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81"/>
  </p:normalViewPr>
  <p:slideViewPr>
    <p:cSldViewPr snapToGrid="0">
      <p:cViewPr varScale="1">
        <p:scale>
          <a:sx n="121" d="100"/>
          <a:sy n="121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etik.uni-muenchen.de/~jmh/lehre/sem/ss23/intonation/prosodie.htm%20die%20zip%20Datei%20herunterladen.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phonetik.uni-muenchen.de/~jmh/lehre/sem/ss23/intonation/prosodie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honetik.uni-muenchen.de/~jmh/lehre/sem/ws1011/pros/PraatIntro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49EB2A-35FC-58F0-8847-C9A9A5E84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290" y="1126598"/>
            <a:ext cx="2954132" cy="4207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F8ECD8-EA25-891E-6795-B8189715C6E4}"/>
              </a:ext>
            </a:extLst>
          </p:cNvPr>
          <p:cNvSpPr txBox="1"/>
          <p:nvPr/>
        </p:nvSpPr>
        <p:spPr>
          <a:xfrm>
            <a:off x="1755228" y="441434"/>
            <a:ext cx="2904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1.</a:t>
            </a:r>
            <a:r>
              <a:rPr lang="en-GB" dirty="0"/>
              <a:t> </a:t>
            </a:r>
            <a:r>
              <a:rPr lang="en-GB" dirty="0" err="1"/>
              <a:t>Praat</a:t>
            </a:r>
            <a:r>
              <a:rPr lang="en-GB" dirty="0"/>
              <a:t> </a:t>
            </a:r>
            <a:r>
              <a:rPr lang="en-GB" dirty="0" err="1"/>
              <a:t>öffen</a:t>
            </a:r>
            <a:r>
              <a:rPr lang="en-GB" dirty="0"/>
              <a:t>.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benötigen</a:t>
            </a:r>
            <a:endParaRPr lang="en-GB" dirty="0"/>
          </a:p>
          <a:p>
            <a:r>
              <a:rPr lang="en-GB" dirty="0" err="1"/>
              <a:t>nur</a:t>
            </a:r>
            <a:r>
              <a:rPr lang="en-GB" dirty="0"/>
              <a:t>  dieses Fenster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FDCBA-813F-09A1-5178-C348A3508387}"/>
              </a:ext>
            </a:extLst>
          </p:cNvPr>
          <p:cNvSpPr txBox="1"/>
          <p:nvPr/>
        </p:nvSpPr>
        <p:spPr>
          <a:xfrm>
            <a:off x="16343586" y="2532993"/>
            <a:ext cx="407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ffectLst/>
                <a:latin typeface="Helvetica Neue" panose="02000503000000020004" pitchFamily="2" charset="0"/>
                <a:hlinkClick r:id="rId3"/>
              </a:rPr>
              <a:t>Webseite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B0E05-9E7E-E80B-1F08-C46D9ABDC146}"/>
              </a:ext>
            </a:extLst>
          </p:cNvPr>
          <p:cNvSpPr txBox="1"/>
          <p:nvPr/>
        </p:nvSpPr>
        <p:spPr>
          <a:xfrm>
            <a:off x="6011917" y="579933"/>
            <a:ext cx="530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2.</a:t>
            </a:r>
            <a:r>
              <a:rPr lang="en-GB" dirty="0"/>
              <a:t> Von der </a:t>
            </a:r>
            <a:r>
              <a:rPr lang="en-GB" dirty="0">
                <a:hlinkClick r:id="rId4"/>
              </a:rPr>
              <a:t>Webseite </a:t>
            </a:r>
            <a:r>
              <a:rPr lang="en-GB" dirty="0"/>
              <a:t>die zip-</a:t>
            </a:r>
            <a:r>
              <a:rPr lang="en-GB" dirty="0" err="1"/>
              <a:t>Datei</a:t>
            </a:r>
            <a:r>
              <a:rPr lang="en-GB" dirty="0"/>
              <a:t> </a:t>
            </a:r>
            <a:r>
              <a:rPr lang="en-GB" dirty="0" err="1"/>
              <a:t>herunterladen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D64C47-F846-83AB-CDA7-9F580D6DB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772" y="1433348"/>
            <a:ext cx="4254938" cy="83652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9874E6-8BE0-5769-9D7B-EDAAE543DD9A}"/>
              </a:ext>
            </a:extLst>
          </p:cNvPr>
          <p:cNvCxnSpPr/>
          <p:nvPr/>
        </p:nvCxnSpPr>
        <p:spPr>
          <a:xfrm>
            <a:off x="8534400" y="882869"/>
            <a:ext cx="1450428" cy="1082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33520F8-AADF-6B18-5150-2DE3894A52E9}"/>
              </a:ext>
            </a:extLst>
          </p:cNvPr>
          <p:cNvSpPr txBox="1"/>
          <p:nvPr/>
        </p:nvSpPr>
        <p:spPr>
          <a:xfrm>
            <a:off x="6011917" y="2717659"/>
            <a:ext cx="276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3.</a:t>
            </a:r>
            <a:r>
              <a:rPr lang="en-GB" dirty="0"/>
              <a:t> Die zip-</a:t>
            </a:r>
            <a:r>
              <a:rPr lang="en-GB" dirty="0" err="1"/>
              <a:t>Datei</a:t>
            </a:r>
            <a:r>
              <a:rPr lang="en-GB" dirty="0"/>
              <a:t> </a:t>
            </a:r>
            <a:r>
              <a:rPr lang="en-GB" dirty="0" err="1"/>
              <a:t>auspacken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2244D8-4DCB-6DEF-6BC5-DA828DEB4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187" y="3386601"/>
            <a:ext cx="2283054" cy="15515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5F6504-8205-5A8E-2DD8-391FF5A4C530}"/>
              </a:ext>
            </a:extLst>
          </p:cNvPr>
          <p:cNvSpPr txBox="1"/>
          <p:nvPr/>
        </p:nvSpPr>
        <p:spPr>
          <a:xfrm>
            <a:off x="8991599" y="2740884"/>
            <a:ext cx="276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4. </a:t>
            </a:r>
            <a:r>
              <a:rPr lang="en-GB" dirty="0"/>
              <a:t>Den </a:t>
            </a:r>
            <a:r>
              <a:rPr lang="en-GB" dirty="0" err="1"/>
              <a:t>Ordner</a:t>
            </a:r>
            <a:r>
              <a:rPr lang="en-GB" dirty="0"/>
              <a:t> </a:t>
            </a:r>
            <a:r>
              <a:rPr lang="en-GB" dirty="0" err="1"/>
              <a:t>öffnen</a:t>
            </a:r>
            <a:r>
              <a:rPr lang="en-GB" dirty="0"/>
              <a:t> und alle </a:t>
            </a:r>
            <a:r>
              <a:rPr lang="en-GB" dirty="0" err="1"/>
              <a:t>Dateien</a:t>
            </a:r>
            <a:r>
              <a:rPr lang="en-GB" dirty="0"/>
              <a:t> </a:t>
            </a:r>
            <a:r>
              <a:rPr lang="en-GB" dirty="0" err="1"/>
              <a:t>auswählen</a:t>
            </a:r>
            <a:r>
              <a:rPr lang="en-GB" dirty="0"/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C8117B4-E8A8-C2C4-2884-27E2B55E4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4536" y="3553174"/>
            <a:ext cx="1900305" cy="19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1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E5178-8852-0DA7-EFE9-9269238493B9}"/>
              </a:ext>
            </a:extLst>
          </p:cNvPr>
          <p:cNvSpPr txBox="1"/>
          <p:nvPr/>
        </p:nvSpPr>
        <p:spPr>
          <a:xfrm>
            <a:off x="1072055" y="483476"/>
            <a:ext cx="448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5.</a:t>
            </a:r>
            <a:r>
              <a:rPr lang="en-GB" dirty="0"/>
              <a:t> Alle </a:t>
            </a:r>
            <a:r>
              <a:rPr lang="en-GB" dirty="0" err="1"/>
              <a:t>ausgewählten</a:t>
            </a:r>
            <a:r>
              <a:rPr lang="en-GB" dirty="0"/>
              <a:t> </a:t>
            </a:r>
            <a:r>
              <a:rPr lang="en-GB" dirty="0" err="1"/>
              <a:t>Dateien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Praat</a:t>
            </a:r>
            <a:r>
              <a:rPr lang="en-GB" dirty="0"/>
              <a:t> </a:t>
            </a:r>
            <a:r>
              <a:rPr lang="en-GB" dirty="0" err="1"/>
              <a:t>öffnen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208880-8117-3CA5-1124-333FCECC6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389" y="977462"/>
            <a:ext cx="4598971" cy="3449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8CD37A-88DB-273A-F844-5D42AA6C2FFD}"/>
              </a:ext>
            </a:extLst>
          </p:cNvPr>
          <p:cNvSpPr txBox="1"/>
          <p:nvPr/>
        </p:nvSpPr>
        <p:spPr>
          <a:xfrm>
            <a:off x="6448097" y="483476"/>
            <a:ext cx="388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6.</a:t>
            </a:r>
            <a:r>
              <a:rPr lang="en-GB" dirty="0"/>
              <a:t> Das </a:t>
            </a:r>
            <a:r>
              <a:rPr lang="en-GB" dirty="0" err="1"/>
              <a:t>Praatfenster</a:t>
            </a:r>
            <a:r>
              <a:rPr lang="en-GB" dirty="0"/>
              <a:t> </a:t>
            </a:r>
            <a:r>
              <a:rPr lang="en-GB" dirty="0" err="1"/>
              <a:t>müsste</a:t>
            </a:r>
            <a:r>
              <a:rPr lang="en-GB" dirty="0"/>
              <a:t> so </a:t>
            </a:r>
            <a:r>
              <a:rPr lang="en-GB" dirty="0" err="1"/>
              <a:t>aussehen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AEC17-0F73-9316-2E37-20459E1DD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521" y="1250731"/>
            <a:ext cx="3816966" cy="41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7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008323-4DE9-5F5B-44E2-68AE16EB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81" y="1195551"/>
            <a:ext cx="4165819" cy="2127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78D823-2BA9-C19A-B301-9D19A6ED09ED}"/>
              </a:ext>
            </a:extLst>
          </p:cNvPr>
          <p:cNvSpPr txBox="1"/>
          <p:nvPr/>
        </p:nvSpPr>
        <p:spPr>
          <a:xfrm>
            <a:off x="1051034" y="536028"/>
            <a:ext cx="576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7.</a:t>
            </a:r>
            <a:r>
              <a:rPr lang="en-GB" dirty="0"/>
              <a:t> Eine </a:t>
            </a:r>
            <a:r>
              <a:rPr lang="en-GB" dirty="0" err="1"/>
              <a:t>Datei</a:t>
            </a:r>
            <a:r>
              <a:rPr lang="en-GB" dirty="0"/>
              <a:t> </a:t>
            </a:r>
            <a:r>
              <a:rPr lang="en-GB" dirty="0" err="1"/>
              <a:t>auswählen</a:t>
            </a:r>
            <a:r>
              <a:rPr lang="en-GB" dirty="0"/>
              <a:t> und </a:t>
            </a:r>
            <a:r>
              <a:rPr lang="en-GB" dirty="0" err="1"/>
              <a:t>dann</a:t>
            </a:r>
            <a:r>
              <a:rPr lang="en-GB" dirty="0"/>
              <a:t> auf View und Edit </a:t>
            </a:r>
            <a:r>
              <a:rPr lang="en-GB" dirty="0" err="1"/>
              <a:t>klicken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01F1F9-30CE-F978-1552-762FA087BF56}"/>
              </a:ext>
            </a:extLst>
          </p:cNvPr>
          <p:cNvCxnSpPr/>
          <p:nvPr/>
        </p:nvCxnSpPr>
        <p:spPr>
          <a:xfrm flipH="1">
            <a:off x="4435366" y="905360"/>
            <a:ext cx="830317" cy="1154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BE0839-E45E-B320-29F4-90231C2D4DFE}"/>
              </a:ext>
            </a:extLst>
          </p:cNvPr>
          <p:cNvSpPr txBox="1"/>
          <p:nvPr/>
        </p:nvSpPr>
        <p:spPr>
          <a:xfrm>
            <a:off x="7010402" y="473021"/>
            <a:ext cx="5265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8.</a:t>
            </a:r>
            <a:r>
              <a:rPr lang="en-GB" dirty="0"/>
              <a:t> Das </a:t>
            </a:r>
            <a:r>
              <a:rPr lang="en-GB" dirty="0" err="1"/>
              <a:t>müsste</a:t>
            </a:r>
            <a:r>
              <a:rPr lang="en-GB" dirty="0"/>
              <a:t> so </a:t>
            </a:r>
            <a:r>
              <a:rPr lang="en-GB" dirty="0" err="1"/>
              <a:t>aussehen</a:t>
            </a:r>
            <a:r>
              <a:rPr lang="en-GB" dirty="0"/>
              <a:t>. </a:t>
            </a:r>
            <a:r>
              <a:rPr lang="en-GB" dirty="0" err="1"/>
              <a:t>Wenn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dann</a:t>
            </a:r>
            <a:r>
              <a:rPr lang="en-GB" dirty="0"/>
              <a:t> Pitch-&gt;Show Pitch und Spectrum -&gt; Show Spectrogram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3C152-3C60-F308-B5E0-4719068E2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024" y="1282262"/>
            <a:ext cx="3877174" cy="445638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0E18F5-E617-2219-2CB9-77B0AFAD120E}"/>
              </a:ext>
            </a:extLst>
          </p:cNvPr>
          <p:cNvCxnSpPr>
            <a:cxnSpLocks/>
          </p:cNvCxnSpPr>
          <p:nvPr/>
        </p:nvCxnSpPr>
        <p:spPr>
          <a:xfrm flipH="1">
            <a:off x="9465611" y="709903"/>
            <a:ext cx="1938587" cy="772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F4C3F0-EDC8-9452-F37C-1CFD5BCDFA93}"/>
              </a:ext>
            </a:extLst>
          </p:cNvPr>
          <p:cNvCxnSpPr>
            <a:cxnSpLocks/>
          </p:cNvCxnSpPr>
          <p:nvPr/>
        </p:nvCxnSpPr>
        <p:spPr>
          <a:xfrm flipH="1">
            <a:off x="9122979" y="1096298"/>
            <a:ext cx="181255" cy="386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01900A4-7B93-0E88-4817-900BDCE5FC72}"/>
              </a:ext>
            </a:extLst>
          </p:cNvPr>
          <p:cNvSpPr txBox="1"/>
          <p:nvPr/>
        </p:nvSpPr>
        <p:spPr>
          <a:xfrm>
            <a:off x="4414345" y="5984130"/>
            <a:ext cx="747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9.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Total Duration um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bestätigen</a:t>
            </a:r>
            <a:r>
              <a:rPr lang="en-GB" dirty="0"/>
              <a:t>,  Sie </a:t>
            </a: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etwas</a:t>
            </a:r>
            <a:r>
              <a:rPr lang="en-GB" dirty="0"/>
              <a:t> </a:t>
            </a:r>
            <a:r>
              <a:rPr lang="en-GB" dirty="0" err="1"/>
              <a:t>hören</a:t>
            </a:r>
            <a:endParaRPr lang="en-GB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045EC3-52AA-2AD2-4DF6-D7F5BBC79525}"/>
              </a:ext>
            </a:extLst>
          </p:cNvPr>
          <p:cNvCxnSpPr>
            <a:cxnSpLocks/>
          </p:cNvCxnSpPr>
          <p:nvPr/>
        </p:nvCxnSpPr>
        <p:spPr>
          <a:xfrm flipV="1">
            <a:off x="7409793" y="5680941"/>
            <a:ext cx="2233449" cy="418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832B9AD-1C0C-DFF3-2794-A60B7E996B5E}"/>
              </a:ext>
            </a:extLst>
          </p:cNvPr>
          <p:cNvSpPr txBox="1"/>
          <p:nvPr/>
        </p:nvSpPr>
        <p:spPr>
          <a:xfrm>
            <a:off x="4414345" y="6376798"/>
            <a:ext cx="215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10. </a:t>
            </a:r>
            <a:r>
              <a:rPr lang="en-GB" dirty="0" err="1"/>
              <a:t>Mehr</a:t>
            </a:r>
            <a:r>
              <a:rPr lang="en-GB" dirty="0"/>
              <a:t> Details </a:t>
            </a:r>
            <a:r>
              <a:rPr lang="en-GB" dirty="0" err="1">
                <a:hlinkClick r:id="rId4"/>
              </a:rPr>
              <a:t>hier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649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100</Words>
  <Application>Microsoft Macintosh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2023-04-25T12:10:07Z</dcterms:created>
  <dcterms:modified xsi:type="dcterms:W3CDTF">2023-04-25T12:44:19Z</dcterms:modified>
</cp:coreProperties>
</file>