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Default Extension="emf" ContentType="image/x-emf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78" r:id="rId3"/>
    <p:sldId id="381" r:id="rId4"/>
    <p:sldId id="382" r:id="rId5"/>
    <p:sldId id="375" r:id="rId6"/>
    <p:sldId id="380" r:id="rId7"/>
    <p:sldId id="372" r:id="rId8"/>
    <p:sldId id="373" r:id="rId9"/>
    <p:sldId id="364" r:id="rId10"/>
    <p:sldId id="365" r:id="rId11"/>
    <p:sldId id="366" r:id="rId12"/>
    <p:sldId id="367" r:id="rId13"/>
    <p:sldId id="350" r:id="rId14"/>
    <p:sldId id="368" r:id="rId15"/>
    <p:sldId id="369" r:id="rId16"/>
    <p:sldId id="352" r:id="rId17"/>
    <p:sldId id="332" r:id="rId18"/>
    <p:sldId id="331" r:id="rId19"/>
    <p:sldId id="383" r:id="rId20"/>
    <p:sldId id="333" r:id="rId21"/>
    <p:sldId id="384" r:id="rId22"/>
    <p:sldId id="330" r:id="rId23"/>
    <p:sldId id="385" r:id="rId24"/>
    <p:sldId id="386" r:id="rId25"/>
    <p:sldId id="387" r:id="rId26"/>
    <p:sldId id="388" r:id="rId27"/>
    <p:sldId id="39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1" autoAdjust="0"/>
    <p:restoredTop sz="94660"/>
  </p:normalViewPr>
  <p:slideViewPr>
    <p:cSldViewPr snapToObjects="1">
      <p:cViewPr>
        <p:scale>
          <a:sx n="100" d="100"/>
          <a:sy n="100" d="100"/>
        </p:scale>
        <p:origin x="-888" y="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26.10.18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26.10.18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26.10.18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26.10.18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26.10.18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26.10.18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26.10.18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26.10.18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26.10.18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26.10.18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26.10.18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ED096-8A8A-5544-9860-F94C5D2D4F0B}" type="datetimeFigureOut">
              <a:rPr lang="en-US" smtClean="0"/>
              <a:pPr/>
              <a:t>26.10.18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4" Type="http://schemas.openxmlformats.org/officeDocument/2006/relationships/audio" Target="../media/media4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7" Type="http://schemas.openxmlformats.org/officeDocument/2006/relationships/image" Target="../media/image17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90800" y="2595264"/>
            <a:ext cx="2745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 dirty="0" smtClean="0"/>
              <a:t>Jonathan Harrington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332656"/>
            <a:ext cx="4213448" cy="830997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cs typeface="Arial"/>
              </a:rPr>
              <a:t>Empirische Methoden für die Analyse des Lautwandels</a:t>
            </a:r>
            <a:endParaRPr lang="de-DE" sz="2400" dirty="0"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0" y="1528464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cs typeface="Arial"/>
              </a:rPr>
              <a:t>zwischen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dirty="0" err="1" smtClean="0">
                <a:cs typeface="Arial"/>
              </a:rPr>
              <a:t>Energie</a:t>
            </a:r>
            <a:r>
              <a:rPr lang="en-GB" sz="2400" dirty="0" smtClean="0">
                <a:cs typeface="Arial"/>
              </a:rPr>
              <a:t>-Minimum </a:t>
            </a:r>
            <a:r>
              <a:rPr lang="en-GB" sz="2400" dirty="0" err="1" smtClean="0">
                <a:cs typeface="Arial"/>
              </a:rPr>
              <a:t>im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dirty="0" err="1" smtClean="0">
                <a:cs typeface="Arial"/>
              </a:rPr>
              <a:t>ersten</a:t>
            </a:r>
            <a:r>
              <a:rPr lang="en-GB" sz="2400" dirty="0" smtClean="0">
                <a:cs typeface="Arial"/>
              </a:rPr>
              <a:t> K und </a:t>
            </a:r>
            <a:r>
              <a:rPr lang="en-GB" sz="2400" dirty="0" err="1" smtClean="0">
                <a:cs typeface="Arial"/>
              </a:rPr>
              <a:t>dem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dirty="0" err="1" smtClean="0">
                <a:cs typeface="Arial"/>
              </a:rPr>
              <a:t>zeitlichen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dirty="0" err="1" smtClean="0">
                <a:cs typeface="Arial"/>
              </a:rPr>
              <a:t>Mittelpunkt</a:t>
            </a:r>
            <a:r>
              <a:rPr lang="en-GB" sz="2400" dirty="0" smtClean="0">
                <a:cs typeface="Arial"/>
              </a:rPr>
              <a:t> des </a:t>
            </a:r>
            <a:r>
              <a:rPr lang="en-GB" sz="2400" dirty="0" err="1" smtClean="0">
                <a:cs typeface="Arial"/>
              </a:rPr>
              <a:t>Vokals</a:t>
            </a:r>
            <a:r>
              <a:rPr lang="en-GB" sz="2400" dirty="0" smtClean="0">
                <a:cs typeface="Arial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106679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n-GB" sz="2400" dirty="0" err="1" smtClean="0">
                <a:solidFill>
                  <a:srgbClr val="0000FF"/>
                </a:solidFill>
                <a:latin typeface="Arial"/>
                <a:cs typeface="Arial"/>
              </a:rPr>
              <a:t>gəkukə</a:t>
            </a:r>
            <a:r>
              <a:rPr lang="en-GB" sz="2400" dirty="0" smtClean="0">
                <a:solidFill>
                  <a:srgbClr val="0000FF"/>
                </a:solidFill>
                <a:latin typeface="Arial"/>
                <a:cs typeface="Arial"/>
              </a:rPr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44958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+mj-lt"/>
                <a:cs typeface="Arial"/>
              </a:rPr>
              <a:t>Ist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diese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Auslenkung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für</a:t>
            </a:r>
            <a:r>
              <a:rPr lang="en-GB" sz="2400" dirty="0" smtClean="0">
                <a:latin typeface="+mj-lt"/>
                <a:cs typeface="Arial"/>
              </a:rPr>
              <a:t> /u/ </a:t>
            </a:r>
            <a:r>
              <a:rPr lang="en-GB" sz="2400" dirty="0" err="1" smtClean="0">
                <a:latin typeface="+mj-lt"/>
                <a:cs typeface="Arial"/>
              </a:rPr>
              <a:t>besonders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hoch</a:t>
            </a:r>
            <a:r>
              <a:rPr lang="en-GB" sz="2400" dirty="0" smtClean="0">
                <a:latin typeface="+mj-lt"/>
                <a:cs typeface="Arial"/>
              </a:rPr>
              <a:t>?</a:t>
            </a:r>
          </a:p>
          <a:p>
            <a:endParaRPr lang="en-GB" sz="2400" dirty="0" smtClean="0">
              <a:latin typeface="+mj-lt"/>
              <a:cs typeface="Arial"/>
            </a:endParaRPr>
          </a:p>
        </p:txBody>
      </p:sp>
      <p:pic>
        <p:nvPicPr>
          <p:cNvPr id="10" name="Picture 9" descr="fig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1528465"/>
            <a:ext cx="5105400" cy="52256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1297632"/>
            <a:ext cx="457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cs typeface="Arial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1297632"/>
            <a:ext cx="457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1655057"/>
            <a:ext cx="95483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latin typeface="+mj-lt"/>
                <a:cs typeface="Arial"/>
              </a:rPr>
              <a:t>hinten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3048000"/>
            <a:ext cx="8382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latin typeface="+mj-lt"/>
                <a:cs typeface="Arial"/>
              </a:rPr>
              <a:t>vorne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344811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>
                <a:solidFill>
                  <a:srgbClr val="0000FF"/>
                </a:solidFill>
                <a:cs typeface="Arial"/>
              </a:rPr>
              <a:t>Energy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1600" y="205516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TD</a:t>
            </a:r>
            <a:r>
              <a:rPr lang="de-DE" sz="2400" baseline="-25000" dirty="0" smtClean="0">
                <a:solidFill>
                  <a:srgbClr val="0000FF"/>
                </a:solidFill>
                <a:latin typeface="+mj-lt"/>
                <a:cs typeface="Arial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9592" y="2301388"/>
            <a:ext cx="1772816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200" dirty="0" smtClean="0">
                <a:latin typeface="+mj-lt"/>
                <a:cs typeface="Arial"/>
              </a:rPr>
              <a:t>Auslenkung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1600" y="6566"/>
            <a:ext cx="665532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cs typeface="Arial"/>
              </a:rPr>
              <a:t>3. </a:t>
            </a:r>
            <a:r>
              <a:rPr lang="de-DE" sz="2400" dirty="0">
                <a:cs typeface="Arial"/>
              </a:rPr>
              <a:t>Bias zur </a:t>
            </a:r>
            <a:r>
              <a:rPr lang="de-DE" sz="2400" dirty="0" smtClean="0">
                <a:cs typeface="Arial"/>
              </a:rPr>
              <a:t>/</a:t>
            </a:r>
            <a:r>
              <a:rPr lang="de-DE" sz="2400" dirty="0" err="1" smtClean="0">
                <a:cs typeface="Arial"/>
              </a:rPr>
              <a:t>u</a:t>
            </a:r>
            <a:r>
              <a:rPr lang="de-DE" sz="2400" dirty="0" smtClean="0">
                <a:cs typeface="Arial"/>
              </a:rPr>
              <a:t>/-</a:t>
            </a:r>
            <a:r>
              <a:rPr lang="de-DE" sz="2400" dirty="0" err="1" smtClean="0">
                <a:cs typeface="Arial"/>
              </a:rPr>
              <a:t>Frontierung</a:t>
            </a:r>
            <a:r>
              <a:rPr lang="de-DE" sz="2400" dirty="0" smtClean="0">
                <a:cs typeface="Arial"/>
              </a:rPr>
              <a:t> </a:t>
            </a:r>
            <a:r>
              <a:rPr lang="de-DE" sz="2400" dirty="0">
                <a:cs typeface="Arial"/>
              </a:rPr>
              <a:t>in der Sprachproduktion</a:t>
            </a:r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297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167" y="38072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CV Auslenkung </a:t>
            </a:r>
            <a:r>
              <a:rPr lang="de-DE" sz="2400" dirty="0" smtClean="0">
                <a:cs typeface="Arial"/>
              </a:rPr>
              <a:t>TD</a:t>
            </a:r>
            <a:r>
              <a:rPr lang="de-DE" sz="2400" baseline="-25000" dirty="0" smtClean="0">
                <a:cs typeface="Arial"/>
              </a:rPr>
              <a:t>X</a:t>
            </a:r>
            <a:r>
              <a:rPr lang="de-DE" sz="2400" dirty="0" smtClean="0">
                <a:latin typeface="+mj-lt"/>
                <a:cs typeface="Arial"/>
              </a:rPr>
              <a:t>, 7 Sprecher gespannte Vokale</a:t>
            </a:r>
          </a:p>
        </p:txBody>
      </p:sp>
      <p:pic>
        <p:nvPicPr>
          <p:cNvPr id="3" name="Picture 2" descr="fig2.pdf"/>
          <p:cNvPicPr>
            <a:picLocks noChangeAspect="1"/>
          </p:cNvPicPr>
          <p:nvPr/>
        </p:nvPicPr>
        <p:blipFill>
          <a:blip r:embed="rId2"/>
          <a:srcRect l="5000" t="10999"/>
          <a:stretch>
            <a:fillRect/>
          </a:stretch>
        </p:blipFill>
        <p:spPr>
          <a:xfrm>
            <a:off x="732367" y="1869143"/>
            <a:ext cx="8153400" cy="2623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7667" y="140747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Arial"/>
                <a:cs typeface="Arial"/>
              </a:rPr>
              <a:t>øː</a:t>
            </a:r>
            <a:endParaRPr lang="de-DE" sz="2400" dirty="0" smtClean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8767" y="140747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Arial"/>
                <a:cs typeface="Arial"/>
              </a:rPr>
              <a:t>ɐː</a:t>
            </a:r>
            <a:endParaRPr lang="de-DE" sz="2400" dirty="0" smtClean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7467" y="140747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FF0000"/>
                </a:solidFill>
                <a:latin typeface="Arial"/>
                <a:cs typeface="Arial"/>
              </a:rPr>
              <a:t>eː</a:t>
            </a:r>
            <a:endParaRPr lang="de-DE" sz="24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2367" y="140747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FF0000"/>
                </a:solidFill>
                <a:latin typeface="Arial"/>
                <a:cs typeface="Arial"/>
              </a:rPr>
              <a:t>iː</a:t>
            </a:r>
            <a:endParaRPr lang="de-DE" sz="24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2667" y="140747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Arial"/>
                <a:cs typeface="Arial"/>
              </a:rPr>
              <a:t>o: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1567" y="140747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Arial"/>
                <a:cs typeface="Arial"/>
              </a:rPr>
              <a:t>u: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16535" y="1407478"/>
            <a:ext cx="42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/>
                <a:cs typeface="Arial"/>
              </a:rPr>
              <a:t>y: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904670" y="2356485"/>
            <a:ext cx="2359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Auslenkung (cm)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3767" y="2424219"/>
            <a:ext cx="457200" cy="471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/>
                <a:cs typeface="Arial"/>
              </a:rPr>
              <a:t>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27967" y="3262419"/>
            <a:ext cx="1295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017" y="3924226"/>
            <a:ext cx="1276350" cy="11371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3951" y="6021288"/>
            <a:ext cx="75825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Harrington, </a:t>
            </a:r>
            <a:r>
              <a:rPr lang="de-DE" sz="1600" dirty="0" err="1" smtClean="0">
                <a:latin typeface="+mj-lt"/>
                <a:cs typeface="Arial"/>
              </a:rPr>
              <a:t>Hoole</a:t>
            </a:r>
            <a:r>
              <a:rPr lang="de-DE" sz="1600" dirty="0" smtClean="0">
                <a:latin typeface="+mj-lt"/>
                <a:cs typeface="Arial"/>
              </a:rPr>
              <a:t>, Kleber, </a:t>
            </a:r>
            <a:r>
              <a:rPr lang="de-DE" sz="1600" dirty="0" err="1" smtClean="0">
                <a:latin typeface="+mj-lt"/>
                <a:cs typeface="Arial"/>
              </a:rPr>
              <a:t>Reubold</a:t>
            </a:r>
            <a:r>
              <a:rPr lang="de-DE" sz="1600" dirty="0" smtClean="0">
                <a:latin typeface="+mj-lt"/>
                <a:cs typeface="Arial"/>
              </a:rPr>
              <a:t>, (2011). </a:t>
            </a:r>
            <a:r>
              <a:rPr lang="de-DE" sz="1600" i="1" dirty="0" smtClean="0">
                <a:latin typeface="+mj-lt"/>
                <a:cs typeface="Arial"/>
              </a:rPr>
              <a:t>J. </a:t>
            </a:r>
            <a:r>
              <a:rPr lang="de-DE" sz="1600" i="1" dirty="0" err="1" smtClean="0">
                <a:latin typeface="+mj-lt"/>
                <a:cs typeface="Arial"/>
              </a:rPr>
              <a:t>Phonetics</a:t>
            </a:r>
            <a:r>
              <a:rPr lang="de-DE" sz="1600" i="1" dirty="0" smtClean="0">
                <a:latin typeface="+mj-lt"/>
                <a:cs typeface="Arial"/>
              </a:rPr>
              <a:t> </a:t>
            </a:r>
            <a:r>
              <a:rPr lang="de-DE" sz="1600" dirty="0">
                <a:latin typeface="+mj-lt"/>
                <a:cs typeface="Arial"/>
              </a:rPr>
              <a:t>http://</a:t>
            </a:r>
            <a:r>
              <a:rPr lang="de-DE" sz="1600" dirty="0" err="1">
                <a:latin typeface="+mj-lt"/>
                <a:cs typeface="Arial"/>
              </a:rPr>
              <a:t>www.phonetik.uni-muenchen.de</a:t>
            </a:r>
            <a:r>
              <a:rPr lang="de-DE" sz="1600" dirty="0">
                <a:latin typeface="+mj-lt"/>
                <a:cs typeface="Arial"/>
              </a:rPr>
              <a:t>/~</a:t>
            </a:r>
            <a:r>
              <a:rPr lang="de-DE" sz="1600" dirty="0" err="1">
                <a:latin typeface="+mj-lt"/>
                <a:cs typeface="Arial"/>
              </a:rPr>
              <a:t>jmh</a:t>
            </a:r>
            <a:r>
              <a:rPr lang="de-DE" sz="1600" dirty="0">
                <a:latin typeface="+mj-lt"/>
                <a:cs typeface="Arial"/>
              </a:rPr>
              <a:t>/</a:t>
            </a:r>
            <a:r>
              <a:rPr lang="de-DE" sz="1600" dirty="0" err="1">
                <a:latin typeface="+mj-lt"/>
                <a:cs typeface="Arial"/>
              </a:rPr>
              <a:t>papers</a:t>
            </a:r>
            <a:r>
              <a:rPr lang="de-DE" sz="1600" dirty="0">
                <a:latin typeface="+mj-lt"/>
                <a:cs typeface="Arial"/>
              </a:rPr>
              <a:t>/jphon11.</a:t>
            </a:r>
            <a:r>
              <a:rPr lang="de-DE" sz="1600" dirty="0" smtClean="0">
                <a:latin typeface="+mj-lt"/>
                <a:cs typeface="Arial"/>
              </a:rPr>
              <a:t>pdf</a:t>
            </a:r>
            <a:endParaRPr lang="de-DE" sz="1600" i="1" dirty="0" smtClean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00" y="6566"/>
            <a:ext cx="665532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cs typeface="Arial"/>
              </a:rPr>
              <a:t>3. </a:t>
            </a:r>
            <a:r>
              <a:rPr lang="de-DE" sz="2400" dirty="0">
                <a:cs typeface="Arial"/>
              </a:rPr>
              <a:t>Bias zur </a:t>
            </a:r>
            <a:r>
              <a:rPr lang="de-DE" sz="2400" dirty="0" smtClean="0">
                <a:cs typeface="Arial"/>
              </a:rPr>
              <a:t>/</a:t>
            </a:r>
            <a:r>
              <a:rPr lang="de-DE" sz="2400" dirty="0" err="1" smtClean="0">
                <a:cs typeface="Arial"/>
              </a:rPr>
              <a:t>u</a:t>
            </a:r>
            <a:r>
              <a:rPr lang="de-DE" sz="2400" dirty="0" smtClean="0">
                <a:cs typeface="Arial"/>
              </a:rPr>
              <a:t>/-</a:t>
            </a:r>
            <a:r>
              <a:rPr lang="de-DE" sz="2400" dirty="0" err="1" smtClean="0">
                <a:cs typeface="Arial"/>
              </a:rPr>
              <a:t>Frontierung</a:t>
            </a:r>
            <a:r>
              <a:rPr lang="de-DE" sz="2400" dirty="0" smtClean="0">
                <a:cs typeface="Arial"/>
              </a:rPr>
              <a:t> </a:t>
            </a:r>
            <a:r>
              <a:rPr lang="de-DE" sz="2400" dirty="0">
                <a:cs typeface="Arial"/>
              </a:rPr>
              <a:t>in der Sprachproduktion</a:t>
            </a:r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73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3.pdf"/>
          <p:cNvPicPr>
            <a:picLocks noChangeAspect="1"/>
          </p:cNvPicPr>
          <p:nvPr/>
        </p:nvPicPr>
        <p:blipFill>
          <a:blip r:embed="rId2"/>
          <a:srcRect l="4167" t="8053"/>
          <a:stretch>
            <a:fillRect/>
          </a:stretch>
        </p:blipFill>
        <p:spPr>
          <a:xfrm>
            <a:off x="609600" y="2133600"/>
            <a:ext cx="8382000" cy="26099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5800" y="25908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1257300" y="1671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Arial"/>
                <a:cs typeface="Arial"/>
              </a:rPr>
              <a:t>øː</a:t>
            </a:r>
            <a:endParaRPr lang="de-DE" sz="2400" dirty="0" smtClean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671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Arial"/>
                <a:cs typeface="Arial"/>
              </a:rPr>
              <a:t>ɐː</a:t>
            </a:r>
            <a:endParaRPr lang="de-DE" sz="2400" dirty="0" smtClean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7100" y="1671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FF0000"/>
                </a:solidFill>
                <a:latin typeface="Arial"/>
                <a:cs typeface="Arial"/>
              </a:rPr>
              <a:t>eː</a:t>
            </a:r>
            <a:endParaRPr lang="de-DE" sz="24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671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FF0000"/>
                </a:solidFill>
                <a:latin typeface="Arial"/>
                <a:cs typeface="Arial"/>
              </a:rPr>
              <a:t>iː</a:t>
            </a:r>
            <a:endParaRPr lang="de-DE" sz="24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2300" y="1671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Arial"/>
                <a:cs typeface="Arial"/>
              </a:rPr>
              <a:t>o: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1671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Arial"/>
                <a:cs typeface="Arial"/>
              </a:rPr>
              <a:t>u: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46168" y="1671935"/>
            <a:ext cx="42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/>
                <a:cs typeface="Arial"/>
              </a:rPr>
              <a:t>y: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0" y="2368088"/>
            <a:ext cx="1105289" cy="9847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-731237" y="3322039"/>
            <a:ext cx="1924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  <a:cs typeface="Arial"/>
              </a:rPr>
              <a:t>Peak-velocity</a:t>
            </a:r>
            <a:r>
              <a:rPr lang="de-DE" sz="2400" dirty="0" smtClean="0">
                <a:latin typeface="+mj-lt"/>
                <a:cs typeface="Arial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1" y="3400604"/>
            <a:ext cx="457200" cy="471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/>
                <a:cs typeface="Arial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9403" y="836712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CV maximale Geschwindigkeit </a:t>
            </a:r>
            <a:r>
              <a:rPr lang="de-DE" sz="2400" dirty="0" smtClean="0">
                <a:cs typeface="Arial"/>
              </a:rPr>
              <a:t>TD</a:t>
            </a:r>
            <a:r>
              <a:rPr lang="de-DE" sz="2400" baseline="-25000" dirty="0" smtClean="0">
                <a:cs typeface="Arial"/>
              </a:rPr>
              <a:t>X</a:t>
            </a:r>
            <a:r>
              <a:rPr lang="de-DE" sz="2400" dirty="0" smtClean="0">
                <a:latin typeface="+mj-lt"/>
                <a:cs typeface="Arial"/>
              </a:rPr>
              <a:t>, 7 Sprecher gespannte Vokale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4941168"/>
            <a:ext cx="6678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d.h. die </a:t>
            </a:r>
            <a:r>
              <a:rPr lang="de-DE" sz="2400" dirty="0" err="1" smtClean="0">
                <a:latin typeface="+mj-lt"/>
                <a:cs typeface="Arial"/>
              </a:rPr>
              <a:t>Zungendorsumbewegungen</a:t>
            </a:r>
            <a:r>
              <a:rPr lang="de-DE" sz="2400" dirty="0" smtClean="0">
                <a:latin typeface="+mj-lt"/>
                <a:cs typeface="Arial"/>
              </a:rPr>
              <a:t> für /</a:t>
            </a:r>
            <a:r>
              <a:rPr lang="de-DE" sz="2400" dirty="0" err="1" smtClean="0">
                <a:latin typeface="+mj-lt"/>
                <a:cs typeface="Arial"/>
              </a:rPr>
              <a:t>u</a:t>
            </a:r>
            <a:r>
              <a:rPr lang="de-DE" sz="2400" dirty="0" smtClean="0">
                <a:latin typeface="+mj-lt"/>
                <a:cs typeface="Arial"/>
              </a:rPr>
              <a:t>, o/ sind groß und schnell im Vgl. zu anderen Vokalen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1600" y="6566"/>
            <a:ext cx="665532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cs typeface="Arial"/>
              </a:rPr>
              <a:t>3. </a:t>
            </a:r>
            <a:r>
              <a:rPr lang="de-DE" sz="2400" dirty="0">
                <a:cs typeface="Arial"/>
              </a:rPr>
              <a:t>Bias zur </a:t>
            </a:r>
            <a:r>
              <a:rPr lang="de-DE" sz="2400" dirty="0" smtClean="0">
                <a:cs typeface="Arial"/>
              </a:rPr>
              <a:t>/</a:t>
            </a:r>
            <a:r>
              <a:rPr lang="de-DE" sz="2400" dirty="0" err="1" smtClean="0">
                <a:cs typeface="Arial"/>
              </a:rPr>
              <a:t>u</a:t>
            </a:r>
            <a:r>
              <a:rPr lang="de-DE" sz="2400" dirty="0" smtClean="0">
                <a:cs typeface="Arial"/>
              </a:rPr>
              <a:t>/-</a:t>
            </a:r>
            <a:r>
              <a:rPr lang="de-DE" sz="2400" dirty="0" err="1" smtClean="0">
                <a:cs typeface="Arial"/>
              </a:rPr>
              <a:t>Frontierung</a:t>
            </a:r>
            <a:r>
              <a:rPr lang="de-DE" sz="2400" dirty="0" smtClean="0">
                <a:cs typeface="Arial"/>
              </a:rPr>
              <a:t> </a:t>
            </a:r>
            <a:r>
              <a:rPr lang="de-DE" sz="2400" dirty="0">
                <a:cs typeface="Arial"/>
              </a:rPr>
              <a:t>in der Sprachproduktion</a:t>
            </a:r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0772"/>
          <a:stretch>
            <a:fillRect/>
          </a:stretch>
        </p:blipFill>
        <p:spPr>
          <a:xfrm>
            <a:off x="3181350" y="1219200"/>
            <a:ext cx="5200650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700808"/>
            <a:ext cx="3191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+mj-lt"/>
                <a:cs typeface="Arial"/>
              </a:rPr>
              <a:t>Positionsmittelwerte</a:t>
            </a:r>
            <a:r>
              <a:rPr lang="en-GB" sz="2400" dirty="0" smtClean="0">
                <a:latin typeface="+mj-lt"/>
                <a:cs typeface="Arial"/>
              </a:rPr>
              <a:t> (</a:t>
            </a:r>
            <a:r>
              <a:rPr lang="en-GB" sz="2400" dirty="0" err="1" smtClean="0">
                <a:latin typeface="+mj-lt"/>
                <a:cs typeface="Arial"/>
              </a:rPr>
              <a:t>über</a:t>
            </a:r>
            <a:r>
              <a:rPr lang="en-GB" sz="2400" dirty="0" smtClean="0">
                <a:latin typeface="+mj-lt"/>
                <a:cs typeface="Arial"/>
              </a:rPr>
              <a:t> 7 </a:t>
            </a:r>
            <a:r>
              <a:rPr lang="en-GB" sz="2400" dirty="0" err="1" smtClean="0">
                <a:latin typeface="+mj-lt"/>
                <a:cs typeface="Arial"/>
              </a:rPr>
              <a:t>Sprecher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berechnet</a:t>
            </a:r>
            <a:r>
              <a:rPr lang="en-GB" sz="2400" dirty="0" smtClean="0">
                <a:latin typeface="+mj-lt"/>
                <a:cs typeface="Arial"/>
              </a:rPr>
              <a:t>, </a:t>
            </a:r>
            <a:r>
              <a:rPr lang="en-GB" sz="2400" dirty="0" err="1" smtClean="0">
                <a:latin typeface="+mj-lt"/>
                <a:cs typeface="Arial"/>
              </a:rPr>
              <a:t>alle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Vokale</a:t>
            </a:r>
            <a:r>
              <a:rPr lang="en-GB" sz="2400" dirty="0" smtClean="0">
                <a:latin typeface="+mj-lt"/>
                <a:cs typeface="Arial"/>
              </a:rPr>
              <a:t>) des </a:t>
            </a:r>
            <a:r>
              <a:rPr lang="en-GB" sz="2400" dirty="0" err="1" smtClean="0">
                <a:latin typeface="+mj-lt"/>
                <a:cs typeface="Arial"/>
              </a:rPr>
              <a:t>Zungendorsums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zum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zeitlichen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Mittelpunkt</a:t>
            </a:r>
            <a:r>
              <a:rPr lang="en-GB" sz="2400" dirty="0" smtClean="0">
                <a:latin typeface="+mj-lt"/>
                <a:cs typeface="Arial"/>
              </a:rPr>
              <a:t> in </a:t>
            </a:r>
            <a:r>
              <a:rPr lang="en-GB" sz="2400" dirty="0" err="1" smtClean="0">
                <a:latin typeface="+mj-lt"/>
                <a:cs typeface="Arial"/>
              </a:rPr>
              <a:t>einem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sprechernormalisierten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TDx</a:t>
            </a:r>
            <a:r>
              <a:rPr lang="en-GB" sz="2400" dirty="0" smtClean="0">
                <a:latin typeface="+mj-lt"/>
                <a:cs typeface="Arial"/>
              </a:rPr>
              <a:t>, </a:t>
            </a:r>
            <a:r>
              <a:rPr lang="en-GB" sz="2400" dirty="0" err="1" smtClean="0">
                <a:latin typeface="+mj-lt"/>
                <a:cs typeface="Arial"/>
              </a:rPr>
              <a:t>TDy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Raum</a:t>
            </a:r>
            <a:r>
              <a:rPr lang="en-GB" sz="2400" dirty="0" smtClean="0">
                <a:latin typeface="+mj-lt"/>
                <a:cs typeface="Arial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6424028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  <a:cs typeface="Arial"/>
              </a:rPr>
              <a:t>Harrington, </a:t>
            </a:r>
            <a:r>
              <a:rPr lang="en-GB" sz="1600" dirty="0" err="1" smtClean="0">
                <a:latin typeface="+mj-lt"/>
                <a:cs typeface="Arial"/>
              </a:rPr>
              <a:t>Hoole</a:t>
            </a:r>
            <a:r>
              <a:rPr lang="en-GB" sz="1600" dirty="0" smtClean="0">
                <a:latin typeface="+mj-lt"/>
                <a:cs typeface="Arial"/>
              </a:rPr>
              <a:t>, </a:t>
            </a:r>
            <a:r>
              <a:rPr lang="en-GB" sz="1600" dirty="0" err="1" smtClean="0">
                <a:latin typeface="+mj-lt"/>
                <a:cs typeface="Arial"/>
              </a:rPr>
              <a:t>Kleber</a:t>
            </a:r>
            <a:r>
              <a:rPr lang="en-GB" sz="1600" dirty="0" smtClean="0">
                <a:latin typeface="+mj-lt"/>
                <a:cs typeface="Arial"/>
              </a:rPr>
              <a:t>, </a:t>
            </a:r>
            <a:r>
              <a:rPr lang="en-GB" sz="1600" dirty="0" err="1" smtClean="0">
                <a:latin typeface="+mj-lt"/>
                <a:cs typeface="Arial"/>
              </a:rPr>
              <a:t>Reubold</a:t>
            </a:r>
            <a:r>
              <a:rPr lang="en-GB" sz="1600" dirty="0" smtClean="0">
                <a:latin typeface="+mj-lt"/>
                <a:cs typeface="Arial"/>
              </a:rPr>
              <a:t>, 2011, </a:t>
            </a:r>
            <a:r>
              <a:rPr lang="en-GB" sz="1600" i="1" dirty="0" smtClean="0">
                <a:latin typeface="+mj-lt"/>
                <a:cs typeface="Arial"/>
              </a:rPr>
              <a:t>Journal of Phonetics</a:t>
            </a:r>
            <a:endParaRPr lang="en-GB" sz="1600" dirty="0" smtClean="0">
              <a:latin typeface="+mj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468231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[</a:t>
            </a:r>
            <a:r>
              <a:rPr lang="de-DE" sz="2400" dirty="0" err="1" smtClean="0">
                <a:latin typeface="+mj-lt"/>
                <a:cs typeface="Arial"/>
              </a:rPr>
              <a:t>u</a:t>
            </a:r>
            <a:r>
              <a:rPr lang="de-DE" sz="2400" dirty="0" smtClean="0">
                <a:latin typeface="+mj-lt"/>
                <a:cs typeface="Arial"/>
              </a:rPr>
              <a:t>, o, </a:t>
            </a:r>
            <a:r>
              <a:rPr lang="de-DE" sz="2400" dirty="0" err="1" smtClean="0">
                <a:latin typeface="+mj-lt"/>
                <a:cs typeface="Arial"/>
              </a:rPr>
              <a:t>ʊ</a:t>
            </a:r>
            <a:r>
              <a:rPr lang="de-DE" sz="2400" dirty="0" smtClean="0">
                <a:latin typeface="+mj-lt"/>
                <a:cs typeface="Arial"/>
              </a:rPr>
              <a:t>] sind entfernter von dem Mittelpunkt (0, 0) des </a:t>
            </a:r>
            <a:r>
              <a:rPr lang="de-DE" sz="2400" dirty="0" err="1" smtClean="0">
                <a:latin typeface="+mj-lt"/>
                <a:cs typeface="Arial"/>
              </a:rPr>
              <a:t>Zungendorsums</a:t>
            </a:r>
            <a:r>
              <a:rPr lang="de-DE" sz="2400" dirty="0" smtClean="0">
                <a:latin typeface="+mj-lt"/>
                <a:cs typeface="Arial"/>
              </a:rPr>
              <a:t> im Vgl. zu [i, </a:t>
            </a:r>
            <a:r>
              <a:rPr lang="de-DE" sz="2400" dirty="0" err="1" smtClean="0">
                <a:latin typeface="+mj-lt"/>
                <a:cs typeface="Arial"/>
              </a:rPr>
              <a:t>e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000" dirty="0" err="1" smtClean="0">
                <a:latin typeface="Times New Roman"/>
                <a:cs typeface="Times New Roman"/>
              </a:rPr>
              <a:t>ɪ</a:t>
            </a:r>
            <a:r>
              <a:rPr lang="de-DE" sz="2400" dirty="0" smtClean="0">
                <a:latin typeface="+mj-lt"/>
                <a:cs typeface="Arial"/>
              </a:rPr>
              <a:t>]</a:t>
            </a:r>
            <a:r>
              <a:rPr lang="de-DE" sz="2400" dirty="0" smtClean="0">
                <a:latin typeface="+mj-lt"/>
                <a:cs typeface="Arial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6566"/>
            <a:ext cx="665532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cs typeface="Arial"/>
              </a:rPr>
              <a:t>3. </a:t>
            </a:r>
            <a:r>
              <a:rPr lang="de-DE" sz="2400" dirty="0">
                <a:cs typeface="Arial"/>
              </a:rPr>
              <a:t>Bias zur </a:t>
            </a:r>
            <a:r>
              <a:rPr lang="de-DE" sz="2400" dirty="0" smtClean="0">
                <a:cs typeface="Arial"/>
              </a:rPr>
              <a:t>/</a:t>
            </a:r>
            <a:r>
              <a:rPr lang="de-DE" sz="2400" dirty="0" err="1" smtClean="0">
                <a:cs typeface="Arial"/>
              </a:rPr>
              <a:t>u</a:t>
            </a:r>
            <a:r>
              <a:rPr lang="de-DE" sz="2400" dirty="0" smtClean="0">
                <a:cs typeface="Arial"/>
              </a:rPr>
              <a:t>/-</a:t>
            </a:r>
            <a:r>
              <a:rPr lang="de-DE" sz="2400" dirty="0" err="1" smtClean="0">
                <a:cs typeface="Arial"/>
              </a:rPr>
              <a:t>Frontierung</a:t>
            </a:r>
            <a:r>
              <a:rPr lang="de-DE" sz="2400" dirty="0" smtClean="0">
                <a:cs typeface="Arial"/>
              </a:rPr>
              <a:t> </a:t>
            </a:r>
            <a:r>
              <a:rPr lang="de-DE" sz="2400" dirty="0">
                <a:cs typeface="Arial"/>
              </a:rPr>
              <a:t>in der Sprachproduktion</a:t>
            </a:r>
            <a:endParaRPr lang="en-GB" sz="2400" dirty="0"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41277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Harrington et al (2011)</a:t>
            </a:r>
            <a:r>
              <a:rPr lang="de-DE" sz="2400" baseline="30000" dirty="0" smtClean="0">
                <a:latin typeface="+mj-lt"/>
                <a:cs typeface="Arial"/>
              </a:rPr>
              <a:t>1</a:t>
            </a:r>
            <a:r>
              <a:rPr lang="de-DE" sz="2400" dirty="0" smtClean="0">
                <a:latin typeface="+mj-lt"/>
                <a:cs typeface="Arial"/>
              </a:rPr>
              <a:t> untersuchten ebenfalls die perzeptive Verwechslung von [</a:t>
            </a:r>
            <a:r>
              <a:rPr lang="de-DE" sz="2400" dirty="0" err="1" smtClean="0">
                <a:latin typeface="+mj-lt"/>
                <a:cs typeface="Arial"/>
              </a:rPr>
              <a:t>u</a:t>
            </a:r>
            <a:r>
              <a:rPr lang="de-DE" sz="2400" dirty="0" smtClean="0">
                <a:latin typeface="+mj-lt"/>
                <a:cs typeface="Arial"/>
              </a:rPr>
              <a:t>]</a:t>
            </a:r>
            <a:r>
              <a:rPr lang="de-DE" sz="2400" dirty="0" smtClean="0">
                <a:latin typeface="Times New Roman"/>
                <a:cs typeface="Times New Roman"/>
              </a:rPr>
              <a:t>→</a:t>
            </a:r>
            <a:r>
              <a:rPr lang="de-DE" sz="2400" dirty="0" smtClean="0">
                <a:latin typeface="+mj-lt"/>
                <a:cs typeface="Arial"/>
              </a:rPr>
              <a:t>[</a:t>
            </a:r>
            <a:r>
              <a:rPr lang="de-DE" sz="2400" dirty="0" err="1" smtClean="0">
                <a:latin typeface="+mj-lt"/>
                <a:cs typeface="Arial"/>
              </a:rPr>
              <a:t>y</a:t>
            </a:r>
            <a:r>
              <a:rPr lang="de-DE" sz="2400" dirty="0" smtClean="0">
                <a:latin typeface="+mj-lt"/>
                <a:cs typeface="Arial"/>
              </a:rPr>
              <a:t>] im Vgl. zu [</a:t>
            </a:r>
            <a:r>
              <a:rPr lang="de-DE" sz="2400" dirty="0" err="1" smtClean="0">
                <a:latin typeface="+mj-lt"/>
                <a:cs typeface="Arial"/>
              </a:rPr>
              <a:t>y</a:t>
            </a:r>
            <a:r>
              <a:rPr lang="de-DE" sz="2400" dirty="0" smtClean="0">
                <a:latin typeface="+mj-lt"/>
                <a:cs typeface="Arial"/>
              </a:rPr>
              <a:t>]</a:t>
            </a:r>
            <a:r>
              <a:rPr lang="de-DE" sz="2400" dirty="0">
                <a:latin typeface="Times New Roman"/>
                <a:cs typeface="Times New Roman"/>
              </a:rPr>
              <a:t> →</a:t>
            </a:r>
            <a:r>
              <a:rPr lang="de-DE" sz="2400" dirty="0" smtClean="0">
                <a:latin typeface="+mj-lt"/>
                <a:cs typeface="Arial"/>
              </a:rPr>
              <a:t>[</a:t>
            </a:r>
            <a:r>
              <a:rPr lang="de-DE" sz="2400" dirty="0" err="1" smtClean="0">
                <a:latin typeface="+mj-lt"/>
                <a:cs typeface="Arial"/>
              </a:rPr>
              <a:t>u</a:t>
            </a:r>
            <a:r>
              <a:rPr lang="de-DE" sz="2400" dirty="0" smtClean="0">
                <a:latin typeface="+mj-lt"/>
                <a:cs typeface="Arial"/>
              </a:rPr>
              <a:t>].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917686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/</a:t>
            </a:r>
            <a:r>
              <a:rPr lang="de-DE" sz="2400" dirty="0" err="1" smtClean="0">
                <a:latin typeface="+mj-lt"/>
                <a:cs typeface="Arial"/>
              </a:rPr>
              <a:t>ʏ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dirty="0" err="1" smtClean="0">
                <a:cs typeface="Arial"/>
              </a:rPr>
              <a:t>ʊ</a:t>
            </a:r>
            <a:r>
              <a:rPr lang="de-DE" sz="2400" dirty="0" smtClean="0">
                <a:latin typeface="+mj-lt"/>
                <a:cs typeface="Arial"/>
              </a:rPr>
              <a:t>/ zur schnellen Sprechgeschwindigkeit der 7 Sprecher wurden zwischen akustischem </a:t>
            </a:r>
            <a:r>
              <a:rPr lang="de-DE" sz="2400" dirty="0" err="1" smtClean="0">
                <a:latin typeface="+mj-lt"/>
                <a:cs typeface="Arial"/>
              </a:rPr>
              <a:t>Onset</a:t>
            </a:r>
            <a:r>
              <a:rPr lang="de-DE" sz="2400" dirty="0" smtClean="0">
                <a:latin typeface="+mj-lt"/>
                <a:cs typeface="Arial"/>
              </a:rPr>
              <a:t> und Offset herausgeschnitten und </a:t>
            </a:r>
            <a:r>
              <a:rPr lang="de-DE" sz="2400" dirty="0">
                <a:cs typeface="Arial"/>
              </a:rPr>
              <a:t>Hörern</a:t>
            </a:r>
            <a:r>
              <a:rPr lang="de-DE" sz="2400" dirty="0" smtClean="0">
                <a:latin typeface="+mj-lt"/>
                <a:cs typeface="Arial"/>
              </a:rPr>
              <a:t> in einem </a:t>
            </a:r>
            <a:r>
              <a:rPr lang="de-DE" sz="2400" dirty="0" err="1" smtClean="0">
                <a:latin typeface="+mj-lt"/>
                <a:cs typeface="Arial"/>
              </a:rPr>
              <a:t>forced-choice</a:t>
            </a:r>
            <a:r>
              <a:rPr lang="de-DE" sz="2400" dirty="0" smtClean="0">
                <a:latin typeface="+mj-lt"/>
                <a:cs typeface="Arial"/>
              </a:rPr>
              <a:t> Test präsentiert (war der Vokal </a:t>
            </a:r>
            <a:r>
              <a:rPr lang="de-DE" sz="2400" dirty="0" err="1" smtClean="0">
                <a:latin typeface="+mj-lt"/>
                <a:cs typeface="Arial"/>
              </a:rPr>
              <a:t>Ü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err="1" smtClean="0">
                <a:latin typeface="+mj-lt"/>
                <a:cs typeface="Arial"/>
              </a:rPr>
              <a:t>or</a:t>
            </a:r>
            <a:r>
              <a:rPr lang="de-DE" sz="2400" dirty="0" smtClean="0">
                <a:latin typeface="+mj-lt"/>
                <a:cs typeface="Arial"/>
              </a:rPr>
              <a:t> U?)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6566"/>
            <a:ext cx="665532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cs typeface="Arial"/>
              </a:rPr>
              <a:t>3. </a:t>
            </a:r>
            <a:r>
              <a:rPr lang="de-DE" sz="2400" dirty="0">
                <a:cs typeface="Arial"/>
              </a:rPr>
              <a:t>Bias zur </a:t>
            </a:r>
            <a:r>
              <a:rPr lang="de-DE" sz="2400" dirty="0" smtClean="0">
                <a:cs typeface="Arial"/>
              </a:rPr>
              <a:t>/</a:t>
            </a:r>
            <a:r>
              <a:rPr lang="de-DE" sz="2400" dirty="0" err="1" smtClean="0">
                <a:cs typeface="Arial"/>
              </a:rPr>
              <a:t>u</a:t>
            </a:r>
            <a:r>
              <a:rPr lang="de-DE" sz="2400" dirty="0" smtClean="0">
                <a:cs typeface="Arial"/>
              </a:rPr>
              <a:t>/-</a:t>
            </a:r>
            <a:r>
              <a:rPr lang="de-DE" sz="2400" dirty="0" err="1" smtClean="0">
                <a:cs typeface="Arial"/>
              </a:rPr>
              <a:t>Frontierung</a:t>
            </a:r>
            <a:r>
              <a:rPr lang="de-DE" sz="2400" dirty="0" smtClean="0">
                <a:cs typeface="Arial"/>
              </a:rPr>
              <a:t> </a:t>
            </a:r>
            <a:r>
              <a:rPr lang="de-DE" sz="2400" dirty="0">
                <a:cs typeface="Arial"/>
              </a:rPr>
              <a:t>in der </a:t>
            </a:r>
            <a:r>
              <a:rPr lang="de-DE" sz="2400" dirty="0" smtClean="0">
                <a:cs typeface="Arial"/>
              </a:rPr>
              <a:t>Sprachperzeption</a:t>
            </a:r>
            <a:endParaRPr lang="en-GB" sz="2400" dirty="0"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573547"/>
            <a:ext cx="758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cs typeface="Arial"/>
              </a:rPr>
              <a:t>1. Harrington, </a:t>
            </a:r>
            <a:r>
              <a:rPr lang="de-DE" sz="1600" dirty="0" err="1" smtClean="0">
                <a:cs typeface="Arial"/>
              </a:rPr>
              <a:t>Hoole</a:t>
            </a:r>
            <a:r>
              <a:rPr lang="de-DE" sz="1600" dirty="0" smtClean="0">
                <a:cs typeface="Arial"/>
              </a:rPr>
              <a:t>, Kleber, </a:t>
            </a:r>
            <a:r>
              <a:rPr lang="de-DE" sz="1600" dirty="0" err="1" smtClean="0">
                <a:cs typeface="Arial"/>
              </a:rPr>
              <a:t>Reubold</a:t>
            </a:r>
            <a:r>
              <a:rPr lang="de-DE" sz="1600" dirty="0" smtClean="0">
                <a:cs typeface="Arial"/>
              </a:rPr>
              <a:t>, (2011). </a:t>
            </a:r>
            <a:r>
              <a:rPr lang="de-DE" sz="1600" i="1" dirty="0" smtClean="0">
                <a:cs typeface="Arial"/>
              </a:rPr>
              <a:t>J. </a:t>
            </a:r>
            <a:r>
              <a:rPr lang="de-DE" sz="1600" i="1" dirty="0" err="1" smtClean="0">
                <a:cs typeface="Arial"/>
              </a:rPr>
              <a:t>Phonetics</a:t>
            </a:r>
            <a:r>
              <a:rPr lang="de-DE" sz="1600" i="1" dirty="0" smtClean="0">
                <a:cs typeface="Arial"/>
              </a:rPr>
              <a:t> </a:t>
            </a:r>
            <a:r>
              <a:rPr lang="de-DE" sz="1600" dirty="0">
                <a:cs typeface="Arial"/>
              </a:rPr>
              <a:t>http://</a:t>
            </a:r>
            <a:r>
              <a:rPr lang="de-DE" sz="1600" dirty="0" err="1">
                <a:cs typeface="Arial"/>
              </a:rPr>
              <a:t>www.phonetik.uni-muenchen.de</a:t>
            </a:r>
            <a:r>
              <a:rPr lang="de-DE" sz="1600" dirty="0">
                <a:cs typeface="Arial"/>
              </a:rPr>
              <a:t>/~</a:t>
            </a:r>
            <a:r>
              <a:rPr lang="de-DE" sz="1600" dirty="0" err="1">
                <a:cs typeface="Arial"/>
              </a:rPr>
              <a:t>jmh</a:t>
            </a:r>
            <a:r>
              <a:rPr lang="de-DE" sz="1600" dirty="0">
                <a:cs typeface="Arial"/>
              </a:rPr>
              <a:t>/</a:t>
            </a:r>
            <a:r>
              <a:rPr lang="de-DE" sz="1600" dirty="0" err="1">
                <a:cs typeface="Arial"/>
              </a:rPr>
              <a:t>papers</a:t>
            </a:r>
            <a:r>
              <a:rPr lang="de-DE" sz="1600" dirty="0">
                <a:cs typeface="Arial"/>
              </a:rPr>
              <a:t>/jphon11.pdf </a:t>
            </a:r>
          </a:p>
          <a:p>
            <a:endParaRPr lang="de-DE" sz="1600" i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757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3124" y="1168058"/>
            <a:ext cx="636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/</a:t>
            </a:r>
            <a:r>
              <a:rPr lang="fr-FR" sz="2400" dirty="0" err="1"/>
              <a:t>ʊ</a:t>
            </a:r>
            <a:r>
              <a:rPr lang="fr-FR" sz="2400" dirty="0"/>
              <a:t>/ </a:t>
            </a:r>
            <a:r>
              <a:rPr lang="fr-FR" sz="2400" dirty="0">
                <a:latin typeface="Times New Roman"/>
                <a:cs typeface="Times New Roman"/>
              </a:rPr>
              <a:t>→</a:t>
            </a:r>
            <a:r>
              <a:rPr lang="fr-FR" sz="2400" dirty="0"/>
              <a:t> /</a:t>
            </a:r>
            <a:r>
              <a:rPr lang="fr-FR" sz="2400" dirty="0" err="1"/>
              <a:t>ʏ</a:t>
            </a:r>
            <a:r>
              <a:rPr lang="fr-FR" sz="2400" dirty="0"/>
              <a:t>/ </a:t>
            </a:r>
            <a:r>
              <a:rPr lang="fr-FR" sz="2400" dirty="0" err="1" smtClean="0"/>
              <a:t>Verwechslungen</a:t>
            </a:r>
            <a:r>
              <a:rPr lang="fr-FR" sz="2400" dirty="0" smtClean="0"/>
              <a:t> </a:t>
            </a:r>
            <a:r>
              <a:rPr lang="fr-FR" sz="2400" dirty="0" err="1" smtClean="0"/>
              <a:t>waren</a:t>
            </a:r>
            <a:r>
              <a:rPr lang="fr-FR" sz="2400" dirty="0" smtClean="0"/>
              <a:t> </a:t>
            </a:r>
            <a:r>
              <a:rPr lang="fr-FR" sz="2400" dirty="0" err="1" smtClean="0"/>
              <a:t>signifikant</a:t>
            </a:r>
            <a:r>
              <a:rPr lang="fr-FR" sz="2400" dirty="0" smtClean="0"/>
              <a:t> </a:t>
            </a:r>
            <a:r>
              <a:rPr lang="fr-FR" sz="2400" dirty="0" err="1" smtClean="0"/>
              <a:t>höher</a:t>
            </a:r>
            <a:r>
              <a:rPr lang="fr-FR" sz="2400" dirty="0" smtClean="0"/>
              <a:t> </a:t>
            </a:r>
            <a:r>
              <a:rPr lang="fr-FR" sz="2400" dirty="0" err="1" smtClean="0"/>
              <a:t>als</a:t>
            </a:r>
            <a:r>
              <a:rPr lang="fr-FR" sz="2400" dirty="0" smtClean="0"/>
              <a:t> in die </a:t>
            </a:r>
            <a:r>
              <a:rPr lang="fr-FR" sz="2400" dirty="0" err="1" smtClean="0"/>
              <a:t>andere</a:t>
            </a:r>
            <a:r>
              <a:rPr lang="fr-FR" sz="2400" dirty="0" smtClean="0"/>
              <a:t> </a:t>
            </a:r>
            <a:r>
              <a:rPr lang="fr-FR" sz="2400" dirty="0" err="1" smtClean="0"/>
              <a:t>Richtung</a:t>
            </a:r>
            <a:r>
              <a:rPr lang="fr-FR" sz="2400" dirty="0" smtClean="0"/>
              <a:t> </a:t>
            </a:r>
            <a:endParaRPr lang="de-DE" sz="2400" dirty="0" smtClean="0">
              <a:solidFill>
                <a:srgbClr val="0000FF"/>
              </a:solidFill>
              <a:latin typeface="+mj-lt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9992" y="1923151"/>
            <a:ext cx="5384633" cy="4136142"/>
            <a:chOff x="1016168" y="1981200"/>
            <a:chExt cx="5384633" cy="4136142"/>
          </a:xfrm>
        </p:grpSpPr>
        <p:grpSp>
          <p:nvGrpSpPr>
            <p:cNvPr id="12" name="Group 7"/>
            <p:cNvGrpSpPr/>
            <p:nvPr/>
          </p:nvGrpSpPr>
          <p:grpSpPr>
            <a:xfrm>
              <a:off x="1524000" y="1981200"/>
              <a:ext cx="4876801" cy="3429000"/>
              <a:chOff x="1524000" y="1981200"/>
              <a:chExt cx="4876801" cy="3429000"/>
            </a:xfrm>
          </p:grpSpPr>
          <p:pic>
            <p:nvPicPr>
              <p:cNvPr id="19" name="Picture 18" descr="fig9.pdf"/>
              <p:cNvPicPr>
                <a:picLocks noChangeAspect="1"/>
              </p:cNvPicPr>
              <p:nvPr/>
            </p:nvPicPr>
            <p:blipFill>
              <a:blip r:embed="rId2"/>
              <a:srcRect l="5882" t="11566" b="15720"/>
              <a:stretch>
                <a:fillRect/>
              </a:stretch>
            </p:blipFill>
            <p:spPr>
              <a:xfrm>
                <a:off x="1524000" y="1981200"/>
                <a:ext cx="4876801" cy="342900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5486400" y="2133600"/>
                <a:ext cx="6096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40000" dist="23000" dir="5400000" rotWithShape="0">
                  <a:schemeClr val="bg1"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rot="16200000">
              <a:off x="101084" y="3582084"/>
              <a:ext cx="2476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+mj-lt"/>
                  <a:cs typeface="Arial"/>
                </a:rPr>
                <a:t>Proportion der </a:t>
              </a:r>
              <a:r>
                <a:rPr lang="en-GB" dirty="0" err="1" smtClean="0">
                  <a:latin typeface="+mj-lt"/>
                  <a:cs typeface="Arial"/>
                </a:rPr>
                <a:t>Verwechslungen</a:t>
              </a:r>
              <a:endParaRPr lang="en-GB" dirty="0" smtClean="0">
                <a:latin typeface="+mj-lt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7400" y="5255567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+mj-lt"/>
                  <a:cs typeface="Arial"/>
                </a:rPr>
                <a:t>All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00400" y="5255567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 smtClean="0">
                  <a:latin typeface="+mj-lt"/>
                  <a:cs typeface="Arial"/>
                </a:rPr>
                <a:t>p</a:t>
              </a:r>
              <a:endParaRPr lang="en-GB" sz="2000" dirty="0" smtClean="0">
                <a:latin typeface="+mj-lt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7200" y="5255567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 smtClean="0">
                  <a:latin typeface="+mj-lt"/>
                  <a:cs typeface="Arial"/>
                </a:rPr>
                <a:t>t</a:t>
              </a:r>
              <a:endParaRPr lang="en-GB" sz="2000" dirty="0" smtClean="0">
                <a:latin typeface="+mj-lt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34000" y="5255567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 smtClean="0">
                  <a:latin typeface="+mj-lt"/>
                  <a:cs typeface="Arial"/>
                </a:rPr>
                <a:t>k</a:t>
              </a:r>
              <a:endParaRPr lang="en-GB" sz="2000" dirty="0" smtClean="0">
                <a:latin typeface="+mj-lt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9000" y="5655677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 smtClean="0">
                  <a:latin typeface="+mj-lt"/>
                  <a:cs typeface="Arial"/>
                </a:rPr>
                <a:t>Kontext</a:t>
              </a:r>
              <a:endParaRPr lang="en-GB" sz="2400" dirty="0" smtClean="0">
                <a:latin typeface="+mj-lt"/>
                <a:cs typeface="Arial"/>
              </a:endParaRPr>
            </a:p>
          </p:txBody>
        </p:sp>
      </p:grpSp>
      <p:pic>
        <p:nvPicPr>
          <p:cNvPr id="32" name="Picture 31" descr="fig9.pdf"/>
          <p:cNvPicPr>
            <a:picLocks noChangeAspect="1"/>
          </p:cNvPicPr>
          <p:nvPr/>
        </p:nvPicPr>
        <p:blipFill>
          <a:blip r:embed="rId3"/>
          <a:srcRect l="86004" t="17319" r="11004" b="75696"/>
          <a:stretch>
            <a:fillRect/>
          </a:stretch>
        </p:blipFill>
        <p:spPr>
          <a:xfrm>
            <a:off x="4344692" y="2113650"/>
            <a:ext cx="466164" cy="9906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810856" y="2113651"/>
            <a:ext cx="424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/</a:t>
            </a:r>
            <a:r>
              <a:rPr lang="en-GB" sz="2400" dirty="0" err="1" smtClean="0">
                <a:latin typeface="+mj-lt"/>
                <a:cs typeface="Arial"/>
              </a:rPr>
              <a:t>ʊ</a:t>
            </a:r>
            <a:r>
              <a:rPr lang="en-GB" sz="2400" dirty="0" smtClean="0">
                <a:latin typeface="+mj-lt"/>
                <a:cs typeface="Arial"/>
              </a:rPr>
              <a:t>/ </a:t>
            </a:r>
            <a:r>
              <a:rPr lang="en-GB" sz="2400" dirty="0" err="1" smtClean="0">
                <a:latin typeface="+mj-lt"/>
                <a:cs typeface="Arial"/>
              </a:rPr>
              <a:t>als</a:t>
            </a:r>
            <a:r>
              <a:rPr lang="en-GB" sz="2400" dirty="0" smtClean="0">
                <a:latin typeface="+mj-lt"/>
                <a:cs typeface="Arial"/>
              </a:rPr>
              <a:t> /</a:t>
            </a:r>
            <a:r>
              <a:rPr lang="en-GB" sz="2400" dirty="0" err="1" smtClean="0">
                <a:latin typeface="+mj-lt"/>
                <a:cs typeface="Arial"/>
              </a:rPr>
              <a:t>ʏ</a:t>
            </a:r>
            <a:r>
              <a:rPr lang="en-GB" sz="2400" dirty="0" smtClean="0">
                <a:latin typeface="+mj-lt"/>
                <a:cs typeface="Arial"/>
              </a:rPr>
              <a:t>/ </a:t>
            </a:r>
            <a:r>
              <a:rPr lang="en-GB" sz="2400" dirty="0" err="1" smtClean="0">
                <a:latin typeface="+mj-lt"/>
                <a:cs typeface="Arial"/>
              </a:rPr>
              <a:t>inkorrekt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identifiziert</a:t>
            </a:r>
            <a:endParaRPr lang="en-GB" sz="2400" dirty="0" smtClean="0">
              <a:latin typeface="+mj-lt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10856" y="2568617"/>
            <a:ext cx="4162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/</a:t>
            </a:r>
            <a:r>
              <a:rPr lang="en-GB" sz="2400" dirty="0" err="1" smtClean="0">
                <a:cs typeface="Arial"/>
              </a:rPr>
              <a:t>ʏ</a:t>
            </a:r>
            <a:r>
              <a:rPr lang="en-GB" sz="2400" dirty="0" smtClean="0">
                <a:latin typeface="+mj-lt"/>
                <a:cs typeface="Arial"/>
              </a:rPr>
              <a:t>/ </a:t>
            </a:r>
            <a:r>
              <a:rPr lang="en-GB" sz="2400" dirty="0" err="1" smtClean="0">
                <a:latin typeface="+mj-lt"/>
                <a:cs typeface="Arial"/>
              </a:rPr>
              <a:t>als</a:t>
            </a:r>
            <a:r>
              <a:rPr lang="en-GB" sz="2400" dirty="0" smtClean="0">
                <a:latin typeface="+mj-lt"/>
                <a:cs typeface="Arial"/>
              </a:rPr>
              <a:t> /</a:t>
            </a:r>
            <a:r>
              <a:rPr lang="en-GB" sz="2400" dirty="0" err="1" smtClean="0">
                <a:cs typeface="Arial"/>
              </a:rPr>
              <a:t>ʊ</a:t>
            </a:r>
            <a:r>
              <a:rPr lang="en-GB" sz="2400" dirty="0" smtClean="0">
                <a:latin typeface="+mj-lt"/>
                <a:cs typeface="Arial"/>
              </a:rPr>
              <a:t>/ </a:t>
            </a:r>
            <a:r>
              <a:rPr lang="en-GB" sz="2400" dirty="0" err="1" smtClean="0">
                <a:latin typeface="+mj-lt"/>
                <a:cs typeface="Arial"/>
              </a:rPr>
              <a:t>inkorrekt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identifiziert</a:t>
            </a:r>
            <a:endParaRPr lang="en-GB" sz="2400" dirty="0" smtClean="0">
              <a:latin typeface="+mj-lt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6566"/>
            <a:ext cx="665532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cs typeface="Arial"/>
              </a:rPr>
              <a:t>3. </a:t>
            </a:r>
            <a:r>
              <a:rPr lang="de-DE" sz="2400" dirty="0">
                <a:cs typeface="Arial"/>
              </a:rPr>
              <a:t>Bias zur </a:t>
            </a:r>
            <a:r>
              <a:rPr lang="de-DE" sz="2400" dirty="0" smtClean="0">
                <a:cs typeface="Arial"/>
              </a:rPr>
              <a:t>/</a:t>
            </a:r>
            <a:r>
              <a:rPr lang="de-DE" sz="2400" dirty="0" err="1" smtClean="0">
                <a:cs typeface="Arial"/>
              </a:rPr>
              <a:t>u</a:t>
            </a:r>
            <a:r>
              <a:rPr lang="de-DE" sz="2400" dirty="0" smtClean="0">
                <a:cs typeface="Arial"/>
              </a:rPr>
              <a:t>/-</a:t>
            </a:r>
            <a:r>
              <a:rPr lang="de-DE" sz="2400" dirty="0" err="1" smtClean="0">
                <a:cs typeface="Arial"/>
              </a:rPr>
              <a:t>Frontierung</a:t>
            </a:r>
            <a:r>
              <a:rPr lang="de-DE" sz="2400" dirty="0" smtClean="0">
                <a:cs typeface="Arial"/>
              </a:rPr>
              <a:t> </a:t>
            </a:r>
            <a:r>
              <a:rPr lang="de-DE" sz="2400" dirty="0">
                <a:cs typeface="Arial"/>
              </a:rPr>
              <a:t>in der </a:t>
            </a:r>
            <a:r>
              <a:rPr lang="de-DE" sz="2400" dirty="0" smtClean="0">
                <a:cs typeface="Arial"/>
              </a:rPr>
              <a:t>Sprachperzeption</a:t>
            </a:r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32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71600" y="6566"/>
            <a:ext cx="576064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cs typeface="Arial"/>
              </a:rPr>
              <a:t>4. </a:t>
            </a:r>
            <a:r>
              <a:rPr lang="de-DE" sz="2400" dirty="0" smtClean="0">
                <a:cs typeface="Arial"/>
              </a:rPr>
              <a:t>/</a:t>
            </a:r>
            <a:r>
              <a:rPr lang="de-DE" sz="2400" dirty="0" err="1" smtClean="0">
                <a:cs typeface="Arial"/>
              </a:rPr>
              <a:t>u</a:t>
            </a:r>
            <a:r>
              <a:rPr lang="de-DE" sz="2400" dirty="0" smtClean="0">
                <a:cs typeface="Arial"/>
              </a:rPr>
              <a:t>/-</a:t>
            </a:r>
            <a:r>
              <a:rPr lang="de-DE" sz="2400" dirty="0" err="1" smtClean="0">
                <a:cs typeface="Arial"/>
              </a:rPr>
              <a:t>Frontierung</a:t>
            </a:r>
            <a:r>
              <a:rPr lang="de-DE" sz="2400" dirty="0" smtClean="0">
                <a:cs typeface="Arial"/>
              </a:rPr>
              <a:t>: </a:t>
            </a:r>
            <a:r>
              <a:rPr lang="de-DE" sz="2400" dirty="0" err="1" smtClean="0">
                <a:cs typeface="Arial"/>
              </a:rPr>
              <a:t>apparent</a:t>
            </a:r>
            <a:r>
              <a:rPr lang="de-DE" sz="2400" dirty="0" smtClean="0">
                <a:cs typeface="Arial"/>
              </a:rPr>
              <a:t>-time Analyse</a:t>
            </a:r>
            <a:endParaRPr lang="en-GB" sz="2400" dirty="0"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25" y="836712"/>
            <a:ext cx="783538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In den letzten 60 Jahren haben sich /</a:t>
            </a:r>
            <a:r>
              <a:rPr lang="de-DE" sz="2400" dirty="0" err="1" smtClean="0">
                <a:latin typeface="+mj-lt"/>
                <a:cs typeface="Arial"/>
              </a:rPr>
              <a:t>u</a:t>
            </a:r>
            <a:r>
              <a:rPr lang="de-DE" sz="2400" dirty="0" smtClean="0">
                <a:latin typeface="+mj-lt"/>
                <a:cs typeface="Arial"/>
              </a:rPr>
              <a:t>/ (GOOSE) und /</a:t>
            </a:r>
            <a:r>
              <a:rPr lang="de-DE" sz="2400" dirty="0" err="1" smtClean="0">
                <a:latin typeface="+mj-lt"/>
                <a:cs typeface="Arial"/>
              </a:rPr>
              <a:t>ʊ</a:t>
            </a:r>
            <a:r>
              <a:rPr lang="de-DE" sz="2400" dirty="0" smtClean="0">
                <a:latin typeface="+mj-lt"/>
                <a:cs typeface="Arial"/>
              </a:rPr>
              <a:t>/ (FOOT) in der Standardsprache von England (SSB= Standard Southern British) </a:t>
            </a:r>
            <a:r>
              <a:rPr lang="de-DE" sz="2400" dirty="0" err="1" smtClean="0">
                <a:latin typeface="+mj-lt"/>
                <a:cs typeface="Arial"/>
              </a:rPr>
              <a:t>frontiert</a:t>
            </a:r>
            <a:r>
              <a:rPr lang="de-DE" sz="2400" dirty="0" smtClean="0">
                <a:latin typeface="+mj-lt"/>
                <a:cs typeface="Arial"/>
              </a:rPr>
              <a:t> (</a:t>
            </a:r>
            <a:r>
              <a:rPr lang="de-DE" sz="2400" dirty="0" err="1" smtClean="0">
                <a:latin typeface="+mj-lt"/>
                <a:cs typeface="Arial"/>
              </a:rPr>
              <a:t>Gimson</a:t>
            </a:r>
            <a:r>
              <a:rPr lang="de-DE" sz="2400" dirty="0" smtClean="0">
                <a:latin typeface="+mj-lt"/>
                <a:cs typeface="Arial"/>
              </a:rPr>
              <a:t>, 1966</a:t>
            </a:r>
            <a:r>
              <a:rPr lang="de-DE" sz="2400" baseline="30000" dirty="0" smtClean="0">
                <a:latin typeface="+mj-lt"/>
                <a:cs typeface="Arial"/>
              </a:rPr>
              <a:t>1</a:t>
            </a:r>
            <a:r>
              <a:rPr lang="de-DE" sz="2400" dirty="0" smtClean="0">
                <a:latin typeface="+mj-lt"/>
                <a:cs typeface="Arial"/>
              </a:rPr>
              <a:t>; Wells, </a:t>
            </a:r>
            <a:r>
              <a:rPr lang="de-DE" sz="2400" dirty="0" smtClean="0">
                <a:latin typeface="+mj-lt"/>
                <a:cs typeface="Arial"/>
              </a:rPr>
              <a:t>1982</a:t>
            </a:r>
            <a:r>
              <a:rPr lang="de-DE" sz="2400" baseline="30000" dirty="0" smtClean="0">
                <a:latin typeface="+mj-lt"/>
                <a:cs typeface="Arial"/>
              </a:rPr>
              <a:t>3</a:t>
            </a:r>
            <a:r>
              <a:rPr lang="de-DE" sz="2400" dirty="0" smtClean="0">
                <a:latin typeface="+mj-lt"/>
                <a:cs typeface="Arial"/>
              </a:rPr>
              <a:t>)</a:t>
            </a:r>
            <a:r>
              <a:rPr lang="de-DE" sz="2400" dirty="0" smtClean="0">
                <a:latin typeface="+mj-lt"/>
                <a:cs typeface="Arial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7625" y="2444988"/>
            <a:ext cx="74888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  <a:cs typeface="Arial"/>
              </a:rPr>
              <a:t>Apparent</a:t>
            </a:r>
            <a:r>
              <a:rPr lang="de-DE" sz="2400" dirty="0" smtClean="0">
                <a:latin typeface="+mj-lt"/>
                <a:cs typeface="Arial"/>
              </a:rPr>
              <a:t>-time Analysen von Hawkins &amp; </a:t>
            </a:r>
            <a:r>
              <a:rPr lang="de-DE" sz="2400" dirty="0" err="1" smtClean="0">
                <a:latin typeface="+mj-lt"/>
                <a:cs typeface="Arial"/>
              </a:rPr>
              <a:t>Midgley</a:t>
            </a:r>
            <a:r>
              <a:rPr lang="de-DE" sz="2400" dirty="0" smtClean="0">
                <a:latin typeface="+mj-lt"/>
                <a:cs typeface="Arial"/>
              </a:rPr>
              <a:t> (2005</a:t>
            </a:r>
            <a:r>
              <a:rPr lang="de-DE" sz="2400" dirty="0" smtClean="0">
                <a:latin typeface="+mj-lt"/>
                <a:cs typeface="Arial"/>
              </a:rPr>
              <a:t>)</a:t>
            </a:r>
            <a:r>
              <a:rPr lang="de-DE" sz="2400" baseline="30000" dirty="0" smtClean="0">
                <a:latin typeface="+mj-lt"/>
                <a:cs typeface="Arial"/>
              </a:rPr>
              <a:t>2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und Harrington, Kleber, </a:t>
            </a:r>
            <a:r>
              <a:rPr lang="de-DE" sz="2400" dirty="0" err="1" smtClean="0">
                <a:latin typeface="+mj-lt"/>
                <a:cs typeface="Arial"/>
              </a:rPr>
              <a:t>Reubold</a:t>
            </a:r>
            <a:r>
              <a:rPr lang="de-DE" sz="2400" dirty="0" smtClean="0">
                <a:latin typeface="+mj-lt"/>
                <a:cs typeface="Arial"/>
              </a:rPr>
              <a:t> (2008)</a:t>
            </a:r>
            <a:r>
              <a:rPr lang="de-DE" sz="2400" baseline="30000" dirty="0" smtClean="0">
                <a:latin typeface="+mj-lt"/>
                <a:cs typeface="Arial"/>
              </a:rPr>
              <a:t>4 </a:t>
            </a:r>
            <a:r>
              <a:rPr lang="de-DE" sz="2400" dirty="0" smtClean="0">
                <a:latin typeface="+mj-lt"/>
                <a:cs typeface="Arial"/>
              </a:rPr>
              <a:t>zeigen eine /</a:t>
            </a:r>
            <a:r>
              <a:rPr lang="de-DE" sz="2400" dirty="0" err="1" smtClean="0">
                <a:latin typeface="+mj-lt"/>
                <a:cs typeface="Arial"/>
              </a:rPr>
              <a:t>u</a:t>
            </a:r>
            <a:r>
              <a:rPr lang="de-DE" sz="2400" dirty="0" smtClean="0">
                <a:latin typeface="+mj-lt"/>
                <a:cs typeface="Arial"/>
              </a:rPr>
              <a:t>/-</a:t>
            </a:r>
            <a:r>
              <a:rPr lang="de-DE" sz="2400" dirty="0" err="1" smtClean="0">
                <a:latin typeface="+mj-lt"/>
                <a:cs typeface="Arial"/>
              </a:rPr>
              <a:t>Frontierung</a:t>
            </a:r>
            <a:r>
              <a:rPr lang="de-DE" sz="2400" dirty="0" smtClean="0">
                <a:latin typeface="+mj-lt"/>
                <a:cs typeface="Arial"/>
              </a:rPr>
              <a:t> in jüngeren im Vgl. zu älteren Sprechern.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4437112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+mj-lt"/>
                <a:cs typeface="Arial"/>
              </a:rPr>
              <a:t>1</a:t>
            </a:r>
            <a:r>
              <a:rPr lang="de-DE" dirty="0">
                <a:latin typeface="+mj-lt"/>
                <a:cs typeface="Arial"/>
              </a:rPr>
              <a:t>. </a:t>
            </a:r>
            <a:r>
              <a:rPr lang="de-DE" dirty="0" err="1">
                <a:latin typeface="+mj-lt"/>
                <a:cs typeface="Arial"/>
              </a:rPr>
              <a:t>Gimson</a:t>
            </a:r>
            <a:r>
              <a:rPr lang="de-DE" dirty="0">
                <a:latin typeface="+mj-lt"/>
                <a:cs typeface="Arial"/>
              </a:rPr>
              <a:t>, A. C. 􏰁(1966)􏰀. </a:t>
            </a:r>
            <a:r>
              <a:rPr lang="de-DE" i="1" dirty="0">
                <a:latin typeface="+mj-lt"/>
                <a:cs typeface="Arial"/>
              </a:rPr>
              <a:t>An </a:t>
            </a:r>
            <a:r>
              <a:rPr lang="de-DE" i="1" dirty="0" err="1">
                <a:latin typeface="+mj-lt"/>
                <a:cs typeface="Arial"/>
              </a:rPr>
              <a:t>Introduction</a:t>
            </a:r>
            <a:r>
              <a:rPr lang="de-DE" i="1" dirty="0">
                <a:latin typeface="+mj-lt"/>
                <a:cs typeface="Arial"/>
              </a:rPr>
              <a:t> </a:t>
            </a:r>
            <a:r>
              <a:rPr lang="de-DE" i="1" dirty="0" err="1">
                <a:latin typeface="+mj-lt"/>
                <a:cs typeface="Arial"/>
              </a:rPr>
              <a:t>to</a:t>
            </a:r>
            <a:r>
              <a:rPr lang="de-DE" i="1" dirty="0">
                <a:latin typeface="+mj-lt"/>
                <a:cs typeface="Arial"/>
              </a:rPr>
              <a:t> </a:t>
            </a:r>
            <a:r>
              <a:rPr lang="de-DE" i="1" dirty="0" err="1">
                <a:latin typeface="+mj-lt"/>
                <a:cs typeface="Arial"/>
              </a:rPr>
              <a:t>the</a:t>
            </a:r>
            <a:r>
              <a:rPr lang="de-DE" i="1" dirty="0">
                <a:latin typeface="+mj-lt"/>
                <a:cs typeface="Arial"/>
              </a:rPr>
              <a:t> </a:t>
            </a:r>
            <a:r>
              <a:rPr lang="de-DE" i="1" dirty="0" err="1">
                <a:latin typeface="+mj-lt"/>
                <a:cs typeface="Arial"/>
              </a:rPr>
              <a:t>Pronunciation</a:t>
            </a:r>
            <a:r>
              <a:rPr lang="de-DE" i="1" dirty="0">
                <a:latin typeface="+mj-lt"/>
                <a:cs typeface="Arial"/>
              </a:rPr>
              <a:t> </a:t>
            </a:r>
            <a:r>
              <a:rPr lang="de-DE" i="1" dirty="0" err="1">
                <a:latin typeface="+mj-lt"/>
                <a:cs typeface="Arial"/>
              </a:rPr>
              <a:t>of</a:t>
            </a:r>
            <a:r>
              <a:rPr lang="de-DE" i="1" dirty="0">
                <a:latin typeface="+mj-lt"/>
                <a:cs typeface="Arial"/>
              </a:rPr>
              <a:t> English</a:t>
            </a:r>
            <a:r>
              <a:rPr lang="de-DE" dirty="0">
                <a:latin typeface="+mj-lt"/>
                <a:cs typeface="Arial"/>
              </a:rPr>
              <a:t>, 1st </a:t>
            </a:r>
            <a:r>
              <a:rPr lang="de-DE" dirty="0" err="1">
                <a:latin typeface="+mj-lt"/>
                <a:cs typeface="Arial"/>
              </a:rPr>
              <a:t>ed</a:t>
            </a:r>
            <a:r>
              <a:rPr lang="de-DE" dirty="0">
                <a:latin typeface="+mj-lt"/>
                <a:cs typeface="Arial"/>
              </a:rPr>
              <a:t>. 􏰁Arnold, London􏰀</a:t>
            </a:r>
            <a:r>
              <a:rPr lang="de-DE" dirty="0" smtClean="0">
                <a:latin typeface="+mj-lt"/>
                <a:cs typeface="Arial"/>
              </a:rPr>
              <a:t>. </a:t>
            </a:r>
          </a:p>
          <a:p>
            <a:r>
              <a:rPr lang="de-DE" b="1" dirty="0" smtClean="0">
                <a:latin typeface="+mj-lt"/>
                <a:cs typeface="Arial"/>
              </a:rPr>
              <a:t>2</a:t>
            </a:r>
            <a:r>
              <a:rPr lang="de-DE" dirty="0">
                <a:latin typeface="+mj-lt"/>
                <a:cs typeface="Arial"/>
              </a:rPr>
              <a:t>. Hawkins, S., </a:t>
            </a:r>
            <a:r>
              <a:rPr lang="de-DE" dirty="0" err="1">
                <a:latin typeface="+mj-lt"/>
                <a:cs typeface="Arial"/>
              </a:rPr>
              <a:t>and</a:t>
            </a:r>
            <a:r>
              <a:rPr lang="de-DE" dirty="0">
                <a:latin typeface="+mj-lt"/>
                <a:cs typeface="Arial"/>
              </a:rPr>
              <a:t> </a:t>
            </a:r>
            <a:r>
              <a:rPr lang="de-DE" dirty="0" err="1">
                <a:latin typeface="+mj-lt"/>
                <a:cs typeface="Arial"/>
              </a:rPr>
              <a:t>Midgley</a:t>
            </a:r>
            <a:r>
              <a:rPr lang="de-DE" dirty="0">
                <a:latin typeface="+mj-lt"/>
                <a:cs typeface="Arial"/>
              </a:rPr>
              <a:t>, J. 􏰁(2005)􏰀. </a:t>
            </a:r>
            <a:r>
              <a:rPr lang="de-DE" dirty="0" err="1">
                <a:latin typeface="+mj-lt"/>
                <a:cs typeface="Arial"/>
              </a:rPr>
              <a:t>Formant</a:t>
            </a:r>
            <a:r>
              <a:rPr lang="de-DE" dirty="0">
                <a:latin typeface="+mj-lt"/>
                <a:cs typeface="Arial"/>
              </a:rPr>
              <a:t> </a:t>
            </a:r>
            <a:r>
              <a:rPr lang="de-DE" dirty="0" err="1">
                <a:latin typeface="+mj-lt"/>
                <a:cs typeface="Arial"/>
              </a:rPr>
              <a:t>frequencies</a:t>
            </a:r>
            <a:r>
              <a:rPr lang="de-DE" dirty="0">
                <a:latin typeface="+mj-lt"/>
                <a:cs typeface="Arial"/>
              </a:rPr>
              <a:t> </a:t>
            </a:r>
            <a:r>
              <a:rPr lang="de-DE" dirty="0" err="1">
                <a:latin typeface="+mj-lt"/>
                <a:cs typeface="Arial"/>
              </a:rPr>
              <a:t>of</a:t>
            </a:r>
            <a:r>
              <a:rPr lang="de-DE" dirty="0">
                <a:latin typeface="+mj-lt"/>
                <a:cs typeface="Arial"/>
              </a:rPr>
              <a:t> RP </a:t>
            </a:r>
            <a:r>
              <a:rPr lang="de-DE" dirty="0" err="1">
                <a:latin typeface="+mj-lt"/>
                <a:cs typeface="Arial"/>
              </a:rPr>
              <a:t>monophthongs</a:t>
            </a:r>
            <a:r>
              <a:rPr lang="de-DE" dirty="0">
                <a:latin typeface="+mj-lt"/>
                <a:cs typeface="Arial"/>
              </a:rPr>
              <a:t> in </a:t>
            </a:r>
            <a:r>
              <a:rPr lang="de-DE" dirty="0" err="1">
                <a:latin typeface="+mj-lt"/>
                <a:cs typeface="Arial"/>
              </a:rPr>
              <a:t>four</a:t>
            </a:r>
            <a:r>
              <a:rPr lang="de-DE" dirty="0">
                <a:latin typeface="+mj-lt"/>
                <a:cs typeface="Arial"/>
              </a:rPr>
              <a:t> </a:t>
            </a:r>
            <a:r>
              <a:rPr lang="de-DE" dirty="0" err="1">
                <a:latin typeface="+mj-lt"/>
                <a:cs typeface="Arial"/>
              </a:rPr>
              <a:t>age</a:t>
            </a:r>
            <a:r>
              <a:rPr lang="de-DE" dirty="0">
                <a:latin typeface="+mj-lt"/>
                <a:cs typeface="Arial"/>
              </a:rPr>
              <a:t> </a:t>
            </a:r>
            <a:r>
              <a:rPr lang="de-DE" dirty="0" err="1">
                <a:latin typeface="+mj-lt"/>
                <a:cs typeface="Arial"/>
              </a:rPr>
              <a:t>groups</a:t>
            </a:r>
            <a:r>
              <a:rPr lang="de-DE" dirty="0">
                <a:latin typeface="+mj-lt"/>
                <a:cs typeface="Arial"/>
              </a:rPr>
              <a:t> </a:t>
            </a:r>
            <a:r>
              <a:rPr lang="de-DE" dirty="0" err="1">
                <a:latin typeface="+mj-lt"/>
                <a:cs typeface="Arial"/>
              </a:rPr>
              <a:t>of</a:t>
            </a:r>
            <a:r>
              <a:rPr lang="de-DE" dirty="0">
                <a:latin typeface="+mj-lt"/>
                <a:cs typeface="Arial"/>
              </a:rPr>
              <a:t> </a:t>
            </a:r>
            <a:r>
              <a:rPr lang="de-DE" dirty="0" err="1">
                <a:latin typeface="+mj-lt"/>
                <a:cs typeface="Arial"/>
              </a:rPr>
              <a:t>speakers</a:t>
            </a:r>
            <a:r>
              <a:rPr lang="de-DE" dirty="0">
                <a:latin typeface="+mj-lt"/>
                <a:cs typeface="Arial"/>
              </a:rPr>
              <a:t>. </a:t>
            </a:r>
            <a:r>
              <a:rPr lang="de-DE" i="1" dirty="0">
                <a:latin typeface="+mj-lt"/>
                <a:cs typeface="Arial"/>
              </a:rPr>
              <a:t>J. Int. </a:t>
            </a:r>
            <a:r>
              <a:rPr lang="de-DE" i="1" dirty="0" err="1">
                <a:latin typeface="+mj-lt"/>
                <a:cs typeface="Arial"/>
              </a:rPr>
              <a:t>Phonetic</a:t>
            </a:r>
            <a:r>
              <a:rPr lang="de-DE" i="1" dirty="0">
                <a:latin typeface="+mj-lt"/>
                <a:cs typeface="Arial"/>
              </a:rPr>
              <a:t> </a:t>
            </a:r>
            <a:r>
              <a:rPr lang="de-DE" i="1" dirty="0" err="1">
                <a:latin typeface="+mj-lt"/>
                <a:cs typeface="Arial"/>
              </a:rPr>
              <a:t>Assoc</a:t>
            </a:r>
            <a:r>
              <a:rPr lang="de-DE" dirty="0">
                <a:latin typeface="+mj-lt"/>
                <a:cs typeface="Arial"/>
              </a:rPr>
              <a:t>. 35, 183– </a:t>
            </a:r>
            <a:r>
              <a:rPr lang="de-DE" dirty="0" smtClean="0">
                <a:latin typeface="+mj-lt"/>
                <a:cs typeface="Arial"/>
              </a:rPr>
              <a:t>199 .</a:t>
            </a:r>
          </a:p>
          <a:p>
            <a:r>
              <a:rPr lang="de-DE" b="1" dirty="0" smtClean="0">
                <a:latin typeface="+mj-lt"/>
                <a:cs typeface="Arial"/>
              </a:rPr>
              <a:t>3</a:t>
            </a:r>
            <a:r>
              <a:rPr lang="de-DE" dirty="0">
                <a:latin typeface="+mj-lt"/>
                <a:cs typeface="Arial"/>
              </a:rPr>
              <a:t>. Wells, J. C. 􏰁1982􏰀. </a:t>
            </a:r>
            <a:r>
              <a:rPr lang="de-DE" i="1" dirty="0">
                <a:latin typeface="+mj-lt"/>
                <a:cs typeface="Arial"/>
              </a:rPr>
              <a:t>Accents </a:t>
            </a:r>
            <a:r>
              <a:rPr lang="de-DE" i="1" dirty="0" err="1">
                <a:latin typeface="+mj-lt"/>
                <a:cs typeface="Arial"/>
              </a:rPr>
              <a:t>of</a:t>
            </a:r>
            <a:r>
              <a:rPr lang="de-DE" i="1" dirty="0">
                <a:latin typeface="+mj-lt"/>
                <a:cs typeface="Arial"/>
              </a:rPr>
              <a:t> English II: The British </a:t>
            </a:r>
            <a:r>
              <a:rPr lang="de-DE" i="1" dirty="0" err="1">
                <a:latin typeface="+mj-lt"/>
                <a:cs typeface="Arial"/>
              </a:rPr>
              <a:t>Isles</a:t>
            </a:r>
            <a:r>
              <a:rPr lang="de-DE" i="1" dirty="0">
                <a:latin typeface="+mj-lt"/>
                <a:cs typeface="Arial"/>
              </a:rPr>
              <a:t> </a:t>
            </a:r>
            <a:r>
              <a:rPr lang="de-DE" dirty="0">
                <a:latin typeface="+mj-lt"/>
                <a:cs typeface="Arial"/>
              </a:rPr>
              <a:t>􏰁Cambridge University Press, Cambridge􏰀. </a:t>
            </a:r>
            <a:endParaRPr lang="de-DE" dirty="0" smtClean="0">
              <a:latin typeface="+mj-lt"/>
              <a:cs typeface="Arial"/>
            </a:endParaRPr>
          </a:p>
          <a:p>
            <a:r>
              <a:rPr lang="de-DE" b="1" dirty="0" smtClean="0">
                <a:latin typeface="+mj-lt"/>
                <a:cs typeface="Arial"/>
              </a:rPr>
              <a:t>4</a:t>
            </a:r>
            <a:r>
              <a:rPr lang="de-DE" dirty="0">
                <a:latin typeface="+mj-lt"/>
                <a:cs typeface="Arial"/>
              </a:rPr>
              <a:t>. Harrington, Kleber, </a:t>
            </a:r>
            <a:r>
              <a:rPr lang="de-DE" dirty="0" err="1">
                <a:latin typeface="+mj-lt"/>
                <a:cs typeface="Arial"/>
              </a:rPr>
              <a:t>Reubold</a:t>
            </a:r>
            <a:r>
              <a:rPr lang="de-DE" dirty="0">
                <a:latin typeface="+mj-lt"/>
                <a:cs typeface="Arial"/>
              </a:rPr>
              <a:t> (2008)</a:t>
            </a:r>
            <a:r>
              <a:rPr lang="de-DE" i="1" dirty="0">
                <a:latin typeface="+mj-lt"/>
                <a:cs typeface="Arial"/>
              </a:rPr>
              <a:t>, J. </a:t>
            </a:r>
            <a:r>
              <a:rPr lang="de-DE" i="1" dirty="0" err="1">
                <a:latin typeface="+mj-lt"/>
                <a:cs typeface="Arial"/>
              </a:rPr>
              <a:t>Acoustic</a:t>
            </a:r>
            <a:r>
              <a:rPr lang="de-DE" i="1" dirty="0">
                <a:latin typeface="+mj-lt"/>
                <a:cs typeface="Arial"/>
              </a:rPr>
              <a:t>. </a:t>
            </a:r>
            <a:r>
              <a:rPr lang="de-DE" i="1" dirty="0" err="1">
                <a:latin typeface="+mj-lt"/>
                <a:cs typeface="Arial"/>
              </a:rPr>
              <a:t>Soc</a:t>
            </a:r>
            <a:r>
              <a:rPr lang="de-DE" i="1" dirty="0">
                <a:latin typeface="+mj-lt"/>
                <a:cs typeface="Arial"/>
              </a:rPr>
              <a:t>. Am</a:t>
            </a:r>
            <a:r>
              <a:rPr lang="de-DE" dirty="0">
                <a:latin typeface="+mj-lt"/>
                <a:cs typeface="Arial"/>
              </a:rPr>
              <a:t>. 123, 2825-2835.: http://</a:t>
            </a:r>
            <a:r>
              <a:rPr lang="de-DE" dirty="0" err="1">
                <a:latin typeface="+mj-lt"/>
                <a:cs typeface="Arial"/>
              </a:rPr>
              <a:t>www.phonetik.uni-muenchen.de</a:t>
            </a:r>
            <a:r>
              <a:rPr lang="de-DE" dirty="0">
                <a:latin typeface="+mj-lt"/>
                <a:cs typeface="Arial"/>
              </a:rPr>
              <a:t>/~</a:t>
            </a:r>
            <a:r>
              <a:rPr lang="de-DE" dirty="0" err="1">
                <a:latin typeface="+mj-lt"/>
                <a:cs typeface="Arial"/>
              </a:rPr>
              <a:t>jmh</a:t>
            </a:r>
            <a:r>
              <a:rPr lang="de-DE" dirty="0">
                <a:latin typeface="+mj-lt"/>
                <a:cs typeface="Arial"/>
              </a:rPr>
              <a:t>/</a:t>
            </a:r>
            <a:r>
              <a:rPr lang="de-DE" dirty="0" err="1">
                <a:latin typeface="+mj-lt"/>
                <a:cs typeface="Arial"/>
              </a:rPr>
              <a:t>papers</a:t>
            </a:r>
            <a:r>
              <a:rPr lang="de-DE" dirty="0">
                <a:latin typeface="+mj-lt"/>
                <a:cs typeface="Arial"/>
              </a:rPr>
              <a:t>/harrington08jasa.pdf</a:t>
            </a:r>
            <a:endParaRPr lang="de-DE" dirty="0" smtClean="0"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3.pdf"/>
          <p:cNvPicPr>
            <a:picLocks noChangeAspect="1"/>
          </p:cNvPicPr>
          <p:nvPr/>
        </p:nvPicPr>
        <p:blipFill>
          <a:blip r:embed="rId2"/>
          <a:srcRect t="53159" b="5363"/>
          <a:stretch>
            <a:fillRect/>
          </a:stretch>
        </p:blipFill>
        <p:spPr>
          <a:xfrm>
            <a:off x="1531180" y="3226838"/>
            <a:ext cx="7467600" cy="2620351"/>
          </a:xfrm>
          <a:prstGeom prst="rect">
            <a:avLst/>
          </a:prstGeom>
        </p:spPr>
      </p:pic>
      <p:pic>
        <p:nvPicPr>
          <p:cNvPr id="5" name="Picture 4" descr="fig3.pdf"/>
          <p:cNvPicPr>
            <a:picLocks noChangeAspect="1"/>
          </p:cNvPicPr>
          <p:nvPr/>
        </p:nvPicPr>
        <p:blipFill>
          <a:blip r:embed="rId2"/>
          <a:srcRect t="7667" b="55948"/>
          <a:stretch>
            <a:fillRect/>
          </a:stretch>
        </p:blipFill>
        <p:spPr>
          <a:xfrm>
            <a:off x="1531181" y="1112866"/>
            <a:ext cx="7467599" cy="2298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95300" y="137606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dirty="0" smtClean="0">
              <a:latin typeface="+mj-lt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3317" y="275624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Older 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8117" y="504000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Younger 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5717" y="276517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Older 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3317" y="504000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Younger 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6901" y="50251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SSB speakers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8817" y="3793176"/>
            <a:ext cx="15566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cs typeface="Arial"/>
              </a:rPr>
              <a:t>Younger</a:t>
            </a:r>
          </a:p>
          <a:p>
            <a:r>
              <a:rPr lang="en-GB" sz="2400" dirty="0" err="1" smtClean="0">
                <a:cs typeface="Arial"/>
              </a:rPr>
              <a:t>n</a:t>
            </a:r>
            <a:r>
              <a:rPr lang="en-GB" sz="2400" dirty="0" smtClean="0">
                <a:cs typeface="Arial"/>
              </a:rPr>
              <a:t> = 14;  mean age 18.9 years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88817" y="1287506"/>
            <a:ext cx="15566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cs typeface="Arial"/>
              </a:rPr>
              <a:t>Older n = 17;  mean age 69.2 years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13998" y="6567"/>
            <a:ext cx="6458401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cs typeface="Arial"/>
              </a:rPr>
              <a:t>4. </a:t>
            </a:r>
            <a:r>
              <a:rPr lang="de-DE" sz="2400" dirty="0" smtClean="0">
                <a:cs typeface="Arial"/>
              </a:rPr>
              <a:t>/</a:t>
            </a:r>
            <a:r>
              <a:rPr lang="de-DE" sz="2400" dirty="0" err="1" smtClean="0">
                <a:cs typeface="Arial"/>
              </a:rPr>
              <a:t>u</a:t>
            </a:r>
            <a:r>
              <a:rPr lang="de-DE" sz="2400" dirty="0" smtClean="0">
                <a:cs typeface="Arial"/>
              </a:rPr>
              <a:t>/-</a:t>
            </a:r>
            <a:r>
              <a:rPr lang="de-DE" sz="2400" dirty="0" err="1" smtClean="0">
                <a:cs typeface="Arial"/>
              </a:rPr>
              <a:t>Frontierung</a:t>
            </a:r>
            <a:r>
              <a:rPr lang="de-DE" sz="2400" dirty="0" smtClean="0">
                <a:cs typeface="Arial"/>
              </a:rPr>
              <a:t>: </a:t>
            </a:r>
            <a:r>
              <a:rPr lang="de-DE" sz="2400" dirty="0" err="1" smtClean="0">
                <a:cs typeface="Arial"/>
              </a:rPr>
              <a:t>apparent</a:t>
            </a:r>
            <a:r>
              <a:rPr lang="de-DE" sz="2400" dirty="0" smtClean="0">
                <a:cs typeface="Arial"/>
              </a:rPr>
              <a:t>-time Analyse </a:t>
            </a:r>
            <a:r>
              <a:rPr lang="de-DE" sz="2400" baseline="30000" dirty="0" smtClean="0">
                <a:cs typeface="Arial"/>
              </a:rPr>
              <a:t>1, 2</a:t>
            </a:r>
            <a:endParaRPr lang="en-GB" sz="2400" baseline="30000" dirty="0"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165304"/>
            <a:ext cx="79928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</a:t>
            </a:r>
            <a:r>
              <a:rPr lang="de-DE" sz="1600" dirty="0">
                <a:cs typeface="Arial"/>
              </a:rPr>
              <a:t>http://</a:t>
            </a:r>
            <a:r>
              <a:rPr lang="de-DE" sz="1600" dirty="0" err="1">
                <a:cs typeface="Arial"/>
              </a:rPr>
              <a:t>www.phonetik.uni-muenchen.de</a:t>
            </a:r>
            <a:r>
              <a:rPr lang="de-DE" sz="1600" dirty="0">
                <a:cs typeface="Arial"/>
              </a:rPr>
              <a:t>/~</a:t>
            </a:r>
            <a:r>
              <a:rPr lang="de-DE" sz="1600" dirty="0" err="1">
                <a:cs typeface="Arial"/>
              </a:rPr>
              <a:t>jmh</a:t>
            </a:r>
            <a:r>
              <a:rPr lang="de-DE" sz="1600" dirty="0">
                <a:cs typeface="Arial"/>
              </a:rPr>
              <a:t>/</a:t>
            </a:r>
            <a:r>
              <a:rPr lang="de-DE" sz="1600" dirty="0" err="1">
                <a:cs typeface="Arial"/>
              </a:rPr>
              <a:t>papers</a:t>
            </a:r>
            <a:r>
              <a:rPr lang="de-DE" sz="1600" dirty="0">
                <a:cs typeface="Arial"/>
              </a:rPr>
              <a:t>/</a:t>
            </a:r>
            <a:r>
              <a:rPr lang="de-DE" sz="1600" dirty="0" smtClean="0">
                <a:cs typeface="Arial"/>
              </a:rPr>
              <a:t>harrington08jasa.pdf </a:t>
            </a:r>
            <a:endParaRPr lang="de-DE" sz="1600" dirty="0">
              <a:cs typeface="Arial"/>
            </a:endParaRPr>
          </a:p>
          <a:p>
            <a:r>
              <a:rPr lang="de-DE" sz="1600" dirty="0" smtClean="0">
                <a:latin typeface="+mj-lt"/>
                <a:cs typeface="Arial"/>
              </a:rPr>
              <a:t>2. http</a:t>
            </a:r>
            <a:r>
              <a:rPr lang="de-DE" sz="1600" dirty="0">
                <a:latin typeface="+mj-lt"/>
                <a:cs typeface="Arial"/>
              </a:rPr>
              <a:t>://</a:t>
            </a:r>
            <a:r>
              <a:rPr lang="de-DE" sz="1600" dirty="0" err="1">
                <a:latin typeface="+mj-lt"/>
                <a:cs typeface="Arial"/>
              </a:rPr>
              <a:t>www.phonetik.uni-muenchen.de</a:t>
            </a:r>
            <a:r>
              <a:rPr lang="de-DE" sz="1600" dirty="0">
                <a:latin typeface="+mj-lt"/>
                <a:cs typeface="Arial"/>
              </a:rPr>
              <a:t>/~</a:t>
            </a:r>
            <a:r>
              <a:rPr lang="de-DE" sz="1600" dirty="0" err="1">
                <a:latin typeface="+mj-lt"/>
                <a:cs typeface="Arial"/>
              </a:rPr>
              <a:t>jmh</a:t>
            </a:r>
            <a:r>
              <a:rPr lang="de-DE" sz="1600" dirty="0">
                <a:latin typeface="+mj-lt"/>
                <a:cs typeface="Arial"/>
              </a:rPr>
              <a:t>/</a:t>
            </a:r>
            <a:r>
              <a:rPr lang="de-DE" sz="1600" dirty="0" err="1">
                <a:latin typeface="+mj-lt"/>
                <a:cs typeface="Arial"/>
              </a:rPr>
              <a:t>papers</a:t>
            </a:r>
            <a:r>
              <a:rPr lang="de-DE" sz="1600" dirty="0">
                <a:latin typeface="+mj-lt"/>
                <a:cs typeface="Arial"/>
              </a:rPr>
              <a:t>/</a:t>
            </a:r>
            <a:r>
              <a:rPr lang="de-DE" sz="1600" dirty="0" err="1">
                <a:latin typeface="+mj-lt"/>
                <a:cs typeface="Arial"/>
              </a:rPr>
              <a:t>harringtonsolerec.pdf</a:t>
            </a:r>
            <a:endParaRPr lang="de-DE" sz="1600" dirty="0" smtClean="0"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675" y="1061687"/>
            <a:ext cx="736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5 </a:t>
            </a:r>
            <a:r>
              <a:rPr lang="en-GB" sz="2400" dirty="0" err="1" smtClean="0">
                <a:latin typeface="+mj-lt"/>
                <a:cs typeface="Arial"/>
              </a:rPr>
              <a:t>junge</a:t>
            </a:r>
            <a:r>
              <a:rPr lang="en-GB" sz="2400" dirty="0" smtClean="0">
                <a:latin typeface="+mj-lt"/>
                <a:cs typeface="Arial"/>
              </a:rPr>
              <a:t>  SSB </a:t>
            </a:r>
            <a:r>
              <a:rPr lang="en-GB" sz="2400" dirty="0" err="1" smtClean="0">
                <a:latin typeface="+mj-lt"/>
                <a:cs typeface="Arial"/>
              </a:rPr>
              <a:t>Sprecher</a:t>
            </a:r>
            <a:r>
              <a:rPr lang="en-GB" sz="2400" dirty="0" smtClean="0">
                <a:latin typeface="+mj-lt"/>
                <a:cs typeface="Arial"/>
              </a:rPr>
              <a:t>, </a:t>
            </a:r>
            <a:r>
              <a:rPr lang="en-GB" sz="2400" dirty="0" err="1" smtClean="0">
                <a:latin typeface="+mj-lt"/>
                <a:cs typeface="Arial"/>
              </a:rPr>
              <a:t>sprechernormalisierter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artikulatorischer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Raum</a:t>
            </a:r>
            <a:endParaRPr lang="en-GB" sz="2400" dirty="0" smtClean="0">
              <a:latin typeface="+mj-lt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15057"/>
            <a:ext cx="887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+mj-lt"/>
                <a:cs typeface="Arial"/>
              </a:rPr>
              <a:t>front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34111"/>
            <a:ext cx="773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+mj-lt"/>
                <a:cs typeface="Arial"/>
              </a:rPr>
              <a:t>back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2008024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+mj-lt"/>
                <a:cs typeface="Arial"/>
              </a:rPr>
              <a:t>Zungendorsum</a:t>
            </a:r>
            <a:r>
              <a:rPr lang="en-GB" sz="2400" dirty="0" smtClean="0">
                <a:latin typeface="+mj-lt"/>
                <a:cs typeface="Arial"/>
              </a:rPr>
              <a:t>-X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1168" y="2084224"/>
            <a:ext cx="179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+mj-lt"/>
                <a:cs typeface="Arial"/>
              </a:rPr>
              <a:t>Unterlippe</a:t>
            </a:r>
            <a:r>
              <a:rPr lang="en-GB" sz="2400" dirty="0" smtClean="0">
                <a:latin typeface="+mj-lt"/>
                <a:cs typeface="Arial"/>
              </a:rPr>
              <a:t>-X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7369" y="6273224"/>
            <a:ext cx="7061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  <a:cs typeface="Arial"/>
              </a:rPr>
              <a:t>2. Harrington, </a:t>
            </a:r>
            <a:r>
              <a:rPr lang="en-GB" sz="1600" dirty="0" err="1" smtClean="0">
                <a:latin typeface="+mj-lt"/>
                <a:cs typeface="Arial"/>
              </a:rPr>
              <a:t>Kleber</a:t>
            </a:r>
            <a:r>
              <a:rPr lang="en-GB" sz="1600" dirty="0" smtClean="0">
                <a:latin typeface="+mj-lt"/>
                <a:cs typeface="Arial"/>
              </a:rPr>
              <a:t>, </a:t>
            </a:r>
            <a:r>
              <a:rPr lang="en-GB" sz="1600" dirty="0" err="1" smtClean="0">
                <a:latin typeface="+mj-lt"/>
                <a:cs typeface="Arial"/>
              </a:rPr>
              <a:t>Reubold</a:t>
            </a:r>
            <a:r>
              <a:rPr lang="en-GB" sz="1600" dirty="0" smtClean="0">
                <a:latin typeface="+mj-lt"/>
                <a:cs typeface="Arial"/>
              </a:rPr>
              <a:t> (2011, </a:t>
            </a:r>
            <a:r>
              <a:rPr lang="en-GB" sz="1600" i="1" dirty="0" smtClean="0">
                <a:latin typeface="+mj-lt"/>
                <a:cs typeface="Arial"/>
              </a:rPr>
              <a:t>J. Int. Phonetic. Association</a:t>
            </a:r>
            <a:r>
              <a:rPr lang="en-GB" sz="1600" dirty="0">
                <a:latin typeface="+mj-lt"/>
                <a:cs typeface="Arial"/>
              </a:rPr>
              <a:t>) http://</a:t>
            </a:r>
            <a:r>
              <a:rPr lang="en-GB" sz="1600" dirty="0" err="1">
                <a:latin typeface="+mj-lt"/>
                <a:cs typeface="Arial"/>
              </a:rPr>
              <a:t>www.phonetik.uni-muenchen.de</a:t>
            </a:r>
            <a:r>
              <a:rPr lang="en-GB" sz="1600" dirty="0">
                <a:latin typeface="+mj-lt"/>
                <a:cs typeface="Arial"/>
              </a:rPr>
              <a:t>/~</a:t>
            </a:r>
            <a:r>
              <a:rPr lang="en-GB" sz="1600" dirty="0" err="1">
                <a:latin typeface="+mj-lt"/>
                <a:cs typeface="Arial"/>
              </a:rPr>
              <a:t>jmh</a:t>
            </a:r>
            <a:r>
              <a:rPr lang="en-GB" sz="1600" dirty="0">
                <a:latin typeface="+mj-lt"/>
                <a:cs typeface="Arial"/>
              </a:rPr>
              <a:t>/papers/</a:t>
            </a:r>
            <a:r>
              <a:rPr lang="en-GB" sz="1600" dirty="0" err="1">
                <a:latin typeface="+mj-lt"/>
                <a:cs typeface="Arial"/>
              </a:rPr>
              <a:t>harringtonetaljipa.pdf</a:t>
            </a:r>
            <a:endParaRPr lang="en-GB" sz="1600" dirty="0" smtClean="0">
              <a:latin typeface="+mj-lt"/>
              <a:cs typeface="Arial"/>
            </a:endParaRPr>
          </a:p>
        </p:txBody>
      </p:sp>
      <p:pic>
        <p:nvPicPr>
          <p:cNvPr id="32" name="Picture 31" descr="figutongue.pdf"/>
          <p:cNvPicPr>
            <a:picLocks noChangeAspect="1"/>
          </p:cNvPicPr>
          <p:nvPr/>
        </p:nvPicPr>
        <p:blipFill>
          <a:blip r:embed="rId2"/>
          <a:srcRect l="8797" t="14574" r="54385" b="21729"/>
          <a:stretch>
            <a:fillRect/>
          </a:stretch>
        </p:blipFill>
        <p:spPr>
          <a:xfrm>
            <a:off x="590550" y="2238857"/>
            <a:ext cx="3429000" cy="3638154"/>
          </a:xfrm>
          <a:prstGeom prst="rect">
            <a:avLst/>
          </a:prstGeom>
        </p:spPr>
      </p:pic>
      <p:pic>
        <p:nvPicPr>
          <p:cNvPr id="33" name="Picture 32" descr="figutongue.pdf"/>
          <p:cNvPicPr>
            <a:picLocks noChangeAspect="1"/>
          </p:cNvPicPr>
          <p:nvPr/>
        </p:nvPicPr>
        <p:blipFill>
          <a:blip r:embed="rId3"/>
          <a:srcRect l="60343" t="14574" r="3125" b="21729"/>
          <a:stretch>
            <a:fillRect/>
          </a:stretch>
        </p:blipFill>
        <p:spPr>
          <a:xfrm>
            <a:off x="5486400" y="2315057"/>
            <a:ext cx="3402378" cy="363815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419600" y="223885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spread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91000" y="5734165"/>
            <a:ext cx="146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protruded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-804328" y="4139233"/>
            <a:ext cx="278816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940711" y="4140027"/>
            <a:ext cx="278816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191000" y="3151024"/>
            <a:ext cx="444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[</a:t>
            </a:r>
            <a:r>
              <a:rPr lang="en-GB" sz="2400" dirty="0" err="1" smtClean="0">
                <a:latin typeface="+mj-lt"/>
                <a:cs typeface="Arial"/>
              </a:rPr>
              <a:t>i</a:t>
            </a:r>
            <a:r>
              <a:rPr lang="en-GB" sz="2400" dirty="0" smtClean="0">
                <a:latin typeface="+mj-lt"/>
                <a:cs typeface="Arial"/>
              </a:rPr>
              <a:t>]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97574" y="3612689"/>
            <a:ext cx="535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+mj-lt"/>
                <a:cs typeface="Arial"/>
              </a:rPr>
              <a:t>[</a:t>
            </a:r>
            <a:r>
              <a:rPr lang="en-GB" sz="2400" dirty="0" err="1" smtClean="0">
                <a:solidFill>
                  <a:srgbClr val="0000FF"/>
                </a:solidFill>
                <a:latin typeface="+mj-lt"/>
                <a:cs typeface="Arial"/>
              </a:rPr>
              <a:t>u</a:t>
            </a:r>
            <a:r>
              <a:rPr lang="en-GB" sz="2400" dirty="0" smtClean="0">
                <a:solidFill>
                  <a:srgbClr val="0000FF"/>
                </a:solidFill>
                <a:latin typeface="+mj-lt"/>
                <a:cs typeface="Arial"/>
              </a:rPr>
              <a:t>]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97574" y="4074354"/>
            <a:ext cx="535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+mj-lt"/>
                <a:cs typeface="Arial"/>
              </a:rPr>
              <a:t>[</a:t>
            </a:r>
            <a:r>
              <a:rPr lang="en-GB" sz="2400" dirty="0" err="1" smtClean="0">
                <a:solidFill>
                  <a:srgbClr val="0000FF"/>
                </a:solidFill>
                <a:latin typeface="+mj-lt"/>
                <a:cs typeface="Arial"/>
              </a:rPr>
              <a:t>ʊ</a:t>
            </a:r>
            <a:r>
              <a:rPr lang="en-GB" sz="2400" dirty="0" smtClean="0">
                <a:solidFill>
                  <a:srgbClr val="0000FF"/>
                </a:solidFill>
                <a:latin typeface="+mj-lt"/>
                <a:cs typeface="Arial"/>
              </a:rPr>
              <a:t>]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91000" y="482965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[</a:t>
            </a:r>
            <a:r>
              <a:rPr lang="en-GB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ɔ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556" y="523928"/>
            <a:ext cx="867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+mj-lt"/>
                <a:cs typeface="Arial"/>
              </a:rPr>
              <a:t>Cruttenden</a:t>
            </a:r>
            <a:r>
              <a:rPr lang="en-GB" sz="2400" dirty="0" smtClean="0">
                <a:latin typeface="+mj-lt"/>
                <a:cs typeface="Arial"/>
              </a:rPr>
              <a:t> (2001)</a:t>
            </a:r>
            <a:r>
              <a:rPr lang="en-GB" sz="2400" baseline="30000" dirty="0" smtClean="0">
                <a:latin typeface="+mj-lt"/>
                <a:cs typeface="Arial"/>
              </a:rPr>
              <a:t>1</a:t>
            </a:r>
            <a:r>
              <a:rPr lang="en-GB" sz="2400" dirty="0" smtClean="0">
                <a:latin typeface="+mj-lt"/>
                <a:cs typeface="Arial"/>
              </a:rPr>
              <a:t>: </a:t>
            </a:r>
            <a:r>
              <a:rPr lang="en-GB" sz="2400" dirty="0" err="1" smtClean="0">
                <a:latin typeface="+mj-lt"/>
                <a:cs typeface="Arial"/>
              </a:rPr>
              <a:t>eventuell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Frontierung</a:t>
            </a:r>
            <a:r>
              <a:rPr lang="en-GB" sz="2400" dirty="0" smtClean="0">
                <a:latin typeface="+mj-lt"/>
                <a:cs typeface="Arial"/>
              </a:rPr>
              <a:t> + </a:t>
            </a:r>
            <a:r>
              <a:rPr lang="en-GB" sz="2400" dirty="0" err="1" smtClean="0">
                <a:latin typeface="+mj-lt"/>
                <a:cs typeface="Arial"/>
              </a:rPr>
              <a:t>Lippenentrundung</a:t>
            </a:r>
            <a:endParaRPr lang="en-GB" sz="2400" dirty="0" smtClean="0">
              <a:latin typeface="+mj-lt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5851" y="6567"/>
            <a:ext cx="6458401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cs typeface="Arial"/>
              </a:rPr>
              <a:t>4. </a:t>
            </a:r>
            <a:r>
              <a:rPr lang="de-DE" sz="2400" dirty="0" smtClean="0">
                <a:cs typeface="Arial"/>
              </a:rPr>
              <a:t>/</a:t>
            </a:r>
            <a:r>
              <a:rPr lang="de-DE" sz="2400" dirty="0" err="1" smtClean="0">
                <a:cs typeface="Arial"/>
              </a:rPr>
              <a:t>u</a:t>
            </a:r>
            <a:r>
              <a:rPr lang="de-DE" sz="2400" dirty="0" smtClean="0">
                <a:cs typeface="Arial"/>
              </a:rPr>
              <a:t>/-</a:t>
            </a:r>
            <a:r>
              <a:rPr lang="de-DE" sz="2400" dirty="0" err="1" smtClean="0">
                <a:cs typeface="Arial"/>
              </a:rPr>
              <a:t>Frontierung</a:t>
            </a:r>
            <a:r>
              <a:rPr lang="de-DE" sz="2400" dirty="0" smtClean="0">
                <a:cs typeface="Arial"/>
              </a:rPr>
              <a:t>: </a:t>
            </a:r>
            <a:r>
              <a:rPr lang="de-DE" sz="2400" dirty="0" err="1" smtClean="0">
                <a:cs typeface="Arial"/>
              </a:rPr>
              <a:t>apparent</a:t>
            </a:r>
            <a:r>
              <a:rPr lang="de-DE" sz="2400" dirty="0" smtClean="0">
                <a:cs typeface="Arial"/>
              </a:rPr>
              <a:t>-time Analyse </a:t>
            </a:r>
            <a:r>
              <a:rPr lang="de-DE" sz="2400" baseline="30000" dirty="0" smtClean="0">
                <a:cs typeface="Arial"/>
              </a:rPr>
              <a:t>1, 2</a:t>
            </a:r>
            <a:endParaRPr lang="en-GB" sz="2400" baseline="30000" dirty="0"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556" y="5964998"/>
            <a:ext cx="7973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</a:t>
            </a:r>
            <a:r>
              <a:rPr lang="de-DE" sz="1600" dirty="0" err="1" smtClean="0">
                <a:latin typeface="+mj-lt"/>
                <a:cs typeface="Arial"/>
              </a:rPr>
              <a:t>Cruttenden</a:t>
            </a:r>
            <a:r>
              <a:rPr lang="de-DE" sz="1600" dirty="0">
                <a:latin typeface="+mj-lt"/>
                <a:cs typeface="Arial"/>
              </a:rPr>
              <a:t>, Alan. 1994. </a:t>
            </a:r>
            <a:r>
              <a:rPr lang="de-DE" sz="1600" dirty="0" err="1">
                <a:latin typeface="+mj-lt"/>
                <a:cs typeface="Arial"/>
              </a:rPr>
              <a:t>Gimson’s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pronunciation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of</a:t>
            </a:r>
            <a:r>
              <a:rPr lang="de-DE" sz="1600" dirty="0">
                <a:latin typeface="+mj-lt"/>
                <a:cs typeface="Arial"/>
              </a:rPr>
              <a:t> English, 5th </a:t>
            </a:r>
            <a:r>
              <a:rPr lang="de-DE" sz="1600" dirty="0" err="1">
                <a:latin typeface="+mj-lt"/>
                <a:cs typeface="Arial"/>
              </a:rPr>
              <a:t>edn</a:t>
            </a:r>
            <a:r>
              <a:rPr lang="de-DE" sz="1600" dirty="0">
                <a:latin typeface="+mj-lt"/>
                <a:cs typeface="Arial"/>
              </a:rPr>
              <a:t>. London: Arnold</a:t>
            </a:r>
            <a:r>
              <a:rPr lang="de-DE" sz="1600" dirty="0" smtClean="0">
                <a:latin typeface="+mj-lt"/>
                <a:cs typeface="Arial"/>
              </a:rPr>
              <a:t>.</a:t>
            </a:r>
            <a:endParaRPr lang="de-DE" sz="2400" dirty="0" smtClean="0"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7597"/>
            <a:ext cx="576064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cs typeface="Arial"/>
              </a:rPr>
              <a:t>4. </a:t>
            </a:r>
            <a:r>
              <a:rPr lang="de-DE" sz="2400" dirty="0" smtClean="0">
                <a:cs typeface="Arial"/>
              </a:rPr>
              <a:t>/</a:t>
            </a:r>
            <a:r>
              <a:rPr lang="de-DE" sz="2400" dirty="0" err="1" smtClean="0">
                <a:cs typeface="Arial"/>
              </a:rPr>
              <a:t>u</a:t>
            </a:r>
            <a:r>
              <a:rPr lang="de-DE" sz="2400" dirty="0" smtClean="0">
                <a:cs typeface="Arial"/>
              </a:rPr>
              <a:t>/-</a:t>
            </a:r>
            <a:r>
              <a:rPr lang="de-DE" sz="2400" dirty="0" err="1" smtClean="0">
                <a:cs typeface="Arial"/>
              </a:rPr>
              <a:t>Frontierung</a:t>
            </a:r>
            <a:r>
              <a:rPr lang="de-DE" sz="2400" dirty="0" smtClean="0">
                <a:cs typeface="Arial"/>
              </a:rPr>
              <a:t>: </a:t>
            </a:r>
            <a:r>
              <a:rPr lang="de-DE" sz="2400" dirty="0" err="1" smtClean="0">
                <a:cs typeface="Arial"/>
              </a:rPr>
              <a:t>apparent</a:t>
            </a:r>
            <a:r>
              <a:rPr lang="de-DE" sz="2400" dirty="0" smtClean="0">
                <a:cs typeface="Arial"/>
              </a:rPr>
              <a:t>-time Analyse</a:t>
            </a:r>
            <a:endParaRPr lang="en-GB" sz="2400" dirty="0"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76470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Harrington, Kleber, </a:t>
            </a:r>
            <a:r>
              <a:rPr lang="de-DE" sz="2400" dirty="0" err="1" smtClean="0">
                <a:latin typeface="+mj-lt"/>
                <a:cs typeface="Arial"/>
              </a:rPr>
              <a:t>Reubold</a:t>
            </a:r>
            <a:r>
              <a:rPr lang="de-DE" sz="2400" dirty="0" smtClean="0">
                <a:latin typeface="+mj-lt"/>
                <a:cs typeface="Arial"/>
              </a:rPr>
              <a:t> (2008)</a:t>
            </a:r>
            <a:r>
              <a:rPr lang="de-DE" sz="2400" baseline="30000" dirty="0" smtClean="0">
                <a:latin typeface="+mj-lt"/>
                <a:cs typeface="Arial"/>
              </a:rPr>
              <a:t>1</a:t>
            </a:r>
            <a:r>
              <a:rPr lang="de-DE" sz="2400" dirty="0" smtClean="0">
                <a:latin typeface="+mj-lt"/>
                <a:cs typeface="Arial"/>
              </a:rPr>
              <a:t> wollten zusätzlich feststellen, inwiefern der Lautwandel </a:t>
            </a:r>
            <a:r>
              <a:rPr lang="de-DE" sz="2400" b="1" dirty="0" smtClean="0">
                <a:latin typeface="+mj-lt"/>
                <a:cs typeface="Arial"/>
              </a:rPr>
              <a:t>kontextbedingt </a:t>
            </a:r>
            <a:r>
              <a:rPr lang="de-DE" sz="2400" dirty="0" smtClean="0">
                <a:latin typeface="+mj-lt"/>
                <a:cs typeface="Arial"/>
              </a:rPr>
              <a:t>ist.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84482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Synchron: /</a:t>
            </a:r>
            <a:r>
              <a:rPr lang="de-DE" sz="2400" dirty="0" err="1" smtClean="0">
                <a:latin typeface="+mj-lt"/>
                <a:cs typeface="Arial"/>
              </a:rPr>
              <a:t>u</a:t>
            </a:r>
            <a:r>
              <a:rPr lang="de-DE" sz="2400" dirty="0" smtClean="0">
                <a:latin typeface="+mj-lt"/>
                <a:cs typeface="Arial"/>
              </a:rPr>
              <a:t>/ in </a:t>
            </a:r>
            <a:r>
              <a:rPr lang="de-DE" sz="2400" i="1" dirty="0" err="1" smtClean="0">
                <a:latin typeface="+mj-lt"/>
                <a:cs typeface="Arial"/>
              </a:rPr>
              <a:t>move</a:t>
            </a:r>
            <a:r>
              <a:rPr lang="de-DE" sz="2400" dirty="0" smtClean="0">
                <a:latin typeface="+mj-lt"/>
                <a:cs typeface="Arial"/>
              </a:rPr>
              <a:t> ist rückverlagerter als /</a:t>
            </a:r>
            <a:r>
              <a:rPr lang="de-DE" sz="2400" dirty="0" err="1" smtClean="0">
                <a:latin typeface="+mj-lt"/>
                <a:cs typeface="Arial"/>
              </a:rPr>
              <a:t>u</a:t>
            </a:r>
            <a:r>
              <a:rPr lang="de-DE" sz="2400" dirty="0" smtClean="0">
                <a:latin typeface="+mj-lt"/>
                <a:cs typeface="Arial"/>
              </a:rPr>
              <a:t>/ in </a:t>
            </a:r>
            <a:r>
              <a:rPr lang="de-DE" sz="2400" i="1" dirty="0" err="1" smtClean="0">
                <a:latin typeface="+mj-lt"/>
                <a:cs typeface="Arial"/>
              </a:rPr>
              <a:t>soon</a:t>
            </a:r>
            <a:r>
              <a:rPr lang="de-DE" sz="2400" dirty="0" smtClean="0">
                <a:latin typeface="+mj-lt"/>
                <a:cs typeface="Arial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610" y="2564904"/>
            <a:ext cx="8082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Ein Hypothese in HKR (2008) war, dass der Lautwandel auf eine ähnliche Weise kontextbedingt ist: d.h. in diesem Lautwandel näherten sich rückverlagerte an </a:t>
            </a:r>
            <a:r>
              <a:rPr lang="de-DE" sz="2400" dirty="0" err="1" smtClean="0">
                <a:latin typeface="+mj-lt"/>
                <a:cs typeface="Arial"/>
              </a:rPr>
              <a:t>frontierte</a:t>
            </a:r>
            <a:r>
              <a:rPr lang="de-DE" sz="2400" dirty="0" smtClean="0">
                <a:latin typeface="+mj-lt"/>
                <a:cs typeface="Arial"/>
              </a:rPr>
              <a:t> /</a:t>
            </a:r>
            <a:r>
              <a:rPr lang="de-DE" sz="2400" dirty="0" err="1" smtClean="0">
                <a:latin typeface="+mj-lt"/>
                <a:cs typeface="Arial"/>
              </a:rPr>
              <a:t>u</a:t>
            </a:r>
            <a:r>
              <a:rPr lang="de-DE" sz="2400" dirty="0" smtClean="0">
                <a:latin typeface="+mj-lt"/>
                <a:cs typeface="Arial"/>
              </a:rPr>
              <a:t>/-Varianten.</a:t>
            </a:r>
          </a:p>
          <a:p>
            <a:endParaRPr lang="de-DE" sz="2400" dirty="0">
              <a:latin typeface="+mj-lt"/>
              <a:cs typeface="Arial"/>
            </a:endParaRPr>
          </a:p>
          <a:p>
            <a:r>
              <a:rPr lang="de-DE" sz="2400" dirty="0" smtClean="0">
                <a:latin typeface="+mj-lt"/>
                <a:cs typeface="Arial"/>
              </a:rPr>
              <a:t>Dies wurde in der Produktion und Perzeption analysiert.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4797" y="587727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cs typeface="Arial"/>
              </a:rPr>
              <a:t>Harrington, Kleber, </a:t>
            </a:r>
            <a:r>
              <a:rPr lang="de-DE" dirty="0" err="1">
                <a:cs typeface="Arial"/>
              </a:rPr>
              <a:t>Reubold</a:t>
            </a:r>
            <a:r>
              <a:rPr lang="de-DE" dirty="0">
                <a:cs typeface="Arial"/>
              </a:rPr>
              <a:t> (2008)</a:t>
            </a:r>
            <a:r>
              <a:rPr lang="de-DE" i="1" dirty="0">
                <a:cs typeface="Arial"/>
              </a:rPr>
              <a:t>, J. </a:t>
            </a:r>
            <a:r>
              <a:rPr lang="de-DE" i="1" dirty="0" err="1">
                <a:cs typeface="Arial"/>
              </a:rPr>
              <a:t>Acoustic</a:t>
            </a:r>
            <a:r>
              <a:rPr lang="de-DE" i="1" dirty="0">
                <a:cs typeface="Arial"/>
              </a:rPr>
              <a:t>. </a:t>
            </a:r>
            <a:r>
              <a:rPr lang="de-DE" i="1" dirty="0" err="1">
                <a:cs typeface="Arial"/>
              </a:rPr>
              <a:t>Soc</a:t>
            </a:r>
            <a:r>
              <a:rPr lang="de-DE" i="1" dirty="0">
                <a:cs typeface="Arial"/>
              </a:rPr>
              <a:t>. Am</a:t>
            </a:r>
            <a:r>
              <a:rPr lang="de-DE" dirty="0">
                <a:cs typeface="Arial"/>
              </a:rPr>
              <a:t>. 123, 2825-2835.: http://</a:t>
            </a:r>
            <a:r>
              <a:rPr lang="de-DE" dirty="0" err="1">
                <a:cs typeface="Arial"/>
              </a:rPr>
              <a:t>www.phonetik.uni-muenchen.de</a:t>
            </a:r>
            <a:r>
              <a:rPr lang="de-DE" dirty="0">
                <a:cs typeface="Arial"/>
              </a:rPr>
              <a:t>/~</a:t>
            </a:r>
            <a:r>
              <a:rPr lang="de-DE" dirty="0" err="1">
                <a:cs typeface="Arial"/>
              </a:rPr>
              <a:t>jmh</a:t>
            </a:r>
            <a:r>
              <a:rPr lang="de-DE" dirty="0">
                <a:cs typeface="Arial"/>
              </a:rPr>
              <a:t>/</a:t>
            </a:r>
            <a:r>
              <a:rPr lang="de-DE" dirty="0" err="1">
                <a:cs typeface="Arial"/>
              </a:rPr>
              <a:t>papers</a:t>
            </a:r>
            <a:r>
              <a:rPr lang="de-DE" dirty="0">
                <a:cs typeface="Arial"/>
              </a:rPr>
              <a:t>/harrington08jasa.pdf</a:t>
            </a:r>
          </a:p>
        </p:txBody>
      </p:sp>
    </p:spTree>
    <p:extLst>
      <p:ext uri="{BB962C8B-B14F-4D97-AF65-F5344CB8AC3E}">
        <p14:creationId xmlns:p14="http://schemas.microsoft.com/office/powerpoint/2010/main" val="20506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65114"/>
            <a:ext cx="2376264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cs typeface="Arial"/>
              </a:rPr>
              <a:t>Allgemeines </a:t>
            </a:r>
            <a:r>
              <a:rPr lang="en-GB" sz="2400" dirty="0" err="1" smtClean="0">
                <a:cs typeface="Arial"/>
              </a:rPr>
              <a:t>Ziel</a:t>
            </a:r>
            <a:endParaRPr lang="en-GB" sz="2400" dirty="0"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26779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Das allgemeine Ziel ist zu erklären, wie Lautwandel aus der täglichen, sprachlichen Kommunikation entstehen kann.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7942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Es handelt sich hier meistens um den sogenannten </a:t>
            </a:r>
            <a:r>
              <a:rPr lang="de-DE" sz="2400" b="1" dirty="0" smtClean="0">
                <a:latin typeface="+mj-lt"/>
                <a:cs typeface="Arial"/>
              </a:rPr>
              <a:t>regulären Lautwandel </a:t>
            </a:r>
            <a:r>
              <a:rPr lang="de-DE" sz="2400" dirty="0" smtClean="0">
                <a:latin typeface="+mj-lt"/>
                <a:cs typeface="Arial"/>
              </a:rPr>
              <a:t>auch </a:t>
            </a:r>
            <a:r>
              <a:rPr lang="de-DE" sz="2400" b="1" dirty="0" err="1" smtClean="0">
                <a:latin typeface="+mj-lt"/>
                <a:cs typeface="Arial"/>
              </a:rPr>
              <a:t>Neogrammarian</a:t>
            </a:r>
            <a:r>
              <a:rPr lang="de-DE" sz="2400" b="1" dirty="0" smtClean="0">
                <a:latin typeface="+mj-lt"/>
                <a:cs typeface="Arial"/>
              </a:rPr>
              <a:t> (=Junggrammatiker) </a:t>
            </a:r>
            <a:r>
              <a:rPr lang="de-DE" sz="2400" b="1" dirty="0" err="1" smtClean="0">
                <a:latin typeface="+mj-lt"/>
                <a:cs typeface="Arial"/>
              </a:rPr>
              <a:t>sound</a:t>
            </a:r>
            <a:r>
              <a:rPr lang="de-DE" sz="2400" b="1" dirty="0" smtClean="0">
                <a:latin typeface="+mj-lt"/>
                <a:cs typeface="Arial"/>
              </a:rPr>
              <a:t> change</a:t>
            </a:r>
            <a:r>
              <a:rPr lang="de-DE" sz="2400" baseline="30000" dirty="0" smtClean="0">
                <a:latin typeface="+mj-lt"/>
                <a:cs typeface="Arial"/>
              </a:rPr>
              <a:t>1</a:t>
            </a:r>
            <a:r>
              <a:rPr lang="de-DE" sz="2400" dirty="0" smtClean="0">
                <a:latin typeface="+mj-lt"/>
                <a:cs typeface="Arial"/>
              </a:rPr>
              <a:t>: dieser Lautwandel ist phonetisch allmählich, kaum wahrnehmbar (von Tag zu Tag) und (etwas umstrittener) soll in allen Wörtern gleichzeitig stattfinden.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9746" y="4005064"/>
            <a:ext cx="789878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  <a:cs typeface="Arial"/>
              </a:rPr>
              <a:t>Neogrammarian</a:t>
            </a:r>
            <a:r>
              <a:rPr lang="de-DE" sz="2400" dirty="0" smtClean="0">
                <a:latin typeface="+mj-lt"/>
                <a:cs typeface="Arial"/>
              </a:rPr>
              <a:t> Lautwandel hat fast immer eine phonetische Grundlage </a:t>
            </a:r>
            <a:r>
              <a:rPr lang="mr-IN" sz="2400" dirty="0" smtClean="0">
                <a:latin typeface="+mj-lt"/>
                <a:cs typeface="Arial"/>
              </a:rPr>
              <a:t>–</a:t>
            </a:r>
            <a:r>
              <a:rPr lang="de-DE" sz="2400" dirty="0" smtClean="0">
                <a:latin typeface="+mj-lt"/>
                <a:cs typeface="Arial"/>
              </a:rPr>
              <a:t> und hat auch in mehreren, manchmal miteinander unverwandten Sprachen stattgefunden.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5733256"/>
            <a:ext cx="81369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Hale M. (2008). </a:t>
            </a:r>
            <a:r>
              <a:rPr lang="de-DE" sz="1600" dirty="0" err="1" smtClean="0">
                <a:latin typeface="+mj-lt"/>
                <a:cs typeface="Arial"/>
              </a:rPr>
              <a:t>Neogrammarian</a:t>
            </a:r>
            <a:r>
              <a:rPr lang="de-DE" sz="1600" dirty="0" smtClean="0">
                <a:latin typeface="+mj-lt"/>
                <a:cs typeface="Arial"/>
              </a:rPr>
              <a:t> </a:t>
            </a:r>
            <a:r>
              <a:rPr lang="de-DE" sz="1600" dirty="0" err="1" smtClean="0">
                <a:latin typeface="+mj-lt"/>
                <a:cs typeface="Arial"/>
              </a:rPr>
              <a:t>sound</a:t>
            </a:r>
            <a:r>
              <a:rPr lang="de-DE" sz="1600" dirty="0" smtClean="0">
                <a:latin typeface="+mj-lt"/>
                <a:cs typeface="Arial"/>
              </a:rPr>
              <a:t> </a:t>
            </a:r>
            <a:r>
              <a:rPr lang="de-DE" sz="1600" dirty="0" err="1" smtClean="0">
                <a:latin typeface="+mj-lt"/>
                <a:cs typeface="Arial"/>
              </a:rPr>
              <a:t>change</a:t>
            </a:r>
            <a:r>
              <a:rPr lang="de-DE" sz="1600" dirty="0" smtClean="0">
                <a:latin typeface="+mj-lt"/>
                <a:cs typeface="Arial"/>
              </a:rPr>
              <a:t>. In B. Joseph &amp; J. Janda </a:t>
            </a:r>
            <a:r>
              <a:rPr lang="de-DE" sz="1600" dirty="0" err="1" smtClean="0">
                <a:latin typeface="+mj-lt"/>
                <a:cs typeface="Arial"/>
              </a:rPr>
              <a:t>eds</a:t>
            </a:r>
            <a:r>
              <a:rPr lang="de-DE" sz="1600" dirty="0" smtClean="0">
                <a:latin typeface="+mj-lt"/>
                <a:cs typeface="Arial"/>
              </a:rPr>
              <a:t>. </a:t>
            </a:r>
            <a:r>
              <a:rPr lang="de-DE" sz="1600" i="1" dirty="0" smtClean="0">
                <a:latin typeface="+mj-lt"/>
                <a:cs typeface="Arial"/>
              </a:rPr>
              <a:t>Handbook </a:t>
            </a:r>
            <a:r>
              <a:rPr lang="de-DE" sz="1600" i="1" dirty="0" err="1" smtClean="0">
                <a:latin typeface="+mj-lt"/>
                <a:cs typeface="Arial"/>
              </a:rPr>
              <a:t>of</a:t>
            </a:r>
            <a:r>
              <a:rPr lang="de-DE" sz="1600" i="1" dirty="0" smtClean="0">
                <a:latin typeface="+mj-lt"/>
                <a:cs typeface="Arial"/>
              </a:rPr>
              <a:t> Historical </a:t>
            </a:r>
            <a:r>
              <a:rPr lang="de-DE" sz="1600" i="1" dirty="0" err="1" smtClean="0">
                <a:latin typeface="+mj-lt"/>
                <a:cs typeface="Arial"/>
              </a:rPr>
              <a:t>Linguistics</a:t>
            </a:r>
            <a:r>
              <a:rPr lang="de-DE" sz="1600" dirty="0" smtClean="0">
                <a:latin typeface="+mj-lt"/>
                <a:cs typeface="Arial"/>
              </a:rPr>
              <a:t>. Blackwell. </a:t>
            </a:r>
          </a:p>
        </p:txBody>
      </p:sp>
    </p:spTree>
    <p:extLst>
      <p:ext uri="{BB962C8B-B14F-4D97-AF65-F5344CB8AC3E}">
        <p14:creationId xmlns:p14="http://schemas.microsoft.com/office/powerpoint/2010/main" val="389785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edswoopprodn.pdf"/>
          <p:cNvPicPr>
            <a:picLocks noChangeAspect="1"/>
          </p:cNvPicPr>
          <p:nvPr/>
        </p:nvPicPr>
        <p:blipFill>
          <a:blip r:embed="rId2"/>
          <a:srcRect t="14634" b="15447"/>
          <a:stretch>
            <a:fillRect/>
          </a:stretch>
        </p:blipFill>
        <p:spPr>
          <a:xfrm>
            <a:off x="514350" y="3124200"/>
            <a:ext cx="81153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42905" y="4257645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j-lt"/>
                <a:cs typeface="Arial"/>
              </a:rPr>
              <a:t>F2 (Bark)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8079373" y="4478923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  <a:cs typeface="Arial"/>
              </a:rPr>
              <a:t>1.5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8079373" y="5469523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  <a:cs typeface="Arial"/>
              </a:rPr>
              <a:t>1.0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8079373" y="3716923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  <a:cs typeface="Arial"/>
              </a:rPr>
              <a:t>2.0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2667000"/>
            <a:ext cx="19431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OLD (Male)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2667000"/>
            <a:ext cx="2057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YOUNG (Male)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8258205" y="4257645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j-lt"/>
                <a:cs typeface="Arial"/>
              </a:rPr>
              <a:t>F2 (kHz)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400" y="6400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Normalized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3505200"/>
            <a:ext cx="106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+mj-lt"/>
                <a:cs typeface="Arial"/>
              </a:rPr>
              <a:t>USED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42672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WHO'D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0" y="525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+mj-lt"/>
                <a:cs typeface="Arial"/>
              </a:rPr>
              <a:t>SWOOP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6919" y="17597"/>
            <a:ext cx="7554104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cs typeface="Arial"/>
              </a:rPr>
              <a:t>4. </a:t>
            </a:r>
            <a:r>
              <a:rPr lang="de-DE" sz="2400" dirty="0" smtClean="0">
                <a:cs typeface="Arial"/>
              </a:rPr>
              <a:t>/</a:t>
            </a:r>
            <a:r>
              <a:rPr lang="de-DE" sz="2400" dirty="0" err="1" smtClean="0">
                <a:cs typeface="Arial"/>
              </a:rPr>
              <a:t>u</a:t>
            </a:r>
            <a:r>
              <a:rPr lang="de-DE" sz="2400" dirty="0" smtClean="0">
                <a:cs typeface="Arial"/>
              </a:rPr>
              <a:t>/-</a:t>
            </a:r>
            <a:r>
              <a:rPr lang="de-DE" sz="2400" dirty="0" err="1" smtClean="0">
                <a:cs typeface="Arial"/>
              </a:rPr>
              <a:t>Frontierung</a:t>
            </a:r>
            <a:r>
              <a:rPr lang="de-DE" sz="2400" dirty="0" smtClean="0">
                <a:cs typeface="Arial"/>
              </a:rPr>
              <a:t>: </a:t>
            </a:r>
            <a:r>
              <a:rPr lang="de-DE" sz="2400" dirty="0" err="1" smtClean="0">
                <a:cs typeface="Arial"/>
              </a:rPr>
              <a:t>apparent</a:t>
            </a:r>
            <a:r>
              <a:rPr lang="de-DE" sz="2400" dirty="0" smtClean="0">
                <a:cs typeface="Arial"/>
              </a:rPr>
              <a:t>-time Analyse (Produktion)</a:t>
            </a:r>
            <a:endParaRPr lang="en-GB" sz="2400" dirty="0"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3293" y="764704"/>
            <a:ext cx="751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Evidenzen für den kontextbedingten Lautwandel. Alt und Jung unterscheiden sich </a:t>
            </a:r>
            <a:r>
              <a:rPr lang="de-DE" sz="2400" dirty="0" err="1" smtClean="0">
                <a:latin typeface="+mj-lt"/>
                <a:cs typeface="Arial"/>
              </a:rPr>
              <a:t>geringfüfig</a:t>
            </a:r>
            <a:r>
              <a:rPr lang="de-DE" sz="2400" dirty="0" smtClean="0">
                <a:latin typeface="+mj-lt"/>
                <a:cs typeface="Arial"/>
              </a:rPr>
              <a:t> für /</a:t>
            </a:r>
            <a:r>
              <a:rPr lang="de-DE" sz="2400" dirty="0" err="1" smtClean="0">
                <a:latin typeface="+mj-lt"/>
                <a:cs typeface="Arial"/>
              </a:rPr>
              <a:t>u</a:t>
            </a:r>
            <a:r>
              <a:rPr lang="de-DE" sz="2400" dirty="0" smtClean="0">
                <a:latin typeface="+mj-lt"/>
                <a:cs typeface="Arial"/>
              </a:rPr>
              <a:t>/ in einem </a:t>
            </a:r>
            <a:r>
              <a:rPr lang="de-DE" sz="2400" dirty="0" err="1" smtClean="0">
                <a:latin typeface="+mj-lt"/>
                <a:cs typeface="Arial"/>
              </a:rPr>
              <a:t>frontierendem</a:t>
            </a:r>
            <a:r>
              <a:rPr lang="de-DE" sz="2400" dirty="0" smtClean="0">
                <a:latin typeface="+mj-lt"/>
                <a:cs typeface="Arial"/>
              </a:rPr>
              <a:t> Kontext (hier: </a:t>
            </a:r>
            <a:r>
              <a:rPr lang="de-DE" sz="2400" i="1" dirty="0" err="1" smtClean="0">
                <a:latin typeface="+mj-lt"/>
                <a:cs typeface="Arial"/>
              </a:rPr>
              <a:t>used</a:t>
            </a:r>
            <a:r>
              <a:rPr lang="de-DE" sz="2400" dirty="0" smtClean="0">
                <a:latin typeface="+mj-lt"/>
                <a:cs typeface="Arial"/>
              </a:rPr>
              <a:t> = /just/) aber deutlich in einem nicht </a:t>
            </a:r>
            <a:r>
              <a:rPr lang="de-DE" sz="2400" dirty="0" err="1" smtClean="0">
                <a:latin typeface="+mj-lt"/>
                <a:cs typeface="Arial"/>
              </a:rPr>
              <a:t>frontierenden</a:t>
            </a:r>
            <a:r>
              <a:rPr lang="de-DE" sz="2400" dirty="0" smtClean="0">
                <a:latin typeface="+mj-lt"/>
                <a:cs typeface="Arial"/>
              </a:rPr>
              <a:t> Kontext (</a:t>
            </a:r>
            <a:r>
              <a:rPr lang="de-DE" sz="2400" i="1" dirty="0" err="1" smtClean="0">
                <a:latin typeface="+mj-lt"/>
                <a:cs typeface="Arial"/>
              </a:rPr>
              <a:t>who'd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i="1" dirty="0" err="1" smtClean="0">
                <a:latin typeface="+mj-lt"/>
                <a:cs typeface="Arial"/>
              </a:rPr>
              <a:t>swoop</a:t>
            </a:r>
            <a:r>
              <a:rPr lang="de-DE" sz="2400" dirty="0" smtClean="0">
                <a:latin typeface="+mj-lt"/>
                <a:cs typeface="Arial"/>
              </a:rPr>
              <a:t>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405" y="17596"/>
            <a:ext cx="7554104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cs typeface="Arial"/>
              </a:rPr>
              <a:t>4. </a:t>
            </a:r>
            <a:r>
              <a:rPr lang="de-DE" sz="2400" dirty="0" smtClean="0">
                <a:cs typeface="Arial"/>
              </a:rPr>
              <a:t>/</a:t>
            </a:r>
            <a:r>
              <a:rPr lang="de-DE" sz="2400" dirty="0" err="1" smtClean="0">
                <a:cs typeface="Arial"/>
              </a:rPr>
              <a:t>u</a:t>
            </a:r>
            <a:r>
              <a:rPr lang="de-DE" sz="2400" dirty="0" smtClean="0">
                <a:cs typeface="Arial"/>
              </a:rPr>
              <a:t>/-</a:t>
            </a:r>
            <a:r>
              <a:rPr lang="de-DE" sz="2400" dirty="0" err="1" smtClean="0">
                <a:cs typeface="Arial"/>
              </a:rPr>
              <a:t>Frontierung</a:t>
            </a:r>
            <a:r>
              <a:rPr lang="de-DE" sz="2400" dirty="0" smtClean="0">
                <a:cs typeface="Arial"/>
              </a:rPr>
              <a:t>: </a:t>
            </a:r>
            <a:r>
              <a:rPr lang="de-DE" sz="2400" dirty="0" err="1" smtClean="0">
                <a:cs typeface="Arial"/>
              </a:rPr>
              <a:t>apparent</a:t>
            </a:r>
            <a:r>
              <a:rPr lang="de-DE" sz="2400" dirty="0" smtClean="0">
                <a:cs typeface="Arial"/>
              </a:rPr>
              <a:t>-time Analyse (Perzeption)</a:t>
            </a:r>
            <a:endParaRPr lang="en-GB" sz="2400" dirty="0"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8478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Die selben Sprecher als Hörer nahmen an einem </a:t>
            </a:r>
            <a:r>
              <a:rPr lang="de-DE" sz="2400" dirty="0" err="1" smtClean="0">
                <a:latin typeface="+mj-lt"/>
                <a:cs typeface="Arial"/>
              </a:rPr>
              <a:t>forced-choice</a:t>
            </a:r>
            <a:r>
              <a:rPr lang="de-DE" sz="2400" dirty="0" smtClean="0">
                <a:latin typeface="+mj-lt"/>
                <a:cs typeface="Arial"/>
              </a:rPr>
              <a:t> Perzeptionstest teil.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0976" y="2708920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Ein 11-stufiges  /i-</a:t>
            </a:r>
            <a:r>
              <a:rPr lang="de-DE" sz="2400" dirty="0" err="1" smtClean="0">
                <a:latin typeface="+mj-lt"/>
                <a:cs typeface="Arial"/>
              </a:rPr>
              <a:t>u</a:t>
            </a:r>
            <a:r>
              <a:rPr lang="de-DE" sz="2400" dirty="0" smtClean="0">
                <a:latin typeface="+mj-lt"/>
                <a:cs typeface="Arial"/>
              </a:rPr>
              <a:t>/ Kontinuum wurde synthetisiert und in zwei Kontexte </a:t>
            </a:r>
            <a:r>
              <a:rPr lang="de-DE" sz="2400" dirty="0" err="1" smtClean="0">
                <a:latin typeface="+mj-lt"/>
                <a:cs typeface="Arial"/>
              </a:rPr>
              <a:t>eingesplicet</a:t>
            </a:r>
            <a:endParaRPr lang="de-DE" sz="2400" dirty="0" smtClean="0">
              <a:latin typeface="+mj-lt"/>
              <a:cs typeface="Arial"/>
            </a:endParaRPr>
          </a:p>
          <a:p>
            <a:endParaRPr lang="de-DE" sz="2400" dirty="0">
              <a:latin typeface="+mj-lt"/>
              <a:cs typeface="Arial"/>
            </a:endParaRPr>
          </a:p>
          <a:p>
            <a:r>
              <a:rPr lang="de-DE" sz="2400" dirty="0" smtClean="0">
                <a:latin typeface="+mj-lt"/>
                <a:cs typeface="Arial"/>
              </a:rPr>
              <a:t> (a) </a:t>
            </a:r>
            <a:r>
              <a:rPr lang="de-DE" sz="2400" dirty="0" err="1" smtClean="0">
                <a:latin typeface="+mj-lt"/>
                <a:cs typeface="Arial"/>
              </a:rPr>
              <a:t>frontierend</a:t>
            </a:r>
            <a:r>
              <a:rPr lang="de-DE" sz="2400" dirty="0" smtClean="0">
                <a:latin typeface="+mj-lt"/>
                <a:cs typeface="Arial"/>
              </a:rPr>
              <a:t>: /</a:t>
            </a:r>
            <a:r>
              <a:rPr lang="de-DE" sz="2400" dirty="0" err="1" smtClean="0">
                <a:latin typeface="+mj-lt"/>
                <a:cs typeface="Arial"/>
              </a:rPr>
              <a:t>jist</a:t>
            </a:r>
            <a:r>
              <a:rPr lang="de-DE" sz="2400" dirty="0" smtClean="0">
                <a:latin typeface="+mj-lt"/>
                <a:cs typeface="Arial"/>
              </a:rPr>
              <a:t>-just/ (</a:t>
            </a:r>
            <a:r>
              <a:rPr lang="de-DE" sz="2400" i="1" dirty="0" err="1" smtClean="0">
                <a:latin typeface="+mj-lt"/>
                <a:cs typeface="Arial"/>
              </a:rPr>
              <a:t>yeast-used</a:t>
            </a:r>
            <a:r>
              <a:rPr lang="de-DE" sz="2400" dirty="0" smtClean="0">
                <a:latin typeface="+mj-lt"/>
                <a:cs typeface="Arial"/>
              </a:rPr>
              <a:t>)</a:t>
            </a:r>
          </a:p>
          <a:p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>
                <a:latin typeface="+mj-lt"/>
                <a:cs typeface="Arial"/>
              </a:rPr>
              <a:t>(</a:t>
            </a:r>
            <a:r>
              <a:rPr lang="de-DE" sz="2400" dirty="0" smtClean="0">
                <a:latin typeface="+mj-lt"/>
                <a:cs typeface="Arial"/>
              </a:rPr>
              <a:t>b) nicht-</a:t>
            </a:r>
            <a:r>
              <a:rPr lang="de-DE" sz="2400" dirty="0" err="1" smtClean="0">
                <a:latin typeface="+mj-lt"/>
                <a:cs typeface="Arial"/>
              </a:rPr>
              <a:t>frontierend</a:t>
            </a:r>
            <a:r>
              <a:rPr lang="de-DE" sz="2400" dirty="0" smtClean="0">
                <a:latin typeface="+mj-lt"/>
                <a:cs typeface="Arial"/>
              </a:rPr>
              <a:t>: /</a:t>
            </a:r>
            <a:r>
              <a:rPr lang="de-DE" sz="2400" dirty="0" err="1" smtClean="0">
                <a:latin typeface="+mj-lt"/>
                <a:cs typeface="Arial"/>
              </a:rPr>
              <a:t>swip-swup</a:t>
            </a:r>
            <a:r>
              <a:rPr lang="de-DE" sz="2400" dirty="0" smtClean="0">
                <a:latin typeface="+mj-lt"/>
                <a:cs typeface="Arial"/>
              </a:rPr>
              <a:t>/ (</a:t>
            </a:r>
            <a:r>
              <a:rPr lang="de-DE" sz="2400" i="1" dirty="0" err="1" smtClean="0">
                <a:latin typeface="+mj-lt"/>
                <a:cs typeface="Arial"/>
              </a:rPr>
              <a:t>sweep-swoop</a:t>
            </a:r>
            <a:r>
              <a:rPr lang="de-DE" sz="2400" dirty="0" smtClean="0">
                <a:latin typeface="+mj-lt"/>
                <a:cs typeface="Arial"/>
              </a:rPr>
              <a:t>).  </a:t>
            </a:r>
          </a:p>
        </p:txBody>
      </p:sp>
    </p:spTree>
    <p:extLst>
      <p:ext uri="{BB962C8B-B14F-4D97-AF65-F5344CB8AC3E}">
        <p14:creationId xmlns:p14="http://schemas.microsoft.com/office/powerpoint/2010/main" val="208046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81181" y="309965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yeast-used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73957" y="3489749"/>
            <a:ext cx="257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sweep-swoop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7859" y="4177065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+mj-lt"/>
                <a:cs typeface="Arial"/>
              </a:rPr>
              <a:t>YOUNG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28337" y="3820813"/>
            <a:ext cx="774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+mj-lt"/>
                <a:cs typeface="Arial"/>
              </a:rPr>
              <a:t>OLD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796701" y="3449929"/>
            <a:ext cx="1143000" cy="158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880557" y="3783461"/>
            <a:ext cx="11430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22572" y="3111530"/>
            <a:ext cx="1712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Prop. /u/ </a:t>
            </a:r>
            <a:r>
              <a:rPr lang="en-GB" sz="2400" dirty="0" err="1" smtClean="0">
                <a:latin typeface="+mj-lt"/>
                <a:cs typeface="Arial"/>
              </a:rPr>
              <a:t>Antworten</a:t>
            </a:r>
            <a:endParaRPr lang="en-GB" sz="2400" dirty="0" smtClean="0">
              <a:latin typeface="+mj-lt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9700" y="6267463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F2 </a:t>
            </a:r>
            <a:r>
              <a:rPr lang="en-GB" sz="2400" dirty="0" err="1" smtClean="0">
                <a:latin typeface="+mj-lt"/>
                <a:cs typeface="Arial"/>
              </a:rPr>
              <a:t>hoch</a:t>
            </a:r>
            <a:endParaRPr lang="en-GB" sz="2400" dirty="0" smtClean="0">
              <a:latin typeface="+mj-lt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95366" y="6295941"/>
            <a:ext cx="990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F2 </a:t>
            </a:r>
            <a:r>
              <a:rPr lang="en-GB" sz="2400" dirty="0" err="1" smtClean="0">
                <a:latin typeface="+mj-lt"/>
                <a:cs typeface="Arial"/>
              </a:rPr>
              <a:t>tief</a:t>
            </a:r>
            <a:endParaRPr lang="en-GB" sz="2400" dirty="0" smtClean="0">
              <a:latin typeface="+mj-lt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6437" y="634007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+mj-lt"/>
                <a:cs typeface="Arial"/>
              </a:rPr>
              <a:t>Stimulusnummer</a:t>
            </a:r>
            <a:endParaRPr lang="en-GB" sz="2000" dirty="0" smtClean="0">
              <a:latin typeface="+mj-lt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9228" y="472659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50% </a:t>
            </a:r>
            <a:r>
              <a:rPr lang="en-GB" sz="2400" dirty="0" err="1" smtClean="0">
                <a:latin typeface="+mj-lt"/>
                <a:cs typeface="Arial"/>
              </a:rPr>
              <a:t>Grenze</a:t>
            </a:r>
            <a:endParaRPr lang="en-GB" sz="2400" dirty="0" smtClean="0">
              <a:latin typeface="+mj-lt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6405" y="17596"/>
            <a:ext cx="7554104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cs typeface="Arial"/>
              </a:rPr>
              <a:t>4. </a:t>
            </a:r>
            <a:r>
              <a:rPr lang="de-DE" sz="2400" dirty="0" smtClean="0">
                <a:cs typeface="Arial"/>
              </a:rPr>
              <a:t>/</a:t>
            </a:r>
            <a:r>
              <a:rPr lang="de-DE" sz="2400" dirty="0" err="1" smtClean="0">
                <a:cs typeface="Arial"/>
              </a:rPr>
              <a:t>u</a:t>
            </a:r>
            <a:r>
              <a:rPr lang="de-DE" sz="2400" dirty="0" smtClean="0">
                <a:cs typeface="Arial"/>
              </a:rPr>
              <a:t>/-</a:t>
            </a:r>
            <a:r>
              <a:rPr lang="de-DE" sz="2400" dirty="0" err="1" smtClean="0">
                <a:cs typeface="Arial"/>
              </a:rPr>
              <a:t>Frontierung</a:t>
            </a:r>
            <a:r>
              <a:rPr lang="de-DE" sz="2400" dirty="0" smtClean="0">
                <a:cs typeface="Arial"/>
              </a:rPr>
              <a:t>: </a:t>
            </a:r>
            <a:r>
              <a:rPr lang="de-DE" sz="2400" dirty="0" err="1" smtClean="0">
                <a:cs typeface="Arial"/>
              </a:rPr>
              <a:t>apparent</a:t>
            </a:r>
            <a:r>
              <a:rPr lang="de-DE" sz="2400" dirty="0" smtClean="0">
                <a:cs typeface="Arial"/>
              </a:rPr>
              <a:t>-time Analyse (Perzeption)</a:t>
            </a:r>
            <a:endParaRPr lang="en-GB" sz="2400" dirty="0"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237" y="479261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1. Kontext: Kompensierung für </a:t>
            </a:r>
            <a:r>
              <a:rPr lang="de-DE" sz="2400" dirty="0" err="1" smtClean="0">
                <a:latin typeface="+mj-lt"/>
                <a:cs typeface="Arial"/>
              </a:rPr>
              <a:t>Koartikulation</a:t>
            </a:r>
            <a:r>
              <a:rPr lang="de-DE" sz="2400" dirty="0" smtClean="0">
                <a:latin typeface="+mj-lt"/>
                <a:cs typeface="Arial"/>
              </a:rPr>
              <a:t> (</a:t>
            </a:r>
            <a:r>
              <a:rPr lang="de-DE" sz="2400" dirty="0" err="1" smtClean="0">
                <a:latin typeface="+mj-lt"/>
                <a:cs typeface="Arial"/>
              </a:rPr>
              <a:t>dashed</a:t>
            </a:r>
            <a:r>
              <a:rPr lang="de-DE" sz="2400" dirty="0" smtClean="0">
                <a:latin typeface="+mj-lt"/>
                <a:cs typeface="Arial"/>
              </a:rPr>
              <a:t> &lt; solid)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641" y="940926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2. Alter: Die /i-</a:t>
            </a:r>
            <a:r>
              <a:rPr lang="de-DE" sz="2400" dirty="0" err="1" smtClean="0">
                <a:latin typeface="+mj-lt"/>
                <a:cs typeface="Arial"/>
              </a:rPr>
              <a:t>u</a:t>
            </a:r>
            <a:r>
              <a:rPr lang="de-DE" sz="2400" dirty="0" smtClean="0">
                <a:latin typeface="+mj-lt"/>
                <a:cs typeface="Arial"/>
              </a:rPr>
              <a:t>/ Grenze ist näher an /i/ </a:t>
            </a:r>
            <a:r>
              <a:rPr lang="de-DE" sz="2400" dirty="0">
                <a:latin typeface="+mj-lt"/>
                <a:cs typeface="Arial"/>
              </a:rPr>
              <a:t>f</a:t>
            </a:r>
            <a:r>
              <a:rPr lang="de-DE" sz="2400" dirty="0" smtClean="0">
                <a:latin typeface="+mj-lt"/>
                <a:cs typeface="Arial"/>
              </a:rPr>
              <a:t>ür jung (rot &lt; </a:t>
            </a:r>
            <a:r>
              <a:rPr lang="de-DE" sz="2400" dirty="0" err="1" smtClean="0">
                <a:latin typeface="+mj-lt"/>
                <a:cs typeface="Arial"/>
              </a:rPr>
              <a:t>blue</a:t>
            </a:r>
            <a:r>
              <a:rPr lang="de-DE" sz="2400" dirty="0" smtClean="0">
                <a:latin typeface="+mj-lt"/>
                <a:cs typeface="Arial"/>
              </a:rPr>
              <a:t>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237" y="1409330"/>
            <a:ext cx="836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3.Kontext </a:t>
            </a:r>
            <a:r>
              <a:rPr lang="de-DE" sz="2400" dirty="0" smtClean="0">
                <a:latin typeface="+mj-lt"/>
                <a:cs typeface="Arial"/>
              </a:rPr>
              <a:t>× Alter</a:t>
            </a:r>
            <a:r>
              <a:rPr lang="de-DE" sz="2400" dirty="0" smtClean="0">
                <a:latin typeface="+mj-lt"/>
                <a:cs typeface="Arial"/>
              </a:rPr>
              <a:t>:  back näher an front für jung vs. alt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03801" y="1863172"/>
            <a:ext cx="6957864" cy="4829682"/>
            <a:chOff x="1597211" y="1861690"/>
            <a:chExt cx="6957864" cy="4829682"/>
          </a:xfrm>
        </p:grpSpPr>
        <p:pic>
          <p:nvPicPr>
            <p:cNvPr id="38" name="Picture 37" descr="figyeastused.pdf"/>
            <p:cNvPicPr>
              <a:picLocks noChangeAspect="1"/>
            </p:cNvPicPr>
            <p:nvPr/>
          </p:nvPicPr>
          <p:blipFill rotWithShape="1">
            <a:blip r:embed="rId2"/>
            <a:srcRect l="2277" t="75915" r="-2277" b="-2667"/>
            <a:stretch/>
          </p:blipFill>
          <p:spPr>
            <a:xfrm>
              <a:off x="1862175" y="5162487"/>
              <a:ext cx="6692900" cy="1528885"/>
            </a:xfrm>
            <a:prstGeom prst="rect">
              <a:avLst/>
            </a:prstGeom>
          </p:spPr>
        </p:pic>
        <p:pic>
          <p:nvPicPr>
            <p:cNvPr id="39" name="Picture 38" descr="figyeastused.pdf"/>
            <p:cNvPicPr>
              <a:picLocks noChangeAspect="1"/>
            </p:cNvPicPr>
            <p:nvPr/>
          </p:nvPicPr>
          <p:blipFill rotWithShape="1">
            <a:blip r:embed="rId2"/>
            <a:srcRect l="-2277" t="2963" r="2277" b="25905"/>
            <a:stretch/>
          </p:blipFill>
          <p:spPr>
            <a:xfrm>
              <a:off x="1597211" y="1861690"/>
              <a:ext cx="6692900" cy="40652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8769" y="0"/>
            <a:ext cx="7554104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cs typeface="Arial"/>
              </a:rPr>
              <a:t>4. </a:t>
            </a:r>
            <a:r>
              <a:rPr lang="de-DE" sz="2400" dirty="0" smtClean="0">
                <a:cs typeface="Arial"/>
              </a:rPr>
              <a:t>/</a:t>
            </a:r>
            <a:r>
              <a:rPr lang="de-DE" sz="2400" dirty="0" err="1" smtClean="0">
                <a:cs typeface="Arial"/>
              </a:rPr>
              <a:t>u</a:t>
            </a:r>
            <a:r>
              <a:rPr lang="de-DE" sz="2400" dirty="0" smtClean="0">
                <a:cs typeface="Arial"/>
              </a:rPr>
              <a:t>/-</a:t>
            </a:r>
            <a:r>
              <a:rPr lang="de-DE" sz="2400" dirty="0" err="1" smtClean="0">
                <a:cs typeface="Arial"/>
              </a:rPr>
              <a:t>Frontierung</a:t>
            </a:r>
            <a:r>
              <a:rPr lang="de-DE" sz="2400" dirty="0" smtClean="0">
                <a:cs typeface="Arial"/>
              </a:rPr>
              <a:t>, Lautwandel, Produktion, Perzeption</a:t>
            </a:r>
            <a:endParaRPr lang="en-GB" sz="2400" dirty="0"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536" y="550288"/>
            <a:ext cx="66230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/</a:t>
            </a:r>
            <a:r>
              <a:rPr lang="de-DE" sz="2400" dirty="0" err="1" smtClean="0">
                <a:latin typeface="+mj-lt"/>
                <a:cs typeface="Arial"/>
              </a:rPr>
              <a:t>u</a:t>
            </a:r>
            <a:r>
              <a:rPr lang="de-DE" sz="2400" dirty="0" smtClean="0">
                <a:latin typeface="+mj-lt"/>
                <a:cs typeface="Arial"/>
              </a:rPr>
              <a:t>/ in nicht-</a:t>
            </a:r>
            <a:r>
              <a:rPr lang="de-DE" sz="2400" dirty="0" err="1" smtClean="0">
                <a:latin typeface="+mj-lt"/>
                <a:cs typeface="Arial"/>
              </a:rPr>
              <a:t>frontierenden</a:t>
            </a:r>
            <a:r>
              <a:rPr lang="de-DE" sz="2400" dirty="0" smtClean="0">
                <a:latin typeface="+mj-lt"/>
                <a:cs typeface="Arial"/>
              </a:rPr>
              <a:t> Kontexten (</a:t>
            </a:r>
            <a:r>
              <a:rPr lang="de-DE" sz="2400" i="1" dirty="0" err="1" smtClean="0">
                <a:latin typeface="+mj-lt"/>
                <a:cs typeface="Arial"/>
              </a:rPr>
              <a:t>move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i="1" dirty="0" err="1" smtClean="0">
                <a:latin typeface="+mj-lt"/>
                <a:cs typeface="Arial"/>
              </a:rPr>
              <a:t>swoop</a:t>
            </a:r>
            <a:r>
              <a:rPr lang="de-DE" sz="2400" dirty="0" smtClean="0">
                <a:latin typeface="+mj-lt"/>
                <a:cs typeface="Arial"/>
              </a:rPr>
              <a:t>) ist rückverlagerter für alt vs. jung sowohl in der Produktion als auch in der Perzeption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1947892"/>
            <a:ext cx="74888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Der Lautwandel ist daher kontext-bedingt: eine Verschiebung der rückverlagerten Varianten von /</a:t>
            </a:r>
            <a:r>
              <a:rPr lang="de-DE" sz="2400" dirty="0" err="1" smtClean="0">
                <a:latin typeface="+mj-lt"/>
                <a:cs typeface="Arial"/>
              </a:rPr>
              <a:t>u</a:t>
            </a:r>
            <a:r>
              <a:rPr lang="de-DE" sz="2400" dirty="0" smtClean="0">
                <a:latin typeface="+mj-lt"/>
                <a:cs typeface="Arial"/>
              </a:rPr>
              <a:t>/ (</a:t>
            </a:r>
            <a:r>
              <a:rPr lang="de-DE" sz="2400" i="1" dirty="0" err="1" smtClean="0">
                <a:latin typeface="+mj-lt"/>
                <a:cs typeface="Arial"/>
              </a:rPr>
              <a:t>move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i="1" dirty="0" err="1" smtClean="0">
                <a:latin typeface="+mj-lt"/>
                <a:cs typeface="Arial"/>
              </a:rPr>
              <a:t>swoop</a:t>
            </a:r>
            <a:r>
              <a:rPr lang="de-DE" sz="2400" dirty="0" smtClean="0">
                <a:latin typeface="+mj-lt"/>
                <a:cs typeface="Arial"/>
              </a:rPr>
              <a:t>) an die </a:t>
            </a:r>
            <a:r>
              <a:rPr lang="de-DE" sz="2400" dirty="0" err="1" smtClean="0">
                <a:latin typeface="+mj-lt"/>
                <a:cs typeface="Arial"/>
              </a:rPr>
              <a:t>frontierten</a:t>
            </a:r>
            <a:r>
              <a:rPr lang="de-DE" sz="2400" dirty="0" smtClean="0">
                <a:latin typeface="+mj-lt"/>
                <a:cs typeface="Arial"/>
              </a:rPr>
              <a:t> (</a:t>
            </a:r>
            <a:r>
              <a:rPr lang="de-DE" sz="2400" i="1" dirty="0" err="1" smtClean="0">
                <a:latin typeface="+mj-lt"/>
                <a:cs typeface="Arial"/>
              </a:rPr>
              <a:t>used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i="1" dirty="0" err="1" smtClean="0">
                <a:latin typeface="+mj-lt"/>
                <a:cs typeface="Arial"/>
              </a:rPr>
              <a:t>soon</a:t>
            </a:r>
            <a:r>
              <a:rPr lang="de-DE" sz="2400" dirty="0" smtClean="0">
                <a:latin typeface="+mj-lt"/>
                <a:cs typeface="Arial"/>
              </a:rPr>
              <a:t>)</a:t>
            </a:r>
          </a:p>
        </p:txBody>
      </p:sp>
      <p:pic>
        <p:nvPicPr>
          <p:cNvPr id="8" name="Picture 7" descr="usedswoopprodn.pdf"/>
          <p:cNvPicPr>
            <a:picLocks noChangeAspect="1"/>
          </p:cNvPicPr>
          <p:nvPr/>
        </p:nvPicPr>
        <p:blipFill>
          <a:blip r:embed="rId2"/>
          <a:srcRect t="14634" b="15447"/>
          <a:stretch>
            <a:fillRect/>
          </a:stretch>
        </p:blipFill>
        <p:spPr>
          <a:xfrm>
            <a:off x="323528" y="4278013"/>
            <a:ext cx="3786783" cy="152893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137241" y="4273503"/>
            <a:ext cx="2964143" cy="2213900"/>
            <a:chOff x="1597211" y="1861690"/>
            <a:chExt cx="6957864" cy="4829682"/>
          </a:xfrm>
        </p:grpSpPr>
        <p:pic>
          <p:nvPicPr>
            <p:cNvPr id="10" name="Picture 9" descr="figyeastused.pdf"/>
            <p:cNvPicPr>
              <a:picLocks noChangeAspect="1"/>
            </p:cNvPicPr>
            <p:nvPr/>
          </p:nvPicPr>
          <p:blipFill rotWithShape="1">
            <a:blip r:embed="rId3"/>
            <a:srcRect l="2277" t="75915" r="-2277" b="-2667"/>
            <a:stretch/>
          </p:blipFill>
          <p:spPr>
            <a:xfrm>
              <a:off x="1862175" y="5162487"/>
              <a:ext cx="6692900" cy="1528885"/>
            </a:xfrm>
            <a:prstGeom prst="rect">
              <a:avLst/>
            </a:prstGeom>
          </p:spPr>
        </p:pic>
        <p:pic>
          <p:nvPicPr>
            <p:cNvPr id="11" name="Picture 10" descr="figyeastused.pdf"/>
            <p:cNvPicPr>
              <a:picLocks noChangeAspect="1"/>
            </p:cNvPicPr>
            <p:nvPr/>
          </p:nvPicPr>
          <p:blipFill rotWithShape="1">
            <a:blip r:embed="rId3"/>
            <a:srcRect l="-2277" t="2963" r="2277" b="25905"/>
            <a:stretch/>
          </p:blipFill>
          <p:spPr>
            <a:xfrm>
              <a:off x="1597211" y="1861690"/>
              <a:ext cx="6692900" cy="406524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187624" y="3674329"/>
            <a:ext cx="157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Produktion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2160" y="3807522"/>
            <a:ext cx="1538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Perzeption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76061" y="5023610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+mj-lt"/>
                <a:cs typeface="Arial"/>
              </a:rPr>
              <a:t>YOUNG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26539" y="4667358"/>
            <a:ext cx="774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+mj-lt"/>
                <a:cs typeface="Arial"/>
              </a:rPr>
              <a:t>OLD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1043608" y="390516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old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2761942" y="3905162"/>
            <a:ext cx="123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young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8498" y="4278013"/>
            <a:ext cx="78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FF0000"/>
                </a:solidFill>
                <a:latin typeface="+mj-lt"/>
                <a:cs typeface="Arial"/>
              </a:rPr>
              <a:t>used</a:t>
            </a:r>
            <a:endParaRPr lang="de-DE" sz="2400" dirty="0" smtClean="0">
              <a:solidFill>
                <a:srgbClr val="FF0000"/>
              </a:solidFill>
              <a:latin typeface="+mj-lt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8498" y="5124558"/>
            <a:ext cx="101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swoop</a:t>
            </a:r>
            <a:endParaRPr lang="de-DE" sz="2400" dirty="0" smtClean="0">
              <a:solidFill>
                <a:srgbClr val="0000FF"/>
              </a:solidFill>
              <a:latin typeface="+mj-lt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1720" y="482645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  <a:cs typeface="Arial"/>
              </a:rPr>
              <a:t>who'd</a:t>
            </a:r>
            <a:endParaRPr lang="de-DE" sz="24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442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-8235"/>
            <a:ext cx="3483231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2400" dirty="0" smtClean="0">
                <a:cs typeface="Arial"/>
              </a:rPr>
              <a:t>5. </a:t>
            </a:r>
            <a:r>
              <a:rPr lang="en-AU" sz="2400" dirty="0" err="1" smtClean="0">
                <a:cs typeface="Arial"/>
              </a:rPr>
              <a:t>Longitudinale</a:t>
            </a:r>
            <a:r>
              <a:rPr lang="en-AU" sz="2400" dirty="0" smtClean="0">
                <a:cs typeface="Arial"/>
              </a:rPr>
              <a:t> </a:t>
            </a:r>
            <a:r>
              <a:rPr lang="de-DE" sz="2400" dirty="0" smtClean="0">
                <a:cs typeface="Arial"/>
              </a:rPr>
              <a:t>Analysen</a:t>
            </a:r>
            <a:endParaRPr lang="en-GB" sz="2400" dirty="0"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764704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Harrington, </a:t>
            </a:r>
            <a:r>
              <a:rPr lang="de-DE" sz="2400" dirty="0" err="1" smtClean="0">
                <a:latin typeface="+mj-lt"/>
                <a:cs typeface="Arial"/>
              </a:rPr>
              <a:t>Palethorpe</a:t>
            </a:r>
            <a:r>
              <a:rPr lang="de-DE" sz="2400" dirty="0" smtClean="0">
                <a:latin typeface="+mj-lt"/>
                <a:cs typeface="Arial"/>
              </a:rPr>
              <a:t> &amp; Watson (2000)</a:t>
            </a:r>
            <a:r>
              <a:rPr lang="de-DE" sz="2400" baseline="30000" dirty="0" smtClean="0">
                <a:latin typeface="+mj-lt"/>
                <a:cs typeface="Arial"/>
              </a:rPr>
              <a:t>1</a:t>
            </a:r>
            <a:r>
              <a:rPr lang="de-DE" sz="2400" dirty="0" smtClean="0">
                <a:latin typeface="+mj-lt"/>
                <a:cs typeface="Arial"/>
              </a:rPr>
              <a:t> analysierten, ob </a:t>
            </a:r>
            <a:r>
              <a:rPr lang="de-DE" sz="2400" dirty="0" smtClean="0">
                <a:latin typeface="+mj-lt"/>
                <a:cs typeface="Arial"/>
              </a:rPr>
              <a:t>bereits </a:t>
            </a:r>
            <a:r>
              <a:rPr lang="de-DE" sz="2400" dirty="0" smtClean="0">
                <a:latin typeface="+mj-lt"/>
                <a:cs typeface="Arial"/>
              </a:rPr>
              <a:t>festgestellte Lautwandel (wie /</a:t>
            </a:r>
            <a:r>
              <a:rPr lang="de-DE" sz="2400" dirty="0" err="1" smtClean="0">
                <a:latin typeface="+mj-lt"/>
                <a:cs typeface="Arial"/>
              </a:rPr>
              <a:t>u</a:t>
            </a:r>
            <a:r>
              <a:rPr lang="de-DE" sz="2400" dirty="0" smtClean="0">
                <a:latin typeface="+mj-lt"/>
                <a:cs typeface="Arial"/>
              </a:rPr>
              <a:t>/-</a:t>
            </a:r>
            <a:r>
              <a:rPr lang="de-DE" sz="2400" dirty="0" err="1" smtClean="0">
                <a:latin typeface="+mj-lt"/>
                <a:cs typeface="Arial"/>
              </a:rPr>
              <a:t>Frontierung</a:t>
            </a:r>
            <a:r>
              <a:rPr lang="de-DE" sz="2400" dirty="0" smtClean="0">
                <a:latin typeface="+mj-lt"/>
                <a:cs typeface="Arial"/>
              </a:rPr>
              <a:t>) in </a:t>
            </a:r>
            <a:r>
              <a:rPr lang="de-DE" sz="2400" dirty="0" smtClean="0">
                <a:latin typeface="+mj-lt"/>
                <a:cs typeface="Arial"/>
              </a:rPr>
              <a:t>Standard Southern British (SSB) </a:t>
            </a:r>
            <a:r>
              <a:rPr lang="de-DE" sz="2400" dirty="0" smtClean="0">
                <a:latin typeface="+mj-lt"/>
                <a:cs typeface="Arial"/>
              </a:rPr>
              <a:t>auch über mehrere Jahre in einem Erwachsenen </a:t>
            </a:r>
            <a:r>
              <a:rPr lang="de-DE" sz="2400" dirty="0" smtClean="0">
                <a:latin typeface="+mj-lt"/>
                <a:cs typeface="Arial"/>
              </a:rPr>
              <a:t>stattfinden.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560" y="2852936"/>
            <a:ext cx="817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Wenn ja würde dies bedeuten, dass der phonetische Raum </a:t>
            </a:r>
            <a:r>
              <a:rPr lang="de-DE" sz="2400" dirty="0" smtClean="0">
                <a:latin typeface="+mj-lt"/>
                <a:cs typeface="Arial"/>
              </a:rPr>
              <a:t>nach </a:t>
            </a:r>
            <a:r>
              <a:rPr lang="de-DE" sz="2400" dirty="0" smtClean="0">
                <a:latin typeface="+mj-lt"/>
                <a:cs typeface="Arial"/>
              </a:rPr>
              <a:t>dem kritischen Alter für </a:t>
            </a:r>
            <a:r>
              <a:rPr lang="de-DE" sz="2400" dirty="0" smtClean="0">
                <a:latin typeface="+mj-lt"/>
                <a:cs typeface="Arial"/>
              </a:rPr>
              <a:t>Spracherwerb</a:t>
            </a:r>
            <a:r>
              <a:rPr lang="de-DE" sz="2400" baseline="30000" dirty="0" smtClean="0">
                <a:latin typeface="+mj-lt"/>
                <a:cs typeface="Arial"/>
              </a:rPr>
              <a:t>2</a:t>
            </a:r>
            <a:r>
              <a:rPr lang="de-DE" sz="2400" dirty="0" smtClean="0">
                <a:latin typeface="+mj-lt"/>
                <a:cs typeface="Arial"/>
              </a:rPr>
              <a:t> upgedatet </a:t>
            </a:r>
            <a:r>
              <a:rPr lang="de-DE" sz="2400" dirty="0" smtClean="0">
                <a:latin typeface="+mj-lt"/>
                <a:cs typeface="Arial"/>
              </a:rPr>
              <a:t>wird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5395862"/>
            <a:ext cx="79208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Harrington, </a:t>
            </a:r>
            <a:r>
              <a:rPr lang="de-DE" sz="1600" dirty="0" err="1" smtClean="0">
                <a:latin typeface="+mj-lt"/>
                <a:cs typeface="Arial"/>
              </a:rPr>
              <a:t>Palethorpe</a:t>
            </a:r>
            <a:r>
              <a:rPr lang="de-DE" sz="1600" dirty="0" smtClean="0">
                <a:latin typeface="+mj-lt"/>
                <a:cs typeface="Arial"/>
              </a:rPr>
              <a:t>, Watson, 2000, </a:t>
            </a:r>
            <a:r>
              <a:rPr lang="de-DE" sz="1600" i="1" dirty="0" smtClean="0">
                <a:latin typeface="+mj-lt"/>
                <a:cs typeface="Arial"/>
              </a:rPr>
              <a:t>Nature</a:t>
            </a:r>
            <a:r>
              <a:rPr lang="de-DE" sz="1600" dirty="0" smtClean="0">
                <a:latin typeface="+mj-lt"/>
                <a:cs typeface="Arial"/>
              </a:rPr>
              <a:t>, </a:t>
            </a:r>
            <a:r>
              <a:rPr lang="it-IT" sz="1600" dirty="0"/>
              <a:t>408, 927-928. http://</a:t>
            </a:r>
            <a:r>
              <a:rPr lang="it-IT" sz="1600" dirty="0" err="1"/>
              <a:t>www.phonetik.uni-muenchen.de</a:t>
            </a:r>
            <a:r>
              <a:rPr lang="it-IT" sz="1600" dirty="0"/>
              <a:t>/~</a:t>
            </a:r>
            <a:r>
              <a:rPr lang="it-IT" sz="1600" dirty="0" err="1"/>
              <a:t>jmh</a:t>
            </a:r>
            <a:r>
              <a:rPr lang="it-IT" sz="1600" dirty="0"/>
              <a:t>/</a:t>
            </a:r>
            <a:r>
              <a:rPr lang="it-IT" sz="1600" dirty="0" err="1"/>
              <a:t>research</a:t>
            </a:r>
            <a:r>
              <a:rPr lang="it-IT" sz="1600" dirty="0"/>
              <a:t>/</a:t>
            </a:r>
            <a:r>
              <a:rPr lang="it-IT" sz="1600" dirty="0" err="1"/>
              <a:t>papers</a:t>
            </a:r>
            <a:r>
              <a:rPr lang="it-IT" sz="1600" dirty="0"/>
              <a:t>/harrington00.</a:t>
            </a:r>
            <a:r>
              <a:rPr lang="it-IT" sz="1600" dirty="0" smtClean="0"/>
              <a:t>nature.pdf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165304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2. </a:t>
            </a:r>
            <a:r>
              <a:rPr lang="de-DE" sz="1600" dirty="0" err="1" smtClean="0">
                <a:latin typeface="+mj-lt"/>
                <a:cs typeface="Arial"/>
              </a:rPr>
              <a:t>Lenneberg</a:t>
            </a:r>
            <a:r>
              <a:rPr lang="de-DE" sz="1600" dirty="0" smtClean="0">
                <a:latin typeface="+mj-lt"/>
                <a:cs typeface="Arial"/>
              </a:rPr>
              <a:t>, E. </a:t>
            </a:r>
            <a:r>
              <a:rPr lang="de-DE" sz="1600" dirty="0" smtClean="0">
                <a:latin typeface="+mj-lt"/>
                <a:cs typeface="Arial"/>
              </a:rPr>
              <a:t> (1967) </a:t>
            </a:r>
            <a:r>
              <a:rPr lang="de-DE" sz="1600" i="1" dirty="0" smtClean="0">
                <a:latin typeface="+mj-lt"/>
                <a:cs typeface="Arial"/>
              </a:rPr>
              <a:t>Biological </a:t>
            </a:r>
            <a:r>
              <a:rPr lang="de-DE" sz="1600" i="1" dirty="0" err="1" smtClean="0">
                <a:latin typeface="+mj-lt"/>
                <a:cs typeface="Arial"/>
              </a:rPr>
              <a:t>Foundations</a:t>
            </a:r>
            <a:r>
              <a:rPr lang="de-DE" sz="1600" i="1" dirty="0" smtClean="0">
                <a:latin typeface="+mj-lt"/>
                <a:cs typeface="Arial"/>
              </a:rPr>
              <a:t> </a:t>
            </a:r>
            <a:r>
              <a:rPr lang="de-DE" sz="1600" i="1" dirty="0" err="1" smtClean="0">
                <a:latin typeface="+mj-lt"/>
                <a:cs typeface="Arial"/>
              </a:rPr>
              <a:t>of</a:t>
            </a:r>
            <a:r>
              <a:rPr lang="de-DE" sz="1600" i="1" dirty="0" smtClean="0">
                <a:latin typeface="+mj-lt"/>
                <a:cs typeface="Arial"/>
              </a:rPr>
              <a:t> Language</a:t>
            </a:r>
            <a:r>
              <a:rPr lang="de-DE" sz="1600" dirty="0" smtClean="0">
                <a:latin typeface="+mj-lt"/>
                <a:cs typeface="Arial"/>
              </a:rPr>
              <a:t>. New York: John </a:t>
            </a:r>
            <a:r>
              <a:rPr lang="de-DE" sz="1600" dirty="0" err="1" smtClean="0">
                <a:latin typeface="+mj-lt"/>
                <a:cs typeface="Arial"/>
              </a:rPr>
              <a:t>Wiley</a:t>
            </a:r>
            <a:r>
              <a:rPr lang="de-DE" sz="1600" dirty="0" smtClean="0">
                <a:latin typeface="+mj-lt"/>
                <a:cs typeface="Arial"/>
              </a:rPr>
              <a:t>.</a:t>
            </a:r>
            <a:endParaRPr lang="de-DE" sz="16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449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-8235"/>
            <a:ext cx="3483231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2400" dirty="0" smtClean="0">
                <a:cs typeface="Arial"/>
              </a:rPr>
              <a:t>5. </a:t>
            </a:r>
            <a:r>
              <a:rPr lang="en-AU" sz="2400" dirty="0" err="1" smtClean="0">
                <a:cs typeface="Arial"/>
              </a:rPr>
              <a:t>Longitudinale</a:t>
            </a:r>
            <a:r>
              <a:rPr lang="en-AU" sz="2400" dirty="0" smtClean="0">
                <a:cs typeface="Arial"/>
              </a:rPr>
              <a:t> </a:t>
            </a:r>
            <a:r>
              <a:rPr lang="de-DE" sz="2400" dirty="0" smtClean="0">
                <a:cs typeface="Arial"/>
              </a:rPr>
              <a:t>Analysen</a:t>
            </a:r>
            <a:endParaRPr lang="en-GB" sz="2400" dirty="0"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764704"/>
            <a:ext cx="70567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Die Untersuchung basierte auf 3000 Vokale aus den Weihnachtsreden der Königin Elisabeth II. Drei verschiedene Datensets wurden analysiert.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13285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(a) Die Vokale der Königin aus den 50er Jahren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388" y="259452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(b) Die Vokale der Königin aus den 80er Jahren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816" y="3064372"/>
            <a:ext cx="790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(c) Vokale aus den Nachrichtenlesern aus den 80er Jahren.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05204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Die Hypothese war, dass (b) zwischen (a, c) </a:t>
            </a:r>
            <a:r>
              <a:rPr lang="de-DE" sz="2400" dirty="0" smtClean="0">
                <a:latin typeface="+mj-lt"/>
                <a:cs typeface="Arial"/>
              </a:rPr>
              <a:t>liegt</a:t>
            </a:r>
            <a:r>
              <a:rPr lang="en-AU" sz="2400" dirty="0" smtClean="0">
                <a:latin typeface="+mj-lt"/>
                <a:cs typeface="Arial"/>
              </a:rPr>
              <a:t>. </a:t>
            </a:r>
            <a:r>
              <a:rPr lang="de-DE" sz="2400" dirty="0" smtClean="0">
                <a:latin typeface="+mj-lt"/>
                <a:cs typeface="Arial"/>
              </a:rPr>
              <a:t>Diese </a:t>
            </a:r>
            <a:r>
              <a:rPr lang="de-DE" sz="2400" dirty="0" smtClean="0">
                <a:latin typeface="+mj-lt"/>
                <a:cs typeface="Arial"/>
              </a:rPr>
              <a:t>Hypothese wurde mehr oder weniger bestätigt</a:t>
            </a:r>
            <a:r>
              <a:rPr lang="de-DE" sz="2400" baseline="30000" dirty="0" smtClean="0">
                <a:latin typeface="+mj-lt"/>
                <a:cs typeface="Arial"/>
              </a:rPr>
              <a:t>1</a:t>
            </a:r>
            <a:r>
              <a:rPr lang="de-DE" sz="2400" dirty="0" smtClean="0">
                <a:latin typeface="+mj-lt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9734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3"/>
          <p:cNvSpPr txBox="1">
            <a:spLocks noChangeArrowheads="1"/>
          </p:cNvSpPr>
          <p:nvPr/>
        </p:nvSpPr>
        <p:spPr bwMode="auto">
          <a:xfrm>
            <a:off x="1258888" y="836613"/>
            <a:ext cx="2842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Christmas broadcasts</a:t>
            </a:r>
            <a:endParaRPr lang="en-GB" sz="2400" dirty="0">
              <a:solidFill>
                <a:srgbClr val="0000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" name="Text Box 282"/>
          <p:cNvSpPr txBox="1">
            <a:spLocks noChangeArrowheads="1"/>
          </p:cNvSpPr>
          <p:nvPr/>
        </p:nvSpPr>
        <p:spPr bwMode="auto">
          <a:xfrm>
            <a:off x="6055519" y="836613"/>
            <a:ext cx="2436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5</a:t>
            </a:r>
            <a:r>
              <a:rPr lang="en-GB" sz="2400" dirty="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 female SSB speakers </a:t>
            </a:r>
            <a:r>
              <a:rPr lang="en-GB" sz="2400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(1980s)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5237" y="5762656"/>
            <a:ext cx="606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  <a:cs typeface="Arial"/>
              </a:rPr>
              <a:t>Harrington, </a:t>
            </a:r>
            <a:r>
              <a:rPr lang="en-GB" dirty="0" err="1" smtClean="0">
                <a:latin typeface="+mj-lt"/>
                <a:cs typeface="Arial"/>
              </a:rPr>
              <a:t>Palethorpe</a:t>
            </a:r>
            <a:r>
              <a:rPr lang="en-GB" dirty="0" smtClean="0">
                <a:latin typeface="+mj-lt"/>
                <a:cs typeface="Arial"/>
              </a:rPr>
              <a:t>, Watson (2000), </a:t>
            </a:r>
            <a:r>
              <a:rPr lang="en-GB" i="1" dirty="0" smtClean="0">
                <a:latin typeface="+mj-lt"/>
                <a:cs typeface="Arial"/>
              </a:rPr>
              <a:t>Nature</a:t>
            </a:r>
            <a:r>
              <a:rPr lang="en-GB" dirty="0" smtClean="0">
                <a:latin typeface="+mj-lt"/>
                <a:cs typeface="Arial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1963" y="6162766"/>
            <a:ext cx="547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  <a:cs typeface="Arial"/>
              </a:rPr>
              <a:t>Harrington (2006), </a:t>
            </a:r>
            <a:r>
              <a:rPr lang="en-GB" i="1" dirty="0" smtClean="0">
                <a:latin typeface="+mj-lt"/>
                <a:cs typeface="Arial"/>
              </a:rPr>
              <a:t>Journal of Phonetic</a:t>
            </a:r>
            <a:r>
              <a:rPr lang="en-GB" dirty="0" smtClean="0">
                <a:latin typeface="+mj-lt"/>
                <a:cs typeface="Arial"/>
              </a:rPr>
              <a:t>s</a:t>
            </a:r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1820863" y="3367087"/>
            <a:ext cx="288925" cy="431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7364413" y="3582987"/>
            <a:ext cx="360362" cy="576263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>
            <a:off x="2024063" y="2955925"/>
            <a:ext cx="106362" cy="96837"/>
          </a:xfrm>
          <a:custGeom>
            <a:avLst/>
            <a:gdLst>
              <a:gd name="T0" fmla="*/ 146 w 200"/>
              <a:gd name="T1" fmla="*/ 184 h 184"/>
              <a:gd name="T2" fmla="*/ 137 w 200"/>
              <a:gd name="T3" fmla="*/ 146 h 184"/>
              <a:gd name="T4" fmla="*/ 118 w 200"/>
              <a:gd name="T5" fmla="*/ 166 h 184"/>
              <a:gd name="T6" fmla="*/ 103 w 200"/>
              <a:gd name="T7" fmla="*/ 177 h 184"/>
              <a:gd name="T8" fmla="*/ 90 w 200"/>
              <a:gd name="T9" fmla="*/ 182 h 184"/>
              <a:gd name="T10" fmla="*/ 76 w 200"/>
              <a:gd name="T11" fmla="*/ 184 h 184"/>
              <a:gd name="T12" fmla="*/ 66 w 200"/>
              <a:gd name="T13" fmla="*/ 183 h 184"/>
              <a:gd name="T14" fmla="*/ 56 w 200"/>
              <a:gd name="T15" fmla="*/ 180 h 184"/>
              <a:gd name="T16" fmla="*/ 48 w 200"/>
              <a:gd name="T17" fmla="*/ 175 h 184"/>
              <a:gd name="T18" fmla="*/ 42 w 200"/>
              <a:gd name="T19" fmla="*/ 167 h 184"/>
              <a:gd name="T20" fmla="*/ 37 w 200"/>
              <a:gd name="T21" fmla="*/ 157 h 184"/>
              <a:gd name="T22" fmla="*/ 34 w 200"/>
              <a:gd name="T23" fmla="*/ 145 h 184"/>
              <a:gd name="T24" fmla="*/ 30 w 200"/>
              <a:gd name="T25" fmla="*/ 115 h 184"/>
              <a:gd name="T26" fmla="*/ 29 w 200"/>
              <a:gd name="T27" fmla="*/ 28 h 184"/>
              <a:gd name="T28" fmla="*/ 26 w 200"/>
              <a:gd name="T29" fmla="*/ 16 h 184"/>
              <a:gd name="T30" fmla="*/ 20 w 200"/>
              <a:gd name="T31" fmla="*/ 10 h 184"/>
              <a:gd name="T32" fmla="*/ 9 w 200"/>
              <a:gd name="T33" fmla="*/ 8 h 184"/>
              <a:gd name="T34" fmla="*/ 0 w 200"/>
              <a:gd name="T35" fmla="*/ 0 h 184"/>
              <a:gd name="T36" fmla="*/ 63 w 200"/>
              <a:gd name="T37" fmla="*/ 119 h 184"/>
              <a:gd name="T38" fmla="*/ 65 w 200"/>
              <a:gd name="T39" fmla="*/ 138 h 184"/>
              <a:gd name="T40" fmla="*/ 70 w 200"/>
              <a:gd name="T41" fmla="*/ 150 h 184"/>
              <a:gd name="T42" fmla="*/ 79 w 200"/>
              <a:gd name="T43" fmla="*/ 157 h 184"/>
              <a:gd name="T44" fmla="*/ 93 w 200"/>
              <a:gd name="T45" fmla="*/ 161 h 184"/>
              <a:gd name="T46" fmla="*/ 102 w 200"/>
              <a:gd name="T47" fmla="*/ 159 h 184"/>
              <a:gd name="T48" fmla="*/ 114 w 200"/>
              <a:gd name="T49" fmla="*/ 154 h 184"/>
              <a:gd name="T50" fmla="*/ 137 w 200"/>
              <a:gd name="T51" fmla="*/ 135 h 184"/>
              <a:gd name="T52" fmla="*/ 136 w 200"/>
              <a:gd name="T53" fmla="*/ 27 h 184"/>
              <a:gd name="T54" fmla="*/ 133 w 200"/>
              <a:gd name="T55" fmla="*/ 16 h 184"/>
              <a:gd name="T56" fmla="*/ 128 w 200"/>
              <a:gd name="T57" fmla="*/ 11 h 184"/>
              <a:gd name="T58" fmla="*/ 117 w 200"/>
              <a:gd name="T59" fmla="*/ 8 h 184"/>
              <a:gd name="T60" fmla="*/ 108 w 200"/>
              <a:gd name="T61" fmla="*/ 0 h 184"/>
              <a:gd name="T62" fmla="*/ 170 w 200"/>
              <a:gd name="T63" fmla="*/ 109 h 184"/>
              <a:gd name="T64" fmla="*/ 170 w 200"/>
              <a:gd name="T65" fmla="*/ 132 h 184"/>
              <a:gd name="T66" fmla="*/ 171 w 200"/>
              <a:gd name="T67" fmla="*/ 144 h 184"/>
              <a:gd name="T68" fmla="*/ 173 w 200"/>
              <a:gd name="T69" fmla="*/ 151 h 184"/>
              <a:gd name="T70" fmla="*/ 176 w 200"/>
              <a:gd name="T71" fmla="*/ 156 h 184"/>
              <a:gd name="T72" fmla="*/ 185 w 200"/>
              <a:gd name="T73" fmla="*/ 159 h 184"/>
              <a:gd name="T74" fmla="*/ 198 w 200"/>
              <a:gd name="T75" fmla="*/ 155 h 18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0"/>
              <a:gd name="T115" fmla="*/ 0 h 184"/>
              <a:gd name="T116" fmla="*/ 200 w 200"/>
              <a:gd name="T117" fmla="*/ 184 h 18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0" h="184">
                <a:moveTo>
                  <a:pt x="200" y="162"/>
                </a:moveTo>
                <a:lnTo>
                  <a:pt x="146" y="184"/>
                </a:lnTo>
                <a:lnTo>
                  <a:pt x="137" y="184"/>
                </a:lnTo>
                <a:lnTo>
                  <a:pt x="137" y="146"/>
                </a:lnTo>
                <a:lnTo>
                  <a:pt x="127" y="156"/>
                </a:lnTo>
                <a:lnTo>
                  <a:pt x="118" y="166"/>
                </a:lnTo>
                <a:lnTo>
                  <a:pt x="109" y="172"/>
                </a:lnTo>
                <a:lnTo>
                  <a:pt x="103" y="177"/>
                </a:lnTo>
                <a:lnTo>
                  <a:pt x="96" y="180"/>
                </a:lnTo>
                <a:lnTo>
                  <a:pt x="90" y="182"/>
                </a:lnTo>
                <a:lnTo>
                  <a:pt x="83" y="183"/>
                </a:lnTo>
                <a:lnTo>
                  <a:pt x="76" y="184"/>
                </a:lnTo>
                <a:lnTo>
                  <a:pt x="71" y="184"/>
                </a:lnTo>
                <a:lnTo>
                  <a:pt x="66" y="183"/>
                </a:lnTo>
                <a:lnTo>
                  <a:pt x="61" y="182"/>
                </a:lnTo>
                <a:lnTo>
                  <a:pt x="56" y="180"/>
                </a:lnTo>
                <a:lnTo>
                  <a:pt x="52" y="177"/>
                </a:lnTo>
                <a:lnTo>
                  <a:pt x="48" y="175"/>
                </a:lnTo>
                <a:lnTo>
                  <a:pt x="45" y="171"/>
                </a:lnTo>
                <a:lnTo>
                  <a:pt x="42" y="167"/>
                </a:lnTo>
                <a:lnTo>
                  <a:pt x="39" y="163"/>
                </a:lnTo>
                <a:lnTo>
                  <a:pt x="37" y="157"/>
                </a:lnTo>
                <a:lnTo>
                  <a:pt x="35" y="151"/>
                </a:lnTo>
                <a:lnTo>
                  <a:pt x="34" y="145"/>
                </a:lnTo>
                <a:lnTo>
                  <a:pt x="30" y="132"/>
                </a:lnTo>
                <a:lnTo>
                  <a:pt x="30" y="115"/>
                </a:lnTo>
                <a:lnTo>
                  <a:pt x="30" y="35"/>
                </a:lnTo>
                <a:lnTo>
                  <a:pt x="29" y="28"/>
                </a:lnTo>
                <a:lnTo>
                  <a:pt x="28" y="22"/>
                </a:lnTo>
                <a:lnTo>
                  <a:pt x="26" y="16"/>
                </a:lnTo>
                <a:lnTo>
                  <a:pt x="23" y="13"/>
                </a:lnTo>
                <a:lnTo>
                  <a:pt x="20" y="10"/>
                </a:lnTo>
                <a:lnTo>
                  <a:pt x="15" y="9"/>
                </a:lnTo>
                <a:lnTo>
                  <a:pt x="9" y="8"/>
                </a:lnTo>
                <a:lnTo>
                  <a:pt x="0" y="7"/>
                </a:lnTo>
                <a:lnTo>
                  <a:pt x="0" y="0"/>
                </a:lnTo>
                <a:lnTo>
                  <a:pt x="63" y="0"/>
                </a:lnTo>
                <a:lnTo>
                  <a:pt x="63" y="119"/>
                </a:lnTo>
                <a:lnTo>
                  <a:pt x="64" y="129"/>
                </a:lnTo>
                <a:lnTo>
                  <a:pt x="65" y="138"/>
                </a:lnTo>
                <a:lnTo>
                  <a:pt x="67" y="144"/>
                </a:lnTo>
                <a:lnTo>
                  <a:pt x="70" y="150"/>
                </a:lnTo>
                <a:lnTo>
                  <a:pt x="74" y="154"/>
                </a:lnTo>
                <a:lnTo>
                  <a:pt x="79" y="157"/>
                </a:lnTo>
                <a:lnTo>
                  <a:pt x="85" y="160"/>
                </a:lnTo>
                <a:lnTo>
                  <a:pt x="93" y="161"/>
                </a:lnTo>
                <a:lnTo>
                  <a:pt x="97" y="160"/>
                </a:lnTo>
                <a:lnTo>
                  <a:pt x="102" y="159"/>
                </a:lnTo>
                <a:lnTo>
                  <a:pt x="107" y="156"/>
                </a:lnTo>
                <a:lnTo>
                  <a:pt x="114" y="154"/>
                </a:lnTo>
                <a:lnTo>
                  <a:pt x="125" y="146"/>
                </a:lnTo>
                <a:lnTo>
                  <a:pt x="137" y="135"/>
                </a:lnTo>
                <a:lnTo>
                  <a:pt x="137" y="34"/>
                </a:lnTo>
                <a:lnTo>
                  <a:pt x="136" y="27"/>
                </a:lnTo>
                <a:lnTo>
                  <a:pt x="135" y="21"/>
                </a:lnTo>
                <a:lnTo>
                  <a:pt x="133" y="16"/>
                </a:lnTo>
                <a:lnTo>
                  <a:pt x="131" y="13"/>
                </a:lnTo>
                <a:lnTo>
                  <a:pt x="128" y="11"/>
                </a:lnTo>
                <a:lnTo>
                  <a:pt x="123" y="9"/>
                </a:lnTo>
                <a:lnTo>
                  <a:pt x="117" y="8"/>
                </a:lnTo>
                <a:lnTo>
                  <a:pt x="108" y="7"/>
                </a:lnTo>
                <a:lnTo>
                  <a:pt x="108" y="0"/>
                </a:lnTo>
                <a:lnTo>
                  <a:pt x="170" y="0"/>
                </a:lnTo>
                <a:lnTo>
                  <a:pt x="170" y="109"/>
                </a:lnTo>
                <a:lnTo>
                  <a:pt x="170" y="121"/>
                </a:lnTo>
                <a:lnTo>
                  <a:pt x="170" y="132"/>
                </a:lnTo>
                <a:lnTo>
                  <a:pt x="171" y="139"/>
                </a:lnTo>
                <a:lnTo>
                  <a:pt x="171" y="144"/>
                </a:lnTo>
                <a:lnTo>
                  <a:pt x="172" y="148"/>
                </a:lnTo>
                <a:lnTo>
                  <a:pt x="173" y="151"/>
                </a:lnTo>
                <a:lnTo>
                  <a:pt x="174" y="154"/>
                </a:lnTo>
                <a:lnTo>
                  <a:pt x="176" y="156"/>
                </a:lnTo>
                <a:lnTo>
                  <a:pt x="180" y="157"/>
                </a:lnTo>
                <a:lnTo>
                  <a:pt x="185" y="159"/>
                </a:lnTo>
                <a:lnTo>
                  <a:pt x="190" y="157"/>
                </a:lnTo>
                <a:lnTo>
                  <a:pt x="198" y="155"/>
                </a:lnTo>
                <a:lnTo>
                  <a:pt x="200" y="16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9" name="Freeform 17"/>
          <p:cNvSpPr>
            <a:spLocks noEditPoints="1"/>
          </p:cNvSpPr>
          <p:nvPr/>
        </p:nvSpPr>
        <p:spPr bwMode="auto">
          <a:xfrm>
            <a:off x="2017713" y="2949575"/>
            <a:ext cx="119062" cy="109537"/>
          </a:xfrm>
          <a:custGeom>
            <a:avLst/>
            <a:gdLst>
              <a:gd name="T0" fmla="*/ 161 w 224"/>
              <a:gd name="T1" fmla="*/ 205 h 206"/>
              <a:gd name="T2" fmla="*/ 148 w 224"/>
              <a:gd name="T3" fmla="*/ 206 h 206"/>
              <a:gd name="T4" fmla="*/ 137 w 224"/>
              <a:gd name="T5" fmla="*/ 195 h 206"/>
              <a:gd name="T6" fmla="*/ 159 w 224"/>
              <a:gd name="T7" fmla="*/ 195 h 206"/>
              <a:gd name="T8" fmla="*/ 140 w 224"/>
              <a:gd name="T9" fmla="*/ 150 h 206"/>
              <a:gd name="T10" fmla="*/ 140 w 224"/>
              <a:gd name="T11" fmla="*/ 150 h 206"/>
              <a:gd name="T12" fmla="*/ 114 w 224"/>
              <a:gd name="T13" fmla="*/ 175 h 206"/>
              <a:gd name="T14" fmla="*/ 98 w 224"/>
              <a:gd name="T15" fmla="*/ 183 h 206"/>
              <a:gd name="T16" fmla="*/ 87 w 224"/>
              <a:gd name="T17" fmla="*/ 206 h 206"/>
              <a:gd name="T18" fmla="*/ 80 w 224"/>
              <a:gd name="T19" fmla="*/ 206 h 206"/>
              <a:gd name="T20" fmla="*/ 48 w 224"/>
              <a:gd name="T21" fmla="*/ 189 h 206"/>
              <a:gd name="T22" fmla="*/ 87 w 224"/>
              <a:gd name="T23" fmla="*/ 185 h 206"/>
              <a:gd name="T24" fmla="*/ 34 w 224"/>
              <a:gd name="T25" fmla="*/ 159 h 206"/>
              <a:gd name="T26" fmla="*/ 57 w 224"/>
              <a:gd name="T27" fmla="*/ 163 h 206"/>
              <a:gd name="T28" fmla="*/ 52 w 224"/>
              <a:gd name="T29" fmla="*/ 126 h 206"/>
              <a:gd name="T30" fmla="*/ 52 w 224"/>
              <a:gd name="T31" fmla="*/ 38 h 206"/>
              <a:gd name="T32" fmla="*/ 43 w 224"/>
              <a:gd name="T33" fmla="*/ 17 h 206"/>
              <a:gd name="T34" fmla="*/ 27 w 224"/>
              <a:gd name="T35" fmla="*/ 32 h 206"/>
              <a:gd name="T36" fmla="*/ 29 w 224"/>
              <a:gd name="T37" fmla="*/ 10 h 206"/>
              <a:gd name="T38" fmla="*/ 24 w 224"/>
              <a:gd name="T39" fmla="*/ 31 h 206"/>
              <a:gd name="T40" fmla="*/ 24 w 224"/>
              <a:gd name="T41" fmla="*/ 31 h 206"/>
              <a:gd name="T42" fmla="*/ 0 w 224"/>
              <a:gd name="T43" fmla="*/ 18 h 206"/>
              <a:gd name="T44" fmla="*/ 0 w 224"/>
              <a:gd name="T45" fmla="*/ 0 h 206"/>
              <a:gd name="T46" fmla="*/ 74 w 224"/>
              <a:gd name="T47" fmla="*/ 22 h 206"/>
              <a:gd name="T48" fmla="*/ 74 w 224"/>
              <a:gd name="T49" fmla="*/ 11 h 206"/>
              <a:gd name="T50" fmla="*/ 84 w 224"/>
              <a:gd name="T51" fmla="*/ 11 h 206"/>
              <a:gd name="T52" fmla="*/ 73 w 224"/>
              <a:gd name="T53" fmla="*/ 167 h 206"/>
              <a:gd name="T54" fmla="*/ 90 w 224"/>
              <a:gd name="T55" fmla="*/ 155 h 206"/>
              <a:gd name="T56" fmla="*/ 94 w 224"/>
              <a:gd name="T57" fmla="*/ 181 h 206"/>
              <a:gd name="T58" fmla="*/ 90 w 224"/>
              <a:gd name="T59" fmla="*/ 155 h 206"/>
              <a:gd name="T60" fmla="*/ 130 w 224"/>
              <a:gd name="T61" fmla="*/ 174 h 206"/>
              <a:gd name="T62" fmla="*/ 119 w 224"/>
              <a:gd name="T63" fmla="*/ 156 h 206"/>
              <a:gd name="T64" fmla="*/ 136 w 224"/>
              <a:gd name="T65" fmla="*/ 171 h 206"/>
              <a:gd name="T66" fmla="*/ 148 w 224"/>
              <a:gd name="T67" fmla="*/ 146 h 206"/>
              <a:gd name="T68" fmla="*/ 137 w 224"/>
              <a:gd name="T69" fmla="*/ 146 h 206"/>
              <a:gd name="T70" fmla="*/ 156 w 224"/>
              <a:gd name="T71" fmla="*/ 27 h 206"/>
              <a:gd name="T72" fmla="*/ 134 w 224"/>
              <a:gd name="T73" fmla="*/ 32 h 206"/>
              <a:gd name="T74" fmla="*/ 137 w 224"/>
              <a:gd name="T75" fmla="*/ 10 h 206"/>
              <a:gd name="T76" fmla="*/ 136 w 224"/>
              <a:gd name="T77" fmla="*/ 10 h 206"/>
              <a:gd name="T78" fmla="*/ 126 w 224"/>
              <a:gd name="T79" fmla="*/ 29 h 206"/>
              <a:gd name="T80" fmla="*/ 118 w 224"/>
              <a:gd name="T81" fmla="*/ 29 h 206"/>
              <a:gd name="T82" fmla="*/ 109 w 224"/>
              <a:gd name="T83" fmla="*/ 11 h 206"/>
              <a:gd name="T84" fmla="*/ 119 w 224"/>
              <a:gd name="T85" fmla="*/ 0 h 206"/>
              <a:gd name="T86" fmla="*/ 119 w 224"/>
              <a:gd name="T87" fmla="*/ 22 h 206"/>
              <a:gd name="T88" fmla="*/ 181 w 224"/>
              <a:gd name="T89" fmla="*/ 0 h 206"/>
              <a:gd name="T90" fmla="*/ 191 w 224"/>
              <a:gd name="T91" fmla="*/ 120 h 206"/>
              <a:gd name="T92" fmla="*/ 191 w 224"/>
              <a:gd name="T93" fmla="*/ 120 h 206"/>
              <a:gd name="T94" fmla="*/ 170 w 224"/>
              <a:gd name="T95" fmla="*/ 143 h 206"/>
              <a:gd name="T96" fmla="*/ 172 w 224"/>
              <a:gd name="T97" fmla="*/ 162 h 206"/>
              <a:gd name="T98" fmla="*/ 179 w 224"/>
              <a:gd name="T99" fmla="*/ 175 h 206"/>
              <a:gd name="T100" fmla="*/ 179 w 224"/>
              <a:gd name="T101" fmla="*/ 175 h 206"/>
              <a:gd name="T102" fmla="*/ 196 w 224"/>
              <a:gd name="T103" fmla="*/ 180 h 206"/>
              <a:gd name="T104" fmla="*/ 195 w 224"/>
              <a:gd name="T105" fmla="*/ 159 h 206"/>
              <a:gd name="T106" fmla="*/ 195 w 224"/>
              <a:gd name="T107" fmla="*/ 159 h 206"/>
              <a:gd name="T108" fmla="*/ 218 w 224"/>
              <a:gd name="T109" fmla="*/ 162 h 206"/>
              <a:gd name="T110" fmla="*/ 224 w 224"/>
              <a:gd name="T111" fmla="*/ 179 h 20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4"/>
              <a:gd name="T169" fmla="*/ 0 h 206"/>
              <a:gd name="T170" fmla="*/ 224 w 224"/>
              <a:gd name="T171" fmla="*/ 206 h 20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4" h="206">
                <a:moveTo>
                  <a:pt x="215" y="183"/>
                </a:moveTo>
                <a:lnTo>
                  <a:pt x="161" y="205"/>
                </a:lnTo>
                <a:lnTo>
                  <a:pt x="153" y="185"/>
                </a:lnTo>
                <a:lnTo>
                  <a:pt x="206" y="163"/>
                </a:lnTo>
                <a:lnTo>
                  <a:pt x="215" y="183"/>
                </a:lnTo>
                <a:close/>
                <a:moveTo>
                  <a:pt x="161" y="205"/>
                </a:moveTo>
                <a:lnTo>
                  <a:pt x="159" y="206"/>
                </a:lnTo>
                <a:lnTo>
                  <a:pt x="157" y="206"/>
                </a:lnTo>
                <a:lnTo>
                  <a:pt x="157" y="195"/>
                </a:lnTo>
                <a:lnTo>
                  <a:pt x="161" y="205"/>
                </a:lnTo>
                <a:close/>
                <a:moveTo>
                  <a:pt x="157" y="206"/>
                </a:moveTo>
                <a:lnTo>
                  <a:pt x="148" y="206"/>
                </a:lnTo>
                <a:lnTo>
                  <a:pt x="148" y="185"/>
                </a:lnTo>
                <a:lnTo>
                  <a:pt x="157" y="185"/>
                </a:lnTo>
                <a:lnTo>
                  <a:pt x="157" y="206"/>
                </a:lnTo>
                <a:close/>
                <a:moveTo>
                  <a:pt x="148" y="206"/>
                </a:moveTo>
                <a:lnTo>
                  <a:pt x="137" y="206"/>
                </a:lnTo>
                <a:lnTo>
                  <a:pt x="137" y="195"/>
                </a:lnTo>
                <a:lnTo>
                  <a:pt x="148" y="195"/>
                </a:lnTo>
                <a:lnTo>
                  <a:pt x="148" y="206"/>
                </a:lnTo>
                <a:close/>
                <a:moveTo>
                  <a:pt x="137" y="195"/>
                </a:moveTo>
                <a:lnTo>
                  <a:pt x="137" y="157"/>
                </a:lnTo>
                <a:lnTo>
                  <a:pt x="159" y="157"/>
                </a:lnTo>
                <a:lnTo>
                  <a:pt x="159" y="195"/>
                </a:lnTo>
                <a:lnTo>
                  <a:pt x="137" y="195"/>
                </a:lnTo>
                <a:close/>
                <a:moveTo>
                  <a:pt x="140" y="150"/>
                </a:moveTo>
                <a:lnTo>
                  <a:pt x="159" y="131"/>
                </a:lnTo>
                <a:lnTo>
                  <a:pt x="159" y="157"/>
                </a:lnTo>
                <a:lnTo>
                  <a:pt x="148" y="157"/>
                </a:lnTo>
                <a:lnTo>
                  <a:pt x="140" y="150"/>
                </a:lnTo>
                <a:close/>
                <a:moveTo>
                  <a:pt x="156" y="164"/>
                </a:moveTo>
                <a:lnTo>
                  <a:pt x="145" y="176"/>
                </a:lnTo>
                <a:lnTo>
                  <a:pt x="136" y="184"/>
                </a:lnTo>
                <a:lnTo>
                  <a:pt x="121" y="168"/>
                </a:lnTo>
                <a:lnTo>
                  <a:pt x="131" y="160"/>
                </a:lnTo>
                <a:lnTo>
                  <a:pt x="140" y="150"/>
                </a:lnTo>
                <a:lnTo>
                  <a:pt x="156" y="164"/>
                </a:lnTo>
                <a:close/>
                <a:moveTo>
                  <a:pt x="136" y="184"/>
                </a:moveTo>
                <a:lnTo>
                  <a:pt x="127" y="191"/>
                </a:lnTo>
                <a:lnTo>
                  <a:pt x="119" y="196"/>
                </a:lnTo>
                <a:lnTo>
                  <a:pt x="108" y="179"/>
                </a:lnTo>
                <a:lnTo>
                  <a:pt x="114" y="175"/>
                </a:lnTo>
                <a:lnTo>
                  <a:pt x="121" y="168"/>
                </a:lnTo>
                <a:lnTo>
                  <a:pt x="136" y="184"/>
                </a:lnTo>
                <a:close/>
                <a:moveTo>
                  <a:pt x="119" y="196"/>
                </a:moveTo>
                <a:lnTo>
                  <a:pt x="111" y="201"/>
                </a:lnTo>
                <a:lnTo>
                  <a:pt x="104" y="204"/>
                </a:lnTo>
                <a:lnTo>
                  <a:pt x="98" y="183"/>
                </a:lnTo>
                <a:lnTo>
                  <a:pt x="103" y="181"/>
                </a:lnTo>
                <a:lnTo>
                  <a:pt x="108" y="179"/>
                </a:lnTo>
                <a:lnTo>
                  <a:pt x="119" y="196"/>
                </a:lnTo>
                <a:close/>
                <a:moveTo>
                  <a:pt x="104" y="204"/>
                </a:moveTo>
                <a:lnTo>
                  <a:pt x="95" y="206"/>
                </a:lnTo>
                <a:lnTo>
                  <a:pt x="87" y="206"/>
                </a:lnTo>
                <a:lnTo>
                  <a:pt x="87" y="185"/>
                </a:lnTo>
                <a:lnTo>
                  <a:pt x="92" y="184"/>
                </a:lnTo>
                <a:lnTo>
                  <a:pt x="98" y="183"/>
                </a:lnTo>
                <a:lnTo>
                  <a:pt x="104" y="204"/>
                </a:lnTo>
                <a:close/>
                <a:moveTo>
                  <a:pt x="87" y="206"/>
                </a:moveTo>
                <a:lnTo>
                  <a:pt x="80" y="206"/>
                </a:lnTo>
                <a:lnTo>
                  <a:pt x="74" y="205"/>
                </a:lnTo>
                <a:lnTo>
                  <a:pt x="67" y="203"/>
                </a:lnTo>
                <a:lnTo>
                  <a:pt x="62" y="201"/>
                </a:lnTo>
                <a:lnTo>
                  <a:pt x="57" y="198"/>
                </a:lnTo>
                <a:lnTo>
                  <a:pt x="52" y="193"/>
                </a:lnTo>
                <a:lnTo>
                  <a:pt x="48" y="189"/>
                </a:lnTo>
                <a:lnTo>
                  <a:pt x="44" y="184"/>
                </a:lnTo>
                <a:lnTo>
                  <a:pt x="61" y="173"/>
                </a:lnTo>
                <a:lnTo>
                  <a:pt x="66" y="178"/>
                </a:lnTo>
                <a:lnTo>
                  <a:pt x="73" y="182"/>
                </a:lnTo>
                <a:lnTo>
                  <a:pt x="79" y="184"/>
                </a:lnTo>
                <a:lnTo>
                  <a:pt x="87" y="185"/>
                </a:lnTo>
                <a:lnTo>
                  <a:pt x="87" y="206"/>
                </a:lnTo>
                <a:close/>
                <a:moveTo>
                  <a:pt x="44" y="184"/>
                </a:moveTo>
                <a:lnTo>
                  <a:pt x="40" y="179"/>
                </a:lnTo>
                <a:lnTo>
                  <a:pt x="38" y="173"/>
                </a:lnTo>
                <a:lnTo>
                  <a:pt x="36" y="166"/>
                </a:lnTo>
                <a:lnTo>
                  <a:pt x="34" y="159"/>
                </a:lnTo>
                <a:lnTo>
                  <a:pt x="31" y="144"/>
                </a:lnTo>
                <a:lnTo>
                  <a:pt x="31" y="126"/>
                </a:lnTo>
                <a:lnTo>
                  <a:pt x="52" y="126"/>
                </a:lnTo>
                <a:lnTo>
                  <a:pt x="53" y="140"/>
                </a:lnTo>
                <a:lnTo>
                  <a:pt x="54" y="153"/>
                </a:lnTo>
                <a:lnTo>
                  <a:pt x="57" y="163"/>
                </a:lnTo>
                <a:lnTo>
                  <a:pt x="61" y="173"/>
                </a:lnTo>
                <a:lnTo>
                  <a:pt x="44" y="184"/>
                </a:lnTo>
                <a:close/>
                <a:moveTo>
                  <a:pt x="31" y="126"/>
                </a:moveTo>
                <a:lnTo>
                  <a:pt x="31" y="46"/>
                </a:lnTo>
                <a:lnTo>
                  <a:pt x="52" y="46"/>
                </a:lnTo>
                <a:lnTo>
                  <a:pt x="52" y="126"/>
                </a:lnTo>
                <a:lnTo>
                  <a:pt x="31" y="126"/>
                </a:lnTo>
                <a:close/>
                <a:moveTo>
                  <a:pt x="31" y="46"/>
                </a:moveTo>
                <a:lnTo>
                  <a:pt x="30" y="41"/>
                </a:lnTo>
                <a:lnTo>
                  <a:pt x="29" y="36"/>
                </a:lnTo>
                <a:lnTo>
                  <a:pt x="50" y="29"/>
                </a:lnTo>
                <a:lnTo>
                  <a:pt x="52" y="38"/>
                </a:lnTo>
                <a:lnTo>
                  <a:pt x="52" y="46"/>
                </a:lnTo>
                <a:lnTo>
                  <a:pt x="31" y="46"/>
                </a:lnTo>
                <a:close/>
                <a:moveTo>
                  <a:pt x="29" y="36"/>
                </a:moveTo>
                <a:lnTo>
                  <a:pt x="28" y="34"/>
                </a:lnTo>
                <a:lnTo>
                  <a:pt x="27" y="32"/>
                </a:lnTo>
                <a:lnTo>
                  <a:pt x="43" y="17"/>
                </a:lnTo>
                <a:lnTo>
                  <a:pt x="47" y="22"/>
                </a:lnTo>
                <a:lnTo>
                  <a:pt x="50" y="29"/>
                </a:lnTo>
                <a:lnTo>
                  <a:pt x="29" y="36"/>
                </a:lnTo>
                <a:close/>
                <a:moveTo>
                  <a:pt x="27" y="32"/>
                </a:moveTo>
                <a:lnTo>
                  <a:pt x="27" y="31"/>
                </a:lnTo>
                <a:lnTo>
                  <a:pt x="27" y="32"/>
                </a:lnTo>
                <a:lnTo>
                  <a:pt x="34" y="24"/>
                </a:lnTo>
                <a:lnTo>
                  <a:pt x="27" y="32"/>
                </a:lnTo>
                <a:close/>
                <a:moveTo>
                  <a:pt x="27" y="32"/>
                </a:moveTo>
                <a:lnTo>
                  <a:pt x="26" y="31"/>
                </a:lnTo>
                <a:lnTo>
                  <a:pt x="24" y="31"/>
                </a:lnTo>
                <a:lnTo>
                  <a:pt x="29" y="10"/>
                </a:lnTo>
                <a:lnTo>
                  <a:pt x="33" y="11"/>
                </a:lnTo>
                <a:lnTo>
                  <a:pt x="36" y="12"/>
                </a:lnTo>
                <a:lnTo>
                  <a:pt x="39" y="14"/>
                </a:lnTo>
                <a:lnTo>
                  <a:pt x="43" y="17"/>
                </a:lnTo>
                <a:lnTo>
                  <a:pt x="27" y="32"/>
                </a:lnTo>
                <a:close/>
                <a:moveTo>
                  <a:pt x="24" y="31"/>
                </a:moveTo>
                <a:lnTo>
                  <a:pt x="19" y="29"/>
                </a:lnTo>
                <a:lnTo>
                  <a:pt x="11" y="29"/>
                </a:lnTo>
                <a:lnTo>
                  <a:pt x="11" y="8"/>
                </a:lnTo>
                <a:lnTo>
                  <a:pt x="21" y="9"/>
                </a:lnTo>
                <a:lnTo>
                  <a:pt x="29" y="10"/>
                </a:lnTo>
                <a:lnTo>
                  <a:pt x="24" y="31"/>
                </a:lnTo>
                <a:close/>
                <a:moveTo>
                  <a:pt x="11" y="29"/>
                </a:moveTo>
                <a:lnTo>
                  <a:pt x="0" y="29"/>
                </a:lnTo>
                <a:lnTo>
                  <a:pt x="0" y="18"/>
                </a:lnTo>
                <a:lnTo>
                  <a:pt x="11" y="18"/>
                </a:lnTo>
                <a:lnTo>
                  <a:pt x="11" y="29"/>
                </a:lnTo>
                <a:close/>
                <a:moveTo>
                  <a:pt x="0" y="18"/>
                </a:moveTo>
                <a:lnTo>
                  <a:pt x="0" y="11"/>
                </a:lnTo>
                <a:lnTo>
                  <a:pt x="22" y="11"/>
                </a:lnTo>
                <a:lnTo>
                  <a:pt x="22" y="18"/>
                </a:lnTo>
                <a:lnTo>
                  <a:pt x="0" y="18"/>
                </a:lnTo>
                <a:close/>
                <a:moveTo>
                  <a:pt x="0" y="11"/>
                </a:moveTo>
                <a:lnTo>
                  <a:pt x="0" y="0"/>
                </a:lnTo>
                <a:lnTo>
                  <a:pt x="11" y="0"/>
                </a:lnTo>
                <a:lnTo>
                  <a:pt x="11" y="11"/>
                </a:lnTo>
                <a:lnTo>
                  <a:pt x="0" y="11"/>
                </a:lnTo>
                <a:close/>
                <a:moveTo>
                  <a:pt x="11" y="0"/>
                </a:moveTo>
                <a:lnTo>
                  <a:pt x="74" y="0"/>
                </a:lnTo>
                <a:lnTo>
                  <a:pt x="74" y="22"/>
                </a:lnTo>
                <a:lnTo>
                  <a:pt x="11" y="22"/>
                </a:lnTo>
                <a:lnTo>
                  <a:pt x="11" y="0"/>
                </a:lnTo>
                <a:close/>
                <a:moveTo>
                  <a:pt x="74" y="0"/>
                </a:moveTo>
                <a:lnTo>
                  <a:pt x="84" y="0"/>
                </a:lnTo>
                <a:lnTo>
                  <a:pt x="84" y="11"/>
                </a:lnTo>
                <a:lnTo>
                  <a:pt x="74" y="11"/>
                </a:lnTo>
                <a:lnTo>
                  <a:pt x="74" y="0"/>
                </a:lnTo>
                <a:close/>
                <a:moveTo>
                  <a:pt x="84" y="11"/>
                </a:moveTo>
                <a:lnTo>
                  <a:pt x="84" y="130"/>
                </a:lnTo>
                <a:lnTo>
                  <a:pt x="63" y="130"/>
                </a:lnTo>
                <a:lnTo>
                  <a:pt x="63" y="11"/>
                </a:lnTo>
                <a:lnTo>
                  <a:pt x="84" y="11"/>
                </a:lnTo>
                <a:close/>
                <a:moveTo>
                  <a:pt x="84" y="130"/>
                </a:moveTo>
                <a:lnTo>
                  <a:pt x="85" y="138"/>
                </a:lnTo>
                <a:lnTo>
                  <a:pt x="86" y="145"/>
                </a:lnTo>
                <a:lnTo>
                  <a:pt x="87" y="151"/>
                </a:lnTo>
                <a:lnTo>
                  <a:pt x="90" y="155"/>
                </a:lnTo>
                <a:lnTo>
                  <a:pt x="73" y="167"/>
                </a:lnTo>
                <a:lnTo>
                  <a:pt x="68" y="160"/>
                </a:lnTo>
                <a:lnTo>
                  <a:pt x="65" y="152"/>
                </a:lnTo>
                <a:lnTo>
                  <a:pt x="64" y="142"/>
                </a:lnTo>
                <a:lnTo>
                  <a:pt x="63" y="130"/>
                </a:lnTo>
                <a:lnTo>
                  <a:pt x="84" y="130"/>
                </a:lnTo>
                <a:close/>
                <a:moveTo>
                  <a:pt x="90" y="155"/>
                </a:moveTo>
                <a:lnTo>
                  <a:pt x="92" y="157"/>
                </a:lnTo>
                <a:lnTo>
                  <a:pt x="95" y="159"/>
                </a:lnTo>
                <a:lnTo>
                  <a:pt x="99" y="160"/>
                </a:lnTo>
                <a:lnTo>
                  <a:pt x="104" y="160"/>
                </a:lnTo>
                <a:lnTo>
                  <a:pt x="104" y="182"/>
                </a:lnTo>
                <a:lnTo>
                  <a:pt x="94" y="181"/>
                </a:lnTo>
                <a:lnTo>
                  <a:pt x="86" y="178"/>
                </a:lnTo>
                <a:lnTo>
                  <a:pt x="82" y="176"/>
                </a:lnTo>
                <a:lnTo>
                  <a:pt x="79" y="174"/>
                </a:lnTo>
                <a:lnTo>
                  <a:pt x="76" y="171"/>
                </a:lnTo>
                <a:lnTo>
                  <a:pt x="73" y="167"/>
                </a:lnTo>
                <a:lnTo>
                  <a:pt x="90" y="155"/>
                </a:lnTo>
                <a:close/>
                <a:moveTo>
                  <a:pt x="104" y="160"/>
                </a:moveTo>
                <a:lnTo>
                  <a:pt x="107" y="160"/>
                </a:lnTo>
                <a:lnTo>
                  <a:pt x="111" y="159"/>
                </a:lnTo>
                <a:lnTo>
                  <a:pt x="115" y="158"/>
                </a:lnTo>
                <a:lnTo>
                  <a:pt x="119" y="156"/>
                </a:lnTo>
                <a:lnTo>
                  <a:pt x="130" y="174"/>
                </a:lnTo>
                <a:lnTo>
                  <a:pt x="122" y="178"/>
                </a:lnTo>
                <a:lnTo>
                  <a:pt x="116" y="180"/>
                </a:lnTo>
                <a:lnTo>
                  <a:pt x="110" y="181"/>
                </a:lnTo>
                <a:lnTo>
                  <a:pt x="104" y="182"/>
                </a:lnTo>
                <a:lnTo>
                  <a:pt x="104" y="160"/>
                </a:lnTo>
                <a:close/>
                <a:moveTo>
                  <a:pt x="119" y="156"/>
                </a:moveTo>
                <a:lnTo>
                  <a:pt x="130" y="149"/>
                </a:lnTo>
                <a:lnTo>
                  <a:pt x="140" y="138"/>
                </a:lnTo>
                <a:lnTo>
                  <a:pt x="156" y="153"/>
                </a:lnTo>
                <a:lnTo>
                  <a:pt x="148" y="160"/>
                </a:lnTo>
                <a:lnTo>
                  <a:pt x="142" y="165"/>
                </a:lnTo>
                <a:lnTo>
                  <a:pt x="136" y="171"/>
                </a:lnTo>
                <a:lnTo>
                  <a:pt x="130" y="174"/>
                </a:lnTo>
                <a:lnTo>
                  <a:pt x="119" y="156"/>
                </a:lnTo>
                <a:close/>
                <a:moveTo>
                  <a:pt x="159" y="146"/>
                </a:moveTo>
                <a:lnTo>
                  <a:pt x="159" y="150"/>
                </a:lnTo>
                <a:lnTo>
                  <a:pt x="156" y="153"/>
                </a:lnTo>
                <a:lnTo>
                  <a:pt x="148" y="146"/>
                </a:lnTo>
                <a:lnTo>
                  <a:pt x="159" y="146"/>
                </a:lnTo>
                <a:close/>
                <a:moveTo>
                  <a:pt x="137" y="146"/>
                </a:moveTo>
                <a:lnTo>
                  <a:pt x="137" y="45"/>
                </a:lnTo>
                <a:lnTo>
                  <a:pt x="159" y="45"/>
                </a:lnTo>
                <a:lnTo>
                  <a:pt x="159" y="146"/>
                </a:lnTo>
                <a:lnTo>
                  <a:pt x="137" y="146"/>
                </a:lnTo>
                <a:close/>
                <a:moveTo>
                  <a:pt x="137" y="45"/>
                </a:moveTo>
                <a:lnTo>
                  <a:pt x="137" y="37"/>
                </a:lnTo>
                <a:lnTo>
                  <a:pt x="135" y="33"/>
                </a:lnTo>
                <a:lnTo>
                  <a:pt x="148" y="16"/>
                </a:lnTo>
                <a:lnTo>
                  <a:pt x="153" y="21"/>
                </a:lnTo>
                <a:lnTo>
                  <a:pt x="156" y="27"/>
                </a:lnTo>
                <a:lnTo>
                  <a:pt x="158" y="35"/>
                </a:lnTo>
                <a:lnTo>
                  <a:pt x="159" y="45"/>
                </a:lnTo>
                <a:lnTo>
                  <a:pt x="137" y="45"/>
                </a:lnTo>
                <a:close/>
                <a:moveTo>
                  <a:pt x="135" y="33"/>
                </a:moveTo>
                <a:lnTo>
                  <a:pt x="135" y="32"/>
                </a:lnTo>
                <a:lnTo>
                  <a:pt x="134" y="32"/>
                </a:lnTo>
                <a:lnTo>
                  <a:pt x="142" y="24"/>
                </a:lnTo>
                <a:lnTo>
                  <a:pt x="135" y="33"/>
                </a:lnTo>
                <a:close/>
                <a:moveTo>
                  <a:pt x="134" y="32"/>
                </a:moveTo>
                <a:lnTo>
                  <a:pt x="133" y="32"/>
                </a:lnTo>
                <a:lnTo>
                  <a:pt x="131" y="31"/>
                </a:lnTo>
                <a:lnTo>
                  <a:pt x="137" y="10"/>
                </a:lnTo>
                <a:lnTo>
                  <a:pt x="140" y="11"/>
                </a:lnTo>
                <a:lnTo>
                  <a:pt x="144" y="13"/>
                </a:lnTo>
                <a:lnTo>
                  <a:pt x="147" y="15"/>
                </a:lnTo>
                <a:lnTo>
                  <a:pt x="149" y="17"/>
                </a:lnTo>
                <a:lnTo>
                  <a:pt x="134" y="32"/>
                </a:lnTo>
                <a:close/>
                <a:moveTo>
                  <a:pt x="136" y="10"/>
                </a:moveTo>
                <a:lnTo>
                  <a:pt x="150" y="14"/>
                </a:lnTo>
                <a:lnTo>
                  <a:pt x="137" y="10"/>
                </a:lnTo>
                <a:lnTo>
                  <a:pt x="134" y="20"/>
                </a:lnTo>
                <a:lnTo>
                  <a:pt x="136" y="10"/>
                </a:lnTo>
                <a:close/>
                <a:moveTo>
                  <a:pt x="132" y="31"/>
                </a:moveTo>
                <a:lnTo>
                  <a:pt x="126" y="29"/>
                </a:lnTo>
                <a:lnTo>
                  <a:pt x="118" y="29"/>
                </a:lnTo>
                <a:lnTo>
                  <a:pt x="119" y="8"/>
                </a:lnTo>
                <a:lnTo>
                  <a:pt x="129" y="9"/>
                </a:lnTo>
                <a:lnTo>
                  <a:pt x="136" y="10"/>
                </a:lnTo>
                <a:lnTo>
                  <a:pt x="132" y="31"/>
                </a:lnTo>
                <a:close/>
                <a:moveTo>
                  <a:pt x="118" y="29"/>
                </a:moveTo>
                <a:lnTo>
                  <a:pt x="109" y="28"/>
                </a:lnTo>
                <a:lnTo>
                  <a:pt x="109" y="18"/>
                </a:lnTo>
                <a:lnTo>
                  <a:pt x="119" y="18"/>
                </a:lnTo>
                <a:lnTo>
                  <a:pt x="118" y="29"/>
                </a:lnTo>
                <a:close/>
                <a:moveTo>
                  <a:pt x="109" y="18"/>
                </a:moveTo>
                <a:lnTo>
                  <a:pt x="109" y="11"/>
                </a:lnTo>
                <a:lnTo>
                  <a:pt x="130" y="11"/>
                </a:lnTo>
                <a:lnTo>
                  <a:pt x="130" y="18"/>
                </a:lnTo>
                <a:lnTo>
                  <a:pt x="109" y="18"/>
                </a:lnTo>
                <a:close/>
                <a:moveTo>
                  <a:pt x="109" y="11"/>
                </a:moveTo>
                <a:lnTo>
                  <a:pt x="109" y="0"/>
                </a:lnTo>
                <a:lnTo>
                  <a:pt x="119" y="0"/>
                </a:lnTo>
                <a:lnTo>
                  <a:pt x="119" y="11"/>
                </a:lnTo>
                <a:lnTo>
                  <a:pt x="109" y="11"/>
                </a:lnTo>
                <a:close/>
                <a:moveTo>
                  <a:pt x="119" y="0"/>
                </a:moveTo>
                <a:lnTo>
                  <a:pt x="181" y="0"/>
                </a:lnTo>
                <a:lnTo>
                  <a:pt x="181" y="22"/>
                </a:lnTo>
                <a:lnTo>
                  <a:pt x="119" y="22"/>
                </a:lnTo>
                <a:lnTo>
                  <a:pt x="119" y="0"/>
                </a:lnTo>
                <a:close/>
                <a:moveTo>
                  <a:pt x="181" y="0"/>
                </a:moveTo>
                <a:lnTo>
                  <a:pt x="191" y="0"/>
                </a:lnTo>
                <a:lnTo>
                  <a:pt x="191" y="11"/>
                </a:lnTo>
                <a:lnTo>
                  <a:pt x="181" y="11"/>
                </a:lnTo>
                <a:lnTo>
                  <a:pt x="181" y="0"/>
                </a:lnTo>
                <a:close/>
                <a:moveTo>
                  <a:pt x="191" y="11"/>
                </a:moveTo>
                <a:lnTo>
                  <a:pt x="191" y="120"/>
                </a:lnTo>
                <a:lnTo>
                  <a:pt x="170" y="120"/>
                </a:lnTo>
                <a:lnTo>
                  <a:pt x="170" y="11"/>
                </a:lnTo>
                <a:lnTo>
                  <a:pt x="191" y="11"/>
                </a:lnTo>
                <a:close/>
                <a:moveTo>
                  <a:pt x="191" y="120"/>
                </a:moveTo>
                <a:lnTo>
                  <a:pt x="191" y="132"/>
                </a:lnTo>
                <a:lnTo>
                  <a:pt x="192" y="142"/>
                </a:lnTo>
                <a:lnTo>
                  <a:pt x="170" y="143"/>
                </a:lnTo>
                <a:lnTo>
                  <a:pt x="170" y="132"/>
                </a:lnTo>
                <a:lnTo>
                  <a:pt x="170" y="120"/>
                </a:lnTo>
                <a:lnTo>
                  <a:pt x="191" y="120"/>
                </a:lnTo>
                <a:close/>
                <a:moveTo>
                  <a:pt x="192" y="142"/>
                </a:moveTo>
                <a:lnTo>
                  <a:pt x="192" y="149"/>
                </a:lnTo>
                <a:lnTo>
                  <a:pt x="192" y="154"/>
                </a:lnTo>
                <a:lnTo>
                  <a:pt x="171" y="157"/>
                </a:lnTo>
                <a:lnTo>
                  <a:pt x="170" y="151"/>
                </a:lnTo>
                <a:lnTo>
                  <a:pt x="170" y="143"/>
                </a:lnTo>
                <a:lnTo>
                  <a:pt x="192" y="142"/>
                </a:lnTo>
                <a:close/>
                <a:moveTo>
                  <a:pt x="192" y="154"/>
                </a:moveTo>
                <a:lnTo>
                  <a:pt x="193" y="156"/>
                </a:lnTo>
                <a:lnTo>
                  <a:pt x="193" y="158"/>
                </a:lnTo>
                <a:lnTo>
                  <a:pt x="174" y="166"/>
                </a:lnTo>
                <a:lnTo>
                  <a:pt x="172" y="162"/>
                </a:lnTo>
                <a:lnTo>
                  <a:pt x="171" y="157"/>
                </a:lnTo>
                <a:lnTo>
                  <a:pt x="192" y="154"/>
                </a:lnTo>
                <a:close/>
                <a:moveTo>
                  <a:pt x="193" y="158"/>
                </a:moveTo>
                <a:lnTo>
                  <a:pt x="194" y="159"/>
                </a:lnTo>
                <a:lnTo>
                  <a:pt x="179" y="175"/>
                </a:lnTo>
                <a:lnTo>
                  <a:pt x="176" y="172"/>
                </a:lnTo>
                <a:lnTo>
                  <a:pt x="174" y="166"/>
                </a:lnTo>
                <a:lnTo>
                  <a:pt x="193" y="158"/>
                </a:lnTo>
                <a:close/>
                <a:moveTo>
                  <a:pt x="181" y="176"/>
                </a:moveTo>
                <a:lnTo>
                  <a:pt x="181" y="176"/>
                </a:lnTo>
                <a:lnTo>
                  <a:pt x="179" y="175"/>
                </a:lnTo>
                <a:lnTo>
                  <a:pt x="187" y="167"/>
                </a:lnTo>
                <a:lnTo>
                  <a:pt x="181" y="176"/>
                </a:lnTo>
                <a:close/>
                <a:moveTo>
                  <a:pt x="193" y="158"/>
                </a:moveTo>
                <a:lnTo>
                  <a:pt x="194" y="158"/>
                </a:lnTo>
                <a:lnTo>
                  <a:pt x="195" y="159"/>
                </a:lnTo>
                <a:lnTo>
                  <a:pt x="196" y="180"/>
                </a:lnTo>
                <a:lnTo>
                  <a:pt x="192" y="180"/>
                </a:lnTo>
                <a:lnTo>
                  <a:pt x="188" y="179"/>
                </a:lnTo>
                <a:lnTo>
                  <a:pt x="185" y="178"/>
                </a:lnTo>
                <a:lnTo>
                  <a:pt x="181" y="176"/>
                </a:lnTo>
                <a:lnTo>
                  <a:pt x="193" y="158"/>
                </a:lnTo>
                <a:close/>
                <a:moveTo>
                  <a:pt x="195" y="159"/>
                </a:moveTo>
                <a:lnTo>
                  <a:pt x="199" y="158"/>
                </a:lnTo>
                <a:lnTo>
                  <a:pt x="204" y="156"/>
                </a:lnTo>
                <a:lnTo>
                  <a:pt x="213" y="176"/>
                </a:lnTo>
                <a:lnTo>
                  <a:pt x="203" y="179"/>
                </a:lnTo>
                <a:lnTo>
                  <a:pt x="196" y="180"/>
                </a:lnTo>
                <a:lnTo>
                  <a:pt x="195" y="159"/>
                </a:lnTo>
                <a:close/>
                <a:moveTo>
                  <a:pt x="204" y="156"/>
                </a:moveTo>
                <a:lnTo>
                  <a:pt x="214" y="152"/>
                </a:lnTo>
                <a:lnTo>
                  <a:pt x="218" y="162"/>
                </a:lnTo>
                <a:lnTo>
                  <a:pt x="209" y="166"/>
                </a:lnTo>
                <a:lnTo>
                  <a:pt x="204" y="156"/>
                </a:lnTo>
                <a:close/>
                <a:moveTo>
                  <a:pt x="218" y="162"/>
                </a:moveTo>
                <a:lnTo>
                  <a:pt x="221" y="170"/>
                </a:lnTo>
                <a:lnTo>
                  <a:pt x="201" y="177"/>
                </a:lnTo>
                <a:lnTo>
                  <a:pt x="198" y="170"/>
                </a:lnTo>
                <a:lnTo>
                  <a:pt x="218" y="162"/>
                </a:lnTo>
                <a:close/>
                <a:moveTo>
                  <a:pt x="221" y="170"/>
                </a:moveTo>
                <a:lnTo>
                  <a:pt x="224" y="179"/>
                </a:lnTo>
                <a:lnTo>
                  <a:pt x="215" y="183"/>
                </a:lnTo>
                <a:lnTo>
                  <a:pt x="211" y="173"/>
                </a:lnTo>
                <a:lnTo>
                  <a:pt x="221" y="17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0" name="Freeform 18"/>
          <p:cNvSpPr>
            <a:spLocks noEditPoints="1"/>
          </p:cNvSpPr>
          <p:nvPr/>
        </p:nvSpPr>
        <p:spPr bwMode="auto">
          <a:xfrm>
            <a:off x="652463" y="2817812"/>
            <a:ext cx="47625" cy="146050"/>
          </a:xfrm>
          <a:custGeom>
            <a:avLst/>
            <a:gdLst>
              <a:gd name="T0" fmla="*/ 67 w 91"/>
              <a:gd name="T1" fmla="*/ 24 h 277"/>
              <a:gd name="T2" fmla="*/ 64 w 91"/>
              <a:gd name="T3" fmla="*/ 31 h 277"/>
              <a:gd name="T4" fmla="*/ 59 w 91"/>
              <a:gd name="T5" fmla="*/ 37 h 277"/>
              <a:gd name="T6" fmla="*/ 51 w 91"/>
              <a:gd name="T7" fmla="*/ 40 h 277"/>
              <a:gd name="T8" fmla="*/ 43 w 91"/>
              <a:gd name="T9" fmla="*/ 40 h 277"/>
              <a:gd name="T10" fmla="*/ 36 w 91"/>
              <a:gd name="T11" fmla="*/ 37 h 277"/>
              <a:gd name="T12" fmla="*/ 31 w 91"/>
              <a:gd name="T13" fmla="*/ 31 h 277"/>
              <a:gd name="T14" fmla="*/ 27 w 91"/>
              <a:gd name="T15" fmla="*/ 24 h 277"/>
              <a:gd name="T16" fmla="*/ 27 w 91"/>
              <a:gd name="T17" fmla="*/ 16 h 277"/>
              <a:gd name="T18" fmla="*/ 31 w 91"/>
              <a:gd name="T19" fmla="*/ 9 h 277"/>
              <a:gd name="T20" fmla="*/ 37 w 91"/>
              <a:gd name="T21" fmla="*/ 3 h 277"/>
              <a:gd name="T22" fmla="*/ 43 w 91"/>
              <a:gd name="T23" fmla="*/ 0 h 277"/>
              <a:gd name="T24" fmla="*/ 51 w 91"/>
              <a:gd name="T25" fmla="*/ 0 h 277"/>
              <a:gd name="T26" fmla="*/ 59 w 91"/>
              <a:gd name="T27" fmla="*/ 3 h 277"/>
              <a:gd name="T28" fmla="*/ 64 w 91"/>
              <a:gd name="T29" fmla="*/ 10 h 277"/>
              <a:gd name="T30" fmla="*/ 67 w 91"/>
              <a:gd name="T31" fmla="*/ 16 h 277"/>
              <a:gd name="T32" fmla="*/ 91 w 91"/>
              <a:gd name="T33" fmla="*/ 277 h 277"/>
              <a:gd name="T34" fmla="*/ 4 w 91"/>
              <a:gd name="T35" fmla="*/ 270 h 277"/>
              <a:gd name="T36" fmla="*/ 18 w 91"/>
              <a:gd name="T37" fmla="*/ 269 h 277"/>
              <a:gd name="T38" fmla="*/ 25 w 91"/>
              <a:gd name="T39" fmla="*/ 264 h 277"/>
              <a:gd name="T40" fmla="*/ 29 w 91"/>
              <a:gd name="T41" fmla="*/ 254 h 277"/>
              <a:gd name="T42" fmla="*/ 31 w 91"/>
              <a:gd name="T43" fmla="*/ 237 h 277"/>
              <a:gd name="T44" fmla="*/ 31 w 91"/>
              <a:gd name="T45" fmla="*/ 157 h 277"/>
              <a:gd name="T46" fmla="*/ 31 w 91"/>
              <a:gd name="T47" fmla="*/ 140 h 277"/>
              <a:gd name="T48" fmla="*/ 29 w 91"/>
              <a:gd name="T49" fmla="*/ 131 h 277"/>
              <a:gd name="T50" fmla="*/ 27 w 91"/>
              <a:gd name="T51" fmla="*/ 125 h 277"/>
              <a:gd name="T52" fmla="*/ 22 w 91"/>
              <a:gd name="T53" fmla="*/ 121 h 277"/>
              <a:gd name="T54" fmla="*/ 11 w 91"/>
              <a:gd name="T55" fmla="*/ 121 h 277"/>
              <a:gd name="T56" fmla="*/ 0 w 91"/>
              <a:gd name="T57" fmla="*/ 116 h 277"/>
              <a:gd name="T58" fmla="*/ 64 w 91"/>
              <a:gd name="T59" fmla="*/ 94 h 277"/>
              <a:gd name="T60" fmla="*/ 64 w 91"/>
              <a:gd name="T61" fmla="*/ 247 h 277"/>
              <a:gd name="T62" fmla="*/ 66 w 91"/>
              <a:gd name="T63" fmla="*/ 260 h 277"/>
              <a:gd name="T64" fmla="*/ 72 w 91"/>
              <a:gd name="T65" fmla="*/ 267 h 277"/>
              <a:gd name="T66" fmla="*/ 82 w 91"/>
              <a:gd name="T67" fmla="*/ 270 h 277"/>
              <a:gd name="T68" fmla="*/ 91 w 91"/>
              <a:gd name="T69" fmla="*/ 277 h 27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1"/>
              <a:gd name="T106" fmla="*/ 0 h 277"/>
              <a:gd name="T107" fmla="*/ 91 w 91"/>
              <a:gd name="T108" fmla="*/ 277 h 27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1" h="277">
                <a:moveTo>
                  <a:pt x="67" y="20"/>
                </a:moveTo>
                <a:lnTo>
                  <a:pt x="67" y="24"/>
                </a:lnTo>
                <a:lnTo>
                  <a:pt x="66" y="27"/>
                </a:lnTo>
                <a:lnTo>
                  <a:pt x="64" y="31"/>
                </a:lnTo>
                <a:lnTo>
                  <a:pt x="62" y="35"/>
                </a:lnTo>
                <a:lnTo>
                  <a:pt x="59" y="37"/>
                </a:lnTo>
                <a:lnTo>
                  <a:pt x="55" y="39"/>
                </a:lnTo>
                <a:lnTo>
                  <a:pt x="51" y="40"/>
                </a:lnTo>
                <a:lnTo>
                  <a:pt x="47" y="40"/>
                </a:lnTo>
                <a:lnTo>
                  <a:pt x="43" y="40"/>
                </a:lnTo>
                <a:lnTo>
                  <a:pt x="40" y="39"/>
                </a:lnTo>
                <a:lnTo>
                  <a:pt x="36" y="37"/>
                </a:lnTo>
                <a:lnTo>
                  <a:pt x="33" y="35"/>
                </a:lnTo>
                <a:lnTo>
                  <a:pt x="31" y="31"/>
                </a:lnTo>
                <a:lnTo>
                  <a:pt x="28" y="27"/>
                </a:lnTo>
                <a:lnTo>
                  <a:pt x="27" y="24"/>
                </a:lnTo>
                <a:lnTo>
                  <a:pt x="27" y="20"/>
                </a:lnTo>
                <a:lnTo>
                  <a:pt x="27" y="16"/>
                </a:lnTo>
                <a:lnTo>
                  <a:pt x="28" y="13"/>
                </a:lnTo>
                <a:lnTo>
                  <a:pt x="31" y="9"/>
                </a:lnTo>
                <a:lnTo>
                  <a:pt x="34" y="6"/>
                </a:lnTo>
                <a:lnTo>
                  <a:pt x="37" y="3"/>
                </a:lnTo>
                <a:lnTo>
                  <a:pt x="40" y="1"/>
                </a:lnTo>
                <a:lnTo>
                  <a:pt x="43" y="0"/>
                </a:lnTo>
                <a:lnTo>
                  <a:pt x="47" y="0"/>
                </a:lnTo>
                <a:lnTo>
                  <a:pt x="51" y="0"/>
                </a:lnTo>
                <a:lnTo>
                  <a:pt x="54" y="1"/>
                </a:lnTo>
                <a:lnTo>
                  <a:pt x="59" y="3"/>
                </a:lnTo>
                <a:lnTo>
                  <a:pt x="61" y="7"/>
                </a:lnTo>
                <a:lnTo>
                  <a:pt x="64" y="10"/>
                </a:lnTo>
                <a:lnTo>
                  <a:pt x="66" y="13"/>
                </a:lnTo>
                <a:lnTo>
                  <a:pt x="67" y="16"/>
                </a:lnTo>
                <a:lnTo>
                  <a:pt x="67" y="20"/>
                </a:lnTo>
                <a:close/>
                <a:moveTo>
                  <a:pt x="91" y="277"/>
                </a:moveTo>
                <a:lnTo>
                  <a:pt x="4" y="277"/>
                </a:lnTo>
                <a:lnTo>
                  <a:pt x="4" y="270"/>
                </a:lnTo>
                <a:lnTo>
                  <a:pt x="12" y="270"/>
                </a:lnTo>
                <a:lnTo>
                  <a:pt x="18" y="269"/>
                </a:lnTo>
                <a:lnTo>
                  <a:pt x="22" y="267"/>
                </a:lnTo>
                <a:lnTo>
                  <a:pt x="25" y="264"/>
                </a:lnTo>
                <a:lnTo>
                  <a:pt x="28" y="260"/>
                </a:lnTo>
                <a:lnTo>
                  <a:pt x="29" y="254"/>
                </a:lnTo>
                <a:lnTo>
                  <a:pt x="31" y="246"/>
                </a:lnTo>
                <a:lnTo>
                  <a:pt x="31" y="237"/>
                </a:lnTo>
                <a:lnTo>
                  <a:pt x="31" y="168"/>
                </a:lnTo>
                <a:lnTo>
                  <a:pt x="31" y="157"/>
                </a:lnTo>
                <a:lnTo>
                  <a:pt x="31" y="148"/>
                </a:lnTo>
                <a:lnTo>
                  <a:pt x="31" y="140"/>
                </a:lnTo>
                <a:lnTo>
                  <a:pt x="31" y="135"/>
                </a:lnTo>
                <a:lnTo>
                  <a:pt x="29" y="131"/>
                </a:lnTo>
                <a:lnTo>
                  <a:pt x="28" y="127"/>
                </a:lnTo>
                <a:lnTo>
                  <a:pt x="27" y="125"/>
                </a:lnTo>
                <a:lnTo>
                  <a:pt x="25" y="123"/>
                </a:lnTo>
                <a:lnTo>
                  <a:pt x="22" y="121"/>
                </a:lnTo>
                <a:lnTo>
                  <a:pt x="17" y="120"/>
                </a:lnTo>
                <a:lnTo>
                  <a:pt x="11" y="121"/>
                </a:lnTo>
                <a:lnTo>
                  <a:pt x="4" y="123"/>
                </a:lnTo>
                <a:lnTo>
                  <a:pt x="0" y="116"/>
                </a:lnTo>
                <a:lnTo>
                  <a:pt x="55" y="94"/>
                </a:lnTo>
                <a:lnTo>
                  <a:pt x="64" y="94"/>
                </a:lnTo>
                <a:lnTo>
                  <a:pt x="64" y="237"/>
                </a:lnTo>
                <a:lnTo>
                  <a:pt x="64" y="247"/>
                </a:lnTo>
                <a:lnTo>
                  <a:pt x="65" y="255"/>
                </a:lnTo>
                <a:lnTo>
                  <a:pt x="66" y="260"/>
                </a:lnTo>
                <a:lnTo>
                  <a:pt x="68" y="264"/>
                </a:lnTo>
                <a:lnTo>
                  <a:pt x="72" y="267"/>
                </a:lnTo>
                <a:lnTo>
                  <a:pt x="76" y="269"/>
                </a:lnTo>
                <a:lnTo>
                  <a:pt x="82" y="270"/>
                </a:lnTo>
                <a:lnTo>
                  <a:pt x="91" y="270"/>
                </a:lnTo>
                <a:lnTo>
                  <a:pt x="91" y="27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1" name="Freeform 19"/>
          <p:cNvSpPr>
            <a:spLocks noEditPoints="1"/>
          </p:cNvSpPr>
          <p:nvPr/>
        </p:nvSpPr>
        <p:spPr bwMode="auto">
          <a:xfrm>
            <a:off x="646113" y="2811462"/>
            <a:ext cx="60325" cy="158750"/>
          </a:xfrm>
          <a:custGeom>
            <a:avLst/>
            <a:gdLst>
              <a:gd name="T0" fmla="*/ 69 w 114"/>
              <a:gd name="T1" fmla="*/ 30 h 298"/>
              <a:gd name="T2" fmla="*/ 67 w 114"/>
              <a:gd name="T3" fmla="*/ 35 h 298"/>
              <a:gd name="T4" fmla="*/ 64 w 114"/>
              <a:gd name="T5" fmla="*/ 38 h 298"/>
              <a:gd name="T6" fmla="*/ 60 w 114"/>
              <a:gd name="T7" fmla="*/ 60 h 298"/>
              <a:gd name="T8" fmla="*/ 54 w 114"/>
              <a:gd name="T9" fmla="*/ 60 h 298"/>
              <a:gd name="T10" fmla="*/ 56 w 114"/>
              <a:gd name="T11" fmla="*/ 38 h 298"/>
              <a:gd name="T12" fmla="*/ 44 w 114"/>
              <a:gd name="T13" fmla="*/ 56 h 298"/>
              <a:gd name="T14" fmla="*/ 54 w 114"/>
              <a:gd name="T15" fmla="*/ 36 h 298"/>
              <a:gd name="T16" fmla="*/ 35 w 114"/>
              <a:gd name="T17" fmla="*/ 47 h 298"/>
              <a:gd name="T18" fmla="*/ 32 w 114"/>
              <a:gd name="T19" fmla="*/ 41 h 298"/>
              <a:gd name="T20" fmla="*/ 32 w 114"/>
              <a:gd name="T21" fmla="*/ 41 h 298"/>
              <a:gd name="T22" fmla="*/ 54 w 114"/>
              <a:gd name="T23" fmla="*/ 24 h 298"/>
              <a:gd name="T24" fmla="*/ 54 w 114"/>
              <a:gd name="T25" fmla="*/ 24 h 298"/>
              <a:gd name="T26" fmla="*/ 57 w 114"/>
              <a:gd name="T27" fmla="*/ 22 h 298"/>
              <a:gd name="T28" fmla="*/ 60 w 114"/>
              <a:gd name="T29" fmla="*/ 0 h 298"/>
              <a:gd name="T30" fmla="*/ 66 w 114"/>
              <a:gd name="T31" fmla="*/ 0 h 298"/>
              <a:gd name="T32" fmla="*/ 72 w 114"/>
              <a:gd name="T33" fmla="*/ 2 h 298"/>
              <a:gd name="T34" fmla="*/ 72 w 114"/>
              <a:gd name="T35" fmla="*/ 2 h 298"/>
              <a:gd name="T36" fmla="*/ 66 w 114"/>
              <a:gd name="T37" fmla="*/ 24 h 298"/>
              <a:gd name="T38" fmla="*/ 69 w 114"/>
              <a:gd name="T39" fmla="*/ 28 h 298"/>
              <a:gd name="T40" fmla="*/ 104 w 114"/>
              <a:gd name="T41" fmla="*/ 277 h 298"/>
              <a:gd name="T42" fmla="*/ 17 w 114"/>
              <a:gd name="T43" fmla="*/ 298 h 298"/>
              <a:gd name="T44" fmla="*/ 6 w 114"/>
              <a:gd name="T45" fmla="*/ 280 h 298"/>
              <a:gd name="T46" fmla="*/ 23 w 114"/>
              <a:gd name="T47" fmla="*/ 270 h 298"/>
              <a:gd name="T48" fmla="*/ 34 w 114"/>
              <a:gd name="T49" fmla="*/ 288 h 298"/>
              <a:gd name="T50" fmla="*/ 29 w 114"/>
              <a:gd name="T51" fmla="*/ 268 h 298"/>
              <a:gd name="T52" fmla="*/ 34 w 114"/>
              <a:gd name="T53" fmla="*/ 288 h 298"/>
              <a:gd name="T54" fmla="*/ 51 w 114"/>
              <a:gd name="T55" fmla="*/ 274 h 298"/>
              <a:gd name="T56" fmla="*/ 54 w 114"/>
              <a:gd name="T57" fmla="*/ 247 h 298"/>
              <a:gd name="T58" fmla="*/ 54 w 114"/>
              <a:gd name="T59" fmla="*/ 178 h 298"/>
              <a:gd name="T60" fmla="*/ 54 w 114"/>
              <a:gd name="T61" fmla="*/ 157 h 298"/>
              <a:gd name="T62" fmla="*/ 32 w 114"/>
              <a:gd name="T63" fmla="*/ 146 h 298"/>
              <a:gd name="T64" fmla="*/ 32 w 114"/>
              <a:gd name="T65" fmla="*/ 143 h 298"/>
              <a:gd name="T66" fmla="*/ 31 w 114"/>
              <a:gd name="T67" fmla="*/ 141 h 298"/>
              <a:gd name="T68" fmla="*/ 31 w 114"/>
              <a:gd name="T69" fmla="*/ 140 h 298"/>
              <a:gd name="T70" fmla="*/ 46 w 114"/>
              <a:gd name="T71" fmla="*/ 124 h 298"/>
              <a:gd name="T72" fmla="*/ 31 w 114"/>
              <a:gd name="T73" fmla="*/ 140 h 298"/>
              <a:gd name="T74" fmla="*/ 46 w 114"/>
              <a:gd name="T75" fmla="*/ 124 h 298"/>
              <a:gd name="T76" fmla="*/ 22 w 114"/>
              <a:gd name="T77" fmla="*/ 120 h 298"/>
              <a:gd name="T78" fmla="*/ 17 w 114"/>
              <a:gd name="T79" fmla="*/ 133 h 298"/>
              <a:gd name="T80" fmla="*/ 6 w 114"/>
              <a:gd name="T81" fmla="*/ 136 h 298"/>
              <a:gd name="T82" fmla="*/ 10 w 114"/>
              <a:gd name="T83" fmla="*/ 116 h 298"/>
              <a:gd name="T84" fmla="*/ 66 w 114"/>
              <a:gd name="T85" fmla="*/ 93 h 298"/>
              <a:gd name="T86" fmla="*/ 77 w 114"/>
              <a:gd name="T87" fmla="*/ 115 h 298"/>
              <a:gd name="T88" fmla="*/ 77 w 114"/>
              <a:gd name="T89" fmla="*/ 104 h 298"/>
              <a:gd name="T90" fmla="*/ 87 w 114"/>
              <a:gd name="T91" fmla="*/ 104 h 298"/>
              <a:gd name="T92" fmla="*/ 67 w 114"/>
              <a:gd name="T93" fmla="*/ 268 h 298"/>
              <a:gd name="T94" fmla="*/ 73 w 114"/>
              <a:gd name="T95" fmla="*/ 280 h 298"/>
              <a:gd name="T96" fmla="*/ 87 w 114"/>
              <a:gd name="T97" fmla="*/ 288 h 298"/>
              <a:gd name="T98" fmla="*/ 92 w 114"/>
              <a:gd name="T99" fmla="*/ 269 h 298"/>
              <a:gd name="T100" fmla="*/ 97 w 114"/>
              <a:gd name="T101" fmla="*/ 270 h 298"/>
              <a:gd name="T102" fmla="*/ 104 w 114"/>
              <a:gd name="T103" fmla="*/ 270 h 298"/>
              <a:gd name="T104" fmla="*/ 114 w 114"/>
              <a:gd name="T105" fmla="*/ 287 h 298"/>
              <a:gd name="T106" fmla="*/ 104 w 114"/>
              <a:gd name="T107" fmla="*/ 298 h 29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14"/>
              <a:gd name="T163" fmla="*/ 0 h 298"/>
              <a:gd name="T164" fmla="*/ 114 w 114"/>
              <a:gd name="T165" fmla="*/ 298 h 29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14" h="298">
                <a:moveTo>
                  <a:pt x="90" y="30"/>
                </a:moveTo>
                <a:lnTo>
                  <a:pt x="90" y="36"/>
                </a:lnTo>
                <a:lnTo>
                  <a:pt x="88" y="41"/>
                </a:lnTo>
                <a:lnTo>
                  <a:pt x="68" y="34"/>
                </a:lnTo>
                <a:lnTo>
                  <a:pt x="69" y="32"/>
                </a:lnTo>
                <a:lnTo>
                  <a:pt x="69" y="30"/>
                </a:lnTo>
                <a:lnTo>
                  <a:pt x="90" y="30"/>
                </a:lnTo>
                <a:close/>
                <a:moveTo>
                  <a:pt x="88" y="41"/>
                </a:moveTo>
                <a:lnTo>
                  <a:pt x="86" y="47"/>
                </a:lnTo>
                <a:lnTo>
                  <a:pt x="82" y="52"/>
                </a:lnTo>
                <a:lnTo>
                  <a:pt x="66" y="37"/>
                </a:lnTo>
                <a:lnTo>
                  <a:pt x="67" y="35"/>
                </a:lnTo>
                <a:lnTo>
                  <a:pt x="68" y="34"/>
                </a:lnTo>
                <a:lnTo>
                  <a:pt x="88" y="41"/>
                </a:lnTo>
                <a:close/>
                <a:moveTo>
                  <a:pt x="82" y="52"/>
                </a:moveTo>
                <a:lnTo>
                  <a:pt x="78" y="56"/>
                </a:lnTo>
                <a:lnTo>
                  <a:pt x="72" y="58"/>
                </a:lnTo>
                <a:lnTo>
                  <a:pt x="64" y="38"/>
                </a:lnTo>
                <a:lnTo>
                  <a:pt x="65" y="38"/>
                </a:lnTo>
                <a:lnTo>
                  <a:pt x="66" y="37"/>
                </a:lnTo>
                <a:lnTo>
                  <a:pt x="82" y="52"/>
                </a:lnTo>
                <a:close/>
                <a:moveTo>
                  <a:pt x="72" y="58"/>
                </a:moveTo>
                <a:lnTo>
                  <a:pt x="66" y="60"/>
                </a:lnTo>
                <a:lnTo>
                  <a:pt x="60" y="60"/>
                </a:lnTo>
                <a:lnTo>
                  <a:pt x="60" y="39"/>
                </a:lnTo>
                <a:lnTo>
                  <a:pt x="62" y="39"/>
                </a:lnTo>
                <a:lnTo>
                  <a:pt x="64" y="38"/>
                </a:lnTo>
                <a:lnTo>
                  <a:pt x="72" y="58"/>
                </a:lnTo>
                <a:close/>
                <a:moveTo>
                  <a:pt x="60" y="60"/>
                </a:moveTo>
                <a:lnTo>
                  <a:pt x="54" y="60"/>
                </a:lnTo>
                <a:lnTo>
                  <a:pt x="49" y="58"/>
                </a:lnTo>
                <a:lnTo>
                  <a:pt x="57" y="38"/>
                </a:lnTo>
                <a:lnTo>
                  <a:pt x="58" y="39"/>
                </a:lnTo>
                <a:lnTo>
                  <a:pt x="60" y="39"/>
                </a:lnTo>
                <a:lnTo>
                  <a:pt x="60" y="60"/>
                </a:lnTo>
                <a:close/>
                <a:moveTo>
                  <a:pt x="56" y="38"/>
                </a:moveTo>
                <a:lnTo>
                  <a:pt x="73" y="46"/>
                </a:lnTo>
                <a:lnTo>
                  <a:pt x="57" y="38"/>
                </a:lnTo>
                <a:lnTo>
                  <a:pt x="53" y="49"/>
                </a:lnTo>
                <a:lnTo>
                  <a:pt x="56" y="38"/>
                </a:lnTo>
                <a:close/>
                <a:moveTo>
                  <a:pt x="49" y="58"/>
                </a:moveTo>
                <a:lnTo>
                  <a:pt x="44" y="56"/>
                </a:lnTo>
                <a:lnTo>
                  <a:pt x="38" y="52"/>
                </a:lnTo>
                <a:lnTo>
                  <a:pt x="54" y="36"/>
                </a:lnTo>
                <a:lnTo>
                  <a:pt x="55" y="38"/>
                </a:lnTo>
                <a:lnTo>
                  <a:pt x="56" y="38"/>
                </a:lnTo>
                <a:lnTo>
                  <a:pt x="49" y="58"/>
                </a:lnTo>
                <a:close/>
                <a:moveTo>
                  <a:pt x="54" y="36"/>
                </a:moveTo>
                <a:lnTo>
                  <a:pt x="67" y="50"/>
                </a:lnTo>
                <a:lnTo>
                  <a:pt x="54" y="36"/>
                </a:lnTo>
                <a:lnTo>
                  <a:pt x="46" y="45"/>
                </a:lnTo>
                <a:lnTo>
                  <a:pt x="54" y="36"/>
                </a:lnTo>
                <a:close/>
                <a:moveTo>
                  <a:pt x="38" y="52"/>
                </a:moveTo>
                <a:lnTo>
                  <a:pt x="35" y="47"/>
                </a:lnTo>
                <a:lnTo>
                  <a:pt x="32" y="41"/>
                </a:lnTo>
                <a:lnTo>
                  <a:pt x="52" y="34"/>
                </a:lnTo>
                <a:lnTo>
                  <a:pt x="53" y="35"/>
                </a:lnTo>
                <a:lnTo>
                  <a:pt x="54" y="36"/>
                </a:lnTo>
                <a:lnTo>
                  <a:pt x="38" y="52"/>
                </a:lnTo>
                <a:close/>
                <a:moveTo>
                  <a:pt x="32" y="41"/>
                </a:moveTo>
                <a:lnTo>
                  <a:pt x="30" y="36"/>
                </a:lnTo>
                <a:lnTo>
                  <a:pt x="30" y="30"/>
                </a:lnTo>
                <a:lnTo>
                  <a:pt x="51" y="30"/>
                </a:lnTo>
                <a:lnTo>
                  <a:pt x="51" y="32"/>
                </a:lnTo>
                <a:lnTo>
                  <a:pt x="52" y="34"/>
                </a:lnTo>
                <a:lnTo>
                  <a:pt x="32" y="41"/>
                </a:lnTo>
                <a:close/>
                <a:moveTo>
                  <a:pt x="30" y="30"/>
                </a:moveTo>
                <a:lnTo>
                  <a:pt x="30" y="24"/>
                </a:lnTo>
                <a:lnTo>
                  <a:pt x="32" y="18"/>
                </a:lnTo>
                <a:lnTo>
                  <a:pt x="35" y="12"/>
                </a:lnTo>
                <a:lnTo>
                  <a:pt x="39" y="8"/>
                </a:lnTo>
                <a:lnTo>
                  <a:pt x="54" y="24"/>
                </a:lnTo>
                <a:lnTo>
                  <a:pt x="52" y="27"/>
                </a:lnTo>
                <a:lnTo>
                  <a:pt x="51" y="30"/>
                </a:lnTo>
                <a:lnTo>
                  <a:pt x="30" y="30"/>
                </a:lnTo>
                <a:close/>
                <a:moveTo>
                  <a:pt x="54" y="24"/>
                </a:moveTo>
                <a:lnTo>
                  <a:pt x="53" y="24"/>
                </a:lnTo>
                <a:lnTo>
                  <a:pt x="54" y="24"/>
                </a:lnTo>
                <a:lnTo>
                  <a:pt x="47" y="16"/>
                </a:lnTo>
                <a:lnTo>
                  <a:pt x="54" y="24"/>
                </a:lnTo>
                <a:close/>
                <a:moveTo>
                  <a:pt x="39" y="8"/>
                </a:moveTo>
                <a:lnTo>
                  <a:pt x="44" y="4"/>
                </a:lnTo>
                <a:lnTo>
                  <a:pt x="49" y="2"/>
                </a:lnTo>
                <a:lnTo>
                  <a:pt x="57" y="22"/>
                </a:lnTo>
                <a:lnTo>
                  <a:pt x="55" y="23"/>
                </a:lnTo>
                <a:lnTo>
                  <a:pt x="54" y="24"/>
                </a:lnTo>
                <a:lnTo>
                  <a:pt x="39" y="8"/>
                </a:lnTo>
                <a:close/>
                <a:moveTo>
                  <a:pt x="49" y="2"/>
                </a:moveTo>
                <a:lnTo>
                  <a:pt x="54" y="0"/>
                </a:lnTo>
                <a:lnTo>
                  <a:pt x="60" y="0"/>
                </a:lnTo>
                <a:lnTo>
                  <a:pt x="60" y="21"/>
                </a:lnTo>
                <a:lnTo>
                  <a:pt x="58" y="21"/>
                </a:lnTo>
                <a:lnTo>
                  <a:pt x="57" y="22"/>
                </a:lnTo>
                <a:lnTo>
                  <a:pt x="49" y="2"/>
                </a:lnTo>
                <a:close/>
                <a:moveTo>
                  <a:pt x="60" y="0"/>
                </a:moveTo>
                <a:lnTo>
                  <a:pt x="66" y="0"/>
                </a:lnTo>
                <a:lnTo>
                  <a:pt x="72" y="2"/>
                </a:lnTo>
                <a:lnTo>
                  <a:pt x="63" y="22"/>
                </a:lnTo>
                <a:lnTo>
                  <a:pt x="62" y="21"/>
                </a:lnTo>
                <a:lnTo>
                  <a:pt x="60" y="21"/>
                </a:lnTo>
                <a:lnTo>
                  <a:pt x="60" y="0"/>
                </a:lnTo>
                <a:close/>
                <a:moveTo>
                  <a:pt x="72" y="2"/>
                </a:moveTo>
                <a:lnTo>
                  <a:pt x="77" y="5"/>
                </a:lnTo>
                <a:lnTo>
                  <a:pt x="82" y="8"/>
                </a:lnTo>
                <a:lnTo>
                  <a:pt x="66" y="24"/>
                </a:lnTo>
                <a:lnTo>
                  <a:pt x="65" y="23"/>
                </a:lnTo>
                <a:lnTo>
                  <a:pt x="63" y="22"/>
                </a:lnTo>
                <a:lnTo>
                  <a:pt x="72" y="2"/>
                </a:lnTo>
                <a:close/>
                <a:moveTo>
                  <a:pt x="82" y="8"/>
                </a:moveTo>
                <a:lnTo>
                  <a:pt x="85" y="13"/>
                </a:lnTo>
                <a:lnTo>
                  <a:pt x="88" y="19"/>
                </a:lnTo>
                <a:lnTo>
                  <a:pt x="68" y="27"/>
                </a:lnTo>
                <a:lnTo>
                  <a:pt x="67" y="25"/>
                </a:lnTo>
                <a:lnTo>
                  <a:pt x="66" y="24"/>
                </a:lnTo>
                <a:lnTo>
                  <a:pt x="82" y="8"/>
                </a:lnTo>
                <a:close/>
                <a:moveTo>
                  <a:pt x="88" y="19"/>
                </a:moveTo>
                <a:lnTo>
                  <a:pt x="90" y="24"/>
                </a:lnTo>
                <a:lnTo>
                  <a:pt x="90" y="30"/>
                </a:lnTo>
                <a:lnTo>
                  <a:pt x="69" y="30"/>
                </a:lnTo>
                <a:lnTo>
                  <a:pt x="69" y="28"/>
                </a:lnTo>
                <a:lnTo>
                  <a:pt x="68" y="27"/>
                </a:lnTo>
                <a:lnTo>
                  <a:pt x="88" y="19"/>
                </a:lnTo>
                <a:close/>
                <a:moveTo>
                  <a:pt x="104" y="298"/>
                </a:moveTo>
                <a:lnTo>
                  <a:pt x="17" y="298"/>
                </a:lnTo>
                <a:lnTo>
                  <a:pt x="17" y="277"/>
                </a:lnTo>
                <a:lnTo>
                  <a:pt x="104" y="277"/>
                </a:lnTo>
                <a:lnTo>
                  <a:pt x="104" y="298"/>
                </a:lnTo>
                <a:close/>
                <a:moveTo>
                  <a:pt x="17" y="298"/>
                </a:moveTo>
                <a:lnTo>
                  <a:pt x="6" y="298"/>
                </a:lnTo>
                <a:lnTo>
                  <a:pt x="6" y="287"/>
                </a:lnTo>
                <a:lnTo>
                  <a:pt x="17" y="287"/>
                </a:lnTo>
                <a:lnTo>
                  <a:pt x="17" y="298"/>
                </a:lnTo>
                <a:close/>
                <a:moveTo>
                  <a:pt x="6" y="287"/>
                </a:moveTo>
                <a:lnTo>
                  <a:pt x="6" y="280"/>
                </a:lnTo>
                <a:lnTo>
                  <a:pt x="27" y="280"/>
                </a:lnTo>
                <a:lnTo>
                  <a:pt x="27" y="287"/>
                </a:lnTo>
                <a:lnTo>
                  <a:pt x="6" y="287"/>
                </a:lnTo>
                <a:close/>
                <a:moveTo>
                  <a:pt x="6" y="280"/>
                </a:moveTo>
                <a:lnTo>
                  <a:pt x="6" y="270"/>
                </a:lnTo>
                <a:lnTo>
                  <a:pt x="17" y="270"/>
                </a:lnTo>
                <a:lnTo>
                  <a:pt x="17" y="280"/>
                </a:lnTo>
                <a:lnTo>
                  <a:pt x="6" y="280"/>
                </a:lnTo>
                <a:close/>
                <a:moveTo>
                  <a:pt x="17" y="270"/>
                </a:moveTo>
                <a:lnTo>
                  <a:pt x="23" y="270"/>
                </a:lnTo>
                <a:lnTo>
                  <a:pt x="28" y="269"/>
                </a:lnTo>
                <a:lnTo>
                  <a:pt x="34" y="288"/>
                </a:lnTo>
                <a:lnTo>
                  <a:pt x="26" y="290"/>
                </a:lnTo>
                <a:lnTo>
                  <a:pt x="17" y="290"/>
                </a:lnTo>
                <a:lnTo>
                  <a:pt x="17" y="270"/>
                </a:lnTo>
                <a:close/>
                <a:moveTo>
                  <a:pt x="34" y="288"/>
                </a:moveTo>
                <a:lnTo>
                  <a:pt x="41" y="286"/>
                </a:lnTo>
                <a:lnTo>
                  <a:pt x="34" y="288"/>
                </a:lnTo>
                <a:lnTo>
                  <a:pt x="31" y="279"/>
                </a:lnTo>
                <a:lnTo>
                  <a:pt x="34" y="288"/>
                </a:lnTo>
                <a:close/>
                <a:moveTo>
                  <a:pt x="28" y="269"/>
                </a:moveTo>
                <a:lnTo>
                  <a:pt x="29" y="268"/>
                </a:lnTo>
                <a:lnTo>
                  <a:pt x="30" y="268"/>
                </a:lnTo>
                <a:lnTo>
                  <a:pt x="48" y="280"/>
                </a:lnTo>
                <a:lnTo>
                  <a:pt x="45" y="283"/>
                </a:lnTo>
                <a:lnTo>
                  <a:pt x="41" y="285"/>
                </a:lnTo>
                <a:lnTo>
                  <a:pt x="38" y="287"/>
                </a:lnTo>
                <a:lnTo>
                  <a:pt x="34" y="288"/>
                </a:lnTo>
                <a:lnTo>
                  <a:pt x="28" y="269"/>
                </a:lnTo>
                <a:close/>
                <a:moveTo>
                  <a:pt x="30" y="268"/>
                </a:moveTo>
                <a:lnTo>
                  <a:pt x="31" y="266"/>
                </a:lnTo>
                <a:lnTo>
                  <a:pt x="32" y="261"/>
                </a:lnTo>
                <a:lnTo>
                  <a:pt x="53" y="266"/>
                </a:lnTo>
                <a:lnTo>
                  <a:pt x="51" y="274"/>
                </a:lnTo>
                <a:lnTo>
                  <a:pt x="48" y="280"/>
                </a:lnTo>
                <a:lnTo>
                  <a:pt x="30" y="268"/>
                </a:lnTo>
                <a:close/>
                <a:moveTo>
                  <a:pt x="32" y="261"/>
                </a:moveTo>
                <a:lnTo>
                  <a:pt x="33" y="255"/>
                </a:lnTo>
                <a:lnTo>
                  <a:pt x="33" y="247"/>
                </a:lnTo>
                <a:lnTo>
                  <a:pt x="54" y="247"/>
                </a:lnTo>
                <a:lnTo>
                  <a:pt x="54" y="257"/>
                </a:lnTo>
                <a:lnTo>
                  <a:pt x="53" y="266"/>
                </a:lnTo>
                <a:lnTo>
                  <a:pt x="32" y="261"/>
                </a:lnTo>
                <a:close/>
                <a:moveTo>
                  <a:pt x="33" y="247"/>
                </a:moveTo>
                <a:lnTo>
                  <a:pt x="33" y="178"/>
                </a:lnTo>
                <a:lnTo>
                  <a:pt x="54" y="178"/>
                </a:lnTo>
                <a:lnTo>
                  <a:pt x="54" y="247"/>
                </a:lnTo>
                <a:lnTo>
                  <a:pt x="33" y="247"/>
                </a:lnTo>
                <a:close/>
                <a:moveTo>
                  <a:pt x="33" y="178"/>
                </a:moveTo>
                <a:lnTo>
                  <a:pt x="33" y="167"/>
                </a:lnTo>
                <a:lnTo>
                  <a:pt x="33" y="158"/>
                </a:lnTo>
                <a:lnTo>
                  <a:pt x="54" y="157"/>
                </a:lnTo>
                <a:lnTo>
                  <a:pt x="54" y="167"/>
                </a:lnTo>
                <a:lnTo>
                  <a:pt x="54" y="178"/>
                </a:lnTo>
                <a:lnTo>
                  <a:pt x="33" y="178"/>
                </a:lnTo>
                <a:close/>
                <a:moveTo>
                  <a:pt x="33" y="158"/>
                </a:moveTo>
                <a:lnTo>
                  <a:pt x="33" y="150"/>
                </a:lnTo>
                <a:lnTo>
                  <a:pt x="32" y="146"/>
                </a:lnTo>
                <a:lnTo>
                  <a:pt x="54" y="144"/>
                </a:lnTo>
                <a:lnTo>
                  <a:pt x="54" y="149"/>
                </a:lnTo>
                <a:lnTo>
                  <a:pt x="54" y="157"/>
                </a:lnTo>
                <a:lnTo>
                  <a:pt x="33" y="158"/>
                </a:lnTo>
                <a:close/>
                <a:moveTo>
                  <a:pt x="32" y="146"/>
                </a:moveTo>
                <a:lnTo>
                  <a:pt x="32" y="143"/>
                </a:lnTo>
                <a:lnTo>
                  <a:pt x="32" y="146"/>
                </a:lnTo>
                <a:lnTo>
                  <a:pt x="44" y="145"/>
                </a:lnTo>
                <a:lnTo>
                  <a:pt x="32" y="146"/>
                </a:lnTo>
                <a:close/>
                <a:moveTo>
                  <a:pt x="32" y="146"/>
                </a:moveTo>
                <a:lnTo>
                  <a:pt x="32" y="143"/>
                </a:lnTo>
                <a:lnTo>
                  <a:pt x="31" y="141"/>
                </a:lnTo>
                <a:lnTo>
                  <a:pt x="52" y="134"/>
                </a:lnTo>
                <a:lnTo>
                  <a:pt x="53" y="139"/>
                </a:lnTo>
                <a:lnTo>
                  <a:pt x="54" y="144"/>
                </a:lnTo>
                <a:lnTo>
                  <a:pt x="32" y="146"/>
                </a:lnTo>
                <a:close/>
                <a:moveTo>
                  <a:pt x="31" y="141"/>
                </a:moveTo>
                <a:lnTo>
                  <a:pt x="31" y="140"/>
                </a:lnTo>
                <a:lnTo>
                  <a:pt x="46" y="124"/>
                </a:lnTo>
                <a:lnTo>
                  <a:pt x="49" y="129"/>
                </a:lnTo>
                <a:lnTo>
                  <a:pt x="52" y="134"/>
                </a:lnTo>
                <a:lnTo>
                  <a:pt x="31" y="141"/>
                </a:lnTo>
                <a:close/>
                <a:moveTo>
                  <a:pt x="46" y="124"/>
                </a:moveTo>
                <a:lnTo>
                  <a:pt x="47" y="126"/>
                </a:lnTo>
                <a:lnTo>
                  <a:pt x="46" y="124"/>
                </a:lnTo>
                <a:lnTo>
                  <a:pt x="38" y="133"/>
                </a:lnTo>
                <a:lnTo>
                  <a:pt x="46" y="124"/>
                </a:lnTo>
                <a:close/>
                <a:moveTo>
                  <a:pt x="31" y="140"/>
                </a:moveTo>
                <a:lnTo>
                  <a:pt x="31" y="140"/>
                </a:lnTo>
                <a:lnTo>
                  <a:pt x="30" y="140"/>
                </a:lnTo>
                <a:lnTo>
                  <a:pt x="30" y="119"/>
                </a:lnTo>
                <a:lnTo>
                  <a:pt x="34" y="119"/>
                </a:lnTo>
                <a:lnTo>
                  <a:pt x="38" y="120"/>
                </a:lnTo>
                <a:lnTo>
                  <a:pt x="42" y="122"/>
                </a:lnTo>
                <a:lnTo>
                  <a:pt x="46" y="124"/>
                </a:lnTo>
                <a:lnTo>
                  <a:pt x="31" y="140"/>
                </a:lnTo>
                <a:close/>
                <a:moveTo>
                  <a:pt x="30" y="140"/>
                </a:moveTo>
                <a:lnTo>
                  <a:pt x="26" y="141"/>
                </a:lnTo>
                <a:lnTo>
                  <a:pt x="20" y="142"/>
                </a:lnTo>
                <a:lnTo>
                  <a:pt x="13" y="122"/>
                </a:lnTo>
                <a:lnTo>
                  <a:pt x="22" y="120"/>
                </a:lnTo>
                <a:lnTo>
                  <a:pt x="30" y="119"/>
                </a:lnTo>
                <a:lnTo>
                  <a:pt x="30" y="140"/>
                </a:lnTo>
                <a:close/>
                <a:moveTo>
                  <a:pt x="20" y="142"/>
                </a:moveTo>
                <a:lnTo>
                  <a:pt x="10" y="146"/>
                </a:lnTo>
                <a:lnTo>
                  <a:pt x="6" y="136"/>
                </a:lnTo>
                <a:lnTo>
                  <a:pt x="17" y="133"/>
                </a:lnTo>
                <a:lnTo>
                  <a:pt x="20" y="142"/>
                </a:lnTo>
                <a:close/>
                <a:moveTo>
                  <a:pt x="6" y="136"/>
                </a:moveTo>
                <a:lnTo>
                  <a:pt x="4" y="130"/>
                </a:lnTo>
                <a:lnTo>
                  <a:pt x="24" y="121"/>
                </a:lnTo>
                <a:lnTo>
                  <a:pt x="27" y="129"/>
                </a:lnTo>
                <a:lnTo>
                  <a:pt x="6" y="136"/>
                </a:lnTo>
                <a:close/>
                <a:moveTo>
                  <a:pt x="4" y="130"/>
                </a:moveTo>
                <a:lnTo>
                  <a:pt x="0" y="119"/>
                </a:lnTo>
                <a:lnTo>
                  <a:pt x="10" y="116"/>
                </a:lnTo>
                <a:lnTo>
                  <a:pt x="13" y="126"/>
                </a:lnTo>
                <a:lnTo>
                  <a:pt x="4" y="130"/>
                </a:lnTo>
                <a:close/>
                <a:moveTo>
                  <a:pt x="10" y="116"/>
                </a:moveTo>
                <a:lnTo>
                  <a:pt x="64" y="94"/>
                </a:lnTo>
                <a:lnTo>
                  <a:pt x="72" y="114"/>
                </a:lnTo>
                <a:lnTo>
                  <a:pt x="18" y="136"/>
                </a:lnTo>
                <a:lnTo>
                  <a:pt x="10" y="116"/>
                </a:lnTo>
                <a:close/>
                <a:moveTo>
                  <a:pt x="64" y="94"/>
                </a:moveTo>
                <a:lnTo>
                  <a:pt x="66" y="93"/>
                </a:lnTo>
                <a:lnTo>
                  <a:pt x="68" y="93"/>
                </a:lnTo>
                <a:lnTo>
                  <a:pt x="68" y="104"/>
                </a:lnTo>
                <a:lnTo>
                  <a:pt x="64" y="94"/>
                </a:lnTo>
                <a:close/>
                <a:moveTo>
                  <a:pt x="68" y="93"/>
                </a:moveTo>
                <a:lnTo>
                  <a:pt x="77" y="93"/>
                </a:lnTo>
                <a:lnTo>
                  <a:pt x="77" y="115"/>
                </a:lnTo>
                <a:lnTo>
                  <a:pt x="68" y="115"/>
                </a:lnTo>
                <a:lnTo>
                  <a:pt x="68" y="93"/>
                </a:lnTo>
                <a:close/>
                <a:moveTo>
                  <a:pt x="77" y="93"/>
                </a:moveTo>
                <a:lnTo>
                  <a:pt x="87" y="93"/>
                </a:lnTo>
                <a:lnTo>
                  <a:pt x="87" y="104"/>
                </a:lnTo>
                <a:lnTo>
                  <a:pt x="77" y="104"/>
                </a:lnTo>
                <a:lnTo>
                  <a:pt x="77" y="93"/>
                </a:lnTo>
                <a:close/>
                <a:moveTo>
                  <a:pt x="87" y="104"/>
                </a:moveTo>
                <a:lnTo>
                  <a:pt x="87" y="247"/>
                </a:lnTo>
                <a:lnTo>
                  <a:pt x="65" y="247"/>
                </a:lnTo>
                <a:lnTo>
                  <a:pt x="65" y="104"/>
                </a:lnTo>
                <a:lnTo>
                  <a:pt x="87" y="104"/>
                </a:lnTo>
                <a:close/>
                <a:moveTo>
                  <a:pt x="87" y="247"/>
                </a:moveTo>
                <a:lnTo>
                  <a:pt x="87" y="260"/>
                </a:lnTo>
                <a:lnTo>
                  <a:pt x="89" y="267"/>
                </a:lnTo>
                <a:lnTo>
                  <a:pt x="73" y="280"/>
                </a:lnTo>
                <a:lnTo>
                  <a:pt x="69" y="275"/>
                </a:lnTo>
                <a:lnTo>
                  <a:pt x="67" y="268"/>
                </a:lnTo>
                <a:lnTo>
                  <a:pt x="66" y="258"/>
                </a:lnTo>
                <a:lnTo>
                  <a:pt x="65" y="247"/>
                </a:lnTo>
                <a:lnTo>
                  <a:pt x="87" y="247"/>
                </a:lnTo>
                <a:close/>
                <a:moveTo>
                  <a:pt x="73" y="281"/>
                </a:moveTo>
                <a:lnTo>
                  <a:pt x="74" y="282"/>
                </a:lnTo>
                <a:lnTo>
                  <a:pt x="73" y="280"/>
                </a:lnTo>
                <a:lnTo>
                  <a:pt x="81" y="274"/>
                </a:lnTo>
                <a:lnTo>
                  <a:pt x="73" y="281"/>
                </a:lnTo>
                <a:close/>
                <a:moveTo>
                  <a:pt x="89" y="267"/>
                </a:moveTo>
                <a:lnTo>
                  <a:pt x="90" y="268"/>
                </a:lnTo>
                <a:lnTo>
                  <a:pt x="92" y="269"/>
                </a:lnTo>
                <a:lnTo>
                  <a:pt x="87" y="288"/>
                </a:lnTo>
                <a:lnTo>
                  <a:pt x="83" y="287"/>
                </a:lnTo>
                <a:lnTo>
                  <a:pt x="79" y="285"/>
                </a:lnTo>
                <a:lnTo>
                  <a:pt x="76" y="283"/>
                </a:lnTo>
                <a:lnTo>
                  <a:pt x="73" y="281"/>
                </a:lnTo>
                <a:lnTo>
                  <a:pt x="89" y="267"/>
                </a:lnTo>
                <a:close/>
                <a:moveTo>
                  <a:pt x="92" y="269"/>
                </a:moveTo>
                <a:lnTo>
                  <a:pt x="27" y="250"/>
                </a:lnTo>
                <a:lnTo>
                  <a:pt x="92" y="269"/>
                </a:lnTo>
                <a:lnTo>
                  <a:pt x="89" y="279"/>
                </a:lnTo>
                <a:lnTo>
                  <a:pt x="92" y="269"/>
                </a:lnTo>
                <a:close/>
                <a:moveTo>
                  <a:pt x="92" y="269"/>
                </a:moveTo>
                <a:lnTo>
                  <a:pt x="97" y="270"/>
                </a:lnTo>
                <a:lnTo>
                  <a:pt x="104" y="270"/>
                </a:lnTo>
                <a:lnTo>
                  <a:pt x="104" y="290"/>
                </a:lnTo>
                <a:lnTo>
                  <a:pt x="94" y="290"/>
                </a:lnTo>
                <a:lnTo>
                  <a:pt x="87" y="288"/>
                </a:lnTo>
                <a:lnTo>
                  <a:pt x="92" y="269"/>
                </a:lnTo>
                <a:close/>
                <a:moveTo>
                  <a:pt x="104" y="270"/>
                </a:moveTo>
                <a:lnTo>
                  <a:pt x="114" y="270"/>
                </a:lnTo>
                <a:lnTo>
                  <a:pt x="114" y="280"/>
                </a:lnTo>
                <a:lnTo>
                  <a:pt x="104" y="280"/>
                </a:lnTo>
                <a:lnTo>
                  <a:pt x="104" y="270"/>
                </a:lnTo>
                <a:close/>
                <a:moveTo>
                  <a:pt x="114" y="280"/>
                </a:moveTo>
                <a:lnTo>
                  <a:pt x="114" y="287"/>
                </a:lnTo>
                <a:lnTo>
                  <a:pt x="93" y="287"/>
                </a:lnTo>
                <a:lnTo>
                  <a:pt x="93" y="280"/>
                </a:lnTo>
                <a:lnTo>
                  <a:pt x="114" y="280"/>
                </a:lnTo>
                <a:close/>
                <a:moveTo>
                  <a:pt x="114" y="287"/>
                </a:moveTo>
                <a:lnTo>
                  <a:pt x="114" y="298"/>
                </a:lnTo>
                <a:lnTo>
                  <a:pt x="104" y="298"/>
                </a:lnTo>
                <a:lnTo>
                  <a:pt x="104" y="287"/>
                </a:lnTo>
                <a:lnTo>
                  <a:pt x="114" y="28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1036638" y="3449637"/>
            <a:ext cx="76200" cy="100013"/>
          </a:xfrm>
          <a:custGeom>
            <a:avLst/>
            <a:gdLst>
              <a:gd name="T0" fmla="*/ 81 w 143"/>
              <a:gd name="T1" fmla="*/ 78 h 190"/>
              <a:gd name="T2" fmla="*/ 99 w 143"/>
              <a:gd name="T3" fmla="*/ 76 h 190"/>
              <a:gd name="T4" fmla="*/ 107 w 143"/>
              <a:gd name="T5" fmla="*/ 89 h 190"/>
              <a:gd name="T6" fmla="*/ 99 w 143"/>
              <a:gd name="T7" fmla="*/ 99 h 190"/>
              <a:gd name="T8" fmla="*/ 81 w 143"/>
              <a:gd name="T9" fmla="*/ 97 h 190"/>
              <a:gd name="T10" fmla="*/ 61 w 143"/>
              <a:gd name="T11" fmla="*/ 95 h 190"/>
              <a:gd name="T12" fmla="*/ 41 w 143"/>
              <a:gd name="T13" fmla="*/ 105 h 190"/>
              <a:gd name="T14" fmla="*/ 34 w 143"/>
              <a:gd name="T15" fmla="*/ 123 h 190"/>
              <a:gd name="T16" fmla="*/ 34 w 143"/>
              <a:gd name="T17" fmla="*/ 139 h 190"/>
              <a:gd name="T18" fmla="*/ 39 w 143"/>
              <a:gd name="T19" fmla="*/ 152 h 190"/>
              <a:gd name="T20" fmla="*/ 48 w 143"/>
              <a:gd name="T21" fmla="*/ 161 h 190"/>
              <a:gd name="T22" fmla="*/ 69 w 143"/>
              <a:gd name="T23" fmla="*/ 169 h 190"/>
              <a:gd name="T24" fmla="*/ 94 w 143"/>
              <a:gd name="T25" fmla="*/ 167 h 190"/>
              <a:gd name="T26" fmla="*/ 117 w 143"/>
              <a:gd name="T27" fmla="*/ 157 h 190"/>
              <a:gd name="T28" fmla="*/ 139 w 143"/>
              <a:gd name="T29" fmla="*/ 138 h 190"/>
              <a:gd name="T30" fmla="*/ 119 w 143"/>
              <a:gd name="T31" fmla="*/ 169 h 190"/>
              <a:gd name="T32" fmla="*/ 90 w 143"/>
              <a:gd name="T33" fmla="*/ 186 h 190"/>
              <a:gd name="T34" fmla="*/ 65 w 143"/>
              <a:gd name="T35" fmla="*/ 190 h 190"/>
              <a:gd name="T36" fmla="*/ 36 w 143"/>
              <a:gd name="T37" fmla="*/ 185 h 190"/>
              <a:gd name="T38" fmla="*/ 15 w 143"/>
              <a:gd name="T39" fmla="*/ 175 h 190"/>
              <a:gd name="T40" fmla="*/ 4 w 143"/>
              <a:gd name="T41" fmla="*/ 159 h 190"/>
              <a:gd name="T42" fmla="*/ 0 w 143"/>
              <a:gd name="T43" fmla="*/ 138 h 190"/>
              <a:gd name="T44" fmla="*/ 5 w 143"/>
              <a:gd name="T45" fmla="*/ 119 h 190"/>
              <a:gd name="T46" fmla="*/ 18 w 143"/>
              <a:gd name="T47" fmla="*/ 102 h 190"/>
              <a:gd name="T48" fmla="*/ 27 w 143"/>
              <a:gd name="T49" fmla="*/ 89 h 190"/>
              <a:gd name="T50" fmla="*/ 11 w 143"/>
              <a:gd name="T51" fmla="*/ 76 h 190"/>
              <a:gd name="T52" fmla="*/ 4 w 143"/>
              <a:gd name="T53" fmla="*/ 57 h 190"/>
              <a:gd name="T54" fmla="*/ 5 w 143"/>
              <a:gd name="T55" fmla="*/ 41 h 190"/>
              <a:gd name="T56" fmla="*/ 10 w 143"/>
              <a:gd name="T57" fmla="*/ 27 h 190"/>
              <a:gd name="T58" fmla="*/ 22 w 143"/>
              <a:gd name="T59" fmla="*/ 17 h 190"/>
              <a:gd name="T60" fmla="*/ 37 w 143"/>
              <a:gd name="T61" fmla="*/ 7 h 190"/>
              <a:gd name="T62" fmla="*/ 58 w 143"/>
              <a:gd name="T63" fmla="*/ 1 h 190"/>
              <a:gd name="T64" fmla="*/ 85 w 143"/>
              <a:gd name="T65" fmla="*/ 1 h 190"/>
              <a:gd name="T66" fmla="*/ 117 w 143"/>
              <a:gd name="T67" fmla="*/ 12 h 190"/>
              <a:gd name="T68" fmla="*/ 133 w 143"/>
              <a:gd name="T69" fmla="*/ 26 h 190"/>
              <a:gd name="T70" fmla="*/ 136 w 143"/>
              <a:gd name="T71" fmla="*/ 36 h 190"/>
              <a:gd name="T72" fmla="*/ 134 w 143"/>
              <a:gd name="T73" fmla="*/ 46 h 190"/>
              <a:gd name="T74" fmla="*/ 126 w 143"/>
              <a:gd name="T75" fmla="*/ 51 h 190"/>
              <a:gd name="T76" fmla="*/ 115 w 143"/>
              <a:gd name="T77" fmla="*/ 52 h 190"/>
              <a:gd name="T78" fmla="*/ 106 w 143"/>
              <a:gd name="T79" fmla="*/ 47 h 190"/>
              <a:gd name="T80" fmla="*/ 99 w 143"/>
              <a:gd name="T81" fmla="*/ 38 h 190"/>
              <a:gd name="T82" fmla="*/ 93 w 143"/>
              <a:gd name="T83" fmla="*/ 24 h 190"/>
              <a:gd name="T84" fmla="*/ 83 w 143"/>
              <a:gd name="T85" fmla="*/ 16 h 190"/>
              <a:gd name="T86" fmla="*/ 66 w 143"/>
              <a:gd name="T87" fmla="*/ 14 h 190"/>
              <a:gd name="T88" fmla="*/ 46 w 143"/>
              <a:gd name="T89" fmla="*/ 18 h 190"/>
              <a:gd name="T90" fmla="*/ 35 w 143"/>
              <a:gd name="T91" fmla="*/ 33 h 190"/>
              <a:gd name="T92" fmla="*/ 34 w 143"/>
              <a:gd name="T93" fmla="*/ 54 h 190"/>
              <a:gd name="T94" fmla="*/ 40 w 143"/>
              <a:gd name="T95" fmla="*/ 69 h 190"/>
              <a:gd name="T96" fmla="*/ 51 w 143"/>
              <a:gd name="T97" fmla="*/ 77 h 190"/>
              <a:gd name="T98" fmla="*/ 66 w 143"/>
              <a:gd name="T99" fmla="*/ 81 h 19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3"/>
              <a:gd name="T151" fmla="*/ 0 h 190"/>
              <a:gd name="T152" fmla="*/ 143 w 143"/>
              <a:gd name="T153" fmla="*/ 190 h 19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3" h="190">
                <a:moveTo>
                  <a:pt x="66" y="81"/>
                </a:moveTo>
                <a:lnTo>
                  <a:pt x="72" y="80"/>
                </a:lnTo>
                <a:lnTo>
                  <a:pt x="81" y="78"/>
                </a:lnTo>
                <a:lnTo>
                  <a:pt x="88" y="76"/>
                </a:lnTo>
                <a:lnTo>
                  <a:pt x="94" y="76"/>
                </a:lnTo>
                <a:lnTo>
                  <a:pt x="99" y="76"/>
                </a:lnTo>
                <a:lnTo>
                  <a:pt x="103" y="79"/>
                </a:lnTo>
                <a:lnTo>
                  <a:pt x="106" y="82"/>
                </a:lnTo>
                <a:lnTo>
                  <a:pt x="107" y="89"/>
                </a:lnTo>
                <a:lnTo>
                  <a:pt x="106" y="94"/>
                </a:lnTo>
                <a:lnTo>
                  <a:pt x="103" y="97"/>
                </a:lnTo>
                <a:lnTo>
                  <a:pt x="99" y="99"/>
                </a:lnTo>
                <a:lnTo>
                  <a:pt x="94" y="100"/>
                </a:lnTo>
                <a:lnTo>
                  <a:pt x="88" y="99"/>
                </a:lnTo>
                <a:lnTo>
                  <a:pt x="81" y="97"/>
                </a:lnTo>
                <a:lnTo>
                  <a:pt x="74" y="95"/>
                </a:lnTo>
                <a:lnTo>
                  <a:pt x="68" y="94"/>
                </a:lnTo>
                <a:lnTo>
                  <a:pt x="61" y="95"/>
                </a:lnTo>
                <a:lnTo>
                  <a:pt x="54" y="97"/>
                </a:lnTo>
                <a:lnTo>
                  <a:pt x="46" y="100"/>
                </a:lnTo>
                <a:lnTo>
                  <a:pt x="41" y="105"/>
                </a:lnTo>
                <a:lnTo>
                  <a:pt x="38" y="110"/>
                </a:lnTo>
                <a:lnTo>
                  <a:pt x="35" y="117"/>
                </a:lnTo>
                <a:lnTo>
                  <a:pt x="34" y="123"/>
                </a:lnTo>
                <a:lnTo>
                  <a:pt x="33" y="130"/>
                </a:lnTo>
                <a:lnTo>
                  <a:pt x="33" y="135"/>
                </a:lnTo>
                <a:lnTo>
                  <a:pt x="34" y="139"/>
                </a:lnTo>
                <a:lnTo>
                  <a:pt x="35" y="144"/>
                </a:lnTo>
                <a:lnTo>
                  <a:pt x="37" y="148"/>
                </a:lnTo>
                <a:lnTo>
                  <a:pt x="39" y="152"/>
                </a:lnTo>
                <a:lnTo>
                  <a:pt x="41" y="155"/>
                </a:lnTo>
                <a:lnTo>
                  <a:pt x="44" y="158"/>
                </a:lnTo>
                <a:lnTo>
                  <a:pt x="48" y="161"/>
                </a:lnTo>
                <a:lnTo>
                  <a:pt x="55" y="164"/>
                </a:lnTo>
                <a:lnTo>
                  <a:pt x="62" y="167"/>
                </a:lnTo>
                <a:lnTo>
                  <a:pt x="69" y="169"/>
                </a:lnTo>
                <a:lnTo>
                  <a:pt x="78" y="170"/>
                </a:lnTo>
                <a:lnTo>
                  <a:pt x="86" y="169"/>
                </a:lnTo>
                <a:lnTo>
                  <a:pt x="94" y="167"/>
                </a:lnTo>
                <a:lnTo>
                  <a:pt x="101" y="164"/>
                </a:lnTo>
                <a:lnTo>
                  <a:pt x="110" y="161"/>
                </a:lnTo>
                <a:lnTo>
                  <a:pt x="117" y="157"/>
                </a:lnTo>
                <a:lnTo>
                  <a:pt x="124" y="152"/>
                </a:lnTo>
                <a:lnTo>
                  <a:pt x="131" y="146"/>
                </a:lnTo>
                <a:lnTo>
                  <a:pt x="139" y="138"/>
                </a:lnTo>
                <a:lnTo>
                  <a:pt x="143" y="146"/>
                </a:lnTo>
                <a:lnTo>
                  <a:pt x="130" y="158"/>
                </a:lnTo>
                <a:lnTo>
                  <a:pt x="119" y="169"/>
                </a:lnTo>
                <a:lnTo>
                  <a:pt x="109" y="177"/>
                </a:lnTo>
                <a:lnTo>
                  <a:pt x="98" y="183"/>
                </a:lnTo>
                <a:lnTo>
                  <a:pt x="90" y="186"/>
                </a:lnTo>
                <a:lnTo>
                  <a:pt x="83" y="188"/>
                </a:lnTo>
                <a:lnTo>
                  <a:pt x="73" y="189"/>
                </a:lnTo>
                <a:lnTo>
                  <a:pt x="65" y="190"/>
                </a:lnTo>
                <a:lnTo>
                  <a:pt x="55" y="189"/>
                </a:lnTo>
                <a:lnTo>
                  <a:pt x="45" y="188"/>
                </a:lnTo>
                <a:lnTo>
                  <a:pt x="36" y="185"/>
                </a:lnTo>
                <a:lnTo>
                  <a:pt x="28" y="182"/>
                </a:lnTo>
                <a:lnTo>
                  <a:pt x="22" y="179"/>
                </a:lnTo>
                <a:lnTo>
                  <a:pt x="15" y="175"/>
                </a:lnTo>
                <a:lnTo>
                  <a:pt x="11" y="170"/>
                </a:lnTo>
                <a:lnTo>
                  <a:pt x="7" y="164"/>
                </a:lnTo>
                <a:lnTo>
                  <a:pt x="4" y="159"/>
                </a:lnTo>
                <a:lnTo>
                  <a:pt x="2" y="153"/>
                </a:lnTo>
                <a:lnTo>
                  <a:pt x="1" y="146"/>
                </a:lnTo>
                <a:lnTo>
                  <a:pt x="0" y="138"/>
                </a:lnTo>
                <a:lnTo>
                  <a:pt x="1" y="131"/>
                </a:lnTo>
                <a:lnTo>
                  <a:pt x="2" y="125"/>
                </a:lnTo>
                <a:lnTo>
                  <a:pt x="5" y="119"/>
                </a:lnTo>
                <a:lnTo>
                  <a:pt x="8" y="114"/>
                </a:lnTo>
                <a:lnTo>
                  <a:pt x="13" y="107"/>
                </a:lnTo>
                <a:lnTo>
                  <a:pt x="18" y="102"/>
                </a:lnTo>
                <a:lnTo>
                  <a:pt x="26" y="97"/>
                </a:lnTo>
                <a:lnTo>
                  <a:pt x="33" y="92"/>
                </a:lnTo>
                <a:lnTo>
                  <a:pt x="27" y="89"/>
                </a:lnTo>
                <a:lnTo>
                  <a:pt x="20" y="86"/>
                </a:lnTo>
                <a:lnTo>
                  <a:pt x="15" y="81"/>
                </a:lnTo>
                <a:lnTo>
                  <a:pt x="11" y="76"/>
                </a:lnTo>
                <a:lnTo>
                  <a:pt x="8" y="71"/>
                </a:lnTo>
                <a:lnTo>
                  <a:pt x="6" y="65"/>
                </a:lnTo>
                <a:lnTo>
                  <a:pt x="4" y="57"/>
                </a:lnTo>
                <a:lnTo>
                  <a:pt x="4" y="49"/>
                </a:lnTo>
                <a:lnTo>
                  <a:pt x="4" y="45"/>
                </a:lnTo>
                <a:lnTo>
                  <a:pt x="5" y="41"/>
                </a:lnTo>
                <a:lnTo>
                  <a:pt x="6" y="36"/>
                </a:lnTo>
                <a:lnTo>
                  <a:pt x="8" y="32"/>
                </a:lnTo>
                <a:lnTo>
                  <a:pt x="10" y="27"/>
                </a:lnTo>
                <a:lnTo>
                  <a:pt x="13" y="24"/>
                </a:lnTo>
                <a:lnTo>
                  <a:pt x="17" y="20"/>
                </a:lnTo>
                <a:lnTo>
                  <a:pt x="22" y="17"/>
                </a:lnTo>
                <a:lnTo>
                  <a:pt x="26" y="13"/>
                </a:lnTo>
                <a:lnTo>
                  <a:pt x="32" y="10"/>
                </a:lnTo>
                <a:lnTo>
                  <a:pt x="37" y="7"/>
                </a:lnTo>
                <a:lnTo>
                  <a:pt x="43" y="5"/>
                </a:lnTo>
                <a:lnTo>
                  <a:pt x="51" y="4"/>
                </a:lnTo>
                <a:lnTo>
                  <a:pt x="58" y="1"/>
                </a:lnTo>
                <a:lnTo>
                  <a:pt x="65" y="1"/>
                </a:lnTo>
                <a:lnTo>
                  <a:pt x="72" y="0"/>
                </a:lnTo>
                <a:lnTo>
                  <a:pt x="85" y="1"/>
                </a:lnTo>
                <a:lnTo>
                  <a:pt x="96" y="4"/>
                </a:lnTo>
                <a:lnTo>
                  <a:pt x="107" y="7"/>
                </a:lnTo>
                <a:lnTo>
                  <a:pt x="117" y="12"/>
                </a:lnTo>
                <a:lnTo>
                  <a:pt x="125" y="17"/>
                </a:lnTo>
                <a:lnTo>
                  <a:pt x="130" y="23"/>
                </a:lnTo>
                <a:lnTo>
                  <a:pt x="133" y="26"/>
                </a:lnTo>
                <a:lnTo>
                  <a:pt x="135" y="29"/>
                </a:lnTo>
                <a:lnTo>
                  <a:pt x="135" y="33"/>
                </a:lnTo>
                <a:lnTo>
                  <a:pt x="136" y="36"/>
                </a:lnTo>
                <a:lnTo>
                  <a:pt x="136" y="40"/>
                </a:lnTo>
                <a:lnTo>
                  <a:pt x="135" y="43"/>
                </a:lnTo>
                <a:lnTo>
                  <a:pt x="134" y="46"/>
                </a:lnTo>
                <a:lnTo>
                  <a:pt x="131" y="48"/>
                </a:lnTo>
                <a:lnTo>
                  <a:pt x="129" y="50"/>
                </a:lnTo>
                <a:lnTo>
                  <a:pt x="126" y="51"/>
                </a:lnTo>
                <a:lnTo>
                  <a:pt x="123" y="52"/>
                </a:lnTo>
                <a:lnTo>
                  <a:pt x="119" y="52"/>
                </a:lnTo>
                <a:lnTo>
                  <a:pt x="115" y="52"/>
                </a:lnTo>
                <a:lnTo>
                  <a:pt x="112" y="51"/>
                </a:lnTo>
                <a:lnTo>
                  <a:pt x="109" y="49"/>
                </a:lnTo>
                <a:lnTo>
                  <a:pt x="106" y="47"/>
                </a:lnTo>
                <a:lnTo>
                  <a:pt x="103" y="45"/>
                </a:lnTo>
                <a:lnTo>
                  <a:pt x="101" y="42"/>
                </a:lnTo>
                <a:lnTo>
                  <a:pt x="99" y="38"/>
                </a:lnTo>
                <a:lnTo>
                  <a:pt x="97" y="33"/>
                </a:lnTo>
                <a:lnTo>
                  <a:pt x="95" y="28"/>
                </a:lnTo>
                <a:lnTo>
                  <a:pt x="93" y="24"/>
                </a:lnTo>
                <a:lnTo>
                  <a:pt x="90" y="21"/>
                </a:lnTo>
                <a:lnTo>
                  <a:pt x="87" y="18"/>
                </a:lnTo>
                <a:lnTo>
                  <a:pt x="83" y="16"/>
                </a:lnTo>
                <a:lnTo>
                  <a:pt x="78" y="15"/>
                </a:lnTo>
                <a:lnTo>
                  <a:pt x="72" y="14"/>
                </a:lnTo>
                <a:lnTo>
                  <a:pt x="66" y="14"/>
                </a:lnTo>
                <a:lnTo>
                  <a:pt x="59" y="14"/>
                </a:lnTo>
                <a:lnTo>
                  <a:pt x="53" y="16"/>
                </a:lnTo>
                <a:lnTo>
                  <a:pt x="46" y="18"/>
                </a:lnTo>
                <a:lnTo>
                  <a:pt x="42" y="22"/>
                </a:lnTo>
                <a:lnTo>
                  <a:pt x="38" y="27"/>
                </a:lnTo>
                <a:lnTo>
                  <a:pt x="35" y="33"/>
                </a:lnTo>
                <a:lnTo>
                  <a:pt x="34" y="38"/>
                </a:lnTo>
                <a:lnTo>
                  <a:pt x="33" y="45"/>
                </a:lnTo>
                <a:lnTo>
                  <a:pt x="34" y="54"/>
                </a:lnTo>
                <a:lnTo>
                  <a:pt x="36" y="63"/>
                </a:lnTo>
                <a:lnTo>
                  <a:pt x="38" y="66"/>
                </a:lnTo>
                <a:lnTo>
                  <a:pt x="40" y="69"/>
                </a:lnTo>
                <a:lnTo>
                  <a:pt x="42" y="72"/>
                </a:lnTo>
                <a:lnTo>
                  <a:pt x="45" y="74"/>
                </a:lnTo>
                <a:lnTo>
                  <a:pt x="51" y="77"/>
                </a:lnTo>
                <a:lnTo>
                  <a:pt x="55" y="79"/>
                </a:lnTo>
                <a:lnTo>
                  <a:pt x="61" y="80"/>
                </a:lnTo>
                <a:lnTo>
                  <a:pt x="66" y="8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3" name="Freeform 21"/>
          <p:cNvSpPr>
            <a:spLocks noEditPoints="1"/>
          </p:cNvSpPr>
          <p:nvPr/>
        </p:nvSpPr>
        <p:spPr bwMode="auto">
          <a:xfrm>
            <a:off x="1030288" y="3443287"/>
            <a:ext cx="120650" cy="112713"/>
          </a:xfrm>
          <a:custGeom>
            <a:avLst/>
            <a:gdLst>
              <a:gd name="T0" fmla="*/ 89 w 226"/>
              <a:gd name="T1" fmla="*/ 78 h 211"/>
              <a:gd name="T2" fmla="*/ 102 w 226"/>
              <a:gd name="T3" fmla="*/ 76 h 211"/>
              <a:gd name="T4" fmla="*/ 116 w 226"/>
              <a:gd name="T5" fmla="*/ 77 h 211"/>
              <a:gd name="T6" fmla="*/ 106 w 226"/>
              <a:gd name="T7" fmla="*/ 97 h 211"/>
              <a:gd name="T8" fmla="*/ 107 w 226"/>
              <a:gd name="T9" fmla="*/ 100 h 211"/>
              <a:gd name="T10" fmla="*/ 105 w 226"/>
              <a:gd name="T11" fmla="*/ 120 h 211"/>
              <a:gd name="T12" fmla="*/ 101 w 226"/>
              <a:gd name="T13" fmla="*/ 99 h 211"/>
              <a:gd name="T14" fmla="*/ 99 w 226"/>
              <a:gd name="T15" fmla="*/ 99 h 211"/>
              <a:gd name="T16" fmla="*/ 87 w 226"/>
              <a:gd name="T17" fmla="*/ 116 h 211"/>
              <a:gd name="T18" fmla="*/ 81 w 226"/>
              <a:gd name="T19" fmla="*/ 114 h 211"/>
              <a:gd name="T20" fmla="*/ 68 w 226"/>
              <a:gd name="T21" fmla="*/ 116 h 211"/>
              <a:gd name="T22" fmla="*/ 44 w 226"/>
              <a:gd name="T23" fmla="*/ 108 h 211"/>
              <a:gd name="T24" fmla="*/ 44 w 226"/>
              <a:gd name="T25" fmla="*/ 108 h 211"/>
              <a:gd name="T26" fmla="*/ 34 w 226"/>
              <a:gd name="T27" fmla="*/ 140 h 211"/>
              <a:gd name="T28" fmla="*/ 57 w 226"/>
              <a:gd name="T29" fmla="*/ 154 h 211"/>
              <a:gd name="T30" fmla="*/ 61 w 226"/>
              <a:gd name="T31" fmla="*/ 158 h 211"/>
              <a:gd name="T32" fmla="*/ 66 w 226"/>
              <a:gd name="T33" fmla="*/ 162 h 211"/>
              <a:gd name="T34" fmla="*/ 81 w 226"/>
              <a:gd name="T35" fmla="*/ 168 h 211"/>
              <a:gd name="T36" fmla="*/ 102 w 226"/>
              <a:gd name="T37" fmla="*/ 167 h 211"/>
              <a:gd name="T38" fmla="*/ 89 w 226"/>
              <a:gd name="T39" fmla="*/ 168 h 211"/>
              <a:gd name="T40" fmla="*/ 141 w 226"/>
              <a:gd name="T41" fmla="*/ 170 h 211"/>
              <a:gd name="T42" fmla="*/ 142 w 226"/>
              <a:gd name="T43" fmla="*/ 141 h 211"/>
              <a:gd name="T44" fmla="*/ 162 w 226"/>
              <a:gd name="T45" fmla="*/ 163 h 211"/>
              <a:gd name="T46" fmla="*/ 147 w 226"/>
              <a:gd name="T47" fmla="*/ 148 h 211"/>
              <a:gd name="T48" fmla="*/ 137 w 226"/>
              <a:gd name="T49" fmla="*/ 187 h 211"/>
              <a:gd name="T50" fmla="*/ 86 w 226"/>
              <a:gd name="T51" fmla="*/ 211 h 211"/>
              <a:gd name="T52" fmla="*/ 76 w 226"/>
              <a:gd name="T53" fmla="*/ 211 h 211"/>
              <a:gd name="T54" fmla="*/ 44 w 226"/>
              <a:gd name="T55" fmla="*/ 205 h 211"/>
              <a:gd name="T56" fmla="*/ 43 w 226"/>
              <a:gd name="T57" fmla="*/ 183 h 211"/>
              <a:gd name="T58" fmla="*/ 26 w 226"/>
              <a:gd name="T59" fmla="*/ 169 h 211"/>
              <a:gd name="T60" fmla="*/ 2 w 226"/>
              <a:gd name="T61" fmla="*/ 165 h 211"/>
              <a:gd name="T62" fmla="*/ 9 w 226"/>
              <a:gd name="T63" fmla="*/ 181 h 211"/>
              <a:gd name="T64" fmla="*/ 23 w 226"/>
              <a:gd name="T65" fmla="*/ 138 h 211"/>
              <a:gd name="T66" fmla="*/ 39 w 226"/>
              <a:gd name="T67" fmla="*/ 92 h 211"/>
              <a:gd name="T68" fmla="*/ 70 w 226"/>
              <a:gd name="T69" fmla="*/ 99 h 211"/>
              <a:gd name="T70" fmla="*/ 14 w 226"/>
              <a:gd name="T71" fmla="*/ 92 h 211"/>
              <a:gd name="T72" fmla="*/ 10 w 226"/>
              <a:gd name="T73" fmla="*/ 85 h 211"/>
              <a:gd name="T74" fmla="*/ 30 w 226"/>
              <a:gd name="T75" fmla="*/ 80 h 211"/>
              <a:gd name="T76" fmla="*/ 16 w 226"/>
              <a:gd name="T77" fmla="*/ 27 h 211"/>
              <a:gd name="T78" fmla="*/ 4 w 226"/>
              <a:gd name="T79" fmla="*/ 59 h 211"/>
              <a:gd name="T80" fmla="*/ 38 w 226"/>
              <a:gd name="T81" fmla="*/ 10 h 211"/>
              <a:gd name="T82" fmla="*/ 25 w 226"/>
              <a:gd name="T83" fmla="*/ 19 h 211"/>
              <a:gd name="T84" fmla="*/ 57 w 226"/>
              <a:gd name="T85" fmla="*/ 25 h 211"/>
              <a:gd name="T86" fmla="*/ 83 w 226"/>
              <a:gd name="T87" fmla="*/ 0 h 211"/>
              <a:gd name="T88" fmla="*/ 123 w 226"/>
              <a:gd name="T89" fmla="*/ 31 h 211"/>
              <a:gd name="T90" fmla="*/ 147 w 226"/>
              <a:gd name="T91" fmla="*/ 23 h 211"/>
              <a:gd name="T92" fmla="*/ 155 w 226"/>
              <a:gd name="T93" fmla="*/ 36 h 211"/>
              <a:gd name="T94" fmla="*/ 157 w 226"/>
              <a:gd name="T95" fmla="*/ 52 h 211"/>
              <a:gd name="T96" fmla="*/ 130 w 226"/>
              <a:gd name="T97" fmla="*/ 52 h 211"/>
              <a:gd name="T98" fmla="*/ 120 w 226"/>
              <a:gd name="T99" fmla="*/ 72 h 211"/>
              <a:gd name="T100" fmla="*/ 121 w 226"/>
              <a:gd name="T101" fmla="*/ 45 h 211"/>
              <a:gd name="T102" fmla="*/ 103 w 226"/>
              <a:gd name="T103" fmla="*/ 20 h 211"/>
              <a:gd name="T104" fmla="*/ 77 w 226"/>
              <a:gd name="T105" fmla="*/ 34 h 211"/>
              <a:gd name="T106" fmla="*/ 72 w 226"/>
              <a:gd name="T107" fmla="*/ 34 h 211"/>
              <a:gd name="T108" fmla="*/ 77 w 226"/>
              <a:gd name="T109" fmla="*/ 13 h 211"/>
              <a:gd name="T110" fmla="*/ 61 w 226"/>
              <a:gd name="T111" fmla="*/ 39 h 211"/>
              <a:gd name="T112" fmla="*/ 54 w 226"/>
              <a:gd name="T113" fmla="*/ 55 h 211"/>
              <a:gd name="T114" fmla="*/ 54 w 226"/>
              <a:gd name="T115" fmla="*/ 55 h 211"/>
              <a:gd name="T116" fmla="*/ 38 w 226"/>
              <a:gd name="T117" fmla="*/ 77 h 211"/>
              <a:gd name="T118" fmla="*/ 66 w 226"/>
              <a:gd name="T119" fmla="*/ 78 h 211"/>
              <a:gd name="T120" fmla="*/ 63 w 226"/>
              <a:gd name="T121" fmla="*/ 100 h 211"/>
              <a:gd name="T122" fmla="*/ 63 w 226"/>
              <a:gd name="T123" fmla="*/ 100 h 21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26"/>
              <a:gd name="T187" fmla="*/ 0 h 211"/>
              <a:gd name="T188" fmla="*/ 226 w 226"/>
              <a:gd name="T189" fmla="*/ 211 h 21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26" h="211">
                <a:moveTo>
                  <a:pt x="77" y="81"/>
                </a:moveTo>
                <a:lnTo>
                  <a:pt x="82" y="80"/>
                </a:lnTo>
                <a:lnTo>
                  <a:pt x="89" y="78"/>
                </a:lnTo>
                <a:lnTo>
                  <a:pt x="95" y="99"/>
                </a:lnTo>
                <a:lnTo>
                  <a:pt x="85" y="101"/>
                </a:lnTo>
                <a:lnTo>
                  <a:pt x="77" y="102"/>
                </a:lnTo>
                <a:lnTo>
                  <a:pt x="77" y="81"/>
                </a:lnTo>
                <a:close/>
                <a:moveTo>
                  <a:pt x="89" y="78"/>
                </a:moveTo>
                <a:lnTo>
                  <a:pt x="93" y="77"/>
                </a:lnTo>
                <a:lnTo>
                  <a:pt x="98" y="76"/>
                </a:lnTo>
                <a:lnTo>
                  <a:pt x="101" y="97"/>
                </a:lnTo>
                <a:lnTo>
                  <a:pt x="98" y="98"/>
                </a:lnTo>
                <a:lnTo>
                  <a:pt x="95" y="99"/>
                </a:lnTo>
                <a:lnTo>
                  <a:pt x="89" y="78"/>
                </a:lnTo>
                <a:close/>
                <a:moveTo>
                  <a:pt x="98" y="76"/>
                </a:moveTo>
                <a:lnTo>
                  <a:pt x="102" y="76"/>
                </a:lnTo>
                <a:lnTo>
                  <a:pt x="105" y="75"/>
                </a:lnTo>
                <a:lnTo>
                  <a:pt x="105" y="97"/>
                </a:lnTo>
                <a:lnTo>
                  <a:pt x="104" y="97"/>
                </a:lnTo>
                <a:lnTo>
                  <a:pt x="101" y="97"/>
                </a:lnTo>
                <a:lnTo>
                  <a:pt x="98" y="76"/>
                </a:lnTo>
                <a:close/>
                <a:moveTo>
                  <a:pt x="105" y="75"/>
                </a:moveTo>
                <a:lnTo>
                  <a:pt x="110" y="76"/>
                </a:lnTo>
                <a:lnTo>
                  <a:pt x="116" y="77"/>
                </a:lnTo>
                <a:lnTo>
                  <a:pt x="120" y="79"/>
                </a:lnTo>
                <a:lnTo>
                  <a:pt x="123" y="81"/>
                </a:lnTo>
                <a:lnTo>
                  <a:pt x="125" y="84"/>
                </a:lnTo>
                <a:lnTo>
                  <a:pt x="127" y="88"/>
                </a:lnTo>
                <a:lnTo>
                  <a:pt x="128" y="93"/>
                </a:lnTo>
                <a:lnTo>
                  <a:pt x="128" y="99"/>
                </a:lnTo>
                <a:lnTo>
                  <a:pt x="107" y="99"/>
                </a:lnTo>
                <a:lnTo>
                  <a:pt x="106" y="97"/>
                </a:lnTo>
                <a:lnTo>
                  <a:pt x="105" y="97"/>
                </a:lnTo>
                <a:lnTo>
                  <a:pt x="105" y="75"/>
                </a:lnTo>
                <a:close/>
                <a:moveTo>
                  <a:pt x="128" y="99"/>
                </a:moveTo>
                <a:lnTo>
                  <a:pt x="128" y="104"/>
                </a:lnTo>
                <a:lnTo>
                  <a:pt x="127" y="108"/>
                </a:lnTo>
                <a:lnTo>
                  <a:pt x="125" y="112"/>
                </a:lnTo>
                <a:lnTo>
                  <a:pt x="122" y="115"/>
                </a:lnTo>
                <a:lnTo>
                  <a:pt x="107" y="100"/>
                </a:lnTo>
                <a:lnTo>
                  <a:pt x="107" y="99"/>
                </a:lnTo>
                <a:lnTo>
                  <a:pt x="128" y="99"/>
                </a:lnTo>
                <a:close/>
                <a:moveTo>
                  <a:pt x="122" y="115"/>
                </a:moveTo>
                <a:lnTo>
                  <a:pt x="119" y="117"/>
                </a:lnTo>
                <a:lnTo>
                  <a:pt x="114" y="119"/>
                </a:lnTo>
                <a:lnTo>
                  <a:pt x="110" y="120"/>
                </a:lnTo>
                <a:lnTo>
                  <a:pt x="105" y="120"/>
                </a:lnTo>
                <a:lnTo>
                  <a:pt x="105" y="100"/>
                </a:lnTo>
                <a:lnTo>
                  <a:pt x="106" y="100"/>
                </a:lnTo>
                <a:lnTo>
                  <a:pt x="107" y="100"/>
                </a:lnTo>
                <a:lnTo>
                  <a:pt x="122" y="115"/>
                </a:lnTo>
                <a:close/>
                <a:moveTo>
                  <a:pt x="105" y="120"/>
                </a:moveTo>
                <a:lnTo>
                  <a:pt x="101" y="120"/>
                </a:lnTo>
                <a:lnTo>
                  <a:pt x="96" y="119"/>
                </a:lnTo>
                <a:lnTo>
                  <a:pt x="101" y="99"/>
                </a:lnTo>
                <a:lnTo>
                  <a:pt x="103" y="100"/>
                </a:lnTo>
                <a:lnTo>
                  <a:pt x="105" y="100"/>
                </a:lnTo>
                <a:lnTo>
                  <a:pt x="105" y="120"/>
                </a:lnTo>
                <a:close/>
                <a:moveTo>
                  <a:pt x="96" y="119"/>
                </a:moveTo>
                <a:lnTo>
                  <a:pt x="92" y="118"/>
                </a:lnTo>
                <a:lnTo>
                  <a:pt x="87" y="116"/>
                </a:lnTo>
                <a:lnTo>
                  <a:pt x="97" y="98"/>
                </a:lnTo>
                <a:lnTo>
                  <a:pt x="99" y="99"/>
                </a:lnTo>
                <a:lnTo>
                  <a:pt x="101" y="99"/>
                </a:lnTo>
                <a:lnTo>
                  <a:pt x="96" y="119"/>
                </a:lnTo>
                <a:close/>
                <a:moveTo>
                  <a:pt x="87" y="116"/>
                </a:moveTo>
                <a:lnTo>
                  <a:pt x="72" y="109"/>
                </a:lnTo>
                <a:lnTo>
                  <a:pt x="87" y="116"/>
                </a:lnTo>
                <a:lnTo>
                  <a:pt x="92" y="107"/>
                </a:lnTo>
                <a:lnTo>
                  <a:pt x="87" y="116"/>
                </a:lnTo>
                <a:close/>
                <a:moveTo>
                  <a:pt x="87" y="116"/>
                </a:moveTo>
                <a:lnTo>
                  <a:pt x="85" y="115"/>
                </a:lnTo>
                <a:lnTo>
                  <a:pt x="83" y="115"/>
                </a:lnTo>
                <a:lnTo>
                  <a:pt x="89" y="94"/>
                </a:lnTo>
                <a:lnTo>
                  <a:pt x="93" y="96"/>
                </a:lnTo>
                <a:lnTo>
                  <a:pt x="97" y="98"/>
                </a:lnTo>
                <a:lnTo>
                  <a:pt x="87" y="116"/>
                </a:lnTo>
                <a:close/>
                <a:moveTo>
                  <a:pt x="83" y="115"/>
                </a:moveTo>
                <a:lnTo>
                  <a:pt x="81" y="114"/>
                </a:lnTo>
                <a:lnTo>
                  <a:pt x="79" y="114"/>
                </a:lnTo>
                <a:lnTo>
                  <a:pt x="79" y="93"/>
                </a:lnTo>
                <a:lnTo>
                  <a:pt x="83" y="93"/>
                </a:lnTo>
                <a:lnTo>
                  <a:pt x="89" y="94"/>
                </a:lnTo>
                <a:lnTo>
                  <a:pt x="83" y="115"/>
                </a:lnTo>
                <a:close/>
                <a:moveTo>
                  <a:pt x="79" y="114"/>
                </a:moveTo>
                <a:lnTo>
                  <a:pt x="73" y="115"/>
                </a:lnTo>
                <a:lnTo>
                  <a:pt x="68" y="116"/>
                </a:lnTo>
                <a:lnTo>
                  <a:pt x="61" y="97"/>
                </a:lnTo>
                <a:lnTo>
                  <a:pt x="70" y="94"/>
                </a:lnTo>
                <a:lnTo>
                  <a:pt x="79" y="93"/>
                </a:lnTo>
                <a:lnTo>
                  <a:pt x="79" y="114"/>
                </a:lnTo>
                <a:close/>
                <a:moveTo>
                  <a:pt x="68" y="116"/>
                </a:moveTo>
                <a:lnTo>
                  <a:pt x="64" y="118"/>
                </a:lnTo>
                <a:lnTo>
                  <a:pt x="61" y="122"/>
                </a:lnTo>
                <a:lnTo>
                  <a:pt x="44" y="108"/>
                </a:lnTo>
                <a:lnTo>
                  <a:pt x="48" y="105"/>
                </a:lnTo>
                <a:lnTo>
                  <a:pt x="51" y="102"/>
                </a:lnTo>
                <a:lnTo>
                  <a:pt x="55" y="99"/>
                </a:lnTo>
                <a:lnTo>
                  <a:pt x="61" y="97"/>
                </a:lnTo>
                <a:lnTo>
                  <a:pt x="68" y="116"/>
                </a:lnTo>
                <a:close/>
                <a:moveTo>
                  <a:pt x="44" y="109"/>
                </a:moveTo>
                <a:lnTo>
                  <a:pt x="44" y="109"/>
                </a:lnTo>
                <a:lnTo>
                  <a:pt x="44" y="108"/>
                </a:lnTo>
                <a:lnTo>
                  <a:pt x="52" y="115"/>
                </a:lnTo>
                <a:lnTo>
                  <a:pt x="44" y="109"/>
                </a:lnTo>
                <a:close/>
                <a:moveTo>
                  <a:pt x="61" y="122"/>
                </a:moveTo>
                <a:lnTo>
                  <a:pt x="57" y="126"/>
                </a:lnTo>
                <a:lnTo>
                  <a:pt x="56" y="130"/>
                </a:lnTo>
                <a:lnTo>
                  <a:pt x="55" y="135"/>
                </a:lnTo>
                <a:lnTo>
                  <a:pt x="54" y="140"/>
                </a:lnTo>
                <a:lnTo>
                  <a:pt x="34" y="140"/>
                </a:lnTo>
                <a:lnTo>
                  <a:pt x="34" y="131"/>
                </a:lnTo>
                <a:lnTo>
                  <a:pt x="36" y="122"/>
                </a:lnTo>
                <a:lnTo>
                  <a:pt x="40" y="115"/>
                </a:lnTo>
                <a:lnTo>
                  <a:pt x="44" y="109"/>
                </a:lnTo>
                <a:lnTo>
                  <a:pt x="61" y="122"/>
                </a:lnTo>
                <a:close/>
                <a:moveTo>
                  <a:pt x="54" y="140"/>
                </a:moveTo>
                <a:lnTo>
                  <a:pt x="55" y="147"/>
                </a:lnTo>
                <a:lnTo>
                  <a:pt x="57" y="154"/>
                </a:lnTo>
                <a:lnTo>
                  <a:pt x="39" y="163"/>
                </a:lnTo>
                <a:lnTo>
                  <a:pt x="36" y="158"/>
                </a:lnTo>
                <a:lnTo>
                  <a:pt x="35" y="152"/>
                </a:lnTo>
                <a:lnTo>
                  <a:pt x="34" y="146"/>
                </a:lnTo>
                <a:lnTo>
                  <a:pt x="34" y="140"/>
                </a:lnTo>
                <a:lnTo>
                  <a:pt x="54" y="140"/>
                </a:lnTo>
                <a:close/>
                <a:moveTo>
                  <a:pt x="57" y="154"/>
                </a:moveTo>
                <a:lnTo>
                  <a:pt x="61" y="158"/>
                </a:lnTo>
                <a:lnTo>
                  <a:pt x="66" y="162"/>
                </a:lnTo>
                <a:lnTo>
                  <a:pt x="53" y="180"/>
                </a:lnTo>
                <a:lnTo>
                  <a:pt x="49" y="176"/>
                </a:lnTo>
                <a:lnTo>
                  <a:pt x="45" y="172"/>
                </a:lnTo>
                <a:lnTo>
                  <a:pt x="41" y="168"/>
                </a:lnTo>
                <a:lnTo>
                  <a:pt x="39" y="163"/>
                </a:lnTo>
                <a:lnTo>
                  <a:pt x="57" y="154"/>
                </a:lnTo>
                <a:close/>
                <a:moveTo>
                  <a:pt x="66" y="162"/>
                </a:moveTo>
                <a:lnTo>
                  <a:pt x="70" y="165"/>
                </a:lnTo>
                <a:lnTo>
                  <a:pt x="75" y="167"/>
                </a:lnTo>
                <a:lnTo>
                  <a:pt x="70" y="187"/>
                </a:lnTo>
                <a:lnTo>
                  <a:pt x="62" y="184"/>
                </a:lnTo>
                <a:lnTo>
                  <a:pt x="53" y="180"/>
                </a:lnTo>
                <a:lnTo>
                  <a:pt x="66" y="162"/>
                </a:lnTo>
                <a:close/>
                <a:moveTo>
                  <a:pt x="75" y="167"/>
                </a:moveTo>
                <a:lnTo>
                  <a:pt x="81" y="168"/>
                </a:lnTo>
                <a:lnTo>
                  <a:pt x="89" y="168"/>
                </a:lnTo>
                <a:lnTo>
                  <a:pt x="89" y="190"/>
                </a:lnTo>
                <a:lnTo>
                  <a:pt x="79" y="189"/>
                </a:lnTo>
                <a:lnTo>
                  <a:pt x="70" y="187"/>
                </a:lnTo>
                <a:lnTo>
                  <a:pt x="75" y="167"/>
                </a:lnTo>
                <a:close/>
                <a:moveTo>
                  <a:pt x="89" y="168"/>
                </a:moveTo>
                <a:lnTo>
                  <a:pt x="96" y="168"/>
                </a:lnTo>
                <a:lnTo>
                  <a:pt x="102" y="167"/>
                </a:lnTo>
                <a:lnTo>
                  <a:pt x="109" y="165"/>
                </a:lnTo>
                <a:lnTo>
                  <a:pt x="116" y="162"/>
                </a:lnTo>
                <a:lnTo>
                  <a:pt x="125" y="181"/>
                </a:lnTo>
                <a:lnTo>
                  <a:pt x="117" y="185"/>
                </a:lnTo>
                <a:lnTo>
                  <a:pt x="107" y="188"/>
                </a:lnTo>
                <a:lnTo>
                  <a:pt x="98" y="189"/>
                </a:lnTo>
                <a:lnTo>
                  <a:pt x="89" y="190"/>
                </a:lnTo>
                <a:lnTo>
                  <a:pt x="89" y="168"/>
                </a:lnTo>
                <a:close/>
                <a:moveTo>
                  <a:pt x="116" y="162"/>
                </a:moveTo>
                <a:lnTo>
                  <a:pt x="123" y="158"/>
                </a:lnTo>
                <a:lnTo>
                  <a:pt x="129" y="154"/>
                </a:lnTo>
                <a:lnTo>
                  <a:pt x="136" y="147"/>
                </a:lnTo>
                <a:lnTo>
                  <a:pt x="142" y="141"/>
                </a:lnTo>
                <a:lnTo>
                  <a:pt x="158" y="156"/>
                </a:lnTo>
                <a:lnTo>
                  <a:pt x="150" y="164"/>
                </a:lnTo>
                <a:lnTo>
                  <a:pt x="141" y="170"/>
                </a:lnTo>
                <a:lnTo>
                  <a:pt x="133" y="176"/>
                </a:lnTo>
                <a:lnTo>
                  <a:pt x="125" y="181"/>
                </a:lnTo>
                <a:lnTo>
                  <a:pt x="116" y="162"/>
                </a:lnTo>
                <a:close/>
                <a:moveTo>
                  <a:pt x="142" y="141"/>
                </a:moveTo>
                <a:lnTo>
                  <a:pt x="153" y="131"/>
                </a:lnTo>
                <a:lnTo>
                  <a:pt x="160" y="144"/>
                </a:lnTo>
                <a:lnTo>
                  <a:pt x="150" y="148"/>
                </a:lnTo>
                <a:lnTo>
                  <a:pt x="142" y="141"/>
                </a:lnTo>
                <a:close/>
                <a:moveTo>
                  <a:pt x="160" y="144"/>
                </a:moveTo>
                <a:lnTo>
                  <a:pt x="163" y="152"/>
                </a:lnTo>
                <a:lnTo>
                  <a:pt x="145" y="161"/>
                </a:lnTo>
                <a:lnTo>
                  <a:pt x="140" y="154"/>
                </a:lnTo>
                <a:lnTo>
                  <a:pt x="160" y="144"/>
                </a:lnTo>
                <a:close/>
                <a:moveTo>
                  <a:pt x="163" y="152"/>
                </a:moveTo>
                <a:lnTo>
                  <a:pt x="167" y="158"/>
                </a:lnTo>
                <a:lnTo>
                  <a:pt x="162" y="163"/>
                </a:lnTo>
                <a:lnTo>
                  <a:pt x="154" y="156"/>
                </a:lnTo>
                <a:lnTo>
                  <a:pt x="163" y="152"/>
                </a:lnTo>
                <a:close/>
                <a:moveTo>
                  <a:pt x="162" y="163"/>
                </a:moveTo>
                <a:lnTo>
                  <a:pt x="149" y="176"/>
                </a:lnTo>
                <a:lnTo>
                  <a:pt x="137" y="187"/>
                </a:lnTo>
                <a:lnTo>
                  <a:pt x="124" y="170"/>
                </a:lnTo>
                <a:lnTo>
                  <a:pt x="134" y="161"/>
                </a:lnTo>
                <a:lnTo>
                  <a:pt x="147" y="148"/>
                </a:lnTo>
                <a:lnTo>
                  <a:pt x="162" y="163"/>
                </a:lnTo>
                <a:close/>
                <a:moveTo>
                  <a:pt x="137" y="187"/>
                </a:moveTo>
                <a:lnTo>
                  <a:pt x="125" y="196"/>
                </a:lnTo>
                <a:lnTo>
                  <a:pt x="113" y="202"/>
                </a:lnTo>
                <a:lnTo>
                  <a:pt x="104" y="184"/>
                </a:lnTo>
                <a:lnTo>
                  <a:pt x="113" y="177"/>
                </a:lnTo>
                <a:lnTo>
                  <a:pt x="124" y="170"/>
                </a:lnTo>
                <a:lnTo>
                  <a:pt x="137" y="187"/>
                </a:lnTo>
                <a:close/>
                <a:moveTo>
                  <a:pt x="113" y="202"/>
                </a:moveTo>
                <a:lnTo>
                  <a:pt x="113" y="202"/>
                </a:lnTo>
                <a:lnTo>
                  <a:pt x="109" y="193"/>
                </a:lnTo>
                <a:lnTo>
                  <a:pt x="113" y="202"/>
                </a:lnTo>
                <a:close/>
                <a:moveTo>
                  <a:pt x="113" y="202"/>
                </a:moveTo>
                <a:lnTo>
                  <a:pt x="105" y="207"/>
                </a:lnTo>
                <a:lnTo>
                  <a:pt x="96" y="209"/>
                </a:lnTo>
                <a:lnTo>
                  <a:pt x="86" y="211"/>
                </a:lnTo>
                <a:lnTo>
                  <a:pt x="76" y="211"/>
                </a:lnTo>
                <a:lnTo>
                  <a:pt x="76" y="190"/>
                </a:lnTo>
                <a:lnTo>
                  <a:pt x="83" y="189"/>
                </a:lnTo>
                <a:lnTo>
                  <a:pt x="91" y="188"/>
                </a:lnTo>
                <a:lnTo>
                  <a:pt x="98" y="186"/>
                </a:lnTo>
                <a:lnTo>
                  <a:pt x="104" y="184"/>
                </a:lnTo>
                <a:lnTo>
                  <a:pt x="113" y="202"/>
                </a:lnTo>
                <a:close/>
                <a:moveTo>
                  <a:pt x="76" y="211"/>
                </a:moveTo>
                <a:lnTo>
                  <a:pt x="65" y="211"/>
                </a:lnTo>
                <a:lnTo>
                  <a:pt x="54" y="209"/>
                </a:lnTo>
                <a:lnTo>
                  <a:pt x="58" y="188"/>
                </a:lnTo>
                <a:lnTo>
                  <a:pt x="67" y="189"/>
                </a:lnTo>
                <a:lnTo>
                  <a:pt x="76" y="190"/>
                </a:lnTo>
                <a:lnTo>
                  <a:pt x="76" y="211"/>
                </a:lnTo>
                <a:close/>
                <a:moveTo>
                  <a:pt x="54" y="209"/>
                </a:moveTo>
                <a:lnTo>
                  <a:pt x="44" y="205"/>
                </a:lnTo>
                <a:lnTo>
                  <a:pt x="34" y="201"/>
                </a:lnTo>
                <a:lnTo>
                  <a:pt x="43" y="183"/>
                </a:lnTo>
                <a:lnTo>
                  <a:pt x="50" y="186"/>
                </a:lnTo>
                <a:lnTo>
                  <a:pt x="58" y="188"/>
                </a:lnTo>
                <a:lnTo>
                  <a:pt x="54" y="209"/>
                </a:lnTo>
                <a:close/>
                <a:moveTo>
                  <a:pt x="43" y="183"/>
                </a:moveTo>
                <a:lnTo>
                  <a:pt x="44" y="183"/>
                </a:lnTo>
                <a:lnTo>
                  <a:pt x="43" y="183"/>
                </a:lnTo>
                <a:lnTo>
                  <a:pt x="39" y="192"/>
                </a:lnTo>
                <a:lnTo>
                  <a:pt x="43" y="183"/>
                </a:lnTo>
                <a:close/>
                <a:moveTo>
                  <a:pt x="34" y="201"/>
                </a:moveTo>
                <a:lnTo>
                  <a:pt x="26" y="197"/>
                </a:lnTo>
                <a:lnTo>
                  <a:pt x="19" y="192"/>
                </a:lnTo>
                <a:lnTo>
                  <a:pt x="14" y="187"/>
                </a:lnTo>
                <a:lnTo>
                  <a:pt x="9" y="181"/>
                </a:lnTo>
                <a:lnTo>
                  <a:pt x="26" y="169"/>
                </a:lnTo>
                <a:lnTo>
                  <a:pt x="29" y="173"/>
                </a:lnTo>
                <a:lnTo>
                  <a:pt x="34" y="176"/>
                </a:lnTo>
                <a:lnTo>
                  <a:pt x="38" y="180"/>
                </a:lnTo>
                <a:lnTo>
                  <a:pt x="43" y="183"/>
                </a:lnTo>
                <a:lnTo>
                  <a:pt x="34" y="201"/>
                </a:lnTo>
                <a:close/>
                <a:moveTo>
                  <a:pt x="9" y="181"/>
                </a:moveTo>
                <a:lnTo>
                  <a:pt x="6" y="173"/>
                </a:lnTo>
                <a:lnTo>
                  <a:pt x="2" y="165"/>
                </a:lnTo>
                <a:lnTo>
                  <a:pt x="0" y="157"/>
                </a:lnTo>
                <a:lnTo>
                  <a:pt x="0" y="148"/>
                </a:lnTo>
                <a:lnTo>
                  <a:pt x="21" y="148"/>
                </a:lnTo>
                <a:lnTo>
                  <a:pt x="22" y="155"/>
                </a:lnTo>
                <a:lnTo>
                  <a:pt x="23" y="160"/>
                </a:lnTo>
                <a:lnTo>
                  <a:pt x="24" y="165"/>
                </a:lnTo>
                <a:lnTo>
                  <a:pt x="26" y="169"/>
                </a:lnTo>
                <a:lnTo>
                  <a:pt x="9" y="181"/>
                </a:lnTo>
                <a:close/>
                <a:moveTo>
                  <a:pt x="0" y="148"/>
                </a:moveTo>
                <a:lnTo>
                  <a:pt x="1" y="140"/>
                </a:lnTo>
                <a:lnTo>
                  <a:pt x="2" y="132"/>
                </a:lnTo>
                <a:lnTo>
                  <a:pt x="7" y="125"/>
                </a:lnTo>
                <a:lnTo>
                  <a:pt x="11" y="117"/>
                </a:lnTo>
                <a:lnTo>
                  <a:pt x="28" y="129"/>
                </a:lnTo>
                <a:lnTo>
                  <a:pt x="25" y="134"/>
                </a:lnTo>
                <a:lnTo>
                  <a:pt x="23" y="138"/>
                </a:lnTo>
                <a:lnTo>
                  <a:pt x="22" y="143"/>
                </a:lnTo>
                <a:lnTo>
                  <a:pt x="21" y="148"/>
                </a:lnTo>
                <a:lnTo>
                  <a:pt x="0" y="148"/>
                </a:lnTo>
                <a:close/>
                <a:moveTo>
                  <a:pt x="11" y="117"/>
                </a:moveTo>
                <a:lnTo>
                  <a:pt x="16" y="110"/>
                </a:lnTo>
                <a:lnTo>
                  <a:pt x="22" y="104"/>
                </a:lnTo>
                <a:lnTo>
                  <a:pt x="30" y="98"/>
                </a:lnTo>
                <a:lnTo>
                  <a:pt x="39" y="92"/>
                </a:lnTo>
                <a:lnTo>
                  <a:pt x="50" y="111"/>
                </a:lnTo>
                <a:lnTo>
                  <a:pt x="43" y="115"/>
                </a:lnTo>
                <a:lnTo>
                  <a:pt x="37" y="119"/>
                </a:lnTo>
                <a:lnTo>
                  <a:pt x="31" y="125"/>
                </a:lnTo>
                <a:lnTo>
                  <a:pt x="28" y="129"/>
                </a:lnTo>
                <a:lnTo>
                  <a:pt x="11" y="117"/>
                </a:lnTo>
                <a:close/>
                <a:moveTo>
                  <a:pt x="47" y="91"/>
                </a:moveTo>
                <a:lnTo>
                  <a:pt x="70" y="99"/>
                </a:lnTo>
                <a:lnTo>
                  <a:pt x="50" y="111"/>
                </a:lnTo>
                <a:lnTo>
                  <a:pt x="44" y="102"/>
                </a:lnTo>
                <a:lnTo>
                  <a:pt x="47" y="91"/>
                </a:lnTo>
                <a:close/>
                <a:moveTo>
                  <a:pt x="41" y="112"/>
                </a:moveTo>
                <a:lnTo>
                  <a:pt x="33" y="108"/>
                </a:lnTo>
                <a:lnTo>
                  <a:pt x="25" y="104"/>
                </a:lnTo>
                <a:lnTo>
                  <a:pt x="19" y="99"/>
                </a:lnTo>
                <a:lnTo>
                  <a:pt x="14" y="92"/>
                </a:lnTo>
                <a:lnTo>
                  <a:pt x="30" y="80"/>
                </a:lnTo>
                <a:lnTo>
                  <a:pt x="34" y="84"/>
                </a:lnTo>
                <a:lnTo>
                  <a:pt x="38" y="87"/>
                </a:lnTo>
                <a:lnTo>
                  <a:pt x="42" y="89"/>
                </a:lnTo>
                <a:lnTo>
                  <a:pt x="47" y="91"/>
                </a:lnTo>
                <a:lnTo>
                  <a:pt x="41" y="112"/>
                </a:lnTo>
                <a:close/>
                <a:moveTo>
                  <a:pt x="14" y="92"/>
                </a:moveTo>
                <a:lnTo>
                  <a:pt x="10" y="85"/>
                </a:lnTo>
                <a:lnTo>
                  <a:pt x="7" y="78"/>
                </a:lnTo>
                <a:lnTo>
                  <a:pt x="4" y="70"/>
                </a:lnTo>
                <a:lnTo>
                  <a:pt x="4" y="59"/>
                </a:lnTo>
                <a:lnTo>
                  <a:pt x="25" y="59"/>
                </a:lnTo>
                <a:lnTo>
                  <a:pt x="25" y="65"/>
                </a:lnTo>
                <a:lnTo>
                  <a:pt x="26" y="72"/>
                </a:lnTo>
                <a:lnTo>
                  <a:pt x="28" y="76"/>
                </a:lnTo>
                <a:lnTo>
                  <a:pt x="30" y="80"/>
                </a:lnTo>
                <a:lnTo>
                  <a:pt x="14" y="92"/>
                </a:lnTo>
                <a:close/>
                <a:moveTo>
                  <a:pt x="4" y="59"/>
                </a:moveTo>
                <a:lnTo>
                  <a:pt x="4" y="54"/>
                </a:lnTo>
                <a:lnTo>
                  <a:pt x="6" y="48"/>
                </a:lnTo>
                <a:lnTo>
                  <a:pt x="8" y="43"/>
                </a:lnTo>
                <a:lnTo>
                  <a:pt x="10" y="37"/>
                </a:lnTo>
                <a:lnTo>
                  <a:pt x="13" y="32"/>
                </a:lnTo>
                <a:lnTo>
                  <a:pt x="16" y="27"/>
                </a:lnTo>
                <a:lnTo>
                  <a:pt x="20" y="23"/>
                </a:lnTo>
                <a:lnTo>
                  <a:pt x="25" y="19"/>
                </a:lnTo>
                <a:lnTo>
                  <a:pt x="39" y="35"/>
                </a:lnTo>
                <a:lnTo>
                  <a:pt x="33" y="41"/>
                </a:lnTo>
                <a:lnTo>
                  <a:pt x="28" y="47"/>
                </a:lnTo>
                <a:lnTo>
                  <a:pt x="26" y="53"/>
                </a:lnTo>
                <a:lnTo>
                  <a:pt x="25" y="59"/>
                </a:lnTo>
                <a:lnTo>
                  <a:pt x="4" y="59"/>
                </a:lnTo>
                <a:close/>
                <a:moveTo>
                  <a:pt x="39" y="35"/>
                </a:moveTo>
                <a:lnTo>
                  <a:pt x="36" y="37"/>
                </a:lnTo>
                <a:lnTo>
                  <a:pt x="39" y="35"/>
                </a:lnTo>
                <a:lnTo>
                  <a:pt x="33" y="27"/>
                </a:lnTo>
                <a:lnTo>
                  <a:pt x="39" y="35"/>
                </a:lnTo>
                <a:close/>
                <a:moveTo>
                  <a:pt x="25" y="19"/>
                </a:moveTo>
                <a:lnTo>
                  <a:pt x="31" y="15"/>
                </a:lnTo>
                <a:lnTo>
                  <a:pt x="38" y="10"/>
                </a:lnTo>
                <a:lnTo>
                  <a:pt x="44" y="7"/>
                </a:lnTo>
                <a:lnTo>
                  <a:pt x="51" y="5"/>
                </a:lnTo>
                <a:lnTo>
                  <a:pt x="57" y="25"/>
                </a:lnTo>
                <a:lnTo>
                  <a:pt x="52" y="27"/>
                </a:lnTo>
                <a:lnTo>
                  <a:pt x="47" y="29"/>
                </a:lnTo>
                <a:lnTo>
                  <a:pt x="43" y="32"/>
                </a:lnTo>
                <a:lnTo>
                  <a:pt x="39" y="35"/>
                </a:lnTo>
                <a:lnTo>
                  <a:pt x="25" y="19"/>
                </a:lnTo>
                <a:close/>
                <a:moveTo>
                  <a:pt x="51" y="5"/>
                </a:moveTo>
                <a:lnTo>
                  <a:pt x="58" y="3"/>
                </a:lnTo>
                <a:lnTo>
                  <a:pt x="67" y="1"/>
                </a:lnTo>
                <a:lnTo>
                  <a:pt x="75" y="1"/>
                </a:lnTo>
                <a:lnTo>
                  <a:pt x="83" y="0"/>
                </a:lnTo>
                <a:lnTo>
                  <a:pt x="83" y="22"/>
                </a:lnTo>
                <a:lnTo>
                  <a:pt x="70" y="23"/>
                </a:lnTo>
                <a:lnTo>
                  <a:pt x="57" y="25"/>
                </a:lnTo>
                <a:lnTo>
                  <a:pt x="51" y="5"/>
                </a:lnTo>
                <a:close/>
                <a:moveTo>
                  <a:pt x="83" y="0"/>
                </a:moveTo>
                <a:lnTo>
                  <a:pt x="97" y="1"/>
                </a:lnTo>
                <a:lnTo>
                  <a:pt x="110" y="3"/>
                </a:lnTo>
                <a:lnTo>
                  <a:pt x="105" y="24"/>
                </a:lnTo>
                <a:lnTo>
                  <a:pt x="95" y="22"/>
                </a:lnTo>
                <a:lnTo>
                  <a:pt x="83" y="22"/>
                </a:lnTo>
                <a:lnTo>
                  <a:pt x="83" y="0"/>
                </a:lnTo>
                <a:close/>
                <a:moveTo>
                  <a:pt x="110" y="3"/>
                </a:moveTo>
                <a:lnTo>
                  <a:pt x="122" y="7"/>
                </a:lnTo>
                <a:lnTo>
                  <a:pt x="133" y="13"/>
                </a:lnTo>
                <a:lnTo>
                  <a:pt x="123" y="31"/>
                </a:lnTo>
                <a:lnTo>
                  <a:pt x="114" y="27"/>
                </a:lnTo>
                <a:lnTo>
                  <a:pt x="105" y="24"/>
                </a:lnTo>
                <a:lnTo>
                  <a:pt x="110" y="3"/>
                </a:lnTo>
                <a:close/>
                <a:moveTo>
                  <a:pt x="123" y="31"/>
                </a:moveTo>
                <a:lnTo>
                  <a:pt x="226" y="90"/>
                </a:lnTo>
                <a:lnTo>
                  <a:pt x="123" y="31"/>
                </a:lnTo>
                <a:lnTo>
                  <a:pt x="128" y="22"/>
                </a:lnTo>
                <a:lnTo>
                  <a:pt x="123" y="31"/>
                </a:lnTo>
                <a:close/>
                <a:moveTo>
                  <a:pt x="133" y="13"/>
                </a:moveTo>
                <a:lnTo>
                  <a:pt x="138" y="16"/>
                </a:lnTo>
                <a:lnTo>
                  <a:pt x="142" y="19"/>
                </a:lnTo>
                <a:lnTo>
                  <a:pt x="147" y="23"/>
                </a:lnTo>
                <a:lnTo>
                  <a:pt x="150" y="27"/>
                </a:lnTo>
                <a:lnTo>
                  <a:pt x="133" y="39"/>
                </a:lnTo>
                <a:lnTo>
                  <a:pt x="129" y="35"/>
                </a:lnTo>
                <a:lnTo>
                  <a:pt x="123" y="31"/>
                </a:lnTo>
                <a:lnTo>
                  <a:pt x="133" y="13"/>
                </a:lnTo>
                <a:close/>
                <a:moveTo>
                  <a:pt x="150" y="27"/>
                </a:moveTo>
                <a:lnTo>
                  <a:pt x="153" y="31"/>
                </a:lnTo>
                <a:lnTo>
                  <a:pt x="155" y="36"/>
                </a:lnTo>
                <a:lnTo>
                  <a:pt x="157" y="41"/>
                </a:lnTo>
                <a:lnTo>
                  <a:pt x="157" y="46"/>
                </a:lnTo>
                <a:lnTo>
                  <a:pt x="136" y="46"/>
                </a:lnTo>
                <a:lnTo>
                  <a:pt x="135" y="43"/>
                </a:lnTo>
                <a:lnTo>
                  <a:pt x="133" y="39"/>
                </a:lnTo>
                <a:lnTo>
                  <a:pt x="150" y="27"/>
                </a:lnTo>
                <a:close/>
                <a:moveTo>
                  <a:pt x="157" y="46"/>
                </a:moveTo>
                <a:lnTo>
                  <a:pt x="157" y="52"/>
                </a:lnTo>
                <a:lnTo>
                  <a:pt x="155" y="58"/>
                </a:lnTo>
                <a:lnTo>
                  <a:pt x="153" y="62"/>
                </a:lnTo>
                <a:lnTo>
                  <a:pt x="150" y="66"/>
                </a:lnTo>
                <a:lnTo>
                  <a:pt x="147" y="70"/>
                </a:lnTo>
                <a:lnTo>
                  <a:pt x="141" y="72"/>
                </a:lnTo>
                <a:lnTo>
                  <a:pt x="136" y="73"/>
                </a:lnTo>
                <a:lnTo>
                  <a:pt x="130" y="73"/>
                </a:lnTo>
                <a:lnTo>
                  <a:pt x="130" y="52"/>
                </a:lnTo>
                <a:lnTo>
                  <a:pt x="132" y="51"/>
                </a:lnTo>
                <a:lnTo>
                  <a:pt x="134" y="50"/>
                </a:lnTo>
                <a:lnTo>
                  <a:pt x="135" y="49"/>
                </a:lnTo>
                <a:lnTo>
                  <a:pt x="136" y="46"/>
                </a:lnTo>
                <a:lnTo>
                  <a:pt x="157" y="46"/>
                </a:lnTo>
                <a:close/>
                <a:moveTo>
                  <a:pt x="130" y="73"/>
                </a:moveTo>
                <a:lnTo>
                  <a:pt x="125" y="73"/>
                </a:lnTo>
                <a:lnTo>
                  <a:pt x="120" y="72"/>
                </a:lnTo>
                <a:lnTo>
                  <a:pt x="114" y="70"/>
                </a:lnTo>
                <a:lnTo>
                  <a:pt x="110" y="66"/>
                </a:lnTo>
                <a:lnTo>
                  <a:pt x="107" y="62"/>
                </a:lnTo>
                <a:lnTo>
                  <a:pt x="103" y="58"/>
                </a:lnTo>
                <a:lnTo>
                  <a:pt x="101" y="53"/>
                </a:lnTo>
                <a:lnTo>
                  <a:pt x="98" y="46"/>
                </a:lnTo>
                <a:lnTo>
                  <a:pt x="119" y="39"/>
                </a:lnTo>
                <a:lnTo>
                  <a:pt x="121" y="45"/>
                </a:lnTo>
                <a:lnTo>
                  <a:pt x="123" y="49"/>
                </a:lnTo>
                <a:lnTo>
                  <a:pt x="126" y="51"/>
                </a:lnTo>
                <a:lnTo>
                  <a:pt x="130" y="52"/>
                </a:lnTo>
                <a:lnTo>
                  <a:pt x="130" y="73"/>
                </a:lnTo>
                <a:close/>
                <a:moveTo>
                  <a:pt x="98" y="46"/>
                </a:moveTo>
                <a:lnTo>
                  <a:pt x="96" y="41"/>
                </a:lnTo>
                <a:lnTo>
                  <a:pt x="92" y="37"/>
                </a:lnTo>
                <a:lnTo>
                  <a:pt x="103" y="20"/>
                </a:lnTo>
                <a:lnTo>
                  <a:pt x="108" y="23"/>
                </a:lnTo>
                <a:lnTo>
                  <a:pt x="112" y="28"/>
                </a:lnTo>
                <a:lnTo>
                  <a:pt x="116" y="33"/>
                </a:lnTo>
                <a:lnTo>
                  <a:pt x="119" y="39"/>
                </a:lnTo>
                <a:lnTo>
                  <a:pt x="98" y="46"/>
                </a:lnTo>
                <a:close/>
                <a:moveTo>
                  <a:pt x="92" y="37"/>
                </a:moveTo>
                <a:lnTo>
                  <a:pt x="85" y="35"/>
                </a:lnTo>
                <a:lnTo>
                  <a:pt x="77" y="34"/>
                </a:lnTo>
                <a:lnTo>
                  <a:pt x="77" y="13"/>
                </a:lnTo>
                <a:lnTo>
                  <a:pt x="84" y="14"/>
                </a:lnTo>
                <a:lnTo>
                  <a:pt x="92" y="15"/>
                </a:lnTo>
                <a:lnTo>
                  <a:pt x="98" y="17"/>
                </a:lnTo>
                <a:lnTo>
                  <a:pt x="103" y="20"/>
                </a:lnTo>
                <a:lnTo>
                  <a:pt x="92" y="37"/>
                </a:lnTo>
                <a:close/>
                <a:moveTo>
                  <a:pt x="77" y="34"/>
                </a:moveTo>
                <a:lnTo>
                  <a:pt x="72" y="34"/>
                </a:lnTo>
                <a:lnTo>
                  <a:pt x="68" y="35"/>
                </a:lnTo>
                <a:lnTo>
                  <a:pt x="64" y="37"/>
                </a:lnTo>
                <a:lnTo>
                  <a:pt x="61" y="39"/>
                </a:lnTo>
                <a:lnTo>
                  <a:pt x="45" y="25"/>
                </a:lnTo>
                <a:lnTo>
                  <a:pt x="52" y="20"/>
                </a:lnTo>
                <a:lnTo>
                  <a:pt x="59" y="16"/>
                </a:lnTo>
                <a:lnTo>
                  <a:pt x="68" y="14"/>
                </a:lnTo>
                <a:lnTo>
                  <a:pt x="77" y="13"/>
                </a:lnTo>
                <a:lnTo>
                  <a:pt x="77" y="34"/>
                </a:lnTo>
                <a:close/>
                <a:moveTo>
                  <a:pt x="61" y="39"/>
                </a:moveTo>
                <a:lnTo>
                  <a:pt x="57" y="43"/>
                </a:lnTo>
                <a:lnTo>
                  <a:pt x="56" y="47"/>
                </a:lnTo>
                <a:lnTo>
                  <a:pt x="37" y="38"/>
                </a:lnTo>
                <a:lnTo>
                  <a:pt x="40" y="31"/>
                </a:lnTo>
                <a:lnTo>
                  <a:pt x="45" y="25"/>
                </a:lnTo>
                <a:lnTo>
                  <a:pt x="61" y="39"/>
                </a:lnTo>
                <a:close/>
                <a:moveTo>
                  <a:pt x="56" y="47"/>
                </a:moveTo>
                <a:lnTo>
                  <a:pt x="55" y="50"/>
                </a:lnTo>
                <a:lnTo>
                  <a:pt x="54" y="55"/>
                </a:lnTo>
                <a:lnTo>
                  <a:pt x="34" y="55"/>
                </a:lnTo>
                <a:lnTo>
                  <a:pt x="34" y="47"/>
                </a:lnTo>
                <a:lnTo>
                  <a:pt x="37" y="38"/>
                </a:lnTo>
                <a:lnTo>
                  <a:pt x="56" y="47"/>
                </a:lnTo>
                <a:close/>
                <a:moveTo>
                  <a:pt x="54" y="55"/>
                </a:moveTo>
                <a:lnTo>
                  <a:pt x="55" y="62"/>
                </a:lnTo>
                <a:lnTo>
                  <a:pt x="56" y="69"/>
                </a:lnTo>
                <a:lnTo>
                  <a:pt x="38" y="77"/>
                </a:lnTo>
                <a:lnTo>
                  <a:pt x="36" y="72"/>
                </a:lnTo>
                <a:lnTo>
                  <a:pt x="35" y="66"/>
                </a:lnTo>
                <a:lnTo>
                  <a:pt x="34" y="60"/>
                </a:lnTo>
                <a:lnTo>
                  <a:pt x="34" y="55"/>
                </a:lnTo>
                <a:lnTo>
                  <a:pt x="54" y="55"/>
                </a:lnTo>
                <a:close/>
                <a:moveTo>
                  <a:pt x="56" y="69"/>
                </a:moveTo>
                <a:lnTo>
                  <a:pt x="59" y="73"/>
                </a:lnTo>
                <a:lnTo>
                  <a:pt x="63" y="76"/>
                </a:lnTo>
                <a:lnTo>
                  <a:pt x="50" y="92"/>
                </a:lnTo>
                <a:lnTo>
                  <a:pt x="46" y="89"/>
                </a:lnTo>
                <a:lnTo>
                  <a:pt x="43" y="85"/>
                </a:lnTo>
                <a:lnTo>
                  <a:pt x="40" y="81"/>
                </a:lnTo>
                <a:lnTo>
                  <a:pt x="38" y="77"/>
                </a:lnTo>
                <a:lnTo>
                  <a:pt x="56" y="69"/>
                </a:lnTo>
                <a:close/>
                <a:moveTo>
                  <a:pt x="63" y="76"/>
                </a:moveTo>
                <a:lnTo>
                  <a:pt x="62" y="75"/>
                </a:lnTo>
                <a:lnTo>
                  <a:pt x="63" y="76"/>
                </a:lnTo>
                <a:lnTo>
                  <a:pt x="56" y="84"/>
                </a:lnTo>
                <a:lnTo>
                  <a:pt x="63" y="76"/>
                </a:lnTo>
                <a:close/>
                <a:moveTo>
                  <a:pt x="63" y="76"/>
                </a:moveTo>
                <a:lnTo>
                  <a:pt x="66" y="78"/>
                </a:lnTo>
                <a:lnTo>
                  <a:pt x="70" y="79"/>
                </a:lnTo>
                <a:lnTo>
                  <a:pt x="63" y="100"/>
                </a:lnTo>
                <a:lnTo>
                  <a:pt x="56" y="97"/>
                </a:lnTo>
                <a:lnTo>
                  <a:pt x="50" y="92"/>
                </a:lnTo>
                <a:lnTo>
                  <a:pt x="63" y="76"/>
                </a:lnTo>
                <a:close/>
                <a:moveTo>
                  <a:pt x="63" y="100"/>
                </a:moveTo>
                <a:lnTo>
                  <a:pt x="72" y="103"/>
                </a:lnTo>
                <a:lnTo>
                  <a:pt x="63" y="100"/>
                </a:lnTo>
                <a:lnTo>
                  <a:pt x="66" y="89"/>
                </a:lnTo>
                <a:lnTo>
                  <a:pt x="63" y="100"/>
                </a:lnTo>
                <a:close/>
                <a:moveTo>
                  <a:pt x="70" y="79"/>
                </a:moveTo>
                <a:lnTo>
                  <a:pt x="73" y="80"/>
                </a:lnTo>
                <a:lnTo>
                  <a:pt x="77" y="81"/>
                </a:lnTo>
                <a:lnTo>
                  <a:pt x="77" y="102"/>
                </a:lnTo>
                <a:lnTo>
                  <a:pt x="70" y="101"/>
                </a:lnTo>
                <a:lnTo>
                  <a:pt x="63" y="100"/>
                </a:lnTo>
                <a:lnTo>
                  <a:pt x="70" y="7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2484438" y="3181350"/>
            <a:ext cx="79375" cy="100012"/>
          </a:xfrm>
          <a:custGeom>
            <a:avLst/>
            <a:gdLst>
              <a:gd name="T0" fmla="*/ 1 w 150"/>
              <a:gd name="T1" fmla="*/ 66 h 189"/>
              <a:gd name="T2" fmla="*/ 6 w 150"/>
              <a:gd name="T3" fmla="*/ 51 h 189"/>
              <a:gd name="T4" fmla="*/ 12 w 150"/>
              <a:gd name="T5" fmla="*/ 38 h 189"/>
              <a:gd name="T6" fmla="*/ 21 w 150"/>
              <a:gd name="T7" fmla="*/ 26 h 189"/>
              <a:gd name="T8" fmla="*/ 32 w 150"/>
              <a:gd name="T9" fmla="*/ 16 h 189"/>
              <a:gd name="T10" fmla="*/ 44 w 150"/>
              <a:gd name="T11" fmla="*/ 7 h 189"/>
              <a:gd name="T12" fmla="*/ 55 w 150"/>
              <a:gd name="T13" fmla="*/ 2 h 189"/>
              <a:gd name="T14" fmla="*/ 67 w 150"/>
              <a:gd name="T15" fmla="*/ 0 h 189"/>
              <a:gd name="T16" fmla="*/ 82 w 150"/>
              <a:gd name="T17" fmla="*/ 0 h 189"/>
              <a:gd name="T18" fmla="*/ 96 w 150"/>
              <a:gd name="T19" fmla="*/ 3 h 189"/>
              <a:gd name="T20" fmla="*/ 110 w 150"/>
              <a:gd name="T21" fmla="*/ 10 h 189"/>
              <a:gd name="T22" fmla="*/ 122 w 150"/>
              <a:gd name="T23" fmla="*/ 20 h 189"/>
              <a:gd name="T24" fmla="*/ 133 w 150"/>
              <a:gd name="T25" fmla="*/ 32 h 189"/>
              <a:gd name="T26" fmla="*/ 141 w 150"/>
              <a:gd name="T27" fmla="*/ 48 h 189"/>
              <a:gd name="T28" fmla="*/ 147 w 150"/>
              <a:gd name="T29" fmla="*/ 65 h 189"/>
              <a:gd name="T30" fmla="*/ 149 w 150"/>
              <a:gd name="T31" fmla="*/ 84 h 189"/>
              <a:gd name="T32" fmla="*/ 149 w 150"/>
              <a:gd name="T33" fmla="*/ 105 h 189"/>
              <a:gd name="T34" fmla="*/ 147 w 150"/>
              <a:gd name="T35" fmla="*/ 124 h 189"/>
              <a:gd name="T36" fmla="*/ 141 w 150"/>
              <a:gd name="T37" fmla="*/ 140 h 189"/>
              <a:gd name="T38" fmla="*/ 132 w 150"/>
              <a:gd name="T39" fmla="*/ 156 h 189"/>
              <a:gd name="T40" fmla="*/ 119 w 150"/>
              <a:gd name="T41" fmla="*/ 168 h 189"/>
              <a:gd name="T42" fmla="*/ 106 w 150"/>
              <a:gd name="T43" fmla="*/ 179 h 189"/>
              <a:gd name="T44" fmla="*/ 90 w 150"/>
              <a:gd name="T45" fmla="*/ 185 h 189"/>
              <a:gd name="T46" fmla="*/ 74 w 150"/>
              <a:gd name="T47" fmla="*/ 189 h 189"/>
              <a:gd name="T48" fmla="*/ 52 w 150"/>
              <a:gd name="T49" fmla="*/ 188 h 189"/>
              <a:gd name="T50" fmla="*/ 35 w 150"/>
              <a:gd name="T51" fmla="*/ 184 h 189"/>
              <a:gd name="T52" fmla="*/ 26 w 150"/>
              <a:gd name="T53" fmla="*/ 179 h 189"/>
              <a:gd name="T54" fmla="*/ 13 w 150"/>
              <a:gd name="T55" fmla="*/ 168 h 189"/>
              <a:gd name="T56" fmla="*/ 5 w 150"/>
              <a:gd name="T57" fmla="*/ 154 h 189"/>
              <a:gd name="T58" fmla="*/ 5 w 150"/>
              <a:gd name="T59" fmla="*/ 142 h 189"/>
              <a:gd name="T60" fmla="*/ 7 w 150"/>
              <a:gd name="T61" fmla="*/ 136 h 189"/>
              <a:gd name="T62" fmla="*/ 11 w 150"/>
              <a:gd name="T63" fmla="*/ 132 h 189"/>
              <a:gd name="T64" fmla="*/ 19 w 150"/>
              <a:gd name="T65" fmla="*/ 130 h 189"/>
              <a:gd name="T66" fmla="*/ 27 w 150"/>
              <a:gd name="T67" fmla="*/ 130 h 189"/>
              <a:gd name="T68" fmla="*/ 35 w 150"/>
              <a:gd name="T69" fmla="*/ 133 h 189"/>
              <a:gd name="T70" fmla="*/ 40 w 150"/>
              <a:gd name="T71" fmla="*/ 139 h 189"/>
              <a:gd name="T72" fmla="*/ 44 w 150"/>
              <a:gd name="T73" fmla="*/ 147 h 189"/>
              <a:gd name="T74" fmla="*/ 46 w 150"/>
              <a:gd name="T75" fmla="*/ 159 h 189"/>
              <a:gd name="T76" fmla="*/ 49 w 150"/>
              <a:gd name="T77" fmla="*/ 167 h 189"/>
              <a:gd name="T78" fmla="*/ 56 w 150"/>
              <a:gd name="T79" fmla="*/ 173 h 189"/>
              <a:gd name="T80" fmla="*/ 65 w 150"/>
              <a:gd name="T81" fmla="*/ 176 h 189"/>
              <a:gd name="T82" fmla="*/ 77 w 150"/>
              <a:gd name="T83" fmla="*/ 176 h 189"/>
              <a:gd name="T84" fmla="*/ 86 w 150"/>
              <a:gd name="T85" fmla="*/ 173 h 189"/>
              <a:gd name="T86" fmla="*/ 95 w 150"/>
              <a:gd name="T87" fmla="*/ 169 h 189"/>
              <a:gd name="T88" fmla="*/ 103 w 150"/>
              <a:gd name="T89" fmla="*/ 162 h 189"/>
              <a:gd name="T90" fmla="*/ 111 w 150"/>
              <a:gd name="T91" fmla="*/ 147 h 189"/>
              <a:gd name="T92" fmla="*/ 117 w 150"/>
              <a:gd name="T93" fmla="*/ 125 h 189"/>
              <a:gd name="T94" fmla="*/ 117 w 150"/>
              <a:gd name="T95" fmla="*/ 96 h 189"/>
              <a:gd name="T96" fmla="*/ 112 w 150"/>
              <a:gd name="T97" fmla="*/ 74 h 189"/>
              <a:gd name="T98" fmla="*/ 107 w 150"/>
              <a:gd name="T99" fmla="*/ 61 h 189"/>
              <a:gd name="T100" fmla="*/ 100 w 150"/>
              <a:gd name="T101" fmla="*/ 50 h 189"/>
              <a:gd name="T102" fmla="*/ 90 w 150"/>
              <a:gd name="T103" fmla="*/ 41 h 189"/>
              <a:gd name="T104" fmla="*/ 79 w 150"/>
              <a:gd name="T105" fmla="*/ 34 h 189"/>
              <a:gd name="T106" fmla="*/ 67 w 150"/>
              <a:gd name="T107" fmla="*/ 31 h 189"/>
              <a:gd name="T108" fmla="*/ 52 w 150"/>
              <a:gd name="T109" fmla="*/ 31 h 189"/>
              <a:gd name="T110" fmla="*/ 35 w 150"/>
              <a:gd name="T111" fmla="*/ 38 h 189"/>
              <a:gd name="T112" fmla="*/ 22 w 150"/>
              <a:gd name="T113" fmla="*/ 49 h 189"/>
              <a:gd name="T114" fmla="*/ 10 w 150"/>
              <a:gd name="T115" fmla="*/ 66 h 189"/>
              <a:gd name="T116" fmla="*/ 0 w 150"/>
              <a:gd name="T117" fmla="*/ 74 h 18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0"/>
              <a:gd name="T178" fmla="*/ 0 h 189"/>
              <a:gd name="T179" fmla="*/ 150 w 150"/>
              <a:gd name="T180" fmla="*/ 189 h 18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0" h="189">
                <a:moveTo>
                  <a:pt x="0" y="74"/>
                </a:moveTo>
                <a:lnTo>
                  <a:pt x="1" y="66"/>
                </a:lnTo>
                <a:lnTo>
                  <a:pt x="3" y="58"/>
                </a:lnTo>
                <a:lnTo>
                  <a:pt x="6" y="51"/>
                </a:lnTo>
                <a:lnTo>
                  <a:pt x="9" y="44"/>
                </a:lnTo>
                <a:lnTo>
                  <a:pt x="12" y="38"/>
                </a:lnTo>
                <a:lnTo>
                  <a:pt x="17" y="31"/>
                </a:lnTo>
                <a:lnTo>
                  <a:pt x="21" y="26"/>
                </a:lnTo>
                <a:lnTo>
                  <a:pt x="26" y="21"/>
                </a:lnTo>
                <a:lnTo>
                  <a:pt x="32" y="16"/>
                </a:lnTo>
                <a:lnTo>
                  <a:pt x="37" y="12"/>
                </a:lnTo>
                <a:lnTo>
                  <a:pt x="44" y="7"/>
                </a:lnTo>
                <a:lnTo>
                  <a:pt x="49" y="5"/>
                </a:lnTo>
                <a:lnTo>
                  <a:pt x="55" y="2"/>
                </a:lnTo>
                <a:lnTo>
                  <a:pt x="61" y="1"/>
                </a:lnTo>
                <a:lnTo>
                  <a:pt x="67" y="0"/>
                </a:lnTo>
                <a:lnTo>
                  <a:pt x="75" y="0"/>
                </a:lnTo>
                <a:lnTo>
                  <a:pt x="82" y="0"/>
                </a:lnTo>
                <a:lnTo>
                  <a:pt x="89" y="1"/>
                </a:lnTo>
                <a:lnTo>
                  <a:pt x="96" y="3"/>
                </a:lnTo>
                <a:lnTo>
                  <a:pt x="104" y="6"/>
                </a:lnTo>
                <a:lnTo>
                  <a:pt x="110" y="10"/>
                </a:lnTo>
                <a:lnTo>
                  <a:pt x="116" y="15"/>
                </a:lnTo>
                <a:lnTo>
                  <a:pt x="122" y="20"/>
                </a:lnTo>
                <a:lnTo>
                  <a:pt x="129" y="26"/>
                </a:lnTo>
                <a:lnTo>
                  <a:pt x="133" y="32"/>
                </a:lnTo>
                <a:lnTo>
                  <a:pt x="138" y="40"/>
                </a:lnTo>
                <a:lnTo>
                  <a:pt x="141" y="48"/>
                </a:lnTo>
                <a:lnTo>
                  <a:pt x="144" y="56"/>
                </a:lnTo>
                <a:lnTo>
                  <a:pt x="147" y="65"/>
                </a:lnTo>
                <a:lnTo>
                  <a:pt x="148" y="74"/>
                </a:lnTo>
                <a:lnTo>
                  <a:pt x="149" y="84"/>
                </a:lnTo>
                <a:lnTo>
                  <a:pt x="150" y="95"/>
                </a:lnTo>
                <a:lnTo>
                  <a:pt x="149" y="105"/>
                </a:lnTo>
                <a:lnTo>
                  <a:pt x="148" y="114"/>
                </a:lnTo>
                <a:lnTo>
                  <a:pt x="147" y="124"/>
                </a:lnTo>
                <a:lnTo>
                  <a:pt x="144" y="132"/>
                </a:lnTo>
                <a:lnTo>
                  <a:pt x="141" y="140"/>
                </a:lnTo>
                <a:lnTo>
                  <a:pt x="137" y="149"/>
                </a:lnTo>
                <a:lnTo>
                  <a:pt x="132" y="156"/>
                </a:lnTo>
                <a:lnTo>
                  <a:pt x="125" y="162"/>
                </a:lnTo>
                <a:lnTo>
                  <a:pt x="119" y="168"/>
                </a:lnTo>
                <a:lnTo>
                  <a:pt x="112" y="174"/>
                </a:lnTo>
                <a:lnTo>
                  <a:pt x="106" y="179"/>
                </a:lnTo>
                <a:lnTo>
                  <a:pt x="97" y="183"/>
                </a:lnTo>
                <a:lnTo>
                  <a:pt x="90" y="185"/>
                </a:lnTo>
                <a:lnTo>
                  <a:pt x="82" y="187"/>
                </a:lnTo>
                <a:lnTo>
                  <a:pt x="74" y="189"/>
                </a:lnTo>
                <a:lnTo>
                  <a:pt x="65" y="189"/>
                </a:lnTo>
                <a:lnTo>
                  <a:pt x="52" y="188"/>
                </a:lnTo>
                <a:lnTo>
                  <a:pt x="40" y="186"/>
                </a:lnTo>
                <a:lnTo>
                  <a:pt x="35" y="184"/>
                </a:lnTo>
                <a:lnTo>
                  <a:pt x="30" y="181"/>
                </a:lnTo>
                <a:lnTo>
                  <a:pt x="26" y="179"/>
                </a:lnTo>
                <a:lnTo>
                  <a:pt x="22" y="174"/>
                </a:lnTo>
                <a:lnTo>
                  <a:pt x="13" y="168"/>
                </a:lnTo>
                <a:lnTo>
                  <a:pt x="8" y="161"/>
                </a:lnTo>
                <a:lnTo>
                  <a:pt x="5" y="154"/>
                </a:lnTo>
                <a:lnTo>
                  <a:pt x="4" y="146"/>
                </a:lnTo>
                <a:lnTo>
                  <a:pt x="5" y="142"/>
                </a:lnTo>
                <a:lnTo>
                  <a:pt x="5" y="139"/>
                </a:lnTo>
                <a:lnTo>
                  <a:pt x="7" y="136"/>
                </a:lnTo>
                <a:lnTo>
                  <a:pt x="9" y="134"/>
                </a:lnTo>
                <a:lnTo>
                  <a:pt x="11" y="132"/>
                </a:lnTo>
                <a:lnTo>
                  <a:pt x="14" y="131"/>
                </a:lnTo>
                <a:lnTo>
                  <a:pt x="19" y="130"/>
                </a:lnTo>
                <a:lnTo>
                  <a:pt x="23" y="130"/>
                </a:lnTo>
                <a:lnTo>
                  <a:pt x="27" y="130"/>
                </a:lnTo>
                <a:lnTo>
                  <a:pt x="31" y="131"/>
                </a:lnTo>
                <a:lnTo>
                  <a:pt x="35" y="133"/>
                </a:lnTo>
                <a:lnTo>
                  <a:pt x="38" y="136"/>
                </a:lnTo>
                <a:lnTo>
                  <a:pt x="40" y="139"/>
                </a:lnTo>
                <a:lnTo>
                  <a:pt x="42" y="143"/>
                </a:lnTo>
                <a:lnTo>
                  <a:pt x="44" y="147"/>
                </a:lnTo>
                <a:lnTo>
                  <a:pt x="45" y="153"/>
                </a:lnTo>
                <a:lnTo>
                  <a:pt x="46" y="159"/>
                </a:lnTo>
                <a:lnTo>
                  <a:pt x="47" y="163"/>
                </a:lnTo>
                <a:lnTo>
                  <a:pt x="49" y="167"/>
                </a:lnTo>
                <a:lnTo>
                  <a:pt x="52" y="170"/>
                </a:lnTo>
                <a:lnTo>
                  <a:pt x="56" y="173"/>
                </a:lnTo>
                <a:lnTo>
                  <a:pt x="60" y="174"/>
                </a:lnTo>
                <a:lnTo>
                  <a:pt x="65" y="176"/>
                </a:lnTo>
                <a:lnTo>
                  <a:pt x="72" y="177"/>
                </a:lnTo>
                <a:lnTo>
                  <a:pt x="77" y="176"/>
                </a:lnTo>
                <a:lnTo>
                  <a:pt x="82" y="176"/>
                </a:lnTo>
                <a:lnTo>
                  <a:pt x="86" y="173"/>
                </a:lnTo>
                <a:lnTo>
                  <a:pt x="91" y="171"/>
                </a:lnTo>
                <a:lnTo>
                  <a:pt x="95" y="169"/>
                </a:lnTo>
                <a:lnTo>
                  <a:pt x="99" y="166"/>
                </a:lnTo>
                <a:lnTo>
                  <a:pt x="103" y="162"/>
                </a:lnTo>
                <a:lnTo>
                  <a:pt x="106" y="158"/>
                </a:lnTo>
                <a:lnTo>
                  <a:pt x="111" y="147"/>
                </a:lnTo>
                <a:lnTo>
                  <a:pt x="115" y="137"/>
                </a:lnTo>
                <a:lnTo>
                  <a:pt x="117" y="125"/>
                </a:lnTo>
                <a:lnTo>
                  <a:pt x="118" y="111"/>
                </a:lnTo>
                <a:lnTo>
                  <a:pt x="117" y="96"/>
                </a:lnTo>
                <a:lnTo>
                  <a:pt x="114" y="81"/>
                </a:lnTo>
                <a:lnTo>
                  <a:pt x="112" y="74"/>
                </a:lnTo>
                <a:lnTo>
                  <a:pt x="110" y="68"/>
                </a:lnTo>
                <a:lnTo>
                  <a:pt x="107" y="61"/>
                </a:lnTo>
                <a:lnTo>
                  <a:pt x="104" y="55"/>
                </a:lnTo>
                <a:lnTo>
                  <a:pt x="100" y="50"/>
                </a:lnTo>
                <a:lnTo>
                  <a:pt x="94" y="45"/>
                </a:lnTo>
                <a:lnTo>
                  <a:pt x="90" y="41"/>
                </a:lnTo>
                <a:lnTo>
                  <a:pt x="85" y="36"/>
                </a:lnTo>
                <a:lnTo>
                  <a:pt x="79" y="34"/>
                </a:lnTo>
                <a:lnTo>
                  <a:pt x="74" y="32"/>
                </a:lnTo>
                <a:lnTo>
                  <a:pt x="67" y="31"/>
                </a:lnTo>
                <a:lnTo>
                  <a:pt x="60" y="31"/>
                </a:lnTo>
                <a:lnTo>
                  <a:pt x="52" y="31"/>
                </a:lnTo>
                <a:lnTo>
                  <a:pt x="44" y="33"/>
                </a:lnTo>
                <a:lnTo>
                  <a:pt x="35" y="38"/>
                </a:lnTo>
                <a:lnTo>
                  <a:pt x="28" y="42"/>
                </a:lnTo>
                <a:lnTo>
                  <a:pt x="22" y="49"/>
                </a:lnTo>
                <a:lnTo>
                  <a:pt x="15" y="56"/>
                </a:lnTo>
                <a:lnTo>
                  <a:pt x="10" y="66"/>
                </a:lnTo>
                <a:lnTo>
                  <a:pt x="5" y="76"/>
                </a:lnTo>
                <a:lnTo>
                  <a:pt x="0" y="7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5" name="Freeform 23"/>
          <p:cNvSpPr>
            <a:spLocks noEditPoints="1"/>
          </p:cNvSpPr>
          <p:nvPr/>
        </p:nvSpPr>
        <p:spPr bwMode="auto">
          <a:xfrm>
            <a:off x="2478088" y="3175000"/>
            <a:ext cx="98425" cy="117475"/>
          </a:xfrm>
          <a:custGeom>
            <a:avLst/>
            <a:gdLst>
              <a:gd name="T0" fmla="*/ 30 w 185"/>
              <a:gd name="T1" fmla="*/ 60 h 222"/>
              <a:gd name="T2" fmla="*/ 10 w 185"/>
              <a:gd name="T3" fmla="*/ 51 h 222"/>
              <a:gd name="T4" fmla="*/ 40 w 185"/>
              <a:gd name="T5" fmla="*/ 43 h 222"/>
              <a:gd name="T6" fmla="*/ 36 w 185"/>
              <a:gd name="T7" fmla="*/ 18 h 222"/>
              <a:gd name="T8" fmla="*/ 55 w 185"/>
              <a:gd name="T9" fmla="*/ 31 h 222"/>
              <a:gd name="T10" fmla="*/ 70 w 185"/>
              <a:gd name="T11" fmla="*/ 2 h 222"/>
              <a:gd name="T12" fmla="*/ 69 w 185"/>
              <a:gd name="T13" fmla="*/ 24 h 222"/>
              <a:gd name="T14" fmla="*/ 112 w 185"/>
              <a:gd name="T15" fmla="*/ 4 h 222"/>
              <a:gd name="T16" fmla="*/ 131 w 185"/>
              <a:gd name="T17" fmla="*/ 43 h 222"/>
              <a:gd name="T18" fmla="*/ 98 w 185"/>
              <a:gd name="T19" fmla="*/ 23 h 222"/>
              <a:gd name="T20" fmla="*/ 158 w 185"/>
              <a:gd name="T21" fmla="*/ 45 h 222"/>
              <a:gd name="T22" fmla="*/ 135 w 185"/>
              <a:gd name="T23" fmla="*/ 50 h 222"/>
              <a:gd name="T24" fmla="*/ 172 w 185"/>
              <a:gd name="T25" fmla="*/ 94 h 222"/>
              <a:gd name="T26" fmla="*/ 146 w 185"/>
              <a:gd name="T27" fmla="*/ 70 h 222"/>
              <a:gd name="T28" fmla="*/ 166 w 185"/>
              <a:gd name="T29" fmla="*/ 147 h 222"/>
              <a:gd name="T30" fmla="*/ 172 w 185"/>
              <a:gd name="T31" fmla="*/ 106 h 222"/>
              <a:gd name="T32" fmla="*/ 166 w 185"/>
              <a:gd name="T33" fmla="*/ 147 h 222"/>
              <a:gd name="T34" fmla="*/ 134 w 185"/>
              <a:gd name="T35" fmla="*/ 161 h 222"/>
              <a:gd name="T36" fmla="*/ 138 w 185"/>
              <a:gd name="T37" fmla="*/ 188 h 222"/>
              <a:gd name="T38" fmla="*/ 118 w 185"/>
              <a:gd name="T39" fmla="*/ 176 h 222"/>
              <a:gd name="T40" fmla="*/ 95 w 185"/>
              <a:gd name="T41" fmla="*/ 208 h 222"/>
              <a:gd name="T42" fmla="*/ 98 w 185"/>
              <a:gd name="T43" fmla="*/ 187 h 222"/>
              <a:gd name="T44" fmla="*/ 55 w 185"/>
              <a:gd name="T45" fmla="*/ 208 h 222"/>
              <a:gd name="T46" fmla="*/ 39 w 185"/>
              <a:gd name="T47" fmla="*/ 178 h 222"/>
              <a:gd name="T48" fmla="*/ 25 w 185"/>
              <a:gd name="T49" fmla="*/ 194 h 222"/>
              <a:gd name="T50" fmla="*/ 25 w 185"/>
              <a:gd name="T51" fmla="*/ 194 h 222"/>
              <a:gd name="T52" fmla="*/ 25 w 185"/>
              <a:gd name="T53" fmla="*/ 157 h 222"/>
              <a:gd name="T54" fmla="*/ 7 w 185"/>
              <a:gd name="T55" fmla="*/ 146 h 222"/>
              <a:gd name="T56" fmla="*/ 5 w 185"/>
              <a:gd name="T57" fmla="*/ 157 h 222"/>
              <a:gd name="T58" fmla="*/ 34 w 185"/>
              <a:gd name="T59" fmla="*/ 151 h 222"/>
              <a:gd name="T60" fmla="*/ 47 w 185"/>
              <a:gd name="T61" fmla="*/ 133 h 222"/>
              <a:gd name="T62" fmla="*/ 66 w 185"/>
              <a:gd name="T63" fmla="*/ 164 h 222"/>
              <a:gd name="T64" fmla="*/ 34 w 185"/>
              <a:gd name="T65" fmla="*/ 130 h 222"/>
              <a:gd name="T66" fmla="*/ 57 w 185"/>
              <a:gd name="T67" fmla="*/ 190 h 222"/>
              <a:gd name="T68" fmla="*/ 57 w 185"/>
              <a:gd name="T69" fmla="*/ 190 h 222"/>
              <a:gd name="T70" fmla="*/ 72 w 185"/>
              <a:gd name="T71" fmla="*/ 175 h 222"/>
              <a:gd name="T72" fmla="*/ 68 w 185"/>
              <a:gd name="T73" fmla="*/ 196 h 222"/>
              <a:gd name="T74" fmla="*/ 97 w 185"/>
              <a:gd name="T75" fmla="*/ 173 h 222"/>
              <a:gd name="T76" fmla="*/ 83 w 185"/>
              <a:gd name="T77" fmla="*/ 177 h 222"/>
              <a:gd name="T78" fmla="*/ 117 w 185"/>
              <a:gd name="T79" fmla="*/ 184 h 222"/>
              <a:gd name="T80" fmla="*/ 108 w 185"/>
              <a:gd name="T81" fmla="*/ 163 h 222"/>
              <a:gd name="T82" fmla="*/ 136 w 185"/>
              <a:gd name="T83" fmla="*/ 151 h 222"/>
              <a:gd name="T84" fmla="*/ 116 w 185"/>
              <a:gd name="T85" fmla="*/ 145 h 222"/>
              <a:gd name="T86" fmla="*/ 116 w 185"/>
              <a:gd name="T87" fmla="*/ 145 h 222"/>
              <a:gd name="T88" fmla="*/ 123 w 185"/>
              <a:gd name="T89" fmla="*/ 61 h 222"/>
              <a:gd name="T90" fmla="*/ 139 w 185"/>
              <a:gd name="T91" fmla="*/ 105 h 222"/>
              <a:gd name="T92" fmla="*/ 105 w 185"/>
              <a:gd name="T93" fmla="*/ 72 h 222"/>
              <a:gd name="T94" fmla="*/ 94 w 185"/>
              <a:gd name="T95" fmla="*/ 60 h 222"/>
              <a:gd name="T96" fmla="*/ 123 w 185"/>
              <a:gd name="T97" fmla="*/ 61 h 222"/>
              <a:gd name="T98" fmla="*/ 91 w 185"/>
              <a:gd name="T99" fmla="*/ 57 h 222"/>
              <a:gd name="T100" fmla="*/ 71 w 185"/>
              <a:gd name="T101" fmla="*/ 31 h 222"/>
              <a:gd name="T102" fmla="*/ 71 w 185"/>
              <a:gd name="T103" fmla="*/ 53 h 222"/>
              <a:gd name="T104" fmla="*/ 35 w 185"/>
              <a:gd name="T105" fmla="*/ 74 h 222"/>
              <a:gd name="T106" fmla="*/ 25 w 185"/>
              <a:gd name="T107" fmla="*/ 52 h 222"/>
              <a:gd name="T108" fmla="*/ 71 w 185"/>
              <a:gd name="T109" fmla="*/ 53 h 222"/>
              <a:gd name="T110" fmla="*/ 11 w 185"/>
              <a:gd name="T111" fmla="*/ 96 h 222"/>
              <a:gd name="T112" fmla="*/ 0 w 185"/>
              <a:gd name="T113" fmla="*/ 90 h 22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85"/>
              <a:gd name="T172" fmla="*/ 0 h 222"/>
              <a:gd name="T173" fmla="*/ 185 w 185"/>
              <a:gd name="T174" fmla="*/ 222 h 22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85" h="222">
                <a:moveTo>
                  <a:pt x="1" y="83"/>
                </a:moveTo>
                <a:lnTo>
                  <a:pt x="2" y="74"/>
                </a:lnTo>
                <a:lnTo>
                  <a:pt x="4" y="66"/>
                </a:lnTo>
                <a:lnTo>
                  <a:pt x="7" y="58"/>
                </a:lnTo>
                <a:lnTo>
                  <a:pt x="10" y="51"/>
                </a:lnTo>
                <a:lnTo>
                  <a:pt x="30" y="60"/>
                </a:lnTo>
                <a:lnTo>
                  <a:pt x="26" y="66"/>
                </a:lnTo>
                <a:lnTo>
                  <a:pt x="24" y="72"/>
                </a:lnTo>
                <a:lnTo>
                  <a:pt x="22" y="79"/>
                </a:lnTo>
                <a:lnTo>
                  <a:pt x="21" y="86"/>
                </a:lnTo>
                <a:lnTo>
                  <a:pt x="1" y="83"/>
                </a:lnTo>
                <a:close/>
                <a:moveTo>
                  <a:pt x="10" y="51"/>
                </a:moveTo>
                <a:lnTo>
                  <a:pt x="14" y="43"/>
                </a:lnTo>
                <a:lnTo>
                  <a:pt x="19" y="36"/>
                </a:lnTo>
                <a:lnTo>
                  <a:pt x="24" y="30"/>
                </a:lnTo>
                <a:lnTo>
                  <a:pt x="30" y="24"/>
                </a:lnTo>
                <a:lnTo>
                  <a:pt x="44" y="39"/>
                </a:lnTo>
                <a:lnTo>
                  <a:pt x="40" y="43"/>
                </a:lnTo>
                <a:lnTo>
                  <a:pt x="36" y="49"/>
                </a:lnTo>
                <a:lnTo>
                  <a:pt x="33" y="54"/>
                </a:lnTo>
                <a:lnTo>
                  <a:pt x="30" y="60"/>
                </a:lnTo>
                <a:lnTo>
                  <a:pt x="10" y="51"/>
                </a:lnTo>
                <a:close/>
                <a:moveTo>
                  <a:pt x="30" y="24"/>
                </a:moveTo>
                <a:lnTo>
                  <a:pt x="36" y="18"/>
                </a:lnTo>
                <a:lnTo>
                  <a:pt x="42" y="13"/>
                </a:lnTo>
                <a:lnTo>
                  <a:pt x="49" y="9"/>
                </a:lnTo>
                <a:lnTo>
                  <a:pt x="56" y="6"/>
                </a:lnTo>
                <a:lnTo>
                  <a:pt x="64" y="26"/>
                </a:lnTo>
                <a:lnTo>
                  <a:pt x="59" y="28"/>
                </a:lnTo>
                <a:lnTo>
                  <a:pt x="55" y="31"/>
                </a:lnTo>
                <a:lnTo>
                  <a:pt x="49" y="35"/>
                </a:lnTo>
                <a:lnTo>
                  <a:pt x="44" y="39"/>
                </a:lnTo>
                <a:lnTo>
                  <a:pt x="30" y="24"/>
                </a:lnTo>
                <a:close/>
                <a:moveTo>
                  <a:pt x="56" y="6"/>
                </a:moveTo>
                <a:lnTo>
                  <a:pt x="63" y="4"/>
                </a:lnTo>
                <a:lnTo>
                  <a:pt x="70" y="2"/>
                </a:lnTo>
                <a:lnTo>
                  <a:pt x="77" y="1"/>
                </a:lnTo>
                <a:lnTo>
                  <a:pt x="86" y="0"/>
                </a:lnTo>
                <a:lnTo>
                  <a:pt x="86" y="22"/>
                </a:lnTo>
                <a:lnTo>
                  <a:pt x="79" y="22"/>
                </a:lnTo>
                <a:lnTo>
                  <a:pt x="74" y="23"/>
                </a:lnTo>
                <a:lnTo>
                  <a:pt x="69" y="24"/>
                </a:lnTo>
                <a:lnTo>
                  <a:pt x="64" y="26"/>
                </a:lnTo>
                <a:lnTo>
                  <a:pt x="56" y="6"/>
                </a:lnTo>
                <a:close/>
                <a:moveTo>
                  <a:pt x="86" y="0"/>
                </a:moveTo>
                <a:lnTo>
                  <a:pt x="94" y="1"/>
                </a:lnTo>
                <a:lnTo>
                  <a:pt x="103" y="2"/>
                </a:lnTo>
                <a:lnTo>
                  <a:pt x="112" y="4"/>
                </a:lnTo>
                <a:lnTo>
                  <a:pt x="119" y="8"/>
                </a:lnTo>
                <a:lnTo>
                  <a:pt x="127" y="12"/>
                </a:lnTo>
                <a:lnTo>
                  <a:pt x="134" y="17"/>
                </a:lnTo>
                <a:lnTo>
                  <a:pt x="141" y="23"/>
                </a:lnTo>
                <a:lnTo>
                  <a:pt x="147" y="30"/>
                </a:lnTo>
                <a:lnTo>
                  <a:pt x="131" y="43"/>
                </a:lnTo>
                <a:lnTo>
                  <a:pt x="126" y="38"/>
                </a:lnTo>
                <a:lnTo>
                  <a:pt x="121" y="34"/>
                </a:lnTo>
                <a:lnTo>
                  <a:pt x="116" y="30"/>
                </a:lnTo>
                <a:lnTo>
                  <a:pt x="111" y="27"/>
                </a:lnTo>
                <a:lnTo>
                  <a:pt x="104" y="25"/>
                </a:lnTo>
                <a:lnTo>
                  <a:pt x="98" y="23"/>
                </a:lnTo>
                <a:lnTo>
                  <a:pt x="92" y="22"/>
                </a:lnTo>
                <a:lnTo>
                  <a:pt x="86" y="22"/>
                </a:lnTo>
                <a:lnTo>
                  <a:pt x="86" y="0"/>
                </a:lnTo>
                <a:close/>
                <a:moveTo>
                  <a:pt x="147" y="30"/>
                </a:moveTo>
                <a:lnTo>
                  <a:pt x="153" y="37"/>
                </a:lnTo>
                <a:lnTo>
                  <a:pt x="158" y="45"/>
                </a:lnTo>
                <a:lnTo>
                  <a:pt x="162" y="55"/>
                </a:lnTo>
                <a:lnTo>
                  <a:pt x="166" y="64"/>
                </a:lnTo>
                <a:lnTo>
                  <a:pt x="146" y="70"/>
                </a:lnTo>
                <a:lnTo>
                  <a:pt x="143" y="63"/>
                </a:lnTo>
                <a:lnTo>
                  <a:pt x="140" y="56"/>
                </a:lnTo>
                <a:lnTo>
                  <a:pt x="135" y="50"/>
                </a:lnTo>
                <a:lnTo>
                  <a:pt x="131" y="43"/>
                </a:lnTo>
                <a:lnTo>
                  <a:pt x="147" y="30"/>
                </a:lnTo>
                <a:close/>
                <a:moveTo>
                  <a:pt x="166" y="64"/>
                </a:moveTo>
                <a:lnTo>
                  <a:pt x="169" y="73"/>
                </a:lnTo>
                <a:lnTo>
                  <a:pt x="170" y="84"/>
                </a:lnTo>
                <a:lnTo>
                  <a:pt x="172" y="94"/>
                </a:lnTo>
                <a:lnTo>
                  <a:pt x="172" y="106"/>
                </a:lnTo>
                <a:lnTo>
                  <a:pt x="151" y="106"/>
                </a:lnTo>
                <a:lnTo>
                  <a:pt x="150" y="96"/>
                </a:lnTo>
                <a:lnTo>
                  <a:pt x="149" y="87"/>
                </a:lnTo>
                <a:lnTo>
                  <a:pt x="148" y="79"/>
                </a:lnTo>
                <a:lnTo>
                  <a:pt x="146" y="70"/>
                </a:lnTo>
                <a:lnTo>
                  <a:pt x="166" y="64"/>
                </a:lnTo>
                <a:close/>
                <a:moveTo>
                  <a:pt x="172" y="106"/>
                </a:moveTo>
                <a:lnTo>
                  <a:pt x="172" y="117"/>
                </a:lnTo>
                <a:lnTo>
                  <a:pt x="171" y="127"/>
                </a:lnTo>
                <a:lnTo>
                  <a:pt x="169" y="137"/>
                </a:lnTo>
                <a:lnTo>
                  <a:pt x="166" y="147"/>
                </a:lnTo>
                <a:lnTo>
                  <a:pt x="145" y="140"/>
                </a:lnTo>
                <a:lnTo>
                  <a:pt x="148" y="132"/>
                </a:lnTo>
                <a:lnTo>
                  <a:pt x="149" y="123"/>
                </a:lnTo>
                <a:lnTo>
                  <a:pt x="150" y="115"/>
                </a:lnTo>
                <a:lnTo>
                  <a:pt x="151" y="106"/>
                </a:lnTo>
                <a:lnTo>
                  <a:pt x="172" y="106"/>
                </a:lnTo>
                <a:close/>
                <a:moveTo>
                  <a:pt x="166" y="147"/>
                </a:moveTo>
                <a:lnTo>
                  <a:pt x="185" y="92"/>
                </a:lnTo>
                <a:lnTo>
                  <a:pt x="166" y="147"/>
                </a:lnTo>
                <a:lnTo>
                  <a:pt x="155" y="143"/>
                </a:lnTo>
                <a:lnTo>
                  <a:pt x="166" y="147"/>
                </a:lnTo>
                <a:close/>
                <a:moveTo>
                  <a:pt x="166" y="147"/>
                </a:moveTo>
                <a:lnTo>
                  <a:pt x="161" y="156"/>
                </a:lnTo>
                <a:lnTo>
                  <a:pt x="156" y="165"/>
                </a:lnTo>
                <a:lnTo>
                  <a:pt x="151" y="173"/>
                </a:lnTo>
                <a:lnTo>
                  <a:pt x="145" y="180"/>
                </a:lnTo>
                <a:lnTo>
                  <a:pt x="129" y="166"/>
                </a:lnTo>
                <a:lnTo>
                  <a:pt x="134" y="161"/>
                </a:lnTo>
                <a:lnTo>
                  <a:pt x="139" y="153"/>
                </a:lnTo>
                <a:lnTo>
                  <a:pt x="143" y="147"/>
                </a:lnTo>
                <a:lnTo>
                  <a:pt x="145" y="140"/>
                </a:lnTo>
                <a:lnTo>
                  <a:pt x="166" y="147"/>
                </a:lnTo>
                <a:close/>
                <a:moveTo>
                  <a:pt x="145" y="180"/>
                </a:moveTo>
                <a:lnTo>
                  <a:pt x="138" y="188"/>
                </a:lnTo>
                <a:lnTo>
                  <a:pt x="129" y="194"/>
                </a:lnTo>
                <a:lnTo>
                  <a:pt x="122" y="199"/>
                </a:lnTo>
                <a:lnTo>
                  <a:pt x="114" y="203"/>
                </a:lnTo>
                <a:lnTo>
                  <a:pt x="104" y="183"/>
                </a:lnTo>
                <a:lnTo>
                  <a:pt x="112" y="180"/>
                </a:lnTo>
                <a:lnTo>
                  <a:pt x="118" y="176"/>
                </a:lnTo>
                <a:lnTo>
                  <a:pt x="123" y="172"/>
                </a:lnTo>
                <a:lnTo>
                  <a:pt x="129" y="166"/>
                </a:lnTo>
                <a:lnTo>
                  <a:pt x="145" y="180"/>
                </a:lnTo>
                <a:close/>
                <a:moveTo>
                  <a:pt x="114" y="203"/>
                </a:moveTo>
                <a:lnTo>
                  <a:pt x="104" y="206"/>
                </a:lnTo>
                <a:lnTo>
                  <a:pt x="95" y="208"/>
                </a:lnTo>
                <a:lnTo>
                  <a:pt x="86" y="210"/>
                </a:lnTo>
                <a:lnTo>
                  <a:pt x="76" y="210"/>
                </a:lnTo>
                <a:lnTo>
                  <a:pt x="76" y="190"/>
                </a:lnTo>
                <a:lnTo>
                  <a:pt x="84" y="189"/>
                </a:lnTo>
                <a:lnTo>
                  <a:pt x="91" y="188"/>
                </a:lnTo>
                <a:lnTo>
                  <a:pt x="98" y="187"/>
                </a:lnTo>
                <a:lnTo>
                  <a:pt x="104" y="183"/>
                </a:lnTo>
                <a:lnTo>
                  <a:pt x="114" y="203"/>
                </a:lnTo>
                <a:close/>
                <a:moveTo>
                  <a:pt x="76" y="210"/>
                </a:moveTo>
                <a:lnTo>
                  <a:pt x="68" y="210"/>
                </a:lnTo>
                <a:lnTo>
                  <a:pt x="62" y="209"/>
                </a:lnTo>
                <a:lnTo>
                  <a:pt x="55" y="208"/>
                </a:lnTo>
                <a:lnTo>
                  <a:pt x="48" y="206"/>
                </a:lnTo>
                <a:lnTo>
                  <a:pt x="42" y="204"/>
                </a:lnTo>
                <a:lnTo>
                  <a:pt x="36" y="201"/>
                </a:lnTo>
                <a:lnTo>
                  <a:pt x="31" y="198"/>
                </a:lnTo>
                <a:lnTo>
                  <a:pt x="25" y="194"/>
                </a:lnTo>
                <a:lnTo>
                  <a:pt x="39" y="178"/>
                </a:lnTo>
                <a:lnTo>
                  <a:pt x="46" y="182"/>
                </a:lnTo>
                <a:lnTo>
                  <a:pt x="56" y="187"/>
                </a:lnTo>
                <a:lnTo>
                  <a:pt x="65" y="189"/>
                </a:lnTo>
                <a:lnTo>
                  <a:pt x="76" y="190"/>
                </a:lnTo>
                <a:lnTo>
                  <a:pt x="76" y="210"/>
                </a:lnTo>
                <a:close/>
                <a:moveTo>
                  <a:pt x="25" y="194"/>
                </a:moveTo>
                <a:lnTo>
                  <a:pt x="17" y="185"/>
                </a:lnTo>
                <a:lnTo>
                  <a:pt x="11" y="177"/>
                </a:lnTo>
                <a:lnTo>
                  <a:pt x="29" y="167"/>
                </a:lnTo>
                <a:lnTo>
                  <a:pt x="33" y="172"/>
                </a:lnTo>
                <a:lnTo>
                  <a:pt x="39" y="178"/>
                </a:lnTo>
                <a:lnTo>
                  <a:pt x="25" y="194"/>
                </a:lnTo>
                <a:close/>
                <a:moveTo>
                  <a:pt x="11" y="177"/>
                </a:moveTo>
                <a:lnTo>
                  <a:pt x="8" y="172"/>
                </a:lnTo>
                <a:lnTo>
                  <a:pt x="6" y="168"/>
                </a:lnTo>
                <a:lnTo>
                  <a:pt x="5" y="163"/>
                </a:lnTo>
                <a:lnTo>
                  <a:pt x="5" y="157"/>
                </a:lnTo>
                <a:lnTo>
                  <a:pt x="25" y="157"/>
                </a:lnTo>
                <a:lnTo>
                  <a:pt x="26" y="162"/>
                </a:lnTo>
                <a:lnTo>
                  <a:pt x="29" y="167"/>
                </a:lnTo>
                <a:lnTo>
                  <a:pt x="11" y="177"/>
                </a:lnTo>
                <a:close/>
                <a:moveTo>
                  <a:pt x="5" y="157"/>
                </a:moveTo>
                <a:lnTo>
                  <a:pt x="5" y="151"/>
                </a:lnTo>
                <a:lnTo>
                  <a:pt x="7" y="146"/>
                </a:lnTo>
                <a:lnTo>
                  <a:pt x="9" y="141"/>
                </a:lnTo>
                <a:lnTo>
                  <a:pt x="13" y="137"/>
                </a:lnTo>
                <a:lnTo>
                  <a:pt x="28" y="153"/>
                </a:lnTo>
                <a:lnTo>
                  <a:pt x="26" y="154"/>
                </a:lnTo>
                <a:lnTo>
                  <a:pt x="25" y="157"/>
                </a:lnTo>
                <a:lnTo>
                  <a:pt x="5" y="157"/>
                </a:lnTo>
                <a:close/>
                <a:moveTo>
                  <a:pt x="13" y="137"/>
                </a:moveTo>
                <a:lnTo>
                  <a:pt x="17" y="134"/>
                </a:lnTo>
                <a:lnTo>
                  <a:pt x="22" y="132"/>
                </a:lnTo>
                <a:lnTo>
                  <a:pt x="28" y="130"/>
                </a:lnTo>
                <a:lnTo>
                  <a:pt x="34" y="130"/>
                </a:lnTo>
                <a:lnTo>
                  <a:pt x="34" y="151"/>
                </a:lnTo>
                <a:lnTo>
                  <a:pt x="30" y="152"/>
                </a:lnTo>
                <a:lnTo>
                  <a:pt x="28" y="153"/>
                </a:lnTo>
                <a:lnTo>
                  <a:pt x="13" y="137"/>
                </a:lnTo>
                <a:close/>
                <a:moveTo>
                  <a:pt x="34" y="130"/>
                </a:moveTo>
                <a:lnTo>
                  <a:pt x="41" y="130"/>
                </a:lnTo>
                <a:lnTo>
                  <a:pt x="47" y="133"/>
                </a:lnTo>
                <a:lnTo>
                  <a:pt x="52" y="135"/>
                </a:lnTo>
                <a:lnTo>
                  <a:pt x="57" y="139"/>
                </a:lnTo>
                <a:lnTo>
                  <a:pt x="60" y="143"/>
                </a:lnTo>
                <a:lnTo>
                  <a:pt x="63" y="149"/>
                </a:lnTo>
                <a:lnTo>
                  <a:pt x="65" y="155"/>
                </a:lnTo>
                <a:lnTo>
                  <a:pt x="66" y="164"/>
                </a:lnTo>
                <a:lnTo>
                  <a:pt x="44" y="165"/>
                </a:lnTo>
                <a:lnTo>
                  <a:pt x="43" y="160"/>
                </a:lnTo>
                <a:lnTo>
                  <a:pt x="41" y="154"/>
                </a:lnTo>
                <a:lnTo>
                  <a:pt x="38" y="152"/>
                </a:lnTo>
                <a:lnTo>
                  <a:pt x="34" y="151"/>
                </a:lnTo>
                <a:lnTo>
                  <a:pt x="34" y="130"/>
                </a:lnTo>
                <a:close/>
                <a:moveTo>
                  <a:pt x="66" y="164"/>
                </a:moveTo>
                <a:lnTo>
                  <a:pt x="66" y="167"/>
                </a:lnTo>
                <a:lnTo>
                  <a:pt x="67" y="170"/>
                </a:lnTo>
                <a:lnTo>
                  <a:pt x="68" y="172"/>
                </a:lnTo>
                <a:lnTo>
                  <a:pt x="70" y="173"/>
                </a:lnTo>
                <a:lnTo>
                  <a:pt x="57" y="190"/>
                </a:lnTo>
                <a:lnTo>
                  <a:pt x="51" y="184"/>
                </a:lnTo>
                <a:lnTo>
                  <a:pt x="48" y="179"/>
                </a:lnTo>
                <a:lnTo>
                  <a:pt x="46" y="172"/>
                </a:lnTo>
                <a:lnTo>
                  <a:pt x="44" y="165"/>
                </a:lnTo>
                <a:lnTo>
                  <a:pt x="66" y="164"/>
                </a:lnTo>
                <a:close/>
                <a:moveTo>
                  <a:pt x="57" y="190"/>
                </a:moveTo>
                <a:lnTo>
                  <a:pt x="93" y="222"/>
                </a:lnTo>
                <a:lnTo>
                  <a:pt x="57" y="190"/>
                </a:lnTo>
                <a:lnTo>
                  <a:pt x="63" y="181"/>
                </a:lnTo>
                <a:lnTo>
                  <a:pt x="57" y="190"/>
                </a:lnTo>
                <a:close/>
                <a:moveTo>
                  <a:pt x="70" y="173"/>
                </a:moveTo>
                <a:lnTo>
                  <a:pt x="72" y="175"/>
                </a:lnTo>
                <a:lnTo>
                  <a:pt x="75" y="176"/>
                </a:lnTo>
                <a:lnTo>
                  <a:pt x="78" y="176"/>
                </a:lnTo>
                <a:lnTo>
                  <a:pt x="83" y="177"/>
                </a:lnTo>
                <a:lnTo>
                  <a:pt x="83" y="198"/>
                </a:lnTo>
                <a:lnTo>
                  <a:pt x="74" y="197"/>
                </a:lnTo>
                <a:lnTo>
                  <a:pt x="68" y="196"/>
                </a:lnTo>
                <a:lnTo>
                  <a:pt x="62" y="193"/>
                </a:lnTo>
                <a:lnTo>
                  <a:pt x="57" y="190"/>
                </a:lnTo>
                <a:lnTo>
                  <a:pt x="70" y="173"/>
                </a:lnTo>
                <a:close/>
                <a:moveTo>
                  <a:pt x="83" y="177"/>
                </a:moveTo>
                <a:lnTo>
                  <a:pt x="90" y="176"/>
                </a:lnTo>
                <a:lnTo>
                  <a:pt x="97" y="173"/>
                </a:lnTo>
                <a:lnTo>
                  <a:pt x="107" y="192"/>
                </a:lnTo>
                <a:lnTo>
                  <a:pt x="101" y="195"/>
                </a:lnTo>
                <a:lnTo>
                  <a:pt x="95" y="197"/>
                </a:lnTo>
                <a:lnTo>
                  <a:pt x="89" y="198"/>
                </a:lnTo>
                <a:lnTo>
                  <a:pt x="83" y="198"/>
                </a:lnTo>
                <a:lnTo>
                  <a:pt x="83" y="177"/>
                </a:lnTo>
                <a:close/>
                <a:moveTo>
                  <a:pt x="97" y="173"/>
                </a:moveTo>
                <a:lnTo>
                  <a:pt x="103" y="169"/>
                </a:lnTo>
                <a:lnTo>
                  <a:pt x="108" y="163"/>
                </a:lnTo>
                <a:lnTo>
                  <a:pt x="126" y="174"/>
                </a:lnTo>
                <a:lnTo>
                  <a:pt x="122" y="180"/>
                </a:lnTo>
                <a:lnTo>
                  <a:pt x="117" y="184"/>
                </a:lnTo>
                <a:lnTo>
                  <a:pt x="113" y="189"/>
                </a:lnTo>
                <a:lnTo>
                  <a:pt x="107" y="192"/>
                </a:lnTo>
                <a:lnTo>
                  <a:pt x="97" y="173"/>
                </a:lnTo>
                <a:close/>
                <a:moveTo>
                  <a:pt x="108" y="163"/>
                </a:moveTo>
                <a:lnTo>
                  <a:pt x="136" y="122"/>
                </a:lnTo>
                <a:lnTo>
                  <a:pt x="108" y="163"/>
                </a:lnTo>
                <a:lnTo>
                  <a:pt x="117" y="169"/>
                </a:lnTo>
                <a:lnTo>
                  <a:pt x="108" y="163"/>
                </a:lnTo>
                <a:close/>
                <a:moveTo>
                  <a:pt x="108" y="163"/>
                </a:moveTo>
                <a:lnTo>
                  <a:pt x="113" y="154"/>
                </a:lnTo>
                <a:lnTo>
                  <a:pt x="116" y="145"/>
                </a:lnTo>
                <a:lnTo>
                  <a:pt x="136" y="151"/>
                </a:lnTo>
                <a:lnTo>
                  <a:pt x="134" y="157"/>
                </a:lnTo>
                <a:lnTo>
                  <a:pt x="132" y="164"/>
                </a:lnTo>
                <a:lnTo>
                  <a:pt x="129" y="169"/>
                </a:lnTo>
                <a:lnTo>
                  <a:pt x="126" y="174"/>
                </a:lnTo>
                <a:lnTo>
                  <a:pt x="108" y="163"/>
                </a:lnTo>
                <a:close/>
                <a:moveTo>
                  <a:pt x="116" y="145"/>
                </a:moveTo>
                <a:lnTo>
                  <a:pt x="118" y="135"/>
                </a:lnTo>
                <a:lnTo>
                  <a:pt x="119" y="122"/>
                </a:lnTo>
                <a:lnTo>
                  <a:pt x="140" y="122"/>
                </a:lnTo>
                <a:lnTo>
                  <a:pt x="139" y="138"/>
                </a:lnTo>
                <a:lnTo>
                  <a:pt x="136" y="151"/>
                </a:lnTo>
                <a:lnTo>
                  <a:pt x="116" y="145"/>
                </a:lnTo>
                <a:close/>
                <a:moveTo>
                  <a:pt x="119" y="122"/>
                </a:moveTo>
                <a:lnTo>
                  <a:pt x="118" y="108"/>
                </a:lnTo>
                <a:lnTo>
                  <a:pt x="116" y="95"/>
                </a:lnTo>
                <a:lnTo>
                  <a:pt x="112" y="83"/>
                </a:lnTo>
                <a:lnTo>
                  <a:pt x="105" y="72"/>
                </a:lnTo>
                <a:lnTo>
                  <a:pt x="123" y="61"/>
                </a:lnTo>
                <a:lnTo>
                  <a:pt x="127" y="67"/>
                </a:lnTo>
                <a:lnTo>
                  <a:pt x="130" y="73"/>
                </a:lnTo>
                <a:lnTo>
                  <a:pt x="133" y="81"/>
                </a:lnTo>
                <a:lnTo>
                  <a:pt x="135" y="89"/>
                </a:lnTo>
                <a:lnTo>
                  <a:pt x="138" y="96"/>
                </a:lnTo>
                <a:lnTo>
                  <a:pt x="139" y="105"/>
                </a:lnTo>
                <a:lnTo>
                  <a:pt x="140" y="114"/>
                </a:lnTo>
                <a:lnTo>
                  <a:pt x="140" y="122"/>
                </a:lnTo>
                <a:lnTo>
                  <a:pt x="119" y="122"/>
                </a:lnTo>
                <a:close/>
                <a:moveTo>
                  <a:pt x="105" y="72"/>
                </a:moveTo>
                <a:lnTo>
                  <a:pt x="103" y="69"/>
                </a:lnTo>
                <a:lnTo>
                  <a:pt x="105" y="72"/>
                </a:lnTo>
                <a:lnTo>
                  <a:pt x="115" y="66"/>
                </a:lnTo>
                <a:lnTo>
                  <a:pt x="105" y="72"/>
                </a:lnTo>
                <a:close/>
                <a:moveTo>
                  <a:pt x="105" y="72"/>
                </a:moveTo>
                <a:lnTo>
                  <a:pt x="102" y="67"/>
                </a:lnTo>
                <a:lnTo>
                  <a:pt x="98" y="63"/>
                </a:lnTo>
                <a:lnTo>
                  <a:pt x="94" y="60"/>
                </a:lnTo>
                <a:lnTo>
                  <a:pt x="91" y="57"/>
                </a:lnTo>
                <a:lnTo>
                  <a:pt x="101" y="39"/>
                </a:lnTo>
                <a:lnTo>
                  <a:pt x="107" y="43"/>
                </a:lnTo>
                <a:lnTo>
                  <a:pt x="113" y="47"/>
                </a:lnTo>
                <a:lnTo>
                  <a:pt x="118" y="54"/>
                </a:lnTo>
                <a:lnTo>
                  <a:pt x="123" y="61"/>
                </a:lnTo>
                <a:lnTo>
                  <a:pt x="105" y="72"/>
                </a:lnTo>
                <a:close/>
                <a:moveTo>
                  <a:pt x="91" y="57"/>
                </a:moveTo>
                <a:lnTo>
                  <a:pt x="62" y="41"/>
                </a:lnTo>
                <a:lnTo>
                  <a:pt x="90" y="57"/>
                </a:lnTo>
                <a:lnTo>
                  <a:pt x="96" y="47"/>
                </a:lnTo>
                <a:lnTo>
                  <a:pt x="91" y="57"/>
                </a:lnTo>
                <a:close/>
                <a:moveTo>
                  <a:pt x="90" y="57"/>
                </a:moveTo>
                <a:lnTo>
                  <a:pt x="86" y="55"/>
                </a:lnTo>
                <a:lnTo>
                  <a:pt x="81" y="54"/>
                </a:lnTo>
                <a:lnTo>
                  <a:pt x="76" y="53"/>
                </a:lnTo>
                <a:lnTo>
                  <a:pt x="71" y="53"/>
                </a:lnTo>
                <a:lnTo>
                  <a:pt x="71" y="31"/>
                </a:lnTo>
                <a:lnTo>
                  <a:pt x="79" y="32"/>
                </a:lnTo>
                <a:lnTo>
                  <a:pt x="87" y="33"/>
                </a:lnTo>
                <a:lnTo>
                  <a:pt x="94" y="35"/>
                </a:lnTo>
                <a:lnTo>
                  <a:pt x="101" y="39"/>
                </a:lnTo>
                <a:lnTo>
                  <a:pt x="90" y="57"/>
                </a:lnTo>
                <a:close/>
                <a:moveTo>
                  <a:pt x="71" y="53"/>
                </a:moveTo>
                <a:lnTo>
                  <a:pt x="64" y="53"/>
                </a:lnTo>
                <a:lnTo>
                  <a:pt x="58" y="55"/>
                </a:lnTo>
                <a:lnTo>
                  <a:pt x="51" y="58"/>
                </a:lnTo>
                <a:lnTo>
                  <a:pt x="45" y="62"/>
                </a:lnTo>
                <a:lnTo>
                  <a:pt x="40" y="67"/>
                </a:lnTo>
                <a:lnTo>
                  <a:pt x="35" y="74"/>
                </a:lnTo>
                <a:lnTo>
                  <a:pt x="30" y="82"/>
                </a:lnTo>
                <a:lnTo>
                  <a:pt x="25" y="91"/>
                </a:lnTo>
                <a:lnTo>
                  <a:pt x="7" y="83"/>
                </a:lnTo>
                <a:lnTo>
                  <a:pt x="12" y="71"/>
                </a:lnTo>
                <a:lnTo>
                  <a:pt x="18" y="60"/>
                </a:lnTo>
                <a:lnTo>
                  <a:pt x="25" y="52"/>
                </a:lnTo>
                <a:lnTo>
                  <a:pt x="34" y="44"/>
                </a:lnTo>
                <a:lnTo>
                  <a:pt x="42" y="38"/>
                </a:lnTo>
                <a:lnTo>
                  <a:pt x="51" y="34"/>
                </a:lnTo>
                <a:lnTo>
                  <a:pt x="61" y="32"/>
                </a:lnTo>
                <a:lnTo>
                  <a:pt x="71" y="31"/>
                </a:lnTo>
                <a:lnTo>
                  <a:pt x="71" y="53"/>
                </a:lnTo>
                <a:close/>
                <a:moveTo>
                  <a:pt x="25" y="91"/>
                </a:moveTo>
                <a:lnTo>
                  <a:pt x="21" y="101"/>
                </a:lnTo>
                <a:lnTo>
                  <a:pt x="11" y="96"/>
                </a:lnTo>
                <a:lnTo>
                  <a:pt x="16" y="87"/>
                </a:lnTo>
                <a:lnTo>
                  <a:pt x="25" y="91"/>
                </a:lnTo>
                <a:close/>
                <a:moveTo>
                  <a:pt x="11" y="96"/>
                </a:moveTo>
                <a:lnTo>
                  <a:pt x="6" y="94"/>
                </a:lnTo>
                <a:lnTo>
                  <a:pt x="15" y="74"/>
                </a:lnTo>
                <a:lnTo>
                  <a:pt x="21" y="78"/>
                </a:lnTo>
                <a:lnTo>
                  <a:pt x="11" y="96"/>
                </a:lnTo>
                <a:close/>
                <a:moveTo>
                  <a:pt x="6" y="94"/>
                </a:moveTo>
                <a:lnTo>
                  <a:pt x="0" y="90"/>
                </a:lnTo>
                <a:lnTo>
                  <a:pt x="1" y="83"/>
                </a:lnTo>
                <a:lnTo>
                  <a:pt x="11" y="85"/>
                </a:lnTo>
                <a:lnTo>
                  <a:pt x="6" y="9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1162050" y="3451225"/>
            <a:ext cx="73025" cy="100012"/>
          </a:xfrm>
          <a:custGeom>
            <a:avLst/>
            <a:gdLst>
              <a:gd name="T0" fmla="*/ 138 w 139"/>
              <a:gd name="T1" fmla="*/ 140 h 188"/>
              <a:gd name="T2" fmla="*/ 131 w 139"/>
              <a:gd name="T3" fmla="*/ 158 h 188"/>
              <a:gd name="T4" fmla="*/ 118 w 139"/>
              <a:gd name="T5" fmla="*/ 174 h 188"/>
              <a:gd name="T6" fmla="*/ 102 w 139"/>
              <a:gd name="T7" fmla="*/ 183 h 188"/>
              <a:gd name="T8" fmla="*/ 71 w 139"/>
              <a:gd name="T9" fmla="*/ 188 h 188"/>
              <a:gd name="T10" fmla="*/ 40 w 139"/>
              <a:gd name="T11" fmla="*/ 183 h 188"/>
              <a:gd name="T12" fmla="*/ 25 w 139"/>
              <a:gd name="T13" fmla="*/ 174 h 188"/>
              <a:gd name="T14" fmla="*/ 7 w 139"/>
              <a:gd name="T15" fmla="*/ 154 h 188"/>
              <a:gd name="T16" fmla="*/ 17 w 139"/>
              <a:gd name="T17" fmla="*/ 147 h 188"/>
              <a:gd name="T18" fmla="*/ 45 w 139"/>
              <a:gd name="T19" fmla="*/ 165 h 188"/>
              <a:gd name="T20" fmla="*/ 78 w 139"/>
              <a:gd name="T21" fmla="*/ 167 h 188"/>
              <a:gd name="T22" fmla="*/ 93 w 139"/>
              <a:gd name="T23" fmla="*/ 159 h 188"/>
              <a:gd name="T24" fmla="*/ 106 w 139"/>
              <a:gd name="T25" fmla="*/ 140 h 188"/>
              <a:gd name="T26" fmla="*/ 104 w 139"/>
              <a:gd name="T27" fmla="*/ 114 h 188"/>
              <a:gd name="T28" fmla="*/ 94 w 139"/>
              <a:gd name="T29" fmla="*/ 98 h 188"/>
              <a:gd name="T30" fmla="*/ 73 w 139"/>
              <a:gd name="T31" fmla="*/ 92 h 188"/>
              <a:gd name="T32" fmla="*/ 52 w 139"/>
              <a:gd name="T33" fmla="*/ 98 h 188"/>
              <a:gd name="T34" fmla="*/ 36 w 139"/>
              <a:gd name="T35" fmla="*/ 95 h 188"/>
              <a:gd name="T36" fmla="*/ 34 w 139"/>
              <a:gd name="T37" fmla="*/ 82 h 188"/>
              <a:gd name="T38" fmla="*/ 45 w 139"/>
              <a:gd name="T39" fmla="*/ 74 h 188"/>
              <a:gd name="T40" fmla="*/ 65 w 139"/>
              <a:gd name="T41" fmla="*/ 78 h 188"/>
              <a:gd name="T42" fmla="*/ 82 w 139"/>
              <a:gd name="T43" fmla="*/ 78 h 188"/>
              <a:gd name="T44" fmla="*/ 99 w 139"/>
              <a:gd name="T45" fmla="*/ 68 h 188"/>
              <a:gd name="T46" fmla="*/ 106 w 139"/>
              <a:gd name="T47" fmla="*/ 47 h 188"/>
              <a:gd name="T48" fmla="*/ 101 w 139"/>
              <a:gd name="T49" fmla="*/ 25 h 188"/>
              <a:gd name="T50" fmla="*/ 85 w 139"/>
              <a:gd name="T51" fmla="*/ 14 h 188"/>
              <a:gd name="T52" fmla="*/ 64 w 139"/>
              <a:gd name="T53" fmla="*/ 12 h 188"/>
              <a:gd name="T54" fmla="*/ 48 w 139"/>
              <a:gd name="T55" fmla="*/ 17 h 188"/>
              <a:gd name="T56" fmla="*/ 40 w 139"/>
              <a:gd name="T57" fmla="*/ 27 h 188"/>
              <a:gd name="T58" fmla="*/ 31 w 139"/>
              <a:gd name="T59" fmla="*/ 46 h 188"/>
              <a:gd name="T60" fmla="*/ 24 w 139"/>
              <a:gd name="T61" fmla="*/ 50 h 188"/>
              <a:gd name="T62" fmla="*/ 14 w 139"/>
              <a:gd name="T63" fmla="*/ 49 h 188"/>
              <a:gd name="T64" fmla="*/ 7 w 139"/>
              <a:gd name="T65" fmla="*/ 44 h 188"/>
              <a:gd name="T66" fmla="*/ 4 w 139"/>
              <a:gd name="T67" fmla="*/ 34 h 188"/>
              <a:gd name="T68" fmla="*/ 7 w 139"/>
              <a:gd name="T69" fmla="*/ 24 h 188"/>
              <a:gd name="T70" fmla="*/ 24 w 139"/>
              <a:gd name="T71" fmla="*/ 10 h 188"/>
              <a:gd name="T72" fmla="*/ 61 w 139"/>
              <a:gd name="T73" fmla="*/ 0 h 188"/>
              <a:gd name="T74" fmla="*/ 102 w 139"/>
              <a:gd name="T75" fmla="*/ 3 h 188"/>
              <a:gd name="T76" fmla="*/ 119 w 139"/>
              <a:gd name="T77" fmla="*/ 9 h 188"/>
              <a:gd name="T78" fmla="*/ 132 w 139"/>
              <a:gd name="T79" fmla="*/ 24 h 188"/>
              <a:gd name="T80" fmla="*/ 135 w 139"/>
              <a:gd name="T81" fmla="*/ 48 h 188"/>
              <a:gd name="T82" fmla="*/ 125 w 139"/>
              <a:gd name="T83" fmla="*/ 69 h 188"/>
              <a:gd name="T84" fmla="*/ 111 w 139"/>
              <a:gd name="T85" fmla="*/ 80 h 188"/>
              <a:gd name="T86" fmla="*/ 121 w 139"/>
              <a:gd name="T87" fmla="*/ 89 h 188"/>
              <a:gd name="T88" fmla="*/ 134 w 139"/>
              <a:gd name="T89" fmla="*/ 102 h 188"/>
              <a:gd name="T90" fmla="*/ 139 w 139"/>
              <a:gd name="T91" fmla="*/ 125 h 18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39"/>
              <a:gd name="T139" fmla="*/ 0 h 188"/>
              <a:gd name="T140" fmla="*/ 139 w 139"/>
              <a:gd name="T141" fmla="*/ 188 h 18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39" h="188">
                <a:moveTo>
                  <a:pt x="139" y="125"/>
                </a:moveTo>
                <a:lnTo>
                  <a:pt x="139" y="132"/>
                </a:lnTo>
                <a:lnTo>
                  <a:pt x="138" y="140"/>
                </a:lnTo>
                <a:lnTo>
                  <a:pt x="136" y="147"/>
                </a:lnTo>
                <a:lnTo>
                  <a:pt x="134" y="153"/>
                </a:lnTo>
                <a:lnTo>
                  <a:pt x="131" y="158"/>
                </a:lnTo>
                <a:lnTo>
                  <a:pt x="127" y="165"/>
                </a:lnTo>
                <a:lnTo>
                  <a:pt x="123" y="169"/>
                </a:lnTo>
                <a:lnTo>
                  <a:pt x="118" y="174"/>
                </a:lnTo>
                <a:lnTo>
                  <a:pt x="112" y="177"/>
                </a:lnTo>
                <a:lnTo>
                  <a:pt x="107" y="180"/>
                </a:lnTo>
                <a:lnTo>
                  <a:pt x="102" y="183"/>
                </a:lnTo>
                <a:lnTo>
                  <a:pt x="97" y="185"/>
                </a:lnTo>
                <a:lnTo>
                  <a:pt x="84" y="187"/>
                </a:lnTo>
                <a:lnTo>
                  <a:pt x="71" y="188"/>
                </a:lnTo>
                <a:lnTo>
                  <a:pt x="57" y="187"/>
                </a:lnTo>
                <a:lnTo>
                  <a:pt x="46" y="185"/>
                </a:lnTo>
                <a:lnTo>
                  <a:pt x="40" y="183"/>
                </a:lnTo>
                <a:lnTo>
                  <a:pt x="35" y="180"/>
                </a:lnTo>
                <a:lnTo>
                  <a:pt x="29" y="177"/>
                </a:lnTo>
                <a:lnTo>
                  <a:pt x="25" y="174"/>
                </a:lnTo>
                <a:lnTo>
                  <a:pt x="19" y="169"/>
                </a:lnTo>
                <a:lnTo>
                  <a:pt x="13" y="161"/>
                </a:lnTo>
                <a:lnTo>
                  <a:pt x="7" y="154"/>
                </a:lnTo>
                <a:lnTo>
                  <a:pt x="0" y="145"/>
                </a:lnTo>
                <a:lnTo>
                  <a:pt x="9" y="136"/>
                </a:lnTo>
                <a:lnTo>
                  <a:pt x="17" y="147"/>
                </a:lnTo>
                <a:lnTo>
                  <a:pt x="25" y="154"/>
                </a:lnTo>
                <a:lnTo>
                  <a:pt x="35" y="160"/>
                </a:lnTo>
                <a:lnTo>
                  <a:pt x="45" y="165"/>
                </a:lnTo>
                <a:lnTo>
                  <a:pt x="56" y="167"/>
                </a:lnTo>
                <a:lnTo>
                  <a:pt x="73" y="168"/>
                </a:lnTo>
                <a:lnTo>
                  <a:pt x="78" y="167"/>
                </a:lnTo>
                <a:lnTo>
                  <a:pt x="83" y="166"/>
                </a:lnTo>
                <a:lnTo>
                  <a:pt x="89" y="162"/>
                </a:lnTo>
                <a:lnTo>
                  <a:pt x="93" y="159"/>
                </a:lnTo>
                <a:lnTo>
                  <a:pt x="99" y="153"/>
                </a:lnTo>
                <a:lnTo>
                  <a:pt x="103" y="147"/>
                </a:lnTo>
                <a:lnTo>
                  <a:pt x="106" y="140"/>
                </a:lnTo>
                <a:lnTo>
                  <a:pt x="106" y="131"/>
                </a:lnTo>
                <a:lnTo>
                  <a:pt x="106" y="122"/>
                </a:lnTo>
                <a:lnTo>
                  <a:pt x="104" y="114"/>
                </a:lnTo>
                <a:lnTo>
                  <a:pt x="102" y="107"/>
                </a:lnTo>
                <a:lnTo>
                  <a:pt x="98" y="102"/>
                </a:lnTo>
                <a:lnTo>
                  <a:pt x="94" y="98"/>
                </a:lnTo>
                <a:lnTo>
                  <a:pt x="87" y="95"/>
                </a:lnTo>
                <a:lnTo>
                  <a:pt x="81" y="93"/>
                </a:lnTo>
                <a:lnTo>
                  <a:pt x="73" y="92"/>
                </a:lnTo>
                <a:lnTo>
                  <a:pt x="67" y="93"/>
                </a:lnTo>
                <a:lnTo>
                  <a:pt x="59" y="95"/>
                </a:lnTo>
                <a:lnTo>
                  <a:pt x="52" y="98"/>
                </a:lnTo>
                <a:lnTo>
                  <a:pt x="46" y="98"/>
                </a:lnTo>
                <a:lnTo>
                  <a:pt x="40" y="98"/>
                </a:lnTo>
                <a:lnTo>
                  <a:pt x="36" y="95"/>
                </a:lnTo>
                <a:lnTo>
                  <a:pt x="34" y="92"/>
                </a:lnTo>
                <a:lnTo>
                  <a:pt x="32" y="87"/>
                </a:lnTo>
                <a:lnTo>
                  <a:pt x="34" y="82"/>
                </a:lnTo>
                <a:lnTo>
                  <a:pt x="36" y="77"/>
                </a:lnTo>
                <a:lnTo>
                  <a:pt x="40" y="75"/>
                </a:lnTo>
                <a:lnTo>
                  <a:pt x="45" y="74"/>
                </a:lnTo>
                <a:lnTo>
                  <a:pt x="51" y="75"/>
                </a:lnTo>
                <a:lnTo>
                  <a:pt x="57" y="77"/>
                </a:lnTo>
                <a:lnTo>
                  <a:pt x="65" y="78"/>
                </a:lnTo>
                <a:lnTo>
                  <a:pt x="71" y="79"/>
                </a:lnTo>
                <a:lnTo>
                  <a:pt x="77" y="79"/>
                </a:lnTo>
                <a:lnTo>
                  <a:pt x="82" y="78"/>
                </a:lnTo>
                <a:lnTo>
                  <a:pt x="87" y="76"/>
                </a:lnTo>
                <a:lnTo>
                  <a:pt x="93" y="73"/>
                </a:lnTo>
                <a:lnTo>
                  <a:pt x="99" y="68"/>
                </a:lnTo>
                <a:lnTo>
                  <a:pt x="103" y="63"/>
                </a:lnTo>
                <a:lnTo>
                  <a:pt x="106" y="56"/>
                </a:lnTo>
                <a:lnTo>
                  <a:pt x="106" y="47"/>
                </a:lnTo>
                <a:lnTo>
                  <a:pt x="106" y="39"/>
                </a:lnTo>
                <a:lnTo>
                  <a:pt x="104" y="32"/>
                </a:lnTo>
                <a:lnTo>
                  <a:pt x="101" y="25"/>
                </a:lnTo>
                <a:lnTo>
                  <a:pt x="97" y="20"/>
                </a:lnTo>
                <a:lnTo>
                  <a:pt x="92" y="17"/>
                </a:lnTo>
                <a:lnTo>
                  <a:pt x="85" y="14"/>
                </a:lnTo>
                <a:lnTo>
                  <a:pt x="78" y="13"/>
                </a:lnTo>
                <a:lnTo>
                  <a:pt x="70" y="12"/>
                </a:lnTo>
                <a:lnTo>
                  <a:pt x="64" y="12"/>
                </a:lnTo>
                <a:lnTo>
                  <a:pt x="57" y="13"/>
                </a:lnTo>
                <a:lnTo>
                  <a:pt x="53" y="15"/>
                </a:lnTo>
                <a:lnTo>
                  <a:pt x="48" y="17"/>
                </a:lnTo>
                <a:lnTo>
                  <a:pt x="45" y="19"/>
                </a:lnTo>
                <a:lnTo>
                  <a:pt x="42" y="23"/>
                </a:lnTo>
                <a:lnTo>
                  <a:pt x="40" y="27"/>
                </a:lnTo>
                <a:lnTo>
                  <a:pt x="39" y="32"/>
                </a:lnTo>
                <a:lnTo>
                  <a:pt x="36" y="41"/>
                </a:lnTo>
                <a:lnTo>
                  <a:pt x="31" y="46"/>
                </a:lnTo>
                <a:lnTo>
                  <a:pt x="30" y="48"/>
                </a:lnTo>
                <a:lnTo>
                  <a:pt x="27" y="49"/>
                </a:lnTo>
                <a:lnTo>
                  <a:pt x="24" y="50"/>
                </a:lnTo>
                <a:lnTo>
                  <a:pt x="21" y="50"/>
                </a:lnTo>
                <a:lnTo>
                  <a:pt x="17" y="50"/>
                </a:lnTo>
                <a:lnTo>
                  <a:pt x="14" y="49"/>
                </a:lnTo>
                <a:lnTo>
                  <a:pt x="11" y="48"/>
                </a:lnTo>
                <a:lnTo>
                  <a:pt x="9" y="46"/>
                </a:lnTo>
                <a:lnTo>
                  <a:pt x="7" y="44"/>
                </a:lnTo>
                <a:lnTo>
                  <a:pt x="6" y="41"/>
                </a:lnTo>
                <a:lnTo>
                  <a:pt x="4" y="38"/>
                </a:lnTo>
                <a:lnTo>
                  <a:pt x="4" y="34"/>
                </a:lnTo>
                <a:lnTo>
                  <a:pt x="4" y="31"/>
                </a:lnTo>
                <a:lnTo>
                  <a:pt x="6" y="28"/>
                </a:lnTo>
                <a:lnTo>
                  <a:pt x="7" y="24"/>
                </a:lnTo>
                <a:lnTo>
                  <a:pt x="10" y="21"/>
                </a:lnTo>
                <a:lnTo>
                  <a:pt x="16" y="15"/>
                </a:lnTo>
                <a:lnTo>
                  <a:pt x="24" y="10"/>
                </a:lnTo>
                <a:lnTo>
                  <a:pt x="36" y="6"/>
                </a:lnTo>
                <a:lnTo>
                  <a:pt x="47" y="2"/>
                </a:lnTo>
                <a:lnTo>
                  <a:pt x="61" y="0"/>
                </a:lnTo>
                <a:lnTo>
                  <a:pt x="74" y="0"/>
                </a:lnTo>
                <a:lnTo>
                  <a:pt x="90" y="1"/>
                </a:lnTo>
                <a:lnTo>
                  <a:pt x="102" y="3"/>
                </a:lnTo>
                <a:lnTo>
                  <a:pt x="108" y="5"/>
                </a:lnTo>
                <a:lnTo>
                  <a:pt x="113" y="7"/>
                </a:lnTo>
                <a:lnTo>
                  <a:pt x="119" y="9"/>
                </a:lnTo>
                <a:lnTo>
                  <a:pt x="123" y="12"/>
                </a:lnTo>
                <a:lnTo>
                  <a:pt x="128" y="18"/>
                </a:lnTo>
                <a:lnTo>
                  <a:pt x="132" y="24"/>
                </a:lnTo>
                <a:lnTo>
                  <a:pt x="135" y="32"/>
                </a:lnTo>
                <a:lnTo>
                  <a:pt x="136" y="40"/>
                </a:lnTo>
                <a:lnTo>
                  <a:pt x="135" y="48"/>
                </a:lnTo>
                <a:lnTo>
                  <a:pt x="133" y="56"/>
                </a:lnTo>
                <a:lnTo>
                  <a:pt x="130" y="63"/>
                </a:lnTo>
                <a:lnTo>
                  <a:pt x="125" y="69"/>
                </a:lnTo>
                <a:lnTo>
                  <a:pt x="121" y="74"/>
                </a:lnTo>
                <a:lnTo>
                  <a:pt x="116" y="77"/>
                </a:lnTo>
                <a:lnTo>
                  <a:pt x="111" y="80"/>
                </a:lnTo>
                <a:lnTo>
                  <a:pt x="106" y="83"/>
                </a:lnTo>
                <a:lnTo>
                  <a:pt x="114" y="86"/>
                </a:lnTo>
                <a:lnTo>
                  <a:pt x="121" y="89"/>
                </a:lnTo>
                <a:lnTo>
                  <a:pt x="126" y="93"/>
                </a:lnTo>
                <a:lnTo>
                  <a:pt x="130" y="96"/>
                </a:lnTo>
                <a:lnTo>
                  <a:pt x="134" y="102"/>
                </a:lnTo>
                <a:lnTo>
                  <a:pt x="137" y="108"/>
                </a:lnTo>
                <a:lnTo>
                  <a:pt x="139" y="117"/>
                </a:lnTo>
                <a:lnTo>
                  <a:pt x="139" y="125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7" name="Freeform 25"/>
          <p:cNvSpPr>
            <a:spLocks noEditPoints="1"/>
          </p:cNvSpPr>
          <p:nvPr/>
        </p:nvSpPr>
        <p:spPr bwMode="auto">
          <a:xfrm>
            <a:off x="1155700" y="3444875"/>
            <a:ext cx="85725" cy="111125"/>
          </a:xfrm>
          <a:custGeom>
            <a:avLst/>
            <a:gdLst>
              <a:gd name="T0" fmla="*/ 142 w 163"/>
              <a:gd name="T1" fmla="*/ 136 h 210"/>
              <a:gd name="T2" fmla="*/ 135 w 163"/>
              <a:gd name="T3" fmla="*/ 164 h 210"/>
              <a:gd name="T4" fmla="*/ 125 w 163"/>
              <a:gd name="T5" fmla="*/ 200 h 210"/>
              <a:gd name="T6" fmla="*/ 91 w 163"/>
              <a:gd name="T7" fmla="*/ 210 h 210"/>
              <a:gd name="T8" fmla="*/ 56 w 163"/>
              <a:gd name="T9" fmla="*/ 206 h 210"/>
              <a:gd name="T10" fmla="*/ 44 w 163"/>
              <a:gd name="T11" fmla="*/ 177 h 210"/>
              <a:gd name="T12" fmla="*/ 24 w 163"/>
              <a:gd name="T13" fmla="*/ 187 h 210"/>
              <a:gd name="T14" fmla="*/ 28 w 163"/>
              <a:gd name="T15" fmla="*/ 159 h 210"/>
              <a:gd name="T16" fmla="*/ 29 w 163"/>
              <a:gd name="T17" fmla="*/ 156 h 210"/>
              <a:gd name="T18" fmla="*/ 44 w 163"/>
              <a:gd name="T19" fmla="*/ 157 h 210"/>
              <a:gd name="T20" fmla="*/ 42 w 163"/>
              <a:gd name="T21" fmla="*/ 181 h 210"/>
              <a:gd name="T22" fmla="*/ 64 w 163"/>
              <a:gd name="T23" fmla="*/ 166 h 210"/>
              <a:gd name="T24" fmla="*/ 77 w 163"/>
              <a:gd name="T25" fmla="*/ 189 h 210"/>
              <a:gd name="T26" fmla="*/ 92 w 163"/>
              <a:gd name="T27" fmla="*/ 166 h 210"/>
              <a:gd name="T28" fmla="*/ 106 w 163"/>
              <a:gd name="T29" fmla="*/ 170 h 210"/>
              <a:gd name="T30" fmla="*/ 99 w 163"/>
              <a:gd name="T31" fmla="*/ 162 h 210"/>
              <a:gd name="T32" fmla="*/ 109 w 163"/>
              <a:gd name="T33" fmla="*/ 142 h 210"/>
              <a:gd name="T34" fmla="*/ 109 w 163"/>
              <a:gd name="T35" fmla="*/ 142 h 210"/>
              <a:gd name="T36" fmla="*/ 113 w 163"/>
              <a:gd name="T37" fmla="*/ 100 h 210"/>
              <a:gd name="T38" fmla="*/ 86 w 163"/>
              <a:gd name="T39" fmla="*/ 114 h 210"/>
              <a:gd name="T40" fmla="*/ 66 w 163"/>
              <a:gd name="T41" fmla="*/ 98 h 210"/>
              <a:gd name="T42" fmla="*/ 59 w 163"/>
              <a:gd name="T43" fmla="*/ 119 h 210"/>
              <a:gd name="T44" fmla="*/ 56 w 163"/>
              <a:gd name="T45" fmla="*/ 99 h 210"/>
              <a:gd name="T46" fmla="*/ 56 w 163"/>
              <a:gd name="T47" fmla="*/ 99 h 210"/>
              <a:gd name="T48" fmla="*/ 57 w 163"/>
              <a:gd name="T49" fmla="*/ 98 h 210"/>
              <a:gd name="T50" fmla="*/ 41 w 163"/>
              <a:gd name="T51" fmla="*/ 81 h 210"/>
              <a:gd name="T52" fmla="*/ 80 w 163"/>
              <a:gd name="T53" fmla="*/ 79 h 210"/>
              <a:gd name="T54" fmla="*/ 76 w 163"/>
              <a:gd name="T55" fmla="*/ 100 h 210"/>
              <a:gd name="T56" fmla="*/ 96 w 163"/>
              <a:gd name="T57" fmla="*/ 77 h 210"/>
              <a:gd name="T58" fmla="*/ 112 w 163"/>
              <a:gd name="T59" fmla="*/ 94 h 210"/>
              <a:gd name="T60" fmla="*/ 107 w 163"/>
              <a:gd name="T61" fmla="*/ 69 h 210"/>
              <a:gd name="T62" fmla="*/ 109 w 163"/>
              <a:gd name="T63" fmla="*/ 52 h 210"/>
              <a:gd name="T64" fmla="*/ 104 w 163"/>
              <a:gd name="T65" fmla="*/ 16 h 210"/>
              <a:gd name="T66" fmla="*/ 74 w 163"/>
              <a:gd name="T67" fmla="*/ 34 h 210"/>
              <a:gd name="T68" fmla="*/ 64 w 163"/>
              <a:gd name="T69" fmla="*/ 41 h 210"/>
              <a:gd name="T70" fmla="*/ 61 w 163"/>
              <a:gd name="T71" fmla="*/ 46 h 210"/>
              <a:gd name="T72" fmla="*/ 53 w 163"/>
              <a:gd name="T73" fmla="*/ 64 h 210"/>
              <a:gd name="T74" fmla="*/ 40 w 163"/>
              <a:gd name="T75" fmla="*/ 60 h 210"/>
              <a:gd name="T76" fmla="*/ 28 w 163"/>
              <a:gd name="T77" fmla="*/ 72 h 210"/>
              <a:gd name="T78" fmla="*/ 8 w 163"/>
              <a:gd name="T79" fmla="*/ 56 h 210"/>
              <a:gd name="T80" fmla="*/ 11 w 163"/>
              <a:gd name="T81" fmla="*/ 30 h 210"/>
              <a:gd name="T82" fmla="*/ 30 w 163"/>
              <a:gd name="T83" fmla="*/ 39 h 210"/>
              <a:gd name="T84" fmla="*/ 42 w 163"/>
              <a:gd name="T85" fmla="*/ 30 h 210"/>
              <a:gd name="T86" fmla="*/ 42 w 163"/>
              <a:gd name="T87" fmla="*/ 30 h 210"/>
              <a:gd name="T88" fmla="*/ 87 w 163"/>
              <a:gd name="T89" fmla="*/ 21 h 210"/>
              <a:gd name="T90" fmla="*/ 132 w 163"/>
              <a:gd name="T91" fmla="*/ 8 h 210"/>
              <a:gd name="T92" fmla="*/ 130 w 163"/>
              <a:gd name="T93" fmla="*/ 32 h 210"/>
              <a:gd name="T94" fmla="*/ 133 w 163"/>
              <a:gd name="T95" fmla="*/ 35 h 210"/>
              <a:gd name="T96" fmla="*/ 136 w 163"/>
              <a:gd name="T97" fmla="*/ 41 h 210"/>
              <a:gd name="T98" fmla="*/ 151 w 163"/>
              <a:gd name="T99" fmla="*/ 79 h 210"/>
              <a:gd name="T100" fmla="*/ 130 w 163"/>
              <a:gd name="T101" fmla="*/ 74 h 210"/>
              <a:gd name="T102" fmla="*/ 135 w 163"/>
              <a:gd name="T103" fmla="*/ 97 h 210"/>
              <a:gd name="T104" fmla="*/ 115 w 163"/>
              <a:gd name="T105" fmla="*/ 103 h 210"/>
              <a:gd name="T106" fmla="*/ 115 w 163"/>
              <a:gd name="T107" fmla="*/ 103 h 210"/>
              <a:gd name="T108" fmla="*/ 135 w 163"/>
              <a:gd name="T109" fmla="*/ 114 h 210"/>
              <a:gd name="T110" fmla="*/ 153 w 163"/>
              <a:gd name="T111" fmla="*/ 103 h 210"/>
              <a:gd name="T112" fmla="*/ 140 w 163"/>
              <a:gd name="T113" fmla="*/ 123 h 21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63"/>
              <a:gd name="T172" fmla="*/ 0 h 210"/>
              <a:gd name="T173" fmla="*/ 163 w 163"/>
              <a:gd name="T174" fmla="*/ 210 h 21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63" h="210">
                <a:moveTo>
                  <a:pt x="163" y="136"/>
                </a:moveTo>
                <a:lnTo>
                  <a:pt x="163" y="145"/>
                </a:lnTo>
                <a:lnTo>
                  <a:pt x="162" y="153"/>
                </a:lnTo>
                <a:lnTo>
                  <a:pt x="160" y="161"/>
                </a:lnTo>
                <a:lnTo>
                  <a:pt x="157" y="168"/>
                </a:lnTo>
                <a:lnTo>
                  <a:pt x="138" y="159"/>
                </a:lnTo>
                <a:lnTo>
                  <a:pt x="140" y="155"/>
                </a:lnTo>
                <a:lnTo>
                  <a:pt x="141" y="149"/>
                </a:lnTo>
                <a:lnTo>
                  <a:pt x="142" y="142"/>
                </a:lnTo>
                <a:lnTo>
                  <a:pt x="142" y="136"/>
                </a:lnTo>
                <a:lnTo>
                  <a:pt x="163" y="136"/>
                </a:lnTo>
                <a:close/>
                <a:moveTo>
                  <a:pt x="157" y="168"/>
                </a:moveTo>
                <a:lnTo>
                  <a:pt x="153" y="176"/>
                </a:lnTo>
                <a:lnTo>
                  <a:pt x="148" y="182"/>
                </a:lnTo>
                <a:lnTo>
                  <a:pt x="143" y="188"/>
                </a:lnTo>
                <a:lnTo>
                  <a:pt x="137" y="193"/>
                </a:lnTo>
                <a:lnTo>
                  <a:pt x="124" y="177"/>
                </a:lnTo>
                <a:lnTo>
                  <a:pt x="129" y="172"/>
                </a:lnTo>
                <a:lnTo>
                  <a:pt x="132" y="168"/>
                </a:lnTo>
                <a:lnTo>
                  <a:pt x="135" y="164"/>
                </a:lnTo>
                <a:lnTo>
                  <a:pt x="138" y="159"/>
                </a:lnTo>
                <a:lnTo>
                  <a:pt x="157" y="168"/>
                </a:lnTo>
                <a:close/>
                <a:moveTo>
                  <a:pt x="123" y="177"/>
                </a:moveTo>
                <a:lnTo>
                  <a:pt x="123" y="177"/>
                </a:lnTo>
                <a:lnTo>
                  <a:pt x="124" y="177"/>
                </a:lnTo>
                <a:lnTo>
                  <a:pt x="131" y="185"/>
                </a:lnTo>
                <a:lnTo>
                  <a:pt x="123" y="177"/>
                </a:lnTo>
                <a:close/>
                <a:moveTo>
                  <a:pt x="137" y="193"/>
                </a:moveTo>
                <a:lnTo>
                  <a:pt x="132" y="197"/>
                </a:lnTo>
                <a:lnTo>
                  <a:pt x="125" y="200"/>
                </a:lnTo>
                <a:lnTo>
                  <a:pt x="119" y="204"/>
                </a:lnTo>
                <a:lnTo>
                  <a:pt x="113" y="206"/>
                </a:lnTo>
                <a:lnTo>
                  <a:pt x="106" y="186"/>
                </a:lnTo>
                <a:lnTo>
                  <a:pt x="115" y="182"/>
                </a:lnTo>
                <a:lnTo>
                  <a:pt x="123" y="177"/>
                </a:lnTo>
                <a:lnTo>
                  <a:pt x="137" y="193"/>
                </a:lnTo>
                <a:close/>
                <a:moveTo>
                  <a:pt x="113" y="206"/>
                </a:moveTo>
                <a:lnTo>
                  <a:pt x="106" y="208"/>
                </a:lnTo>
                <a:lnTo>
                  <a:pt x="98" y="209"/>
                </a:lnTo>
                <a:lnTo>
                  <a:pt x="91" y="210"/>
                </a:lnTo>
                <a:lnTo>
                  <a:pt x="84" y="210"/>
                </a:lnTo>
                <a:lnTo>
                  <a:pt x="84" y="189"/>
                </a:lnTo>
                <a:lnTo>
                  <a:pt x="95" y="188"/>
                </a:lnTo>
                <a:lnTo>
                  <a:pt x="106" y="186"/>
                </a:lnTo>
                <a:lnTo>
                  <a:pt x="113" y="206"/>
                </a:lnTo>
                <a:close/>
                <a:moveTo>
                  <a:pt x="84" y="210"/>
                </a:moveTo>
                <a:lnTo>
                  <a:pt x="77" y="210"/>
                </a:lnTo>
                <a:lnTo>
                  <a:pt x="69" y="209"/>
                </a:lnTo>
                <a:lnTo>
                  <a:pt x="62" y="208"/>
                </a:lnTo>
                <a:lnTo>
                  <a:pt x="56" y="206"/>
                </a:lnTo>
                <a:lnTo>
                  <a:pt x="62" y="186"/>
                </a:lnTo>
                <a:lnTo>
                  <a:pt x="72" y="188"/>
                </a:lnTo>
                <a:lnTo>
                  <a:pt x="84" y="189"/>
                </a:lnTo>
                <a:lnTo>
                  <a:pt x="84" y="210"/>
                </a:lnTo>
                <a:close/>
                <a:moveTo>
                  <a:pt x="56" y="206"/>
                </a:moveTo>
                <a:lnTo>
                  <a:pt x="49" y="204"/>
                </a:lnTo>
                <a:lnTo>
                  <a:pt x="43" y="200"/>
                </a:lnTo>
                <a:lnTo>
                  <a:pt x="37" y="197"/>
                </a:lnTo>
                <a:lnTo>
                  <a:pt x="31" y="193"/>
                </a:lnTo>
                <a:lnTo>
                  <a:pt x="44" y="177"/>
                </a:lnTo>
                <a:lnTo>
                  <a:pt x="53" y="182"/>
                </a:lnTo>
                <a:lnTo>
                  <a:pt x="62" y="186"/>
                </a:lnTo>
                <a:lnTo>
                  <a:pt x="56" y="206"/>
                </a:lnTo>
                <a:close/>
                <a:moveTo>
                  <a:pt x="44" y="177"/>
                </a:moveTo>
                <a:lnTo>
                  <a:pt x="43" y="176"/>
                </a:lnTo>
                <a:lnTo>
                  <a:pt x="44" y="177"/>
                </a:lnTo>
                <a:lnTo>
                  <a:pt x="38" y="185"/>
                </a:lnTo>
                <a:lnTo>
                  <a:pt x="44" y="177"/>
                </a:lnTo>
                <a:close/>
                <a:moveTo>
                  <a:pt x="31" y="193"/>
                </a:moveTo>
                <a:lnTo>
                  <a:pt x="24" y="187"/>
                </a:lnTo>
                <a:lnTo>
                  <a:pt x="17" y="180"/>
                </a:lnTo>
                <a:lnTo>
                  <a:pt x="34" y="166"/>
                </a:lnTo>
                <a:lnTo>
                  <a:pt x="39" y="172"/>
                </a:lnTo>
                <a:lnTo>
                  <a:pt x="44" y="177"/>
                </a:lnTo>
                <a:lnTo>
                  <a:pt x="31" y="193"/>
                </a:lnTo>
                <a:close/>
                <a:moveTo>
                  <a:pt x="17" y="180"/>
                </a:moveTo>
                <a:lnTo>
                  <a:pt x="10" y="171"/>
                </a:lnTo>
                <a:lnTo>
                  <a:pt x="4" y="161"/>
                </a:lnTo>
                <a:lnTo>
                  <a:pt x="23" y="150"/>
                </a:lnTo>
                <a:lnTo>
                  <a:pt x="28" y="159"/>
                </a:lnTo>
                <a:lnTo>
                  <a:pt x="34" y="166"/>
                </a:lnTo>
                <a:lnTo>
                  <a:pt x="17" y="180"/>
                </a:lnTo>
                <a:close/>
                <a:moveTo>
                  <a:pt x="4" y="161"/>
                </a:moveTo>
                <a:lnTo>
                  <a:pt x="0" y="154"/>
                </a:lnTo>
                <a:lnTo>
                  <a:pt x="6" y="147"/>
                </a:lnTo>
                <a:lnTo>
                  <a:pt x="13" y="156"/>
                </a:lnTo>
                <a:lnTo>
                  <a:pt x="4" y="161"/>
                </a:lnTo>
                <a:close/>
                <a:moveTo>
                  <a:pt x="6" y="147"/>
                </a:moveTo>
                <a:lnTo>
                  <a:pt x="14" y="140"/>
                </a:lnTo>
                <a:lnTo>
                  <a:pt x="29" y="156"/>
                </a:lnTo>
                <a:lnTo>
                  <a:pt x="21" y="163"/>
                </a:lnTo>
                <a:lnTo>
                  <a:pt x="6" y="147"/>
                </a:lnTo>
                <a:close/>
                <a:moveTo>
                  <a:pt x="14" y="140"/>
                </a:moveTo>
                <a:lnTo>
                  <a:pt x="24" y="132"/>
                </a:lnTo>
                <a:lnTo>
                  <a:pt x="31" y="141"/>
                </a:lnTo>
                <a:lnTo>
                  <a:pt x="22" y="147"/>
                </a:lnTo>
                <a:lnTo>
                  <a:pt x="14" y="140"/>
                </a:lnTo>
                <a:close/>
                <a:moveTo>
                  <a:pt x="31" y="141"/>
                </a:moveTo>
                <a:lnTo>
                  <a:pt x="37" y="151"/>
                </a:lnTo>
                <a:lnTo>
                  <a:pt x="44" y="157"/>
                </a:lnTo>
                <a:lnTo>
                  <a:pt x="32" y="173"/>
                </a:lnTo>
                <a:lnTo>
                  <a:pt x="22" y="165"/>
                </a:lnTo>
                <a:lnTo>
                  <a:pt x="13" y="154"/>
                </a:lnTo>
                <a:lnTo>
                  <a:pt x="31" y="141"/>
                </a:lnTo>
                <a:close/>
                <a:moveTo>
                  <a:pt x="44" y="157"/>
                </a:moveTo>
                <a:lnTo>
                  <a:pt x="53" y="162"/>
                </a:lnTo>
                <a:lnTo>
                  <a:pt x="61" y="165"/>
                </a:lnTo>
                <a:lnTo>
                  <a:pt x="54" y="186"/>
                </a:lnTo>
                <a:lnTo>
                  <a:pt x="49" y="184"/>
                </a:lnTo>
                <a:lnTo>
                  <a:pt x="42" y="181"/>
                </a:lnTo>
                <a:lnTo>
                  <a:pt x="37" y="178"/>
                </a:lnTo>
                <a:lnTo>
                  <a:pt x="32" y="173"/>
                </a:lnTo>
                <a:lnTo>
                  <a:pt x="44" y="157"/>
                </a:lnTo>
                <a:close/>
                <a:moveTo>
                  <a:pt x="55" y="186"/>
                </a:moveTo>
                <a:lnTo>
                  <a:pt x="54" y="186"/>
                </a:lnTo>
                <a:lnTo>
                  <a:pt x="58" y="176"/>
                </a:lnTo>
                <a:lnTo>
                  <a:pt x="55" y="186"/>
                </a:lnTo>
                <a:close/>
                <a:moveTo>
                  <a:pt x="60" y="165"/>
                </a:moveTo>
                <a:lnTo>
                  <a:pt x="64" y="166"/>
                </a:lnTo>
                <a:lnTo>
                  <a:pt x="70" y="167"/>
                </a:lnTo>
                <a:lnTo>
                  <a:pt x="68" y="188"/>
                </a:lnTo>
                <a:lnTo>
                  <a:pt x="61" y="187"/>
                </a:lnTo>
                <a:lnTo>
                  <a:pt x="55" y="186"/>
                </a:lnTo>
                <a:lnTo>
                  <a:pt x="60" y="165"/>
                </a:lnTo>
                <a:close/>
                <a:moveTo>
                  <a:pt x="70" y="167"/>
                </a:moveTo>
                <a:lnTo>
                  <a:pt x="78" y="167"/>
                </a:lnTo>
                <a:lnTo>
                  <a:pt x="86" y="168"/>
                </a:lnTo>
                <a:lnTo>
                  <a:pt x="86" y="189"/>
                </a:lnTo>
                <a:lnTo>
                  <a:pt x="77" y="189"/>
                </a:lnTo>
                <a:lnTo>
                  <a:pt x="68" y="188"/>
                </a:lnTo>
                <a:lnTo>
                  <a:pt x="70" y="167"/>
                </a:lnTo>
                <a:close/>
                <a:moveTo>
                  <a:pt x="86" y="168"/>
                </a:moveTo>
                <a:lnTo>
                  <a:pt x="89" y="167"/>
                </a:lnTo>
                <a:lnTo>
                  <a:pt x="92" y="166"/>
                </a:lnTo>
                <a:lnTo>
                  <a:pt x="100" y="186"/>
                </a:lnTo>
                <a:lnTo>
                  <a:pt x="93" y="188"/>
                </a:lnTo>
                <a:lnTo>
                  <a:pt x="86" y="189"/>
                </a:lnTo>
                <a:lnTo>
                  <a:pt x="86" y="168"/>
                </a:lnTo>
                <a:close/>
                <a:moveTo>
                  <a:pt x="92" y="166"/>
                </a:moveTo>
                <a:lnTo>
                  <a:pt x="95" y="165"/>
                </a:lnTo>
                <a:lnTo>
                  <a:pt x="99" y="162"/>
                </a:lnTo>
                <a:lnTo>
                  <a:pt x="113" y="179"/>
                </a:lnTo>
                <a:lnTo>
                  <a:pt x="107" y="183"/>
                </a:lnTo>
                <a:lnTo>
                  <a:pt x="100" y="186"/>
                </a:lnTo>
                <a:lnTo>
                  <a:pt x="92" y="166"/>
                </a:lnTo>
                <a:close/>
                <a:moveTo>
                  <a:pt x="99" y="162"/>
                </a:moveTo>
                <a:lnTo>
                  <a:pt x="100" y="161"/>
                </a:lnTo>
                <a:lnTo>
                  <a:pt x="99" y="162"/>
                </a:lnTo>
                <a:lnTo>
                  <a:pt x="106" y="170"/>
                </a:lnTo>
                <a:lnTo>
                  <a:pt x="99" y="162"/>
                </a:lnTo>
                <a:close/>
                <a:moveTo>
                  <a:pt x="99" y="162"/>
                </a:moveTo>
                <a:lnTo>
                  <a:pt x="104" y="158"/>
                </a:lnTo>
                <a:lnTo>
                  <a:pt x="107" y="153"/>
                </a:lnTo>
                <a:lnTo>
                  <a:pt x="125" y="162"/>
                </a:lnTo>
                <a:lnTo>
                  <a:pt x="123" y="166"/>
                </a:lnTo>
                <a:lnTo>
                  <a:pt x="120" y="170"/>
                </a:lnTo>
                <a:lnTo>
                  <a:pt x="117" y="174"/>
                </a:lnTo>
                <a:lnTo>
                  <a:pt x="113" y="179"/>
                </a:lnTo>
                <a:lnTo>
                  <a:pt x="99" y="162"/>
                </a:lnTo>
                <a:close/>
                <a:moveTo>
                  <a:pt x="107" y="153"/>
                </a:moveTo>
                <a:lnTo>
                  <a:pt x="109" y="147"/>
                </a:lnTo>
                <a:lnTo>
                  <a:pt x="109" y="142"/>
                </a:lnTo>
                <a:lnTo>
                  <a:pt x="131" y="142"/>
                </a:lnTo>
                <a:lnTo>
                  <a:pt x="130" y="147"/>
                </a:lnTo>
                <a:lnTo>
                  <a:pt x="130" y="153"/>
                </a:lnTo>
                <a:lnTo>
                  <a:pt x="127" y="158"/>
                </a:lnTo>
                <a:lnTo>
                  <a:pt x="125" y="162"/>
                </a:lnTo>
                <a:lnTo>
                  <a:pt x="107" y="153"/>
                </a:lnTo>
                <a:close/>
                <a:moveTo>
                  <a:pt x="109" y="142"/>
                </a:moveTo>
                <a:lnTo>
                  <a:pt x="109" y="135"/>
                </a:lnTo>
                <a:lnTo>
                  <a:pt x="108" y="129"/>
                </a:lnTo>
                <a:lnTo>
                  <a:pt x="106" y="124"/>
                </a:lnTo>
                <a:lnTo>
                  <a:pt x="104" y="119"/>
                </a:lnTo>
                <a:lnTo>
                  <a:pt x="119" y="106"/>
                </a:lnTo>
                <a:lnTo>
                  <a:pt x="124" y="113"/>
                </a:lnTo>
                <a:lnTo>
                  <a:pt x="127" y="122"/>
                </a:lnTo>
                <a:lnTo>
                  <a:pt x="130" y="131"/>
                </a:lnTo>
                <a:lnTo>
                  <a:pt x="131" y="142"/>
                </a:lnTo>
                <a:lnTo>
                  <a:pt x="109" y="142"/>
                </a:lnTo>
                <a:close/>
                <a:moveTo>
                  <a:pt x="104" y="119"/>
                </a:moveTo>
                <a:lnTo>
                  <a:pt x="100" y="117"/>
                </a:lnTo>
                <a:lnTo>
                  <a:pt x="96" y="115"/>
                </a:lnTo>
                <a:lnTo>
                  <a:pt x="92" y="114"/>
                </a:lnTo>
                <a:lnTo>
                  <a:pt x="86" y="114"/>
                </a:lnTo>
                <a:lnTo>
                  <a:pt x="86" y="93"/>
                </a:lnTo>
                <a:lnTo>
                  <a:pt x="96" y="94"/>
                </a:lnTo>
                <a:lnTo>
                  <a:pt x="106" y="96"/>
                </a:lnTo>
                <a:lnTo>
                  <a:pt x="109" y="98"/>
                </a:lnTo>
                <a:lnTo>
                  <a:pt x="113" y="100"/>
                </a:lnTo>
                <a:lnTo>
                  <a:pt x="116" y="103"/>
                </a:lnTo>
                <a:lnTo>
                  <a:pt x="119" y="106"/>
                </a:lnTo>
                <a:lnTo>
                  <a:pt x="104" y="119"/>
                </a:lnTo>
                <a:close/>
                <a:moveTo>
                  <a:pt x="86" y="114"/>
                </a:moveTo>
                <a:lnTo>
                  <a:pt x="82" y="114"/>
                </a:lnTo>
                <a:lnTo>
                  <a:pt x="77" y="116"/>
                </a:lnTo>
                <a:lnTo>
                  <a:pt x="69" y="97"/>
                </a:lnTo>
                <a:lnTo>
                  <a:pt x="78" y="94"/>
                </a:lnTo>
                <a:lnTo>
                  <a:pt x="86" y="93"/>
                </a:lnTo>
                <a:lnTo>
                  <a:pt x="86" y="114"/>
                </a:lnTo>
                <a:close/>
                <a:moveTo>
                  <a:pt x="69" y="97"/>
                </a:moveTo>
                <a:lnTo>
                  <a:pt x="122" y="75"/>
                </a:lnTo>
                <a:lnTo>
                  <a:pt x="69" y="97"/>
                </a:lnTo>
                <a:lnTo>
                  <a:pt x="72" y="106"/>
                </a:lnTo>
                <a:lnTo>
                  <a:pt x="69" y="97"/>
                </a:lnTo>
                <a:close/>
                <a:moveTo>
                  <a:pt x="77" y="116"/>
                </a:moveTo>
                <a:lnTo>
                  <a:pt x="72" y="117"/>
                </a:lnTo>
                <a:lnTo>
                  <a:pt x="67" y="118"/>
                </a:lnTo>
                <a:lnTo>
                  <a:pt x="63" y="99"/>
                </a:lnTo>
                <a:lnTo>
                  <a:pt x="66" y="98"/>
                </a:lnTo>
                <a:lnTo>
                  <a:pt x="69" y="97"/>
                </a:lnTo>
                <a:lnTo>
                  <a:pt x="77" y="116"/>
                </a:lnTo>
                <a:close/>
                <a:moveTo>
                  <a:pt x="67" y="118"/>
                </a:moveTo>
                <a:lnTo>
                  <a:pt x="84" y="115"/>
                </a:lnTo>
                <a:lnTo>
                  <a:pt x="67" y="118"/>
                </a:lnTo>
                <a:lnTo>
                  <a:pt x="65" y="109"/>
                </a:lnTo>
                <a:lnTo>
                  <a:pt x="67" y="118"/>
                </a:lnTo>
                <a:close/>
                <a:moveTo>
                  <a:pt x="67" y="118"/>
                </a:moveTo>
                <a:lnTo>
                  <a:pt x="63" y="119"/>
                </a:lnTo>
                <a:lnTo>
                  <a:pt x="59" y="119"/>
                </a:lnTo>
                <a:lnTo>
                  <a:pt x="59" y="99"/>
                </a:lnTo>
                <a:lnTo>
                  <a:pt x="61" y="99"/>
                </a:lnTo>
                <a:lnTo>
                  <a:pt x="63" y="99"/>
                </a:lnTo>
                <a:lnTo>
                  <a:pt x="67" y="118"/>
                </a:lnTo>
                <a:close/>
                <a:moveTo>
                  <a:pt x="59" y="119"/>
                </a:moveTo>
                <a:lnTo>
                  <a:pt x="54" y="119"/>
                </a:lnTo>
                <a:lnTo>
                  <a:pt x="50" y="118"/>
                </a:lnTo>
                <a:lnTo>
                  <a:pt x="45" y="116"/>
                </a:lnTo>
                <a:lnTo>
                  <a:pt x="42" y="114"/>
                </a:lnTo>
                <a:lnTo>
                  <a:pt x="56" y="99"/>
                </a:lnTo>
                <a:lnTo>
                  <a:pt x="57" y="99"/>
                </a:lnTo>
                <a:lnTo>
                  <a:pt x="59" y="99"/>
                </a:lnTo>
                <a:lnTo>
                  <a:pt x="59" y="119"/>
                </a:lnTo>
                <a:close/>
                <a:moveTo>
                  <a:pt x="42" y="114"/>
                </a:moveTo>
                <a:lnTo>
                  <a:pt x="39" y="111"/>
                </a:lnTo>
                <a:lnTo>
                  <a:pt x="37" y="107"/>
                </a:lnTo>
                <a:lnTo>
                  <a:pt x="36" y="103"/>
                </a:lnTo>
                <a:lnTo>
                  <a:pt x="35" y="98"/>
                </a:lnTo>
                <a:lnTo>
                  <a:pt x="57" y="98"/>
                </a:lnTo>
                <a:lnTo>
                  <a:pt x="56" y="99"/>
                </a:lnTo>
                <a:lnTo>
                  <a:pt x="42" y="114"/>
                </a:lnTo>
                <a:close/>
                <a:moveTo>
                  <a:pt x="35" y="98"/>
                </a:moveTo>
                <a:lnTo>
                  <a:pt x="36" y="93"/>
                </a:lnTo>
                <a:lnTo>
                  <a:pt x="37" y="88"/>
                </a:lnTo>
                <a:lnTo>
                  <a:pt x="38" y="84"/>
                </a:lnTo>
                <a:lnTo>
                  <a:pt x="41" y="81"/>
                </a:lnTo>
                <a:lnTo>
                  <a:pt x="57" y="96"/>
                </a:lnTo>
                <a:lnTo>
                  <a:pt x="57" y="97"/>
                </a:lnTo>
                <a:lnTo>
                  <a:pt x="57" y="98"/>
                </a:lnTo>
                <a:lnTo>
                  <a:pt x="35" y="98"/>
                </a:lnTo>
                <a:close/>
                <a:moveTo>
                  <a:pt x="41" y="81"/>
                </a:moveTo>
                <a:lnTo>
                  <a:pt x="44" y="78"/>
                </a:lnTo>
                <a:lnTo>
                  <a:pt x="49" y="76"/>
                </a:lnTo>
                <a:lnTo>
                  <a:pt x="53" y="75"/>
                </a:lnTo>
                <a:lnTo>
                  <a:pt x="58" y="75"/>
                </a:lnTo>
                <a:lnTo>
                  <a:pt x="58" y="96"/>
                </a:lnTo>
                <a:lnTo>
                  <a:pt x="57" y="96"/>
                </a:lnTo>
                <a:lnTo>
                  <a:pt x="41" y="81"/>
                </a:lnTo>
                <a:close/>
                <a:moveTo>
                  <a:pt x="58" y="75"/>
                </a:moveTo>
                <a:lnTo>
                  <a:pt x="65" y="76"/>
                </a:lnTo>
                <a:lnTo>
                  <a:pt x="75" y="78"/>
                </a:lnTo>
                <a:lnTo>
                  <a:pt x="67" y="98"/>
                </a:lnTo>
                <a:lnTo>
                  <a:pt x="62" y="97"/>
                </a:lnTo>
                <a:lnTo>
                  <a:pt x="58" y="96"/>
                </a:lnTo>
                <a:lnTo>
                  <a:pt x="58" y="75"/>
                </a:lnTo>
                <a:close/>
                <a:moveTo>
                  <a:pt x="75" y="78"/>
                </a:moveTo>
                <a:lnTo>
                  <a:pt x="78" y="79"/>
                </a:lnTo>
                <a:lnTo>
                  <a:pt x="80" y="79"/>
                </a:lnTo>
                <a:lnTo>
                  <a:pt x="76" y="100"/>
                </a:lnTo>
                <a:lnTo>
                  <a:pt x="71" y="99"/>
                </a:lnTo>
                <a:lnTo>
                  <a:pt x="67" y="98"/>
                </a:lnTo>
                <a:lnTo>
                  <a:pt x="75" y="78"/>
                </a:lnTo>
                <a:close/>
                <a:moveTo>
                  <a:pt x="80" y="79"/>
                </a:moveTo>
                <a:lnTo>
                  <a:pt x="82" y="80"/>
                </a:lnTo>
                <a:lnTo>
                  <a:pt x="84" y="80"/>
                </a:lnTo>
                <a:lnTo>
                  <a:pt x="84" y="101"/>
                </a:lnTo>
                <a:lnTo>
                  <a:pt x="80" y="101"/>
                </a:lnTo>
                <a:lnTo>
                  <a:pt x="76" y="100"/>
                </a:lnTo>
                <a:lnTo>
                  <a:pt x="80" y="79"/>
                </a:lnTo>
                <a:close/>
                <a:moveTo>
                  <a:pt x="84" y="80"/>
                </a:moveTo>
                <a:lnTo>
                  <a:pt x="88" y="80"/>
                </a:lnTo>
                <a:lnTo>
                  <a:pt x="92" y="79"/>
                </a:lnTo>
                <a:lnTo>
                  <a:pt x="98" y="99"/>
                </a:lnTo>
                <a:lnTo>
                  <a:pt x="91" y="101"/>
                </a:lnTo>
                <a:lnTo>
                  <a:pt x="84" y="101"/>
                </a:lnTo>
                <a:lnTo>
                  <a:pt x="84" y="80"/>
                </a:lnTo>
                <a:close/>
                <a:moveTo>
                  <a:pt x="92" y="79"/>
                </a:moveTo>
                <a:lnTo>
                  <a:pt x="96" y="77"/>
                </a:lnTo>
                <a:lnTo>
                  <a:pt x="100" y="75"/>
                </a:lnTo>
                <a:lnTo>
                  <a:pt x="111" y="94"/>
                </a:lnTo>
                <a:lnTo>
                  <a:pt x="105" y="97"/>
                </a:lnTo>
                <a:lnTo>
                  <a:pt x="98" y="99"/>
                </a:lnTo>
                <a:lnTo>
                  <a:pt x="92" y="79"/>
                </a:lnTo>
                <a:close/>
                <a:moveTo>
                  <a:pt x="112" y="94"/>
                </a:moveTo>
                <a:lnTo>
                  <a:pt x="111" y="94"/>
                </a:lnTo>
                <a:lnTo>
                  <a:pt x="106" y="84"/>
                </a:lnTo>
                <a:lnTo>
                  <a:pt x="112" y="94"/>
                </a:lnTo>
                <a:close/>
                <a:moveTo>
                  <a:pt x="100" y="76"/>
                </a:moveTo>
                <a:lnTo>
                  <a:pt x="104" y="73"/>
                </a:lnTo>
                <a:lnTo>
                  <a:pt x="107" y="69"/>
                </a:lnTo>
                <a:lnTo>
                  <a:pt x="125" y="78"/>
                </a:lnTo>
                <a:lnTo>
                  <a:pt x="123" y="82"/>
                </a:lnTo>
                <a:lnTo>
                  <a:pt x="119" y="86"/>
                </a:lnTo>
                <a:lnTo>
                  <a:pt x="116" y="90"/>
                </a:lnTo>
                <a:lnTo>
                  <a:pt x="112" y="94"/>
                </a:lnTo>
                <a:lnTo>
                  <a:pt x="100" y="76"/>
                </a:lnTo>
                <a:close/>
                <a:moveTo>
                  <a:pt x="107" y="69"/>
                </a:moveTo>
                <a:lnTo>
                  <a:pt x="109" y="63"/>
                </a:lnTo>
                <a:lnTo>
                  <a:pt x="109" y="58"/>
                </a:lnTo>
                <a:lnTo>
                  <a:pt x="131" y="58"/>
                </a:lnTo>
                <a:lnTo>
                  <a:pt x="130" y="63"/>
                </a:lnTo>
                <a:lnTo>
                  <a:pt x="130" y="69"/>
                </a:lnTo>
                <a:lnTo>
                  <a:pt x="127" y="74"/>
                </a:lnTo>
                <a:lnTo>
                  <a:pt x="125" y="78"/>
                </a:lnTo>
                <a:lnTo>
                  <a:pt x="107" y="69"/>
                </a:lnTo>
                <a:close/>
                <a:moveTo>
                  <a:pt x="109" y="58"/>
                </a:moveTo>
                <a:lnTo>
                  <a:pt x="109" y="52"/>
                </a:lnTo>
                <a:lnTo>
                  <a:pt x="108" y="47"/>
                </a:lnTo>
                <a:lnTo>
                  <a:pt x="106" y="43"/>
                </a:lnTo>
                <a:lnTo>
                  <a:pt x="103" y="40"/>
                </a:lnTo>
                <a:lnTo>
                  <a:pt x="98" y="38"/>
                </a:lnTo>
                <a:lnTo>
                  <a:pt x="94" y="35"/>
                </a:lnTo>
                <a:lnTo>
                  <a:pt x="89" y="34"/>
                </a:lnTo>
                <a:lnTo>
                  <a:pt x="83" y="33"/>
                </a:lnTo>
                <a:lnTo>
                  <a:pt x="83" y="13"/>
                </a:lnTo>
                <a:lnTo>
                  <a:pt x="93" y="13"/>
                </a:lnTo>
                <a:lnTo>
                  <a:pt x="104" y="16"/>
                </a:lnTo>
                <a:lnTo>
                  <a:pt x="112" y="19"/>
                </a:lnTo>
                <a:lnTo>
                  <a:pt x="118" y="24"/>
                </a:lnTo>
                <a:lnTo>
                  <a:pt x="123" y="30"/>
                </a:lnTo>
                <a:lnTo>
                  <a:pt x="127" y="38"/>
                </a:lnTo>
                <a:lnTo>
                  <a:pt x="130" y="47"/>
                </a:lnTo>
                <a:lnTo>
                  <a:pt x="131" y="58"/>
                </a:lnTo>
                <a:lnTo>
                  <a:pt x="109" y="58"/>
                </a:lnTo>
                <a:close/>
                <a:moveTo>
                  <a:pt x="83" y="33"/>
                </a:moveTo>
                <a:lnTo>
                  <a:pt x="78" y="33"/>
                </a:lnTo>
                <a:lnTo>
                  <a:pt x="74" y="34"/>
                </a:lnTo>
                <a:lnTo>
                  <a:pt x="70" y="35"/>
                </a:lnTo>
                <a:lnTo>
                  <a:pt x="67" y="36"/>
                </a:lnTo>
                <a:lnTo>
                  <a:pt x="56" y="19"/>
                </a:lnTo>
                <a:lnTo>
                  <a:pt x="61" y="16"/>
                </a:lnTo>
                <a:lnTo>
                  <a:pt x="67" y="14"/>
                </a:lnTo>
                <a:lnTo>
                  <a:pt x="75" y="13"/>
                </a:lnTo>
                <a:lnTo>
                  <a:pt x="83" y="13"/>
                </a:lnTo>
                <a:lnTo>
                  <a:pt x="83" y="33"/>
                </a:lnTo>
                <a:close/>
                <a:moveTo>
                  <a:pt x="67" y="36"/>
                </a:moveTo>
                <a:lnTo>
                  <a:pt x="64" y="41"/>
                </a:lnTo>
                <a:lnTo>
                  <a:pt x="62" y="45"/>
                </a:lnTo>
                <a:lnTo>
                  <a:pt x="41" y="40"/>
                </a:lnTo>
                <a:lnTo>
                  <a:pt x="43" y="33"/>
                </a:lnTo>
                <a:lnTo>
                  <a:pt x="47" y="28"/>
                </a:lnTo>
                <a:lnTo>
                  <a:pt x="51" y="23"/>
                </a:lnTo>
                <a:lnTo>
                  <a:pt x="56" y="19"/>
                </a:lnTo>
                <a:lnTo>
                  <a:pt x="67" y="36"/>
                </a:lnTo>
                <a:close/>
                <a:moveTo>
                  <a:pt x="62" y="45"/>
                </a:moveTo>
                <a:lnTo>
                  <a:pt x="62" y="44"/>
                </a:lnTo>
                <a:lnTo>
                  <a:pt x="61" y="46"/>
                </a:lnTo>
                <a:lnTo>
                  <a:pt x="52" y="43"/>
                </a:lnTo>
                <a:lnTo>
                  <a:pt x="62" y="45"/>
                </a:lnTo>
                <a:close/>
                <a:moveTo>
                  <a:pt x="61" y="46"/>
                </a:moveTo>
                <a:lnTo>
                  <a:pt x="58" y="57"/>
                </a:lnTo>
                <a:lnTo>
                  <a:pt x="53" y="64"/>
                </a:lnTo>
                <a:lnTo>
                  <a:pt x="37" y="51"/>
                </a:lnTo>
                <a:lnTo>
                  <a:pt x="39" y="47"/>
                </a:lnTo>
                <a:lnTo>
                  <a:pt x="41" y="40"/>
                </a:lnTo>
                <a:lnTo>
                  <a:pt x="61" y="46"/>
                </a:lnTo>
                <a:close/>
                <a:moveTo>
                  <a:pt x="53" y="64"/>
                </a:moveTo>
                <a:lnTo>
                  <a:pt x="50" y="69"/>
                </a:lnTo>
                <a:lnTo>
                  <a:pt x="44" y="71"/>
                </a:lnTo>
                <a:lnTo>
                  <a:pt x="37" y="51"/>
                </a:lnTo>
                <a:lnTo>
                  <a:pt x="53" y="64"/>
                </a:lnTo>
                <a:close/>
                <a:moveTo>
                  <a:pt x="44" y="71"/>
                </a:moveTo>
                <a:lnTo>
                  <a:pt x="48" y="70"/>
                </a:lnTo>
                <a:lnTo>
                  <a:pt x="44" y="71"/>
                </a:lnTo>
                <a:lnTo>
                  <a:pt x="40" y="60"/>
                </a:lnTo>
                <a:lnTo>
                  <a:pt x="44" y="71"/>
                </a:lnTo>
                <a:close/>
                <a:moveTo>
                  <a:pt x="44" y="71"/>
                </a:moveTo>
                <a:lnTo>
                  <a:pt x="39" y="72"/>
                </a:lnTo>
                <a:lnTo>
                  <a:pt x="34" y="73"/>
                </a:lnTo>
                <a:lnTo>
                  <a:pt x="34" y="51"/>
                </a:lnTo>
                <a:lnTo>
                  <a:pt x="35" y="51"/>
                </a:lnTo>
                <a:lnTo>
                  <a:pt x="37" y="51"/>
                </a:lnTo>
                <a:lnTo>
                  <a:pt x="44" y="71"/>
                </a:lnTo>
                <a:close/>
                <a:moveTo>
                  <a:pt x="34" y="73"/>
                </a:moveTo>
                <a:lnTo>
                  <a:pt x="28" y="72"/>
                </a:lnTo>
                <a:lnTo>
                  <a:pt x="23" y="71"/>
                </a:lnTo>
                <a:lnTo>
                  <a:pt x="17" y="69"/>
                </a:lnTo>
                <a:lnTo>
                  <a:pt x="13" y="66"/>
                </a:lnTo>
                <a:lnTo>
                  <a:pt x="29" y="50"/>
                </a:lnTo>
                <a:lnTo>
                  <a:pt x="31" y="51"/>
                </a:lnTo>
                <a:lnTo>
                  <a:pt x="34" y="51"/>
                </a:lnTo>
                <a:lnTo>
                  <a:pt x="34" y="73"/>
                </a:lnTo>
                <a:close/>
                <a:moveTo>
                  <a:pt x="13" y="66"/>
                </a:moveTo>
                <a:lnTo>
                  <a:pt x="10" y="61"/>
                </a:lnTo>
                <a:lnTo>
                  <a:pt x="8" y="56"/>
                </a:lnTo>
                <a:lnTo>
                  <a:pt x="7" y="51"/>
                </a:lnTo>
                <a:lnTo>
                  <a:pt x="6" y="45"/>
                </a:lnTo>
                <a:lnTo>
                  <a:pt x="28" y="45"/>
                </a:lnTo>
                <a:lnTo>
                  <a:pt x="28" y="49"/>
                </a:lnTo>
                <a:lnTo>
                  <a:pt x="29" y="50"/>
                </a:lnTo>
                <a:lnTo>
                  <a:pt x="13" y="66"/>
                </a:lnTo>
                <a:close/>
                <a:moveTo>
                  <a:pt x="6" y="45"/>
                </a:moveTo>
                <a:lnTo>
                  <a:pt x="7" y="40"/>
                </a:lnTo>
                <a:lnTo>
                  <a:pt x="8" y="35"/>
                </a:lnTo>
                <a:lnTo>
                  <a:pt x="11" y="30"/>
                </a:lnTo>
                <a:lnTo>
                  <a:pt x="14" y="25"/>
                </a:lnTo>
                <a:lnTo>
                  <a:pt x="30" y="39"/>
                </a:lnTo>
                <a:lnTo>
                  <a:pt x="29" y="42"/>
                </a:lnTo>
                <a:lnTo>
                  <a:pt x="28" y="45"/>
                </a:lnTo>
                <a:lnTo>
                  <a:pt x="6" y="45"/>
                </a:lnTo>
                <a:close/>
                <a:moveTo>
                  <a:pt x="30" y="39"/>
                </a:moveTo>
                <a:lnTo>
                  <a:pt x="51" y="15"/>
                </a:lnTo>
                <a:lnTo>
                  <a:pt x="30" y="39"/>
                </a:lnTo>
                <a:lnTo>
                  <a:pt x="23" y="32"/>
                </a:lnTo>
                <a:lnTo>
                  <a:pt x="30" y="39"/>
                </a:lnTo>
                <a:close/>
                <a:moveTo>
                  <a:pt x="14" y="25"/>
                </a:moveTo>
                <a:lnTo>
                  <a:pt x="17" y="22"/>
                </a:lnTo>
                <a:lnTo>
                  <a:pt x="22" y="18"/>
                </a:lnTo>
                <a:lnTo>
                  <a:pt x="27" y="15"/>
                </a:lnTo>
                <a:lnTo>
                  <a:pt x="33" y="12"/>
                </a:lnTo>
                <a:lnTo>
                  <a:pt x="42" y="30"/>
                </a:lnTo>
                <a:lnTo>
                  <a:pt x="35" y="34"/>
                </a:lnTo>
                <a:lnTo>
                  <a:pt x="30" y="39"/>
                </a:lnTo>
                <a:lnTo>
                  <a:pt x="14" y="25"/>
                </a:lnTo>
                <a:close/>
                <a:moveTo>
                  <a:pt x="42" y="30"/>
                </a:moveTo>
                <a:lnTo>
                  <a:pt x="66" y="18"/>
                </a:lnTo>
                <a:lnTo>
                  <a:pt x="42" y="30"/>
                </a:lnTo>
                <a:lnTo>
                  <a:pt x="37" y="21"/>
                </a:lnTo>
                <a:lnTo>
                  <a:pt x="42" y="30"/>
                </a:lnTo>
                <a:close/>
                <a:moveTo>
                  <a:pt x="33" y="12"/>
                </a:moveTo>
                <a:lnTo>
                  <a:pt x="44" y="6"/>
                </a:lnTo>
                <a:lnTo>
                  <a:pt x="58" y="2"/>
                </a:lnTo>
                <a:lnTo>
                  <a:pt x="62" y="23"/>
                </a:lnTo>
                <a:lnTo>
                  <a:pt x="52" y="26"/>
                </a:lnTo>
                <a:lnTo>
                  <a:pt x="42" y="30"/>
                </a:lnTo>
                <a:lnTo>
                  <a:pt x="33" y="12"/>
                </a:lnTo>
                <a:close/>
                <a:moveTo>
                  <a:pt x="62" y="23"/>
                </a:moveTo>
                <a:lnTo>
                  <a:pt x="78" y="20"/>
                </a:lnTo>
                <a:lnTo>
                  <a:pt x="62" y="23"/>
                </a:lnTo>
                <a:lnTo>
                  <a:pt x="60" y="13"/>
                </a:lnTo>
                <a:lnTo>
                  <a:pt x="62" y="23"/>
                </a:lnTo>
                <a:close/>
                <a:moveTo>
                  <a:pt x="58" y="2"/>
                </a:moveTo>
                <a:lnTo>
                  <a:pt x="72" y="0"/>
                </a:lnTo>
                <a:lnTo>
                  <a:pt x="87" y="0"/>
                </a:lnTo>
                <a:lnTo>
                  <a:pt x="87" y="21"/>
                </a:lnTo>
                <a:lnTo>
                  <a:pt x="75" y="22"/>
                </a:lnTo>
                <a:lnTo>
                  <a:pt x="62" y="23"/>
                </a:lnTo>
                <a:lnTo>
                  <a:pt x="58" y="2"/>
                </a:lnTo>
                <a:close/>
                <a:moveTo>
                  <a:pt x="87" y="0"/>
                </a:moveTo>
                <a:lnTo>
                  <a:pt x="96" y="0"/>
                </a:lnTo>
                <a:lnTo>
                  <a:pt x="105" y="1"/>
                </a:lnTo>
                <a:lnTo>
                  <a:pt x="112" y="2"/>
                </a:lnTo>
                <a:lnTo>
                  <a:pt x="119" y="3"/>
                </a:lnTo>
                <a:lnTo>
                  <a:pt x="125" y="5"/>
                </a:lnTo>
                <a:lnTo>
                  <a:pt x="132" y="8"/>
                </a:lnTo>
                <a:lnTo>
                  <a:pt x="137" y="12"/>
                </a:lnTo>
                <a:lnTo>
                  <a:pt x="142" y="16"/>
                </a:lnTo>
                <a:lnTo>
                  <a:pt x="129" y="31"/>
                </a:lnTo>
                <a:lnTo>
                  <a:pt x="121" y="27"/>
                </a:lnTo>
                <a:lnTo>
                  <a:pt x="112" y="24"/>
                </a:lnTo>
                <a:lnTo>
                  <a:pt x="100" y="22"/>
                </a:lnTo>
                <a:lnTo>
                  <a:pt x="87" y="21"/>
                </a:lnTo>
                <a:lnTo>
                  <a:pt x="87" y="0"/>
                </a:lnTo>
                <a:close/>
                <a:moveTo>
                  <a:pt x="129" y="31"/>
                </a:moveTo>
                <a:lnTo>
                  <a:pt x="130" y="32"/>
                </a:lnTo>
                <a:lnTo>
                  <a:pt x="129" y="31"/>
                </a:lnTo>
                <a:lnTo>
                  <a:pt x="136" y="23"/>
                </a:lnTo>
                <a:lnTo>
                  <a:pt x="129" y="31"/>
                </a:lnTo>
                <a:close/>
                <a:moveTo>
                  <a:pt x="142" y="15"/>
                </a:moveTo>
                <a:lnTo>
                  <a:pt x="146" y="19"/>
                </a:lnTo>
                <a:lnTo>
                  <a:pt x="149" y="23"/>
                </a:lnTo>
                <a:lnTo>
                  <a:pt x="152" y="27"/>
                </a:lnTo>
                <a:lnTo>
                  <a:pt x="155" y="31"/>
                </a:lnTo>
                <a:lnTo>
                  <a:pt x="136" y="41"/>
                </a:lnTo>
                <a:lnTo>
                  <a:pt x="133" y="35"/>
                </a:lnTo>
                <a:lnTo>
                  <a:pt x="129" y="31"/>
                </a:lnTo>
                <a:lnTo>
                  <a:pt x="142" y="15"/>
                </a:lnTo>
                <a:close/>
                <a:moveTo>
                  <a:pt x="155" y="31"/>
                </a:moveTo>
                <a:lnTo>
                  <a:pt x="157" y="35"/>
                </a:lnTo>
                <a:lnTo>
                  <a:pt x="159" y="41"/>
                </a:lnTo>
                <a:lnTo>
                  <a:pt x="159" y="46"/>
                </a:lnTo>
                <a:lnTo>
                  <a:pt x="160" y="51"/>
                </a:lnTo>
                <a:lnTo>
                  <a:pt x="138" y="51"/>
                </a:lnTo>
                <a:lnTo>
                  <a:pt x="138" y="46"/>
                </a:lnTo>
                <a:lnTo>
                  <a:pt x="136" y="41"/>
                </a:lnTo>
                <a:lnTo>
                  <a:pt x="155" y="31"/>
                </a:lnTo>
                <a:close/>
                <a:moveTo>
                  <a:pt x="160" y="51"/>
                </a:moveTo>
                <a:lnTo>
                  <a:pt x="159" y="61"/>
                </a:lnTo>
                <a:lnTo>
                  <a:pt x="155" y="71"/>
                </a:lnTo>
                <a:lnTo>
                  <a:pt x="136" y="63"/>
                </a:lnTo>
                <a:lnTo>
                  <a:pt x="138" y="57"/>
                </a:lnTo>
                <a:lnTo>
                  <a:pt x="138" y="51"/>
                </a:lnTo>
                <a:lnTo>
                  <a:pt x="160" y="51"/>
                </a:lnTo>
                <a:close/>
                <a:moveTo>
                  <a:pt x="155" y="71"/>
                </a:moveTo>
                <a:lnTo>
                  <a:pt x="151" y="79"/>
                </a:lnTo>
                <a:lnTo>
                  <a:pt x="145" y="87"/>
                </a:lnTo>
                <a:lnTo>
                  <a:pt x="130" y="73"/>
                </a:lnTo>
                <a:lnTo>
                  <a:pt x="134" y="69"/>
                </a:lnTo>
                <a:lnTo>
                  <a:pt x="136" y="63"/>
                </a:lnTo>
                <a:lnTo>
                  <a:pt x="155" y="71"/>
                </a:lnTo>
                <a:close/>
                <a:moveTo>
                  <a:pt x="130" y="74"/>
                </a:moveTo>
                <a:lnTo>
                  <a:pt x="131" y="73"/>
                </a:lnTo>
                <a:lnTo>
                  <a:pt x="130" y="73"/>
                </a:lnTo>
                <a:lnTo>
                  <a:pt x="138" y="80"/>
                </a:lnTo>
                <a:lnTo>
                  <a:pt x="130" y="74"/>
                </a:lnTo>
                <a:close/>
                <a:moveTo>
                  <a:pt x="146" y="87"/>
                </a:moveTo>
                <a:lnTo>
                  <a:pt x="141" y="93"/>
                </a:lnTo>
                <a:lnTo>
                  <a:pt x="135" y="97"/>
                </a:lnTo>
                <a:lnTo>
                  <a:pt x="122" y="80"/>
                </a:lnTo>
                <a:lnTo>
                  <a:pt x="126" y="77"/>
                </a:lnTo>
                <a:lnTo>
                  <a:pt x="130" y="74"/>
                </a:lnTo>
                <a:lnTo>
                  <a:pt x="146" y="87"/>
                </a:lnTo>
                <a:close/>
                <a:moveTo>
                  <a:pt x="135" y="97"/>
                </a:moveTo>
                <a:lnTo>
                  <a:pt x="132" y="100"/>
                </a:lnTo>
                <a:lnTo>
                  <a:pt x="135" y="97"/>
                </a:lnTo>
                <a:lnTo>
                  <a:pt x="129" y="88"/>
                </a:lnTo>
                <a:lnTo>
                  <a:pt x="135" y="97"/>
                </a:lnTo>
                <a:close/>
                <a:moveTo>
                  <a:pt x="135" y="97"/>
                </a:moveTo>
                <a:lnTo>
                  <a:pt x="129" y="101"/>
                </a:lnTo>
                <a:lnTo>
                  <a:pt x="122" y="103"/>
                </a:lnTo>
                <a:lnTo>
                  <a:pt x="116" y="83"/>
                </a:lnTo>
                <a:lnTo>
                  <a:pt x="119" y="82"/>
                </a:lnTo>
                <a:lnTo>
                  <a:pt x="122" y="80"/>
                </a:lnTo>
                <a:lnTo>
                  <a:pt x="135" y="97"/>
                </a:lnTo>
                <a:close/>
                <a:moveTo>
                  <a:pt x="115" y="103"/>
                </a:moveTo>
                <a:lnTo>
                  <a:pt x="88" y="91"/>
                </a:lnTo>
                <a:lnTo>
                  <a:pt x="116" y="83"/>
                </a:lnTo>
                <a:lnTo>
                  <a:pt x="119" y="94"/>
                </a:lnTo>
                <a:lnTo>
                  <a:pt x="115" y="103"/>
                </a:lnTo>
                <a:close/>
                <a:moveTo>
                  <a:pt x="123" y="83"/>
                </a:moveTo>
                <a:lnTo>
                  <a:pt x="132" y="87"/>
                </a:lnTo>
                <a:lnTo>
                  <a:pt x="139" y="91"/>
                </a:lnTo>
                <a:lnTo>
                  <a:pt x="129" y="109"/>
                </a:lnTo>
                <a:lnTo>
                  <a:pt x="122" y="106"/>
                </a:lnTo>
                <a:lnTo>
                  <a:pt x="115" y="103"/>
                </a:lnTo>
                <a:lnTo>
                  <a:pt x="123" y="83"/>
                </a:lnTo>
                <a:close/>
                <a:moveTo>
                  <a:pt x="139" y="91"/>
                </a:moveTo>
                <a:lnTo>
                  <a:pt x="155" y="101"/>
                </a:lnTo>
                <a:lnTo>
                  <a:pt x="139" y="91"/>
                </a:lnTo>
                <a:lnTo>
                  <a:pt x="134" y="100"/>
                </a:lnTo>
                <a:lnTo>
                  <a:pt x="139" y="91"/>
                </a:lnTo>
                <a:close/>
                <a:moveTo>
                  <a:pt x="139" y="91"/>
                </a:moveTo>
                <a:lnTo>
                  <a:pt x="145" y="96"/>
                </a:lnTo>
                <a:lnTo>
                  <a:pt x="150" y="100"/>
                </a:lnTo>
                <a:lnTo>
                  <a:pt x="135" y="114"/>
                </a:lnTo>
                <a:lnTo>
                  <a:pt x="132" y="112"/>
                </a:lnTo>
                <a:lnTo>
                  <a:pt x="129" y="109"/>
                </a:lnTo>
                <a:lnTo>
                  <a:pt x="139" y="91"/>
                </a:lnTo>
                <a:close/>
                <a:moveTo>
                  <a:pt x="135" y="114"/>
                </a:moveTo>
                <a:lnTo>
                  <a:pt x="135" y="114"/>
                </a:lnTo>
                <a:lnTo>
                  <a:pt x="143" y="107"/>
                </a:lnTo>
                <a:lnTo>
                  <a:pt x="135" y="114"/>
                </a:lnTo>
                <a:close/>
                <a:moveTo>
                  <a:pt x="150" y="100"/>
                </a:moveTo>
                <a:lnTo>
                  <a:pt x="153" y="103"/>
                </a:lnTo>
                <a:lnTo>
                  <a:pt x="157" y="107"/>
                </a:lnTo>
                <a:lnTo>
                  <a:pt x="159" y="111"/>
                </a:lnTo>
                <a:lnTo>
                  <a:pt x="161" y="116"/>
                </a:lnTo>
                <a:lnTo>
                  <a:pt x="140" y="123"/>
                </a:lnTo>
                <a:lnTo>
                  <a:pt x="138" y="118"/>
                </a:lnTo>
                <a:lnTo>
                  <a:pt x="135" y="114"/>
                </a:lnTo>
                <a:lnTo>
                  <a:pt x="150" y="100"/>
                </a:lnTo>
                <a:close/>
                <a:moveTo>
                  <a:pt x="140" y="123"/>
                </a:moveTo>
                <a:lnTo>
                  <a:pt x="143" y="132"/>
                </a:lnTo>
                <a:lnTo>
                  <a:pt x="140" y="123"/>
                </a:lnTo>
                <a:lnTo>
                  <a:pt x="150" y="119"/>
                </a:lnTo>
                <a:lnTo>
                  <a:pt x="140" y="123"/>
                </a:lnTo>
                <a:close/>
                <a:moveTo>
                  <a:pt x="161" y="116"/>
                </a:moveTo>
                <a:lnTo>
                  <a:pt x="163" y="126"/>
                </a:lnTo>
                <a:lnTo>
                  <a:pt x="163" y="136"/>
                </a:lnTo>
                <a:lnTo>
                  <a:pt x="142" y="136"/>
                </a:lnTo>
                <a:lnTo>
                  <a:pt x="142" y="129"/>
                </a:lnTo>
                <a:lnTo>
                  <a:pt x="140" y="123"/>
                </a:lnTo>
                <a:lnTo>
                  <a:pt x="161" y="116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8" name="Freeform 26"/>
          <p:cNvSpPr>
            <a:spLocks/>
          </p:cNvSpPr>
          <p:nvPr/>
        </p:nvSpPr>
        <p:spPr bwMode="auto">
          <a:xfrm>
            <a:off x="1428750" y="3740150"/>
            <a:ext cx="101600" cy="98425"/>
          </a:xfrm>
          <a:custGeom>
            <a:avLst/>
            <a:gdLst>
              <a:gd name="T0" fmla="*/ 0 w 193"/>
              <a:gd name="T1" fmla="*/ 178 h 185"/>
              <a:gd name="T2" fmla="*/ 4 w 193"/>
              <a:gd name="T3" fmla="*/ 178 h 185"/>
              <a:gd name="T4" fmla="*/ 8 w 193"/>
              <a:gd name="T5" fmla="*/ 177 h 185"/>
              <a:gd name="T6" fmla="*/ 11 w 193"/>
              <a:gd name="T7" fmla="*/ 176 h 185"/>
              <a:gd name="T8" fmla="*/ 14 w 193"/>
              <a:gd name="T9" fmla="*/ 174 h 185"/>
              <a:gd name="T10" fmla="*/ 17 w 193"/>
              <a:gd name="T11" fmla="*/ 170 h 185"/>
              <a:gd name="T12" fmla="*/ 20 w 193"/>
              <a:gd name="T13" fmla="*/ 165 h 185"/>
              <a:gd name="T14" fmla="*/ 23 w 193"/>
              <a:gd name="T15" fmla="*/ 160 h 185"/>
              <a:gd name="T16" fmla="*/ 27 w 193"/>
              <a:gd name="T17" fmla="*/ 154 h 185"/>
              <a:gd name="T18" fmla="*/ 90 w 193"/>
              <a:gd name="T19" fmla="*/ 0 h 185"/>
              <a:gd name="T20" fmla="*/ 97 w 193"/>
              <a:gd name="T21" fmla="*/ 0 h 185"/>
              <a:gd name="T22" fmla="*/ 161 w 193"/>
              <a:gd name="T23" fmla="*/ 152 h 185"/>
              <a:gd name="T24" fmla="*/ 166 w 193"/>
              <a:gd name="T25" fmla="*/ 159 h 185"/>
              <a:gd name="T26" fmla="*/ 170 w 193"/>
              <a:gd name="T27" fmla="*/ 165 h 185"/>
              <a:gd name="T28" fmla="*/ 174 w 193"/>
              <a:gd name="T29" fmla="*/ 170 h 185"/>
              <a:gd name="T30" fmla="*/ 179 w 193"/>
              <a:gd name="T31" fmla="*/ 175 h 185"/>
              <a:gd name="T32" fmla="*/ 184 w 193"/>
              <a:gd name="T33" fmla="*/ 176 h 185"/>
              <a:gd name="T34" fmla="*/ 193 w 193"/>
              <a:gd name="T35" fmla="*/ 178 h 185"/>
              <a:gd name="T36" fmla="*/ 193 w 193"/>
              <a:gd name="T37" fmla="*/ 185 h 185"/>
              <a:gd name="T38" fmla="*/ 108 w 193"/>
              <a:gd name="T39" fmla="*/ 185 h 185"/>
              <a:gd name="T40" fmla="*/ 108 w 193"/>
              <a:gd name="T41" fmla="*/ 178 h 185"/>
              <a:gd name="T42" fmla="*/ 114 w 193"/>
              <a:gd name="T43" fmla="*/ 178 h 185"/>
              <a:gd name="T44" fmla="*/ 118 w 193"/>
              <a:gd name="T45" fmla="*/ 178 h 185"/>
              <a:gd name="T46" fmla="*/ 121 w 193"/>
              <a:gd name="T47" fmla="*/ 177 h 185"/>
              <a:gd name="T48" fmla="*/ 123 w 193"/>
              <a:gd name="T49" fmla="*/ 176 h 185"/>
              <a:gd name="T50" fmla="*/ 125 w 193"/>
              <a:gd name="T51" fmla="*/ 175 h 185"/>
              <a:gd name="T52" fmla="*/ 127 w 193"/>
              <a:gd name="T53" fmla="*/ 173 h 185"/>
              <a:gd name="T54" fmla="*/ 128 w 193"/>
              <a:gd name="T55" fmla="*/ 169 h 185"/>
              <a:gd name="T56" fmla="*/ 129 w 193"/>
              <a:gd name="T57" fmla="*/ 167 h 185"/>
              <a:gd name="T58" fmla="*/ 129 w 193"/>
              <a:gd name="T59" fmla="*/ 163 h 185"/>
              <a:gd name="T60" fmla="*/ 128 w 193"/>
              <a:gd name="T61" fmla="*/ 156 h 185"/>
              <a:gd name="T62" fmla="*/ 125 w 193"/>
              <a:gd name="T63" fmla="*/ 148 h 185"/>
              <a:gd name="T64" fmla="*/ 84 w 193"/>
              <a:gd name="T65" fmla="*/ 49 h 185"/>
              <a:gd name="T66" fmla="*/ 42 w 193"/>
              <a:gd name="T67" fmla="*/ 152 h 185"/>
              <a:gd name="T68" fmla="*/ 40 w 193"/>
              <a:gd name="T69" fmla="*/ 159 h 185"/>
              <a:gd name="T70" fmla="*/ 38 w 193"/>
              <a:gd name="T71" fmla="*/ 165 h 185"/>
              <a:gd name="T72" fmla="*/ 38 w 193"/>
              <a:gd name="T73" fmla="*/ 169 h 185"/>
              <a:gd name="T74" fmla="*/ 39 w 193"/>
              <a:gd name="T75" fmla="*/ 174 h 185"/>
              <a:gd name="T76" fmla="*/ 41 w 193"/>
              <a:gd name="T77" fmla="*/ 176 h 185"/>
              <a:gd name="T78" fmla="*/ 45 w 193"/>
              <a:gd name="T79" fmla="*/ 177 h 185"/>
              <a:gd name="T80" fmla="*/ 50 w 193"/>
              <a:gd name="T81" fmla="*/ 178 h 185"/>
              <a:gd name="T82" fmla="*/ 58 w 193"/>
              <a:gd name="T83" fmla="*/ 178 h 185"/>
              <a:gd name="T84" fmla="*/ 58 w 193"/>
              <a:gd name="T85" fmla="*/ 185 h 185"/>
              <a:gd name="T86" fmla="*/ 0 w 193"/>
              <a:gd name="T87" fmla="*/ 185 h 185"/>
              <a:gd name="T88" fmla="*/ 0 w 193"/>
              <a:gd name="T89" fmla="*/ 178 h 18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3"/>
              <a:gd name="T136" fmla="*/ 0 h 185"/>
              <a:gd name="T137" fmla="*/ 193 w 193"/>
              <a:gd name="T138" fmla="*/ 185 h 18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3" h="185">
                <a:moveTo>
                  <a:pt x="0" y="178"/>
                </a:moveTo>
                <a:lnTo>
                  <a:pt x="4" y="178"/>
                </a:lnTo>
                <a:lnTo>
                  <a:pt x="8" y="177"/>
                </a:lnTo>
                <a:lnTo>
                  <a:pt x="11" y="176"/>
                </a:lnTo>
                <a:lnTo>
                  <a:pt x="14" y="174"/>
                </a:lnTo>
                <a:lnTo>
                  <a:pt x="17" y="170"/>
                </a:lnTo>
                <a:lnTo>
                  <a:pt x="20" y="165"/>
                </a:lnTo>
                <a:lnTo>
                  <a:pt x="23" y="160"/>
                </a:lnTo>
                <a:lnTo>
                  <a:pt x="27" y="154"/>
                </a:lnTo>
                <a:lnTo>
                  <a:pt x="90" y="0"/>
                </a:lnTo>
                <a:lnTo>
                  <a:pt x="97" y="0"/>
                </a:lnTo>
                <a:lnTo>
                  <a:pt x="161" y="152"/>
                </a:lnTo>
                <a:lnTo>
                  <a:pt x="166" y="159"/>
                </a:lnTo>
                <a:lnTo>
                  <a:pt x="170" y="165"/>
                </a:lnTo>
                <a:lnTo>
                  <a:pt x="174" y="170"/>
                </a:lnTo>
                <a:lnTo>
                  <a:pt x="179" y="175"/>
                </a:lnTo>
                <a:lnTo>
                  <a:pt x="184" y="176"/>
                </a:lnTo>
                <a:lnTo>
                  <a:pt x="193" y="178"/>
                </a:lnTo>
                <a:lnTo>
                  <a:pt x="193" y="185"/>
                </a:lnTo>
                <a:lnTo>
                  <a:pt x="108" y="185"/>
                </a:lnTo>
                <a:lnTo>
                  <a:pt x="108" y="178"/>
                </a:lnTo>
                <a:lnTo>
                  <a:pt x="114" y="178"/>
                </a:lnTo>
                <a:lnTo>
                  <a:pt x="118" y="178"/>
                </a:lnTo>
                <a:lnTo>
                  <a:pt x="121" y="177"/>
                </a:lnTo>
                <a:lnTo>
                  <a:pt x="123" y="176"/>
                </a:lnTo>
                <a:lnTo>
                  <a:pt x="125" y="175"/>
                </a:lnTo>
                <a:lnTo>
                  <a:pt x="127" y="173"/>
                </a:lnTo>
                <a:lnTo>
                  <a:pt x="128" y="169"/>
                </a:lnTo>
                <a:lnTo>
                  <a:pt x="129" y="167"/>
                </a:lnTo>
                <a:lnTo>
                  <a:pt x="129" y="163"/>
                </a:lnTo>
                <a:lnTo>
                  <a:pt x="128" y="156"/>
                </a:lnTo>
                <a:lnTo>
                  <a:pt x="125" y="148"/>
                </a:lnTo>
                <a:lnTo>
                  <a:pt x="84" y="49"/>
                </a:lnTo>
                <a:lnTo>
                  <a:pt x="42" y="152"/>
                </a:lnTo>
                <a:lnTo>
                  <a:pt x="40" y="159"/>
                </a:lnTo>
                <a:lnTo>
                  <a:pt x="38" y="165"/>
                </a:lnTo>
                <a:lnTo>
                  <a:pt x="38" y="169"/>
                </a:lnTo>
                <a:lnTo>
                  <a:pt x="39" y="174"/>
                </a:lnTo>
                <a:lnTo>
                  <a:pt x="41" y="176"/>
                </a:lnTo>
                <a:lnTo>
                  <a:pt x="45" y="177"/>
                </a:lnTo>
                <a:lnTo>
                  <a:pt x="50" y="178"/>
                </a:lnTo>
                <a:lnTo>
                  <a:pt x="58" y="178"/>
                </a:lnTo>
                <a:lnTo>
                  <a:pt x="58" y="185"/>
                </a:lnTo>
                <a:lnTo>
                  <a:pt x="0" y="185"/>
                </a:lnTo>
                <a:lnTo>
                  <a:pt x="0" y="17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9" name="Freeform 27"/>
          <p:cNvSpPr>
            <a:spLocks noEditPoints="1"/>
          </p:cNvSpPr>
          <p:nvPr/>
        </p:nvSpPr>
        <p:spPr bwMode="auto">
          <a:xfrm>
            <a:off x="1422400" y="3735387"/>
            <a:ext cx="112713" cy="107950"/>
          </a:xfrm>
          <a:custGeom>
            <a:avLst/>
            <a:gdLst>
              <a:gd name="T0" fmla="*/ 17 w 214"/>
              <a:gd name="T1" fmla="*/ 198 h 205"/>
              <a:gd name="T2" fmla="*/ 22 w 214"/>
              <a:gd name="T3" fmla="*/ 197 h 205"/>
              <a:gd name="T4" fmla="*/ 19 w 214"/>
              <a:gd name="T5" fmla="*/ 175 h 205"/>
              <a:gd name="T6" fmla="*/ 32 w 214"/>
              <a:gd name="T7" fmla="*/ 192 h 205"/>
              <a:gd name="T8" fmla="*/ 18 w 214"/>
              <a:gd name="T9" fmla="*/ 176 h 205"/>
              <a:gd name="T10" fmla="*/ 32 w 214"/>
              <a:gd name="T11" fmla="*/ 192 h 205"/>
              <a:gd name="T12" fmla="*/ 31 w 214"/>
              <a:gd name="T13" fmla="*/ 175 h 205"/>
              <a:gd name="T14" fmla="*/ 47 w 214"/>
              <a:gd name="T15" fmla="*/ 168 h 205"/>
              <a:gd name="T16" fmla="*/ 90 w 214"/>
              <a:gd name="T17" fmla="*/ 7 h 205"/>
              <a:gd name="T18" fmla="*/ 94 w 214"/>
              <a:gd name="T19" fmla="*/ 0 h 205"/>
              <a:gd name="T20" fmla="*/ 108 w 214"/>
              <a:gd name="T21" fmla="*/ 0 h 205"/>
              <a:gd name="T22" fmla="*/ 115 w 214"/>
              <a:gd name="T23" fmla="*/ 0 h 205"/>
              <a:gd name="T24" fmla="*/ 183 w 214"/>
              <a:gd name="T25" fmla="*/ 158 h 205"/>
              <a:gd name="T26" fmla="*/ 183 w 214"/>
              <a:gd name="T27" fmla="*/ 159 h 205"/>
              <a:gd name="T28" fmla="*/ 185 w 214"/>
              <a:gd name="T29" fmla="*/ 164 h 205"/>
              <a:gd name="T30" fmla="*/ 183 w 214"/>
              <a:gd name="T31" fmla="*/ 158 h 205"/>
              <a:gd name="T32" fmla="*/ 178 w 214"/>
              <a:gd name="T33" fmla="*/ 189 h 205"/>
              <a:gd name="T34" fmla="*/ 185 w 214"/>
              <a:gd name="T35" fmla="*/ 194 h 205"/>
              <a:gd name="T36" fmla="*/ 197 w 214"/>
              <a:gd name="T37" fmla="*/ 175 h 205"/>
              <a:gd name="T38" fmla="*/ 197 w 214"/>
              <a:gd name="T39" fmla="*/ 175 h 205"/>
              <a:gd name="T40" fmla="*/ 197 w 214"/>
              <a:gd name="T41" fmla="*/ 175 h 205"/>
              <a:gd name="T42" fmla="*/ 192 w 214"/>
              <a:gd name="T43" fmla="*/ 196 h 205"/>
              <a:gd name="T44" fmla="*/ 204 w 214"/>
              <a:gd name="T45" fmla="*/ 188 h 205"/>
              <a:gd name="T46" fmla="*/ 193 w 214"/>
              <a:gd name="T47" fmla="*/ 188 h 205"/>
              <a:gd name="T48" fmla="*/ 204 w 214"/>
              <a:gd name="T49" fmla="*/ 195 h 205"/>
              <a:gd name="T50" fmla="*/ 204 w 214"/>
              <a:gd name="T51" fmla="*/ 185 h 205"/>
              <a:gd name="T52" fmla="*/ 119 w 214"/>
              <a:gd name="T53" fmla="*/ 195 h 205"/>
              <a:gd name="T54" fmla="*/ 130 w 214"/>
              <a:gd name="T55" fmla="*/ 195 h 205"/>
              <a:gd name="T56" fmla="*/ 119 w 214"/>
              <a:gd name="T57" fmla="*/ 188 h 205"/>
              <a:gd name="T58" fmla="*/ 119 w 214"/>
              <a:gd name="T59" fmla="*/ 198 h 205"/>
              <a:gd name="T60" fmla="*/ 130 w 214"/>
              <a:gd name="T61" fmla="*/ 175 h 205"/>
              <a:gd name="T62" fmla="*/ 148 w 214"/>
              <a:gd name="T63" fmla="*/ 189 h 205"/>
              <a:gd name="T64" fmla="*/ 125 w 214"/>
              <a:gd name="T65" fmla="*/ 198 h 205"/>
              <a:gd name="T66" fmla="*/ 146 w 214"/>
              <a:gd name="T67" fmla="*/ 153 h 205"/>
              <a:gd name="T68" fmla="*/ 149 w 214"/>
              <a:gd name="T69" fmla="*/ 158 h 205"/>
              <a:gd name="T70" fmla="*/ 85 w 214"/>
              <a:gd name="T71" fmla="*/ 63 h 205"/>
              <a:gd name="T72" fmla="*/ 95 w 214"/>
              <a:gd name="T73" fmla="*/ 32 h 205"/>
              <a:gd name="T74" fmla="*/ 63 w 214"/>
              <a:gd name="T75" fmla="*/ 166 h 205"/>
              <a:gd name="T76" fmla="*/ 45 w 214"/>
              <a:gd name="T77" fmla="*/ 153 h 205"/>
              <a:gd name="T78" fmla="*/ 60 w 214"/>
              <a:gd name="T79" fmla="*/ 172 h 205"/>
              <a:gd name="T80" fmla="*/ 63 w 214"/>
              <a:gd name="T81" fmla="*/ 166 h 205"/>
              <a:gd name="T82" fmla="*/ 40 w 214"/>
              <a:gd name="T83" fmla="*/ 186 h 205"/>
              <a:gd name="T84" fmla="*/ 59 w 214"/>
              <a:gd name="T85" fmla="*/ 177 h 205"/>
              <a:gd name="T86" fmla="*/ 59 w 214"/>
              <a:gd name="T87" fmla="*/ 177 h 205"/>
              <a:gd name="T88" fmla="*/ 47 w 214"/>
              <a:gd name="T89" fmla="*/ 194 h 205"/>
              <a:gd name="T90" fmla="*/ 64 w 214"/>
              <a:gd name="T91" fmla="*/ 177 h 205"/>
              <a:gd name="T92" fmla="*/ 63 w 214"/>
              <a:gd name="T93" fmla="*/ 177 h 205"/>
              <a:gd name="T94" fmla="*/ 59 w 214"/>
              <a:gd name="T95" fmla="*/ 176 h 205"/>
              <a:gd name="T96" fmla="*/ 69 w 214"/>
              <a:gd name="T97" fmla="*/ 177 h 205"/>
              <a:gd name="T98" fmla="*/ 80 w 214"/>
              <a:gd name="T99" fmla="*/ 188 h 205"/>
              <a:gd name="T100" fmla="*/ 80 w 214"/>
              <a:gd name="T101" fmla="*/ 195 h 205"/>
              <a:gd name="T102" fmla="*/ 69 w 214"/>
              <a:gd name="T103" fmla="*/ 205 h 205"/>
              <a:gd name="T104" fmla="*/ 11 w 214"/>
              <a:gd name="T105" fmla="*/ 205 h 205"/>
              <a:gd name="T106" fmla="*/ 0 w 214"/>
              <a:gd name="T107" fmla="*/ 195 h 205"/>
              <a:gd name="T108" fmla="*/ 0 w 214"/>
              <a:gd name="T109" fmla="*/ 188 h 2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14"/>
              <a:gd name="T166" fmla="*/ 0 h 205"/>
              <a:gd name="T167" fmla="*/ 214 w 214"/>
              <a:gd name="T168" fmla="*/ 205 h 2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14" h="205">
                <a:moveTo>
                  <a:pt x="11" y="177"/>
                </a:moveTo>
                <a:lnTo>
                  <a:pt x="14" y="177"/>
                </a:lnTo>
                <a:lnTo>
                  <a:pt x="17" y="176"/>
                </a:lnTo>
                <a:lnTo>
                  <a:pt x="22" y="197"/>
                </a:lnTo>
                <a:lnTo>
                  <a:pt x="17" y="198"/>
                </a:lnTo>
                <a:lnTo>
                  <a:pt x="11" y="198"/>
                </a:lnTo>
                <a:lnTo>
                  <a:pt x="11" y="177"/>
                </a:lnTo>
                <a:close/>
                <a:moveTo>
                  <a:pt x="22" y="197"/>
                </a:moveTo>
                <a:lnTo>
                  <a:pt x="26" y="196"/>
                </a:lnTo>
                <a:lnTo>
                  <a:pt x="22" y="197"/>
                </a:lnTo>
                <a:lnTo>
                  <a:pt x="19" y="187"/>
                </a:lnTo>
                <a:lnTo>
                  <a:pt x="22" y="197"/>
                </a:lnTo>
                <a:close/>
                <a:moveTo>
                  <a:pt x="17" y="176"/>
                </a:moveTo>
                <a:lnTo>
                  <a:pt x="18" y="176"/>
                </a:lnTo>
                <a:lnTo>
                  <a:pt x="19" y="175"/>
                </a:lnTo>
                <a:lnTo>
                  <a:pt x="31" y="193"/>
                </a:lnTo>
                <a:lnTo>
                  <a:pt x="27" y="195"/>
                </a:lnTo>
                <a:lnTo>
                  <a:pt x="22" y="197"/>
                </a:lnTo>
                <a:lnTo>
                  <a:pt x="17" y="176"/>
                </a:lnTo>
                <a:close/>
                <a:moveTo>
                  <a:pt x="32" y="192"/>
                </a:moveTo>
                <a:lnTo>
                  <a:pt x="32" y="192"/>
                </a:lnTo>
                <a:lnTo>
                  <a:pt x="31" y="193"/>
                </a:lnTo>
                <a:lnTo>
                  <a:pt x="25" y="184"/>
                </a:lnTo>
                <a:lnTo>
                  <a:pt x="32" y="192"/>
                </a:lnTo>
                <a:close/>
                <a:moveTo>
                  <a:pt x="18" y="176"/>
                </a:moveTo>
                <a:lnTo>
                  <a:pt x="20" y="173"/>
                </a:lnTo>
                <a:lnTo>
                  <a:pt x="22" y="170"/>
                </a:lnTo>
                <a:lnTo>
                  <a:pt x="41" y="181"/>
                </a:lnTo>
                <a:lnTo>
                  <a:pt x="36" y="187"/>
                </a:lnTo>
                <a:lnTo>
                  <a:pt x="32" y="192"/>
                </a:lnTo>
                <a:lnTo>
                  <a:pt x="18" y="176"/>
                </a:lnTo>
                <a:close/>
                <a:moveTo>
                  <a:pt x="41" y="181"/>
                </a:moveTo>
                <a:lnTo>
                  <a:pt x="54" y="159"/>
                </a:lnTo>
                <a:lnTo>
                  <a:pt x="41" y="181"/>
                </a:lnTo>
                <a:lnTo>
                  <a:pt x="31" y="175"/>
                </a:lnTo>
                <a:lnTo>
                  <a:pt x="41" y="181"/>
                </a:lnTo>
                <a:close/>
                <a:moveTo>
                  <a:pt x="22" y="170"/>
                </a:moveTo>
                <a:lnTo>
                  <a:pt x="25" y="166"/>
                </a:lnTo>
                <a:lnTo>
                  <a:pt x="27" y="161"/>
                </a:lnTo>
                <a:lnTo>
                  <a:pt x="47" y="168"/>
                </a:lnTo>
                <a:lnTo>
                  <a:pt x="44" y="175"/>
                </a:lnTo>
                <a:lnTo>
                  <a:pt x="41" y="181"/>
                </a:lnTo>
                <a:lnTo>
                  <a:pt x="22" y="170"/>
                </a:lnTo>
                <a:close/>
                <a:moveTo>
                  <a:pt x="27" y="161"/>
                </a:moveTo>
                <a:lnTo>
                  <a:pt x="90" y="7"/>
                </a:lnTo>
                <a:lnTo>
                  <a:pt x="110" y="14"/>
                </a:lnTo>
                <a:lnTo>
                  <a:pt x="47" y="168"/>
                </a:lnTo>
                <a:lnTo>
                  <a:pt x="27" y="161"/>
                </a:lnTo>
                <a:close/>
                <a:moveTo>
                  <a:pt x="90" y="7"/>
                </a:moveTo>
                <a:lnTo>
                  <a:pt x="94" y="0"/>
                </a:lnTo>
                <a:lnTo>
                  <a:pt x="101" y="0"/>
                </a:lnTo>
                <a:lnTo>
                  <a:pt x="101" y="10"/>
                </a:lnTo>
                <a:lnTo>
                  <a:pt x="90" y="7"/>
                </a:lnTo>
                <a:close/>
                <a:moveTo>
                  <a:pt x="101" y="0"/>
                </a:moveTo>
                <a:lnTo>
                  <a:pt x="108" y="0"/>
                </a:lnTo>
                <a:lnTo>
                  <a:pt x="108" y="22"/>
                </a:lnTo>
                <a:lnTo>
                  <a:pt x="101" y="22"/>
                </a:lnTo>
                <a:lnTo>
                  <a:pt x="101" y="0"/>
                </a:lnTo>
                <a:close/>
                <a:moveTo>
                  <a:pt x="108" y="0"/>
                </a:moveTo>
                <a:lnTo>
                  <a:pt x="115" y="0"/>
                </a:lnTo>
                <a:lnTo>
                  <a:pt x="118" y="7"/>
                </a:lnTo>
                <a:lnTo>
                  <a:pt x="108" y="10"/>
                </a:lnTo>
                <a:lnTo>
                  <a:pt x="108" y="0"/>
                </a:lnTo>
                <a:close/>
                <a:moveTo>
                  <a:pt x="118" y="7"/>
                </a:moveTo>
                <a:lnTo>
                  <a:pt x="183" y="158"/>
                </a:lnTo>
                <a:lnTo>
                  <a:pt x="163" y="166"/>
                </a:lnTo>
                <a:lnTo>
                  <a:pt x="99" y="14"/>
                </a:lnTo>
                <a:lnTo>
                  <a:pt x="118" y="7"/>
                </a:lnTo>
                <a:close/>
                <a:moveTo>
                  <a:pt x="183" y="158"/>
                </a:moveTo>
                <a:lnTo>
                  <a:pt x="183" y="159"/>
                </a:lnTo>
                <a:lnTo>
                  <a:pt x="183" y="158"/>
                </a:lnTo>
                <a:lnTo>
                  <a:pt x="172" y="162"/>
                </a:lnTo>
                <a:lnTo>
                  <a:pt x="183" y="158"/>
                </a:lnTo>
                <a:close/>
                <a:moveTo>
                  <a:pt x="183" y="158"/>
                </a:moveTo>
                <a:lnTo>
                  <a:pt x="185" y="164"/>
                </a:lnTo>
                <a:lnTo>
                  <a:pt x="189" y="169"/>
                </a:lnTo>
                <a:lnTo>
                  <a:pt x="172" y="183"/>
                </a:lnTo>
                <a:lnTo>
                  <a:pt x="167" y="174"/>
                </a:lnTo>
                <a:lnTo>
                  <a:pt x="163" y="166"/>
                </a:lnTo>
                <a:lnTo>
                  <a:pt x="183" y="158"/>
                </a:lnTo>
                <a:close/>
                <a:moveTo>
                  <a:pt x="189" y="169"/>
                </a:moveTo>
                <a:lnTo>
                  <a:pt x="192" y="173"/>
                </a:lnTo>
                <a:lnTo>
                  <a:pt x="196" y="175"/>
                </a:lnTo>
                <a:lnTo>
                  <a:pt x="185" y="194"/>
                </a:lnTo>
                <a:lnTo>
                  <a:pt x="178" y="189"/>
                </a:lnTo>
                <a:lnTo>
                  <a:pt x="172" y="183"/>
                </a:lnTo>
                <a:lnTo>
                  <a:pt x="189" y="169"/>
                </a:lnTo>
                <a:close/>
                <a:moveTo>
                  <a:pt x="186" y="194"/>
                </a:moveTo>
                <a:lnTo>
                  <a:pt x="185" y="194"/>
                </a:lnTo>
                <a:lnTo>
                  <a:pt x="190" y="185"/>
                </a:lnTo>
                <a:lnTo>
                  <a:pt x="186" y="194"/>
                </a:lnTo>
                <a:close/>
                <a:moveTo>
                  <a:pt x="194" y="175"/>
                </a:moveTo>
                <a:lnTo>
                  <a:pt x="195" y="175"/>
                </a:lnTo>
                <a:lnTo>
                  <a:pt x="197" y="175"/>
                </a:lnTo>
                <a:lnTo>
                  <a:pt x="192" y="196"/>
                </a:lnTo>
                <a:lnTo>
                  <a:pt x="189" y="195"/>
                </a:lnTo>
                <a:lnTo>
                  <a:pt x="186" y="194"/>
                </a:lnTo>
                <a:lnTo>
                  <a:pt x="194" y="175"/>
                </a:lnTo>
                <a:close/>
                <a:moveTo>
                  <a:pt x="197" y="175"/>
                </a:moveTo>
                <a:lnTo>
                  <a:pt x="213" y="179"/>
                </a:lnTo>
                <a:lnTo>
                  <a:pt x="197" y="175"/>
                </a:lnTo>
                <a:lnTo>
                  <a:pt x="195" y="186"/>
                </a:lnTo>
                <a:lnTo>
                  <a:pt x="197" y="175"/>
                </a:lnTo>
                <a:close/>
                <a:moveTo>
                  <a:pt x="197" y="175"/>
                </a:moveTo>
                <a:lnTo>
                  <a:pt x="201" y="176"/>
                </a:lnTo>
                <a:lnTo>
                  <a:pt x="206" y="177"/>
                </a:lnTo>
                <a:lnTo>
                  <a:pt x="201" y="198"/>
                </a:lnTo>
                <a:lnTo>
                  <a:pt x="196" y="197"/>
                </a:lnTo>
                <a:lnTo>
                  <a:pt x="192" y="196"/>
                </a:lnTo>
                <a:lnTo>
                  <a:pt x="197" y="175"/>
                </a:lnTo>
                <a:close/>
                <a:moveTo>
                  <a:pt x="206" y="177"/>
                </a:moveTo>
                <a:lnTo>
                  <a:pt x="214" y="178"/>
                </a:lnTo>
                <a:lnTo>
                  <a:pt x="214" y="188"/>
                </a:lnTo>
                <a:lnTo>
                  <a:pt x="204" y="188"/>
                </a:lnTo>
                <a:lnTo>
                  <a:pt x="206" y="177"/>
                </a:lnTo>
                <a:close/>
                <a:moveTo>
                  <a:pt x="214" y="188"/>
                </a:moveTo>
                <a:lnTo>
                  <a:pt x="214" y="195"/>
                </a:lnTo>
                <a:lnTo>
                  <a:pt x="193" y="195"/>
                </a:lnTo>
                <a:lnTo>
                  <a:pt x="193" y="188"/>
                </a:lnTo>
                <a:lnTo>
                  <a:pt x="214" y="188"/>
                </a:lnTo>
                <a:close/>
                <a:moveTo>
                  <a:pt x="214" y="195"/>
                </a:moveTo>
                <a:lnTo>
                  <a:pt x="214" y="205"/>
                </a:lnTo>
                <a:lnTo>
                  <a:pt x="204" y="205"/>
                </a:lnTo>
                <a:lnTo>
                  <a:pt x="204" y="195"/>
                </a:lnTo>
                <a:lnTo>
                  <a:pt x="214" y="195"/>
                </a:lnTo>
                <a:close/>
                <a:moveTo>
                  <a:pt x="204" y="205"/>
                </a:moveTo>
                <a:lnTo>
                  <a:pt x="119" y="205"/>
                </a:lnTo>
                <a:lnTo>
                  <a:pt x="119" y="185"/>
                </a:lnTo>
                <a:lnTo>
                  <a:pt x="204" y="185"/>
                </a:lnTo>
                <a:lnTo>
                  <a:pt x="204" y="205"/>
                </a:lnTo>
                <a:close/>
                <a:moveTo>
                  <a:pt x="119" y="205"/>
                </a:moveTo>
                <a:lnTo>
                  <a:pt x="109" y="205"/>
                </a:lnTo>
                <a:lnTo>
                  <a:pt x="109" y="195"/>
                </a:lnTo>
                <a:lnTo>
                  <a:pt x="119" y="195"/>
                </a:lnTo>
                <a:lnTo>
                  <a:pt x="119" y="205"/>
                </a:lnTo>
                <a:close/>
                <a:moveTo>
                  <a:pt x="109" y="195"/>
                </a:moveTo>
                <a:lnTo>
                  <a:pt x="109" y="188"/>
                </a:lnTo>
                <a:lnTo>
                  <a:pt x="130" y="188"/>
                </a:lnTo>
                <a:lnTo>
                  <a:pt x="130" y="195"/>
                </a:lnTo>
                <a:lnTo>
                  <a:pt x="109" y="195"/>
                </a:lnTo>
                <a:close/>
                <a:moveTo>
                  <a:pt x="109" y="188"/>
                </a:moveTo>
                <a:lnTo>
                  <a:pt x="109" y="177"/>
                </a:lnTo>
                <a:lnTo>
                  <a:pt x="119" y="177"/>
                </a:lnTo>
                <a:lnTo>
                  <a:pt x="119" y="188"/>
                </a:lnTo>
                <a:lnTo>
                  <a:pt x="109" y="188"/>
                </a:lnTo>
                <a:close/>
                <a:moveTo>
                  <a:pt x="119" y="177"/>
                </a:moveTo>
                <a:lnTo>
                  <a:pt x="125" y="177"/>
                </a:lnTo>
                <a:lnTo>
                  <a:pt x="125" y="198"/>
                </a:lnTo>
                <a:lnTo>
                  <a:pt x="119" y="198"/>
                </a:lnTo>
                <a:lnTo>
                  <a:pt x="119" y="177"/>
                </a:lnTo>
                <a:close/>
                <a:moveTo>
                  <a:pt x="125" y="177"/>
                </a:moveTo>
                <a:lnTo>
                  <a:pt x="127" y="177"/>
                </a:lnTo>
                <a:lnTo>
                  <a:pt x="129" y="176"/>
                </a:lnTo>
                <a:lnTo>
                  <a:pt x="130" y="175"/>
                </a:lnTo>
                <a:lnTo>
                  <a:pt x="130" y="173"/>
                </a:lnTo>
                <a:lnTo>
                  <a:pt x="151" y="173"/>
                </a:lnTo>
                <a:lnTo>
                  <a:pt x="151" y="179"/>
                </a:lnTo>
                <a:lnTo>
                  <a:pt x="150" y="185"/>
                </a:lnTo>
                <a:lnTo>
                  <a:pt x="148" y="189"/>
                </a:lnTo>
                <a:lnTo>
                  <a:pt x="144" y="192"/>
                </a:lnTo>
                <a:lnTo>
                  <a:pt x="141" y="195"/>
                </a:lnTo>
                <a:lnTo>
                  <a:pt x="136" y="197"/>
                </a:lnTo>
                <a:lnTo>
                  <a:pt x="131" y="198"/>
                </a:lnTo>
                <a:lnTo>
                  <a:pt x="125" y="198"/>
                </a:lnTo>
                <a:lnTo>
                  <a:pt x="125" y="177"/>
                </a:lnTo>
                <a:close/>
                <a:moveTo>
                  <a:pt x="130" y="173"/>
                </a:moveTo>
                <a:lnTo>
                  <a:pt x="129" y="168"/>
                </a:lnTo>
                <a:lnTo>
                  <a:pt x="127" y="162"/>
                </a:lnTo>
                <a:lnTo>
                  <a:pt x="146" y="153"/>
                </a:lnTo>
                <a:lnTo>
                  <a:pt x="150" y="164"/>
                </a:lnTo>
                <a:lnTo>
                  <a:pt x="151" y="173"/>
                </a:lnTo>
                <a:lnTo>
                  <a:pt x="130" y="173"/>
                </a:lnTo>
                <a:close/>
                <a:moveTo>
                  <a:pt x="146" y="153"/>
                </a:moveTo>
                <a:lnTo>
                  <a:pt x="149" y="158"/>
                </a:lnTo>
                <a:lnTo>
                  <a:pt x="146" y="153"/>
                </a:lnTo>
                <a:lnTo>
                  <a:pt x="136" y="158"/>
                </a:lnTo>
                <a:lnTo>
                  <a:pt x="146" y="153"/>
                </a:lnTo>
                <a:close/>
                <a:moveTo>
                  <a:pt x="127" y="162"/>
                </a:moveTo>
                <a:lnTo>
                  <a:pt x="85" y="63"/>
                </a:lnTo>
                <a:lnTo>
                  <a:pt x="105" y="56"/>
                </a:lnTo>
                <a:lnTo>
                  <a:pt x="146" y="153"/>
                </a:lnTo>
                <a:lnTo>
                  <a:pt x="127" y="162"/>
                </a:lnTo>
                <a:close/>
                <a:moveTo>
                  <a:pt x="85" y="56"/>
                </a:moveTo>
                <a:lnTo>
                  <a:pt x="95" y="32"/>
                </a:lnTo>
                <a:lnTo>
                  <a:pt x="105" y="56"/>
                </a:lnTo>
                <a:lnTo>
                  <a:pt x="95" y="59"/>
                </a:lnTo>
                <a:lnTo>
                  <a:pt x="85" y="56"/>
                </a:lnTo>
                <a:close/>
                <a:moveTo>
                  <a:pt x="105" y="63"/>
                </a:moveTo>
                <a:lnTo>
                  <a:pt x="63" y="166"/>
                </a:lnTo>
                <a:lnTo>
                  <a:pt x="44" y="158"/>
                </a:lnTo>
                <a:lnTo>
                  <a:pt x="85" y="56"/>
                </a:lnTo>
                <a:lnTo>
                  <a:pt x="105" y="63"/>
                </a:lnTo>
                <a:close/>
                <a:moveTo>
                  <a:pt x="44" y="158"/>
                </a:moveTo>
                <a:lnTo>
                  <a:pt x="45" y="153"/>
                </a:lnTo>
                <a:lnTo>
                  <a:pt x="44" y="158"/>
                </a:lnTo>
                <a:lnTo>
                  <a:pt x="53" y="162"/>
                </a:lnTo>
                <a:lnTo>
                  <a:pt x="44" y="158"/>
                </a:lnTo>
                <a:close/>
                <a:moveTo>
                  <a:pt x="63" y="166"/>
                </a:moveTo>
                <a:lnTo>
                  <a:pt x="60" y="172"/>
                </a:lnTo>
                <a:lnTo>
                  <a:pt x="59" y="177"/>
                </a:lnTo>
                <a:lnTo>
                  <a:pt x="39" y="174"/>
                </a:lnTo>
                <a:lnTo>
                  <a:pt x="41" y="167"/>
                </a:lnTo>
                <a:lnTo>
                  <a:pt x="44" y="158"/>
                </a:lnTo>
                <a:lnTo>
                  <a:pt x="63" y="166"/>
                </a:lnTo>
                <a:close/>
                <a:moveTo>
                  <a:pt x="59" y="177"/>
                </a:moveTo>
                <a:lnTo>
                  <a:pt x="59" y="177"/>
                </a:lnTo>
                <a:lnTo>
                  <a:pt x="42" y="189"/>
                </a:lnTo>
                <a:lnTo>
                  <a:pt x="40" y="186"/>
                </a:lnTo>
                <a:lnTo>
                  <a:pt x="39" y="183"/>
                </a:lnTo>
                <a:lnTo>
                  <a:pt x="39" y="178"/>
                </a:lnTo>
                <a:lnTo>
                  <a:pt x="39" y="174"/>
                </a:lnTo>
                <a:lnTo>
                  <a:pt x="59" y="177"/>
                </a:lnTo>
                <a:close/>
                <a:moveTo>
                  <a:pt x="59" y="177"/>
                </a:moveTo>
                <a:lnTo>
                  <a:pt x="60" y="179"/>
                </a:lnTo>
                <a:lnTo>
                  <a:pt x="59" y="177"/>
                </a:lnTo>
                <a:lnTo>
                  <a:pt x="50" y="184"/>
                </a:lnTo>
                <a:lnTo>
                  <a:pt x="59" y="177"/>
                </a:lnTo>
                <a:close/>
                <a:moveTo>
                  <a:pt x="59" y="177"/>
                </a:moveTo>
                <a:lnTo>
                  <a:pt x="59" y="177"/>
                </a:lnTo>
                <a:lnTo>
                  <a:pt x="59" y="176"/>
                </a:lnTo>
                <a:lnTo>
                  <a:pt x="54" y="197"/>
                </a:lnTo>
                <a:lnTo>
                  <a:pt x="50" y="196"/>
                </a:lnTo>
                <a:lnTo>
                  <a:pt x="47" y="194"/>
                </a:lnTo>
                <a:lnTo>
                  <a:pt x="44" y="192"/>
                </a:lnTo>
                <a:lnTo>
                  <a:pt x="42" y="189"/>
                </a:lnTo>
                <a:lnTo>
                  <a:pt x="59" y="177"/>
                </a:lnTo>
                <a:close/>
                <a:moveTo>
                  <a:pt x="59" y="176"/>
                </a:moveTo>
                <a:lnTo>
                  <a:pt x="64" y="177"/>
                </a:lnTo>
                <a:lnTo>
                  <a:pt x="59" y="176"/>
                </a:lnTo>
                <a:lnTo>
                  <a:pt x="56" y="187"/>
                </a:lnTo>
                <a:lnTo>
                  <a:pt x="59" y="176"/>
                </a:lnTo>
                <a:close/>
                <a:moveTo>
                  <a:pt x="59" y="176"/>
                </a:moveTo>
                <a:lnTo>
                  <a:pt x="63" y="177"/>
                </a:lnTo>
                <a:lnTo>
                  <a:pt x="69" y="177"/>
                </a:lnTo>
                <a:lnTo>
                  <a:pt x="69" y="198"/>
                </a:lnTo>
                <a:lnTo>
                  <a:pt x="60" y="198"/>
                </a:lnTo>
                <a:lnTo>
                  <a:pt x="54" y="197"/>
                </a:lnTo>
                <a:lnTo>
                  <a:pt x="59" y="176"/>
                </a:lnTo>
                <a:close/>
                <a:moveTo>
                  <a:pt x="69" y="177"/>
                </a:moveTo>
                <a:lnTo>
                  <a:pt x="80" y="177"/>
                </a:lnTo>
                <a:lnTo>
                  <a:pt x="80" y="188"/>
                </a:lnTo>
                <a:lnTo>
                  <a:pt x="69" y="188"/>
                </a:lnTo>
                <a:lnTo>
                  <a:pt x="69" y="177"/>
                </a:lnTo>
                <a:close/>
                <a:moveTo>
                  <a:pt x="80" y="188"/>
                </a:moveTo>
                <a:lnTo>
                  <a:pt x="80" y="195"/>
                </a:lnTo>
                <a:lnTo>
                  <a:pt x="58" y="195"/>
                </a:lnTo>
                <a:lnTo>
                  <a:pt x="58" y="188"/>
                </a:lnTo>
                <a:lnTo>
                  <a:pt x="80" y="188"/>
                </a:lnTo>
                <a:close/>
                <a:moveTo>
                  <a:pt x="80" y="195"/>
                </a:moveTo>
                <a:lnTo>
                  <a:pt x="80" y="205"/>
                </a:lnTo>
                <a:lnTo>
                  <a:pt x="69" y="205"/>
                </a:lnTo>
                <a:lnTo>
                  <a:pt x="69" y="195"/>
                </a:lnTo>
                <a:lnTo>
                  <a:pt x="80" y="195"/>
                </a:lnTo>
                <a:close/>
                <a:moveTo>
                  <a:pt x="69" y="205"/>
                </a:moveTo>
                <a:lnTo>
                  <a:pt x="11" y="205"/>
                </a:lnTo>
                <a:lnTo>
                  <a:pt x="11" y="185"/>
                </a:lnTo>
                <a:lnTo>
                  <a:pt x="69" y="185"/>
                </a:lnTo>
                <a:lnTo>
                  <a:pt x="69" y="205"/>
                </a:lnTo>
                <a:close/>
                <a:moveTo>
                  <a:pt x="11" y="205"/>
                </a:moveTo>
                <a:lnTo>
                  <a:pt x="0" y="205"/>
                </a:lnTo>
                <a:lnTo>
                  <a:pt x="0" y="195"/>
                </a:lnTo>
                <a:lnTo>
                  <a:pt x="11" y="195"/>
                </a:lnTo>
                <a:lnTo>
                  <a:pt x="11" y="205"/>
                </a:lnTo>
                <a:close/>
                <a:moveTo>
                  <a:pt x="0" y="195"/>
                </a:moveTo>
                <a:lnTo>
                  <a:pt x="0" y="188"/>
                </a:lnTo>
                <a:lnTo>
                  <a:pt x="21" y="188"/>
                </a:lnTo>
                <a:lnTo>
                  <a:pt x="21" y="195"/>
                </a:lnTo>
                <a:lnTo>
                  <a:pt x="0" y="195"/>
                </a:lnTo>
                <a:close/>
                <a:moveTo>
                  <a:pt x="0" y="188"/>
                </a:moveTo>
                <a:lnTo>
                  <a:pt x="0" y="177"/>
                </a:lnTo>
                <a:lnTo>
                  <a:pt x="11" y="177"/>
                </a:lnTo>
                <a:lnTo>
                  <a:pt x="11" y="188"/>
                </a:lnTo>
                <a:lnTo>
                  <a:pt x="0" y="18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0" name="Freeform 28"/>
          <p:cNvSpPr>
            <a:spLocks/>
          </p:cNvSpPr>
          <p:nvPr/>
        </p:nvSpPr>
        <p:spPr bwMode="auto">
          <a:xfrm>
            <a:off x="1025525" y="3157537"/>
            <a:ext cx="47625" cy="95250"/>
          </a:xfrm>
          <a:custGeom>
            <a:avLst/>
            <a:gdLst>
              <a:gd name="T0" fmla="*/ 91 w 91"/>
              <a:gd name="T1" fmla="*/ 178 h 178"/>
              <a:gd name="T2" fmla="*/ 0 w 91"/>
              <a:gd name="T3" fmla="*/ 178 h 178"/>
              <a:gd name="T4" fmla="*/ 0 w 91"/>
              <a:gd name="T5" fmla="*/ 173 h 178"/>
              <a:gd name="T6" fmla="*/ 7 w 91"/>
              <a:gd name="T7" fmla="*/ 173 h 178"/>
              <a:gd name="T8" fmla="*/ 13 w 91"/>
              <a:gd name="T9" fmla="*/ 173 h 178"/>
              <a:gd name="T10" fmla="*/ 19 w 91"/>
              <a:gd name="T11" fmla="*/ 172 h 178"/>
              <a:gd name="T12" fmla="*/ 23 w 91"/>
              <a:gd name="T13" fmla="*/ 170 h 178"/>
              <a:gd name="T14" fmla="*/ 27 w 91"/>
              <a:gd name="T15" fmla="*/ 167 h 178"/>
              <a:gd name="T16" fmla="*/ 28 w 91"/>
              <a:gd name="T17" fmla="*/ 163 h 178"/>
              <a:gd name="T18" fmla="*/ 29 w 91"/>
              <a:gd name="T19" fmla="*/ 159 h 178"/>
              <a:gd name="T20" fmla="*/ 30 w 91"/>
              <a:gd name="T21" fmla="*/ 154 h 178"/>
              <a:gd name="T22" fmla="*/ 30 w 91"/>
              <a:gd name="T23" fmla="*/ 147 h 178"/>
              <a:gd name="T24" fmla="*/ 30 w 91"/>
              <a:gd name="T25" fmla="*/ 31 h 178"/>
              <a:gd name="T26" fmla="*/ 30 w 91"/>
              <a:gd name="T27" fmla="*/ 23 h 178"/>
              <a:gd name="T28" fmla="*/ 29 w 91"/>
              <a:gd name="T29" fmla="*/ 18 h 178"/>
              <a:gd name="T30" fmla="*/ 28 w 91"/>
              <a:gd name="T31" fmla="*/ 14 h 178"/>
              <a:gd name="T32" fmla="*/ 27 w 91"/>
              <a:gd name="T33" fmla="*/ 11 h 178"/>
              <a:gd name="T34" fmla="*/ 23 w 91"/>
              <a:gd name="T35" fmla="*/ 8 h 178"/>
              <a:gd name="T36" fmla="*/ 19 w 91"/>
              <a:gd name="T37" fmla="*/ 6 h 178"/>
              <a:gd name="T38" fmla="*/ 13 w 91"/>
              <a:gd name="T39" fmla="*/ 5 h 178"/>
              <a:gd name="T40" fmla="*/ 7 w 91"/>
              <a:gd name="T41" fmla="*/ 4 h 178"/>
              <a:gd name="T42" fmla="*/ 0 w 91"/>
              <a:gd name="T43" fmla="*/ 4 h 178"/>
              <a:gd name="T44" fmla="*/ 0 w 91"/>
              <a:gd name="T45" fmla="*/ 0 h 178"/>
              <a:gd name="T46" fmla="*/ 91 w 91"/>
              <a:gd name="T47" fmla="*/ 0 h 178"/>
              <a:gd name="T48" fmla="*/ 91 w 91"/>
              <a:gd name="T49" fmla="*/ 4 h 178"/>
              <a:gd name="T50" fmla="*/ 84 w 91"/>
              <a:gd name="T51" fmla="*/ 4 h 178"/>
              <a:gd name="T52" fmla="*/ 78 w 91"/>
              <a:gd name="T53" fmla="*/ 5 h 178"/>
              <a:gd name="T54" fmla="*/ 73 w 91"/>
              <a:gd name="T55" fmla="*/ 6 h 178"/>
              <a:gd name="T56" fmla="*/ 68 w 91"/>
              <a:gd name="T57" fmla="*/ 8 h 178"/>
              <a:gd name="T58" fmla="*/ 64 w 91"/>
              <a:gd name="T59" fmla="*/ 11 h 178"/>
              <a:gd name="T60" fmla="*/ 63 w 91"/>
              <a:gd name="T61" fmla="*/ 13 h 178"/>
              <a:gd name="T62" fmla="*/ 61 w 91"/>
              <a:gd name="T63" fmla="*/ 17 h 178"/>
              <a:gd name="T64" fmla="*/ 61 w 91"/>
              <a:gd name="T65" fmla="*/ 23 h 178"/>
              <a:gd name="T66" fmla="*/ 60 w 91"/>
              <a:gd name="T67" fmla="*/ 31 h 178"/>
              <a:gd name="T68" fmla="*/ 60 w 91"/>
              <a:gd name="T69" fmla="*/ 147 h 178"/>
              <a:gd name="T70" fmla="*/ 61 w 91"/>
              <a:gd name="T71" fmla="*/ 154 h 178"/>
              <a:gd name="T72" fmla="*/ 61 w 91"/>
              <a:gd name="T73" fmla="*/ 159 h 178"/>
              <a:gd name="T74" fmla="*/ 63 w 91"/>
              <a:gd name="T75" fmla="*/ 163 h 178"/>
              <a:gd name="T76" fmla="*/ 64 w 91"/>
              <a:gd name="T77" fmla="*/ 167 h 178"/>
              <a:gd name="T78" fmla="*/ 67 w 91"/>
              <a:gd name="T79" fmla="*/ 170 h 178"/>
              <a:gd name="T80" fmla="*/ 72 w 91"/>
              <a:gd name="T81" fmla="*/ 172 h 178"/>
              <a:gd name="T82" fmla="*/ 77 w 91"/>
              <a:gd name="T83" fmla="*/ 173 h 178"/>
              <a:gd name="T84" fmla="*/ 84 w 91"/>
              <a:gd name="T85" fmla="*/ 173 h 178"/>
              <a:gd name="T86" fmla="*/ 91 w 91"/>
              <a:gd name="T87" fmla="*/ 173 h 178"/>
              <a:gd name="T88" fmla="*/ 91 w 91"/>
              <a:gd name="T89" fmla="*/ 178 h 1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1"/>
              <a:gd name="T136" fmla="*/ 0 h 178"/>
              <a:gd name="T137" fmla="*/ 91 w 91"/>
              <a:gd name="T138" fmla="*/ 178 h 17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1" h="178">
                <a:moveTo>
                  <a:pt x="91" y="178"/>
                </a:moveTo>
                <a:lnTo>
                  <a:pt x="0" y="178"/>
                </a:lnTo>
                <a:lnTo>
                  <a:pt x="0" y="173"/>
                </a:lnTo>
                <a:lnTo>
                  <a:pt x="7" y="173"/>
                </a:lnTo>
                <a:lnTo>
                  <a:pt x="13" y="173"/>
                </a:lnTo>
                <a:lnTo>
                  <a:pt x="19" y="172"/>
                </a:lnTo>
                <a:lnTo>
                  <a:pt x="23" y="170"/>
                </a:lnTo>
                <a:lnTo>
                  <a:pt x="27" y="167"/>
                </a:lnTo>
                <a:lnTo>
                  <a:pt x="28" y="163"/>
                </a:lnTo>
                <a:lnTo>
                  <a:pt x="29" y="159"/>
                </a:lnTo>
                <a:lnTo>
                  <a:pt x="30" y="154"/>
                </a:lnTo>
                <a:lnTo>
                  <a:pt x="30" y="147"/>
                </a:lnTo>
                <a:lnTo>
                  <a:pt x="30" y="31"/>
                </a:lnTo>
                <a:lnTo>
                  <a:pt x="30" y="23"/>
                </a:lnTo>
                <a:lnTo>
                  <a:pt x="29" y="18"/>
                </a:lnTo>
                <a:lnTo>
                  <a:pt x="28" y="14"/>
                </a:lnTo>
                <a:lnTo>
                  <a:pt x="27" y="11"/>
                </a:lnTo>
                <a:lnTo>
                  <a:pt x="23" y="8"/>
                </a:lnTo>
                <a:lnTo>
                  <a:pt x="19" y="6"/>
                </a:lnTo>
                <a:lnTo>
                  <a:pt x="13" y="5"/>
                </a:lnTo>
                <a:lnTo>
                  <a:pt x="7" y="4"/>
                </a:lnTo>
                <a:lnTo>
                  <a:pt x="0" y="4"/>
                </a:lnTo>
                <a:lnTo>
                  <a:pt x="0" y="0"/>
                </a:lnTo>
                <a:lnTo>
                  <a:pt x="91" y="0"/>
                </a:lnTo>
                <a:lnTo>
                  <a:pt x="91" y="4"/>
                </a:lnTo>
                <a:lnTo>
                  <a:pt x="84" y="4"/>
                </a:lnTo>
                <a:lnTo>
                  <a:pt x="78" y="5"/>
                </a:lnTo>
                <a:lnTo>
                  <a:pt x="73" y="6"/>
                </a:lnTo>
                <a:lnTo>
                  <a:pt x="68" y="8"/>
                </a:lnTo>
                <a:lnTo>
                  <a:pt x="64" y="11"/>
                </a:lnTo>
                <a:lnTo>
                  <a:pt x="63" y="13"/>
                </a:lnTo>
                <a:lnTo>
                  <a:pt x="61" y="17"/>
                </a:lnTo>
                <a:lnTo>
                  <a:pt x="61" y="23"/>
                </a:lnTo>
                <a:lnTo>
                  <a:pt x="60" y="31"/>
                </a:lnTo>
                <a:lnTo>
                  <a:pt x="60" y="147"/>
                </a:lnTo>
                <a:lnTo>
                  <a:pt x="61" y="154"/>
                </a:lnTo>
                <a:lnTo>
                  <a:pt x="61" y="159"/>
                </a:lnTo>
                <a:lnTo>
                  <a:pt x="63" y="163"/>
                </a:lnTo>
                <a:lnTo>
                  <a:pt x="64" y="167"/>
                </a:lnTo>
                <a:lnTo>
                  <a:pt x="67" y="170"/>
                </a:lnTo>
                <a:lnTo>
                  <a:pt x="72" y="172"/>
                </a:lnTo>
                <a:lnTo>
                  <a:pt x="77" y="173"/>
                </a:lnTo>
                <a:lnTo>
                  <a:pt x="84" y="173"/>
                </a:lnTo>
                <a:lnTo>
                  <a:pt x="91" y="173"/>
                </a:lnTo>
                <a:lnTo>
                  <a:pt x="91" y="17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1" name="Freeform 29"/>
          <p:cNvSpPr>
            <a:spLocks noEditPoints="1"/>
          </p:cNvSpPr>
          <p:nvPr/>
        </p:nvSpPr>
        <p:spPr bwMode="auto">
          <a:xfrm>
            <a:off x="1020763" y="3152775"/>
            <a:ext cx="58737" cy="104775"/>
          </a:xfrm>
          <a:custGeom>
            <a:avLst/>
            <a:gdLst>
              <a:gd name="T0" fmla="*/ 101 w 112"/>
              <a:gd name="T1" fmla="*/ 179 h 199"/>
              <a:gd name="T2" fmla="*/ 0 w 112"/>
              <a:gd name="T3" fmla="*/ 189 h 199"/>
              <a:gd name="T4" fmla="*/ 0 w 112"/>
              <a:gd name="T5" fmla="*/ 184 h 199"/>
              <a:gd name="T6" fmla="*/ 0 w 112"/>
              <a:gd name="T7" fmla="*/ 184 h 199"/>
              <a:gd name="T8" fmla="*/ 0 w 112"/>
              <a:gd name="T9" fmla="*/ 184 h 199"/>
              <a:gd name="T10" fmla="*/ 10 w 112"/>
              <a:gd name="T11" fmla="*/ 194 h 199"/>
              <a:gd name="T12" fmla="*/ 26 w 112"/>
              <a:gd name="T13" fmla="*/ 172 h 199"/>
              <a:gd name="T14" fmla="*/ 17 w 112"/>
              <a:gd name="T15" fmla="*/ 173 h 199"/>
              <a:gd name="T16" fmla="*/ 29 w 112"/>
              <a:gd name="T17" fmla="*/ 183 h 199"/>
              <a:gd name="T18" fmla="*/ 29 w 112"/>
              <a:gd name="T19" fmla="*/ 170 h 199"/>
              <a:gd name="T20" fmla="*/ 26 w 112"/>
              <a:gd name="T21" fmla="*/ 172 h 199"/>
              <a:gd name="T22" fmla="*/ 37 w 112"/>
              <a:gd name="T23" fmla="*/ 178 h 199"/>
              <a:gd name="T24" fmla="*/ 30 w 112"/>
              <a:gd name="T25" fmla="*/ 158 h 199"/>
              <a:gd name="T26" fmla="*/ 47 w 112"/>
              <a:gd name="T27" fmla="*/ 181 h 199"/>
              <a:gd name="T28" fmla="*/ 30 w 112"/>
              <a:gd name="T29" fmla="*/ 42 h 199"/>
              <a:gd name="T30" fmla="*/ 30 w 112"/>
              <a:gd name="T31" fmla="*/ 42 h 199"/>
              <a:gd name="T32" fmla="*/ 47 w 112"/>
              <a:gd name="T33" fmla="*/ 19 h 199"/>
              <a:gd name="T34" fmla="*/ 30 w 112"/>
              <a:gd name="T35" fmla="*/ 42 h 199"/>
              <a:gd name="T36" fmla="*/ 37 w 112"/>
              <a:gd name="T37" fmla="*/ 22 h 199"/>
              <a:gd name="T38" fmla="*/ 26 w 112"/>
              <a:gd name="T39" fmla="*/ 27 h 199"/>
              <a:gd name="T40" fmla="*/ 30 w 112"/>
              <a:gd name="T41" fmla="*/ 29 h 199"/>
              <a:gd name="T42" fmla="*/ 29 w 112"/>
              <a:gd name="T43" fmla="*/ 17 h 199"/>
              <a:gd name="T44" fmla="*/ 17 w 112"/>
              <a:gd name="T45" fmla="*/ 26 h 199"/>
              <a:gd name="T46" fmla="*/ 26 w 112"/>
              <a:gd name="T47" fmla="*/ 27 h 199"/>
              <a:gd name="T48" fmla="*/ 17 w 112"/>
              <a:gd name="T49" fmla="*/ 4 h 199"/>
              <a:gd name="T50" fmla="*/ 0 w 112"/>
              <a:gd name="T51" fmla="*/ 15 h 199"/>
              <a:gd name="T52" fmla="*/ 0 w 112"/>
              <a:gd name="T53" fmla="*/ 11 h 199"/>
              <a:gd name="T54" fmla="*/ 0 w 112"/>
              <a:gd name="T55" fmla="*/ 11 h 199"/>
              <a:gd name="T56" fmla="*/ 0 w 112"/>
              <a:gd name="T57" fmla="*/ 11 h 199"/>
              <a:gd name="T58" fmla="*/ 10 w 112"/>
              <a:gd name="T59" fmla="*/ 21 h 199"/>
              <a:gd name="T60" fmla="*/ 112 w 112"/>
              <a:gd name="T61" fmla="*/ 11 h 199"/>
              <a:gd name="T62" fmla="*/ 112 w 112"/>
              <a:gd name="T63" fmla="*/ 15 h 199"/>
              <a:gd name="T64" fmla="*/ 112 w 112"/>
              <a:gd name="T65" fmla="*/ 15 h 199"/>
              <a:gd name="T66" fmla="*/ 112 w 112"/>
              <a:gd name="T67" fmla="*/ 15 h 199"/>
              <a:gd name="T68" fmla="*/ 101 w 112"/>
              <a:gd name="T69" fmla="*/ 4 h 199"/>
              <a:gd name="T70" fmla="*/ 86 w 112"/>
              <a:gd name="T71" fmla="*/ 27 h 199"/>
              <a:gd name="T72" fmla="*/ 94 w 112"/>
              <a:gd name="T73" fmla="*/ 26 h 199"/>
              <a:gd name="T74" fmla="*/ 67 w 112"/>
              <a:gd name="T75" fmla="*/ 14 h 199"/>
              <a:gd name="T76" fmla="*/ 82 w 112"/>
              <a:gd name="T77" fmla="*/ 29 h 199"/>
              <a:gd name="T78" fmla="*/ 82 w 112"/>
              <a:gd name="T79" fmla="*/ 29 h 199"/>
              <a:gd name="T80" fmla="*/ 60 w 112"/>
              <a:gd name="T81" fmla="*/ 42 h 199"/>
              <a:gd name="T82" fmla="*/ 67 w 112"/>
              <a:gd name="T83" fmla="*/ 14 h 199"/>
              <a:gd name="T84" fmla="*/ 60 w 112"/>
              <a:gd name="T85" fmla="*/ 158 h 199"/>
              <a:gd name="T86" fmla="*/ 82 w 112"/>
              <a:gd name="T87" fmla="*/ 167 h 199"/>
              <a:gd name="T88" fmla="*/ 62 w 112"/>
              <a:gd name="T89" fmla="*/ 174 h 199"/>
              <a:gd name="T90" fmla="*/ 83 w 112"/>
              <a:gd name="T91" fmla="*/ 170 h 199"/>
              <a:gd name="T92" fmla="*/ 83 w 112"/>
              <a:gd name="T93" fmla="*/ 170 h 199"/>
              <a:gd name="T94" fmla="*/ 78 w 112"/>
              <a:gd name="T95" fmla="*/ 192 h 199"/>
              <a:gd name="T96" fmla="*/ 66 w 112"/>
              <a:gd name="T97" fmla="*/ 184 h 199"/>
              <a:gd name="T98" fmla="*/ 85 w 112"/>
              <a:gd name="T99" fmla="*/ 172 h 199"/>
              <a:gd name="T100" fmla="*/ 88 w 112"/>
              <a:gd name="T101" fmla="*/ 173 h 199"/>
              <a:gd name="T102" fmla="*/ 78 w 112"/>
              <a:gd name="T103" fmla="*/ 192 h 199"/>
              <a:gd name="T104" fmla="*/ 101 w 112"/>
              <a:gd name="T105" fmla="*/ 194 h 199"/>
              <a:gd name="T106" fmla="*/ 112 w 112"/>
              <a:gd name="T107" fmla="*/ 173 h 199"/>
              <a:gd name="T108" fmla="*/ 112 w 112"/>
              <a:gd name="T109" fmla="*/ 184 h 199"/>
              <a:gd name="T110" fmla="*/ 112 w 112"/>
              <a:gd name="T111" fmla="*/ 184 h 199"/>
              <a:gd name="T112" fmla="*/ 101 w 112"/>
              <a:gd name="T113" fmla="*/ 189 h 19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2"/>
              <a:gd name="T172" fmla="*/ 0 h 199"/>
              <a:gd name="T173" fmla="*/ 112 w 112"/>
              <a:gd name="T174" fmla="*/ 199 h 19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2" h="199">
                <a:moveTo>
                  <a:pt x="101" y="199"/>
                </a:moveTo>
                <a:lnTo>
                  <a:pt x="10" y="199"/>
                </a:lnTo>
                <a:lnTo>
                  <a:pt x="10" y="179"/>
                </a:lnTo>
                <a:lnTo>
                  <a:pt x="101" y="179"/>
                </a:lnTo>
                <a:lnTo>
                  <a:pt x="101" y="199"/>
                </a:lnTo>
                <a:close/>
                <a:moveTo>
                  <a:pt x="10" y="199"/>
                </a:moveTo>
                <a:lnTo>
                  <a:pt x="0" y="199"/>
                </a:lnTo>
                <a:lnTo>
                  <a:pt x="0" y="189"/>
                </a:lnTo>
                <a:lnTo>
                  <a:pt x="10" y="189"/>
                </a:lnTo>
                <a:lnTo>
                  <a:pt x="10" y="199"/>
                </a:lnTo>
                <a:close/>
                <a:moveTo>
                  <a:pt x="0" y="189"/>
                </a:moveTo>
                <a:lnTo>
                  <a:pt x="0" y="184"/>
                </a:lnTo>
                <a:lnTo>
                  <a:pt x="20" y="184"/>
                </a:lnTo>
                <a:lnTo>
                  <a:pt x="20" y="189"/>
                </a:lnTo>
                <a:lnTo>
                  <a:pt x="0" y="189"/>
                </a:lnTo>
                <a:close/>
                <a:moveTo>
                  <a:pt x="0" y="184"/>
                </a:moveTo>
                <a:lnTo>
                  <a:pt x="0" y="173"/>
                </a:lnTo>
                <a:lnTo>
                  <a:pt x="10" y="173"/>
                </a:lnTo>
                <a:lnTo>
                  <a:pt x="10" y="184"/>
                </a:lnTo>
                <a:lnTo>
                  <a:pt x="0" y="184"/>
                </a:lnTo>
                <a:close/>
                <a:moveTo>
                  <a:pt x="10" y="173"/>
                </a:moveTo>
                <a:lnTo>
                  <a:pt x="17" y="173"/>
                </a:lnTo>
                <a:lnTo>
                  <a:pt x="17" y="194"/>
                </a:lnTo>
                <a:lnTo>
                  <a:pt x="10" y="194"/>
                </a:lnTo>
                <a:lnTo>
                  <a:pt x="10" y="173"/>
                </a:lnTo>
                <a:close/>
                <a:moveTo>
                  <a:pt x="17" y="173"/>
                </a:moveTo>
                <a:lnTo>
                  <a:pt x="22" y="173"/>
                </a:lnTo>
                <a:lnTo>
                  <a:pt x="26" y="172"/>
                </a:lnTo>
                <a:lnTo>
                  <a:pt x="33" y="192"/>
                </a:lnTo>
                <a:lnTo>
                  <a:pt x="26" y="194"/>
                </a:lnTo>
                <a:lnTo>
                  <a:pt x="17" y="194"/>
                </a:lnTo>
                <a:lnTo>
                  <a:pt x="17" y="173"/>
                </a:lnTo>
                <a:close/>
                <a:moveTo>
                  <a:pt x="26" y="172"/>
                </a:moveTo>
                <a:lnTo>
                  <a:pt x="46" y="165"/>
                </a:lnTo>
                <a:lnTo>
                  <a:pt x="26" y="172"/>
                </a:lnTo>
                <a:lnTo>
                  <a:pt x="29" y="183"/>
                </a:lnTo>
                <a:lnTo>
                  <a:pt x="26" y="172"/>
                </a:lnTo>
                <a:close/>
                <a:moveTo>
                  <a:pt x="26" y="172"/>
                </a:moveTo>
                <a:lnTo>
                  <a:pt x="28" y="171"/>
                </a:lnTo>
                <a:lnTo>
                  <a:pt x="29" y="170"/>
                </a:lnTo>
                <a:lnTo>
                  <a:pt x="44" y="185"/>
                </a:lnTo>
                <a:lnTo>
                  <a:pt x="39" y="189"/>
                </a:lnTo>
                <a:lnTo>
                  <a:pt x="33" y="192"/>
                </a:lnTo>
                <a:lnTo>
                  <a:pt x="26" y="172"/>
                </a:lnTo>
                <a:close/>
                <a:moveTo>
                  <a:pt x="29" y="170"/>
                </a:moveTo>
                <a:lnTo>
                  <a:pt x="29" y="170"/>
                </a:lnTo>
                <a:lnTo>
                  <a:pt x="30" y="169"/>
                </a:lnTo>
                <a:lnTo>
                  <a:pt x="37" y="178"/>
                </a:lnTo>
                <a:lnTo>
                  <a:pt x="29" y="170"/>
                </a:lnTo>
                <a:close/>
                <a:moveTo>
                  <a:pt x="30" y="169"/>
                </a:moveTo>
                <a:lnTo>
                  <a:pt x="30" y="166"/>
                </a:lnTo>
                <a:lnTo>
                  <a:pt x="30" y="158"/>
                </a:lnTo>
                <a:lnTo>
                  <a:pt x="51" y="158"/>
                </a:lnTo>
                <a:lnTo>
                  <a:pt x="50" y="167"/>
                </a:lnTo>
                <a:lnTo>
                  <a:pt x="49" y="176"/>
                </a:lnTo>
                <a:lnTo>
                  <a:pt x="47" y="181"/>
                </a:lnTo>
                <a:lnTo>
                  <a:pt x="43" y="185"/>
                </a:lnTo>
                <a:lnTo>
                  <a:pt x="30" y="169"/>
                </a:lnTo>
                <a:close/>
                <a:moveTo>
                  <a:pt x="30" y="158"/>
                </a:moveTo>
                <a:lnTo>
                  <a:pt x="30" y="42"/>
                </a:lnTo>
                <a:lnTo>
                  <a:pt x="51" y="42"/>
                </a:lnTo>
                <a:lnTo>
                  <a:pt x="51" y="158"/>
                </a:lnTo>
                <a:lnTo>
                  <a:pt x="30" y="158"/>
                </a:lnTo>
                <a:close/>
                <a:moveTo>
                  <a:pt x="30" y="42"/>
                </a:moveTo>
                <a:lnTo>
                  <a:pt x="30" y="32"/>
                </a:lnTo>
                <a:lnTo>
                  <a:pt x="30" y="29"/>
                </a:lnTo>
                <a:lnTo>
                  <a:pt x="44" y="15"/>
                </a:lnTo>
                <a:lnTo>
                  <a:pt x="47" y="19"/>
                </a:lnTo>
                <a:lnTo>
                  <a:pt x="49" y="25"/>
                </a:lnTo>
                <a:lnTo>
                  <a:pt x="50" y="32"/>
                </a:lnTo>
                <a:lnTo>
                  <a:pt x="51" y="42"/>
                </a:lnTo>
                <a:lnTo>
                  <a:pt x="30" y="42"/>
                </a:lnTo>
                <a:close/>
                <a:moveTo>
                  <a:pt x="30" y="29"/>
                </a:moveTo>
                <a:lnTo>
                  <a:pt x="30" y="30"/>
                </a:lnTo>
                <a:lnTo>
                  <a:pt x="30" y="29"/>
                </a:lnTo>
                <a:lnTo>
                  <a:pt x="37" y="22"/>
                </a:lnTo>
                <a:lnTo>
                  <a:pt x="30" y="29"/>
                </a:lnTo>
                <a:close/>
                <a:moveTo>
                  <a:pt x="30" y="29"/>
                </a:moveTo>
                <a:lnTo>
                  <a:pt x="28" y="28"/>
                </a:lnTo>
                <a:lnTo>
                  <a:pt x="26" y="27"/>
                </a:lnTo>
                <a:lnTo>
                  <a:pt x="33" y="6"/>
                </a:lnTo>
                <a:lnTo>
                  <a:pt x="39" y="11"/>
                </a:lnTo>
                <a:lnTo>
                  <a:pt x="44" y="15"/>
                </a:lnTo>
                <a:lnTo>
                  <a:pt x="30" y="29"/>
                </a:lnTo>
                <a:close/>
                <a:moveTo>
                  <a:pt x="26" y="27"/>
                </a:moveTo>
                <a:lnTo>
                  <a:pt x="37" y="31"/>
                </a:lnTo>
                <a:lnTo>
                  <a:pt x="26" y="27"/>
                </a:lnTo>
                <a:lnTo>
                  <a:pt x="29" y="17"/>
                </a:lnTo>
                <a:lnTo>
                  <a:pt x="26" y="27"/>
                </a:lnTo>
                <a:close/>
                <a:moveTo>
                  <a:pt x="26" y="27"/>
                </a:moveTo>
                <a:lnTo>
                  <a:pt x="21" y="26"/>
                </a:lnTo>
                <a:lnTo>
                  <a:pt x="17" y="26"/>
                </a:lnTo>
                <a:lnTo>
                  <a:pt x="17" y="4"/>
                </a:lnTo>
                <a:lnTo>
                  <a:pt x="26" y="5"/>
                </a:lnTo>
                <a:lnTo>
                  <a:pt x="33" y="6"/>
                </a:lnTo>
                <a:lnTo>
                  <a:pt x="26" y="27"/>
                </a:lnTo>
                <a:close/>
                <a:moveTo>
                  <a:pt x="17" y="26"/>
                </a:moveTo>
                <a:lnTo>
                  <a:pt x="10" y="26"/>
                </a:lnTo>
                <a:lnTo>
                  <a:pt x="10" y="4"/>
                </a:lnTo>
                <a:lnTo>
                  <a:pt x="17" y="4"/>
                </a:lnTo>
                <a:lnTo>
                  <a:pt x="17" y="26"/>
                </a:lnTo>
                <a:close/>
                <a:moveTo>
                  <a:pt x="10" y="26"/>
                </a:moveTo>
                <a:lnTo>
                  <a:pt x="0" y="26"/>
                </a:lnTo>
                <a:lnTo>
                  <a:pt x="0" y="15"/>
                </a:lnTo>
                <a:lnTo>
                  <a:pt x="10" y="15"/>
                </a:lnTo>
                <a:lnTo>
                  <a:pt x="10" y="26"/>
                </a:lnTo>
                <a:close/>
                <a:moveTo>
                  <a:pt x="0" y="15"/>
                </a:moveTo>
                <a:lnTo>
                  <a:pt x="0" y="11"/>
                </a:lnTo>
                <a:lnTo>
                  <a:pt x="20" y="11"/>
                </a:lnTo>
                <a:lnTo>
                  <a:pt x="20" y="15"/>
                </a:lnTo>
                <a:lnTo>
                  <a:pt x="0" y="15"/>
                </a:lnTo>
                <a:close/>
                <a:moveTo>
                  <a:pt x="0" y="11"/>
                </a:moveTo>
                <a:lnTo>
                  <a:pt x="0" y="0"/>
                </a:lnTo>
                <a:lnTo>
                  <a:pt x="10" y="0"/>
                </a:lnTo>
                <a:lnTo>
                  <a:pt x="10" y="11"/>
                </a:lnTo>
                <a:lnTo>
                  <a:pt x="0" y="11"/>
                </a:lnTo>
                <a:close/>
                <a:moveTo>
                  <a:pt x="10" y="0"/>
                </a:moveTo>
                <a:lnTo>
                  <a:pt x="101" y="0"/>
                </a:lnTo>
                <a:lnTo>
                  <a:pt x="101" y="21"/>
                </a:lnTo>
                <a:lnTo>
                  <a:pt x="10" y="21"/>
                </a:lnTo>
                <a:lnTo>
                  <a:pt x="10" y="0"/>
                </a:lnTo>
                <a:close/>
                <a:moveTo>
                  <a:pt x="101" y="0"/>
                </a:moveTo>
                <a:lnTo>
                  <a:pt x="112" y="0"/>
                </a:lnTo>
                <a:lnTo>
                  <a:pt x="112" y="11"/>
                </a:lnTo>
                <a:lnTo>
                  <a:pt x="101" y="11"/>
                </a:lnTo>
                <a:lnTo>
                  <a:pt x="101" y="0"/>
                </a:lnTo>
                <a:close/>
                <a:moveTo>
                  <a:pt x="112" y="11"/>
                </a:moveTo>
                <a:lnTo>
                  <a:pt x="112" y="15"/>
                </a:lnTo>
                <a:lnTo>
                  <a:pt x="90" y="15"/>
                </a:lnTo>
                <a:lnTo>
                  <a:pt x="90" y="11"/>
                </a:lnTo>
                <a:lnTo>
                  <a:pt x="112" y="11"/>
                </a:lnTo>
                <a:close/>
                <a:moveTo>
                  <a:pt x="112" y="15"/>
                </a:moveTo>
                <a:lnTo>
                  <a:pt x="112" y="26"/>
                </a:lnTo>
                <a:lnTo>
                  <a:pt x="101" y="26"/>
                </a:lnTo>
                <a:lnTo>
                  <a:pt x="101" y="15"/>
                </a:lnTo>
                <a:lnTo>
                  <a:pt x="112" y="15"/>
                </a:lnTo>
                <a:close/>
                <a:moveTo>
                  <a:pt x="101" y="26"/>
                </a:moveTo>
                <a:lnTo>
                  <a:pt x="94" y="26"/>
                </a:lnTo>
                <a:lnTo>
                  <a:pt x="94" y="4"/>
                </a:lnTo>
                <a:lnTo>
                  <a:pt x="101" y="4"/>
                </a:lnTo>
                <a:lnTo>
                  <a:pt x="101" y="26"/>
                </a:lnTo>
                <a:close/>
                <a:moveTo>
                  <a:pt x="94" y="26"/>
                </a:moveTo>
                <a:lnTo>
                  <a:pt x="90" y="26"/>
                </a:lnTo>
                <a:lnTo>
                  <a:pt x="86" y="27"/>
                </a:lnTo>
                <a:lnTo>
                  <a:pt x="79" y="6"/>
                </a:lnTo>
                <a:lnTo>
                  <a:pt x="86" y="5"/>
                </a:lnTo>
                <a:lnTo>
                  <a:pt x="94" y="4"/>
                </a:lnTo>
                <a:lnTo>
                  <a:pt x="94" y="26"/>
                </a:lnTo>
                <a:close/>
                <a:moveTo>
                  <a:pt x="86" y="27"/>
                </a:moveTo>
                <a:lnTo>
                  <a:pt x="84" y="28"/>
                </a:lnTo>
                <a:lnTo>
                  <a:pt x="82" y="29"/>
                </a:lnTo>
                <a:lnTo>
                  <a:pt x="67" y="14"/>
                </a:lnTo>
                <a:lnTo>
                  <a:pt x="72" y="10"/>
                </a:lnTo>
                <a:lnTo>
                  <a:pt x="79" y="6"/>
                </a:lnTo>
                <a:lnTo>
                  <a:pt x="86" y="27"/>
                </a:lnTo>
                <a:close/>
                <a:moveTo>
                  <a:pt x="82" y="29"/>
                </a:moveTo>
                <a:lnTo>
                  <a:pt x="82" y="29"/>
                </a:lnTo>
                <a:lnTo>
                  <a:pt x="74" y="22"/>
                </a:lnTo>
                <a:lnTo>
                  <a:pt x="82" y="29"/>
                </a:lnTo>
                <a:close/>
                <a:moveTo>
                  <a:pt x="82" y="29"/>
                </a:moveTo>
                <a:lnTo>
                  <a:pt x="82" y="32"/>
                </a:lnTo>
                <a:lnTo>
                  <a:pt x="82" y="42"/>
                </a:lnTo>
                <a:lnTo>
                  <a:pt x="60" y="42"/>
                </a:lnTo>
                <a:lnTo>
                  <a:pt x="61" y="32"/>
                </a:lnTo>
                <a:lnTo>
                  <a:pt x="62" y="25"/>
                </a:lnTo>
                <a:lnTo>
                  <a:pt x="64" y="19"/>
                </a:lnTo>
                <a:lnTo>
                  <a:pt x="67" y="14"/>
                </a:lnTo>
                <a:lnTo>
                  <a:pt x="82" y="29"/>
                </a:lnTo>
                <a:close/>
                <a:moveTo>
                  <a:pt x="82" y="42"/>
                </a:moveTo>
                <a:lnTo>
                  <a:pt x="82" y="158"/>
                </a:lnTo>
                <a:lnTo>
                  <a:pt x="60" y="158"/>
                </a:lnTo>
                <a:lnTo>
                  <a:pt x="60" y="42"/>
                </a:lnTo>
                <a:lnTo>
                  <a:pt x="82" y="42"/>
                </a:lnTo>
                <a:close/>
                <a:moveTo>
                  <a:pt x="82" y="158"/>
                </a:moveTo>
                <a:lnTo>
                  <a:pt x="82" y="167"/>
                </a:lnTo>
                <a:lnTo>
                  <a:pt x="83" y="170"/>
                </a:lnTo>
                <a:lnTo>
                  <a:pt x="67" y="185"/>
                </a:lnTo>
                <a:lnTo>
                  <a:pt x="64" y="181"/>
                </a:lnTo>
                <a:lnTo>
                  <a:pt x="62" y="174"/>
                </a:lnTo>
                <a:lnTo>
                  <a:pt x="61" y="167"/>
                </a:lnTo>
                <a:lnTo>
                  <a:pt x="60" y="158"/>
                </a:lnTo>
                <a:lnTo>
                  <a:pt x="82" y="158"/>
                </a:lnTo>
                <a:close/>
                <a:moveTo>
                  <a:pt x="83" y="170"/>
                </a:moveTo>
                <a:lnTo>
                  <a:pt x="83" y="171"/>
                </a:lnTo>
                <a:lnTo>
                  <a:pt x="84" y="172"/>
                </a:lnTo>
                <a:lnTo>
                  <a:pt x="74" y="178"/>
                </a:lnTo>
                <a:lnTo>
                  <a:pt x="83" y="170"/>
                </a:lnTo>
                <a:close/>
                <a:moveTo>
                  <a:pt x="84" y="172"/>
                </a:moveTo>
                <a:lnTo>
                  <a:pt x="84" y="172"/>
                </a:lnTo>
                <a:lnTo>
                  <a:pt x="85" y="172"/>
                </a:lnTo>
                <a:lnTo>
                  <a:pt x="78" y="192"/>
                </a:lnTo>
                <a:lnTo>
                  <a:pt x="74" y="191"/>
                </a:lnTo>
                <a:lnTo>
                  <a:pt x="70" y="189"/>
                </a:lnTo>
                <a:lnTo>
                  <a:pt x="68" y="186"/>
                </a:lnTo>
                <a:lnTo>
                  <a:pt x="66" y="184"/>
                </a:lnTo>
                <a:lnTo>
                  <a:pt x="84" y="172"/>
                </a:lnTo>
                <a:close/>
                <a:moveTo>
                  <a:pt x="85" y="172"/>
                </a:moveTo>
                <a:lnTo>
                  <a:pt x="34" y="156"/>
                </a:lnTo>
                <a:lnTo>
                  <a:pt x="85" y="172"/>
                </a:lnTo>
                <a:lnTo>
                  <a:pt x="82" y="183"/>
                </a:lnTo>
                <a:lnTo>
                  <a:pt x="85" y="172"/>
                </a:lnTo>
                <a:close/>
                <a:moveTo>
                  <a:pt x="85" y="172"/>
                </a:moveTo>
                <a:lnTo>
                  <a:pt x="88" y="173"/>
                </a:lnTo>
                <a:lnTo>
                  <a:pt x="94" y="173"/>
                </a:lnTo>
                <a:lnTo>
                  <a:pt x="94" y="194"/>
                </a:lnTo>
                <a:lnTo>
                  <a:pt x="85" y="194"/>
                </a:lnTo>
                <a:lnTo>
                  <a:pt x="78" y="192"/>
                </a:lnTo>
                <a:lnTo>
                  <a:pt x="85" y="172"/>
                </a:lnTo>
                <a:close/>
                <a:moveTo>
                  <a:pt x="94" y="173"/>
                </a:moveTo>
                <a:lnTo>
                  <a:pt x="101" y="173"/>
                </a:lnTo>
                <a:lnTo>
                  <a:pt x="101" y="194"/>
                </a:lnTo>
                <a:lnTo>
                  <a:pt x="94" y="194"/>
                </a:lnTo>
                <a:lnTo>
                  <a:pt x="94" y="173"/>
                </a:lnTo>
                <a:close/>
                <a:moveTo>
                  <a:pt x="101" y="173"/>
                </a:moveTo>
                <a:lnTo>
                  <a:pt x="112" y="173"/>
                </a:lnTo>
                <a:lnTo>
                  <a:pt x="112" y="184"/>
                </a:lnTo>
                <a:lnTo>
                  <a:pt x="101" y="184"/>
                </a:lnTo>
                <a:lnTo>
                  <a:pt x="101" y="173"/>
                </a:lnTo>
                <a:close/>
                <a:moveTo>
                  <a:pt x="112" y="184"/>
                </a:moveTo>
                <a:lnTo>
                  <a:pt x="112" y="189"/>
                </a:lnTo>
                <a:lnTo>
                  <a:pt x="90" y="189"/>
                </a:lnTo>
                <a:lnTo>
                  <a:pt x="90" y="184"/>
                </a:lnTo>
                <a:lnTo>
                  <a:pt x="112" y="184"/>
                </a:lnTo>
                <a:close/>
                <a:moveTo>
                  <a:pt x="112" y="189"/>
                </a:moveTo>
                <a:lnTo>
                  <a:pt x="112" y="199"/>
                </a:lnTo>
                <a:lnTo>
                  <a:pt x="101" y="199"/>
                </a:lnTo>
                <a:lnTo>
                  <a:pt x="101" y="189"/>
                </a:lnTo>
                <a:lnTo>
                  <a:pt x="112" y="18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2" name="Freeform 30"/>
          <p:cNvSpPr>
            <a:spLocks noEditPoints="1"/>
          </p:cNvSpPr>
          <p:nvPr/>
        </p:nvSpPr>
        <p:spPr bwMode="auto">
          <a:xfrm>
            <a:off x="1031875" y="3643312"/>
            <a:ext cx="127000" cy="101600"/>
          </a:xfrm>
          <a:custGeom>
            <a:avLst/>
            <a:gdLst>
              <a:gd name="T0" fmla="*/ 133 w 240"/>
              <a:gd name="T1" fmla="*/ 120 h 190"/>
              <a:gd name="T2" fmla="*/ 143 w 240"/>
              <a:gd name="T3" fmla="*/ 142 h 190"/>
              <a:gd name="T4" fmla="*/ 161 w 240"/>
              <a:gd name="T5" fmla="*/ 156 h 190"/>
              <a:gd name="T6" fmla="*/ 188 w 240"/>
              <a:gd name="T7" fmla="*/ 158 h 190"/>
              <a:gd name="T8" fmla="*/ 218 w 240"/>
              <a:gd name="T9" fmla="*/ 143 h 190"/>
              <a:gd name="T10" fmla="*/ 240 w 240"/>
              <a:gd name="T11" fmla="*/ 121 h 190"/>
              <a:gd name="T12" fmla="*/ 221 w 240"/>
              <a:gd name="T13" fmla="*/ 163 h 190"/>
              <a:gd name="T14" fmla="*/ 204 w 240"/>
              <a:gd name="T15" fmla="*/ 179 h 190"/>
              <a:gd name="T16" fmla="*/ 181 w 240"/>
              <a:gd name="T17" fmla="*/ 188 h 190"/>
              <a:gd name="T18" fmla="*/ 153 w 240"/>
              <a:gd name="T19" fmla="*/ 187 h 190"/>
              <a:gd name="T20" fmla="*/ 126 w 240"/>
              <a:gd name="T21" fmla="*/ 174 h 190"/>
              <a:gd name="T22" fmla="*/ 93 w 240"/>
              <a:gd name="T23" fmla="*/ 172 h 190"/>
              <a:gd name="T24" fmla="*/ 60 w 240"/>
              <a:gd name="T25" fmla="*/ 187 h 190"/>
              <a:gd name="T26" fmla="*/ 27 w 240"/>
              <a:gd name="T27" fmla="*/ 185 h 190"/>
              <a:gd name="T28" fmla="*/ 4 w 240"/>
              <a:gd name="T29" fmla="*/ 162 h 190"/>
              <a:gd name="T30" fmla="*/ 1 w 240"/>
              <a:gd name="T31" fmla="*/ 132 h 190"/>
              <a:gd name="T32" fmla="*/ 13 w 240"/>
              <a:gd name="T33" fmla="*/ 112 h 190"/>
              <a:gd name="T34" fmla="*/ 49 w 240"/>
              <a:gd name="T35" fmla="*/ 88 h 190"/>
              <a:gd name="T36" fmla="*/ 96 w 240"/>
              <a:gd name="T37" fmla="*/ 40 h 190"/>
              <a:gd name="T38" fmla="*/ 84 w 240"/>
              <a:gd name="T39" fmla="*/ 16 h 190"/>
              <a:gd name="T40" fmla="*/ 62 w 240"/>
              <a:gd name="T41" fmla="*/ 11 h 190"/>
              <a:gd name="T42" fmla="*/ 44 w 240"/>
              <a:gd name="T43" fmla="*/ 19 h 190"/>
              <a:gd name="T44" fmla="*/ 39 w 240"/>
              <a:gd name="T45" fmla="*/ 40 h 190"/>
              <a:gd name="T46" fmla="*/ 34 w 240"/>
              <a:gd name="T47" fmla="*/ 59 h 190"/>
              <a:gd name="T48" fmla="*/ 20 w 240"/>
              <a:gd name="T49" fmla="*/ 62 h 190"/>
              <a:gd name="T50" fmla="*/ 9 w 240"/>
              <a:gd name="T51" fmla="*/ 55 h 190"/>
              <a:gd name="T52" fmla="*/ 8 w 240"/>
              <a:gd name="T53" fmla="*/ 36 h 190"/>
              <a:gd name="T54" fmla="*/ 27 w 240"/>
              <a:gd name="T55" fmla="*/ 11 h 190"/>
              <a:gd name="T56" fmla="*/ 50 w 240"/>
              <a:gd name="T57" fmla="*/ 2 h 190"/>
              <a:gd name="T58" fmla="*/ 82 w 240"/>
              <a:gd name="T59" fmla="*/ 0 h 190"/>
              <a:gd name="T60" fmla="*/ 113 w 240"/>
              <a:gd name="T61" fmla="*/ 9 h 190"/>
              <a:gd name="T62" fmla="*/ 129 w 240"/>
              <a:gd name="T63" fmla="*/ 17 h 190"/>
              <a:gd name="T64" fmla="*/ 153 w 240"/>
              <a:gd name="T65" fmla="*/ 3 h 190"/>
              <a:gd name="T66" fmla="*/ 184 w 240"/>
              <a:gd name="T67" fmla="*/ 0 h 190"/>
              <a:gd name="T68" fmla="*/ 208 w 240"/>
              <a:gd name="T69" fmla="*/ 7 h 190"/>
              <a:gd name="T70" fmla="*/ 227 w 240"/>
              <a:gd name="T71" fmla="*/ 24 h 190"/>
              <a:gd name="T72" fmla="*/ 238 w 240"/>
              <a:gd name="T73" fmla="*/ 49 h 190"/>
              <a:gd name="T74" fmla="*/ 129 w 240"/>
              <a:gd name="T75" fmla="*/ 72 h 190"/>
              <a:gd name="T76" fmla="*/ 201 w 240"/>
              <a:gd name="T77" fmla="*/ 40 h 190"/>
              <a:gd name="T78" fmla="*/ 182 w 240"/>
              <a:gd name="T79" fmla="*/ 16 h 190"/>
              <a:gd name="T80" fmla="*/ 152 w 240"/>
              <a:gd name="T81" fmla="*/ 16 h 190"/>
              <a:gd name="T82" fmla="*/ 132 w 240"/>
              <a:gd name="T83" fmla="*/ 40 h 190"/>
              <a:gd name="T84" fmla="*/ 101 w 240"/>
              <a:gd name="T85" fmla="*/ 138 h 190"/>
              <a:gd name="T86" fmla="*/ 96 w 240"/>
              <a:gd name="T87" fmla="*/ 80 h 190"/>
              <a:gd name="T88" fmla="*/ 53 w 240"/>
              <a:gd name="T89" fmla="*/ 99 h 190"/>
              <a:gd name="T90" fmla="*/ 39 w 240"/>
              <a:gd name="T91" fmla="*/ 115 h 190"/>
              <a:gd name="T92" fmla="*/ 34 w 240"/>
              <a:gd name="T93" fmla="*/ 134 h 190"/>
              <a:gd name="T94" fmla="*/ 42 w 240"/>
              <a:gd name="T95" fmla="*/ 157 h 190"/>
              <a:gd name="T96" fmla="*/ 65 w 240"/>
              <a:gd name="T97" fmla="*/ 168 h 190"/>
              <a:gd name="T98" fmla="*/ 81 w 240"/>
              <a:gd name="T99" fmla="*/ 163 h 19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0"/>
              <a:gd name="T151" fmla="*/ 0 h 190"/>
              <a:gd name="T152" fmla="*/ 240 w 240"/>
              <a:gd name="T153" fmla="*/ 190 h 19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0" h="190">
                <a:moveTo>
                  <a:pt x="129" y="72"/>
                </a:moveTo>
                <a:lnTo>
                  <a:pt x="129" y="94"/>
                </a:lnTo>
                <a:lnTo>
                  <a:pt x="131" y="113"/>
                </a:lnTo>
                <a:lnTo>
                  <a:pt x="133" y="120"/>
                </a:lnTo>
                <a:lnTo>
                  <a:pt x="134" y="126"/>
                </a:lnTo>
                <a:lnTo>
                  <a:pt x="136" y="132"/>
                </a:lnTo>
                <a:lnTo>
                  <a:pt x="138" y="137"/>
                </a:lnTo>
                <a:lnTo>
                  <a:pt x="143" y="142"/>
                </a:lnTo>
                <a:lnTo>
                  <a:pt x="147" y="147"/>
                </a:lnTo>
                <a:lnTo>
                  <a:pt x="151" y="151"/>
                </a:lnTo>
                <a:lnTo>
                  <a:pt x="156" y="154"/>
                </a:lnTo>
                <a:lnTo>
                  <a:pt x="161" y="156"/>
                </a:lnTo>
                <a:lnTo>
                  <a:pt x="166" y="158"/>
                </a:lnTo>
                <a:lnTo>
                  <a:pt x="173" y="159"/>
                </a:lnTo>
                <a:lnTo>
                  <a:pt x="179" y="159"/>
                </a:lnTo>
                <a:lnTo>
                  <a:pt x="188" y="158"/>
                </a:lnTo>
                <a:lnTo>
                  <a:pt x="197" y="157"/>
                </a:lnTo>
                <a:lnTo>
                  <a:pt x="204" y="153"/>
                </a:lnTo>
                <a:lnTo>
                  <a:pt x="211" y="149"/>
                </a:lnTo>
                <a:lnTo>
                  <a:pt x="218" y="143"/>
                </a:lnTo>
                <a:lnTo>
                  <a:pt x="224" y="136"/>
                </a:lnTo>
                <a:lnTo>
                  <a:pt x="230" y="126"/>
                </a:lnTo>
                <a:lnTo>
                  <a:pt x="234" y="117"/>
                </a:lnTo>
                <a:lnTo>
                  <a:pt x="240" y="121"/>
                </a:lnTo>
                <a:lnTo>
                  <a:pt x="235" y="137"/>
                </a:lnTo>
                <a:lnTo>
                  <a:pt x="229" y="151"/>
                </a:lnTo>
                <a:lnTo>
                  <a:pt x="226" y="157"/>
                </a:lnTo>
                <a:lnTo>
                  <a:pt x="221" y="163"/>
                </a:lnTo>
                <a:lnTo>
                  <a:pt x="217" y="168"/>
                </a:lnTo>
                <a:lnTo>
                  <a:pt x="213" y="172"/>
                </a:lnTo>
                <a:lnTo>
                  <a:pt x="208" y="176"/>
                </a:lnTo>
                <a:lnTo>
                  <a:pt x="204" y="179"/>
                </a:lnTo>
                <a:lnTo>
                  <a:pt x="199" y="182"/>
                </a:lnTo>
                <a:lnTo>
                  <a:pt x="192" y="184"/>
                </a:lnTo>
                <a:lnTo>
                  <a:pt x="187" y="186"/>
                </a:lnTo>
                <a:lnTo>
                  <a:pt x="181" y="188"/>
                </a:lnTo>
                <a:lnTo>
                  <a:pt x="175" y="188"/>
                </a:lnTo>
                <a:lnTo>
                  <a:pt x="169" y="190"/>
                </a:lnTo>
                <a:lnTo>
                  <a:pt x="160" y="188"/>
                </a:lnTo>
                <a:lnTo>
                  <a:pt x="153" y="187"/>
                </a:lnTo>
                <a:lnTo>
                  <a:pt x="147" y="186"/>
                </a:lnTo>
                <a:lnTo>
                  <a:pt x="142" y="184"/>
                </a:lnTo>
                <a:lnTo>
                  <a:pt x="133" y="180"/>
                </a:lnTo>
                <a:lnTo>
                  <a:pt x="126" y="174"/>
                </a:lnTo>
                <a:lnTo>
                  <a:pt x="118" y="167"/>
                </a:lnTo>
                <a:lnTo>
                  <a:pt x="110" y="157"/>
                </a:lnTo>
                <a:lnTo>
                  <a:pt x="101" y="165"/>
                </a:lnTo>
                <a:lnTo>
                  <a:pt x="93" y="172"/>
                </a:lnTo>
                <a:lnTo>
                  <a:pt x="84" y="177"/>
                </a:lnTo>
                <a:lnTo>
                  <a:pt x="75" y="181"/>
                </a:lnTo>
                <a:lnTo>
                  <a:pt x="68" y="184"/>
                </a:lnTo>
                <a:lnTo>
                  <a:pt x="60" y="187"/>
                </a:lnTo>
                <a:lnTo>
                  <a:pt x="51" y="188"/>
                </a:lnTo>
                <a:lnTo>
                  <a:pt x="44" y="190"/>
                </a:lnTo>
                <a:lnTo>
                  <a:pt x="36" y="188"/>
                </a:lnTo>
                <a:lnTo>
                  <a:pt x="27" y="185"/>
                </a:lnTo>
                <a:lnTo>
                  <a:pt x="20" y="181"/>
                </a:lnTo>
                <a:lnTo>
                  <a:pt x="13" y="176"/>
                </a:lnTo>
                <a:lnTo>
                  <a:pt x="8" y="169"/>
                </a:lnTo>
                <a:lnTo>
                  <a:pt x="4" y="162"/>
                </a:lnTo>
                <a:lnTo>
                  <a:pt x="1" y="153"/>
                </a:lnTo>
                <a:lnTo>
                  <a:pt x="0" y="144"/>
                </a:lnTo>
                <a:lnTo>
                  <a:pt x="0" y="138"/>
                </a:lnTo>
                <a:lnTo>
                  <a:pt x="1" y="132"/>
                </a:lnTo>
                <a:lnTo>
                  <a:pt x="4" y="126"/>
                </a:lnTo>
                <a:lnTo>
                  <a:pt x="6" y="121"/>
                </a:lnTo>
                <a:lnTo>
                  <a:pt x="9" y="116"/>
                </a:lnTo>
                <a:lnTo>
                  <a:pt x="13" y="112"/>
                </a:lnTo>
                <a:lnTo>
                  <a:pt x="17" y="107"/>
                </a:lnTo>
                <a:lnTo>
                  <a:pt x="22" y="102"/>
                </a:lnTo>
                <a:lnTo>
                  <a:pt x="34" y="96"/>
                </a:lnTo>
                <a:lnTo>
                  <a:pt x="49" y="88"/>
                </a:lnTo>
                <a:lnTo>
                  <a:pt x="70" y="77"/>
                </a:lnTo>
                <a:lnTo>
                  <a:pt x="96" y="67"/>
                </a:lnTo>
                <a:lnTo>
                  <a:pt x="96" y="49"/>
                </a:lnTo>
                <a:lnTo>
                  <a:pt x="96" y="40"/>
                </a:lnTo>
                <a:lnTo>
                  <a:pt x="94" y="33"/>
                </a:lnTo>
                <a:lnTo>
                  <a:pt x="92" y="26"/>
                </a:lnTo>
                <a:lnTo>
                  <a:pt x="89" y="20"/>
                </a:lnTo>
                <a:lnTo>
                  <a:pt x="84" y="16"/>
                </a:lnTo>
                <a:lnTo>
                  <a:pt x="79" y="13"/>
                </a:lnTo>
                <a:lnTo>
                  <a:pt x="74" y="11"/>
                </a:lnTo>
                <a:lnTo>
                  <a:pt x="67" y="11"/>
                </a:lnTo>
                <a:lnTo>
                  <a:pt x="62" y="11"/>
                </a:lnTo>
                <a:lnTo>
                  <a:pt x="56" y="12"/>
                </a:lnTo>
                <a:lnTo>
                  <a:pt x="51" y="14"/>
                </a:lnTo>
                <a:lnTo>
                  <a:pt x="47" y="16"/>
                </a:lnTo>
                <a:lnTo>
                  <a:pt x="44" y="19"/>
                </a:lnTo>
                <a:lnTo>
                  <a:pt x="42" y="24"/>
                </a:lnTo>
                <a:lnTo>
                  <a:pt x="40" y="27"/>
                </a:lnTo>
                <a:lnTo>
                  <a:pt x="40" y="32"/>
                </a:lnTo>
                <a:lnTo>
                  <a:pt x="39" y="40"/>
                </a:lnTo>
                <a:lnTo>
                  <a:pt x="39" y="47"/>
                </a:lnTo>
                <a:lnTo>
                  <a:pt x="38" y="53"/>
                </a:lnTo>
                <a:lnTo>
                  <a:pt x="36" y="56"/>
                </a:lnTo>
                <a:lnTo>
                  <a:pt x="34" y="59"/>
                </a:lnTo>
                <a:lnTo>
                  <a:pt x="32" y="61"/>
                </a:lnTo>
                <a:lnTo>
                  <a:pt x="28" y="62"/>
                </a:lnTo>
                <a:lnTo>
                  <a:pt x="24" y="63"/>
                </a:lnTo>
                <a:lnTo>
                  <a:pt x="20" y="62"/>
                </a:lnTo>
                <a:lnTo>
                  <a:pt x="16" y="61"/>
                </a:lnTo>
                <a:lnTo>
                  <a:pt x="13" y="60"/>
                </a:lnTo>
                <a:lnTo>
                  <a:pt x="11" y="58"/>
                </a:lnTo>
                <a:lnTo>
                  <a:pt x="9" y="55"/>
                </a:lnTo>
                <a:lnTo>
                  <a:pt x="8" y="52"/>
                </a:lnTo>
                <a:lnTo>
                  <a:pt x="7" y="48"/>
                </a:lnTo>
                <a:lnTo>
                  <a:pt x="7" y="43"/>
                </a:lnTo>
                <a:lnTo>
                  <a:pt x="8" y="36"/>
                </a:lnTo>
                <a:lnTo>
                  <a:pt x="11" y="28"/>
                </a:lnTo>
                <a:lnTo>
                  <a:pt x="15" y="21"/>
                </a:lnTo>
                <a:lnTo>
                  <a:pt x="22" y="14"/>
                </a:lnTo>
                <a:lnTo>
                  <a:pt x="27" y="11"/>
                </a:lnTo>
                <a:lnTo>
                  <a:pt x="33" y="8"/>
                </a:lnTo>
                <a:lnTo>
                  <a:pt x="38" y="5"/>
                </a:lnTo>
                <a:lnTo>
                  <a:pt x="44" y="3"/>
                </a:lnTo>
                <a:lnTo>
                  <a:pt x="50" y="2"/>
                </a:lnTo>
                <a:lnTo>
                  <a:pt x="58" y="1"/>
                </a:lnTo>
                <a:lnTo>
                  <a:pt x="65" y="0"/>
                </a:lnTo>
                <a:lnTo>
                  <a:pt x="72" y="0"/>
                </a:lnTo>
                <a:lnTo>
                  <a:pt x="82" y="0"/>
                </a:lnTo>
                <a:lnTo>
                  <a:pt x="92" y="1"/>
                </a:lnTo>
                <a:lnTo>
                  <a:pt x="100" y="3"/>
                </a:lnTo>
                <a:lnTo>
                  <a:pt x="106" y="6"/>
                </a:lnTo>
                <a:lnTo>
                  <a:pt x="113" y="9"/>
                </a:lnTo>
                <a:lnTo>
                  <a:pt x="118" y="13"/>
                </a:lnTo>
                <a:lnTo>
                  <a:pt x="122" y="17"/>
                </a:lnTo>
                <a:lnTo>
                  <a:pt x="125" y="24"/>
                </a:lnTo>
                <a:lnTo>
                  <a:pt x="129" y="17"/>
                </a:lnTo>
                <a:lnTo>
                  <a:pt x="134" y="13"/>
                </a:lnTo>
                <a:lnTo>
                  <a:pt x="141" y="9"/>
                </a:lnTo>
                <a:lnTo>
                  <a:pt x="147" y="6"/>
                </a:lnTo>
                <a:lnTo>
                  <a:pt x="153" y="3"/>
                </a:lnTo>
                <a:lnTo>
                  <a:pt x="160" y="1"/>
                </a:lnTo>
                <a:lnTo>
                  <a:pt x="169" y="0"/>
                </a:lnTo>
                <a:lnTo>
                  <a:pt x="177" y="0"/>
                </a:lnTo>
                <a:lnTo>
                  <a:pt x="184" y="0"/>
                </a:lnTo>
                <a:lnTo>
                  <a:pt x="190" y="1"/>
                </a:lnTo>
                <a:lnTo>
                  <a:pt x="197" y="2"/>
                </a:lnTo>
                <a:lnTo>
                  <a:pt x="203" y="5"/>
                </a:lnTo>
                <a:lnTo>
                  <a:pt x="208" y="7"/>
                </a:lnTo>
                <a:lnTo>
                  <a:pt x="213" y="10"/>
                </a:lnTo>
                <a:lnTo>
                  <a:pt x="218" y="14"/>
                </a:lnTo>
                <a:lnTo>
                  <a:pt x="223" y="19"/>
                </a:lnTo>
                <a:lnTo>
                  <a:pt x="227" y="24"/>
                </a:lnTo>
                <a:lnTo>
                  <a:pt x="230" y="30"/>
                </a:lnTo>
                <a:lnTo>
                  <a:pt x="233" y="36"/>
                </a:lnTo>
                <a:lnTo>
                  <a:pt x="236" y="42"/>
                </a:lnTo>
                <a:lnTo>
                  <a:pt x="238" y="49"/>
                </a:lnTo>
                <a:lnTo>
                  <a:pt x="239" y="57"/>
                </a:lnTo>
                <a:lnTo>
                  <a:pt x="240" y="64"/>
                </a:lnTo>
                <a:lnTo>
                  <a:pt x="240" y="72"/>
                </a:lnTo>
                <a:lnTo>
                  <a:pt x="129" y="72"/>
                </a:lnTo>
                <a:close/>
                <a:moveTo>
                  <a:pt x="129" y="60"/>
                </a:moveTo>
                <a:lnTo>
                  <a:pt x="203" y="60"/>
                </a:lnTo>
                <a:lnTo>
                  <a:pt x="202" y="49"/>
                </a:lnTo>
                <a:lnTo>
                  <a:pt x="201" y="40"/>
                </a:lnTo>
                <a:lnTo>
                  <a:pt x="198" y="32"/>
                </a:lnTo>
                <a:lnTo>
                  <a:pt x="193" y="25"/>
                </a:lnTo>
                <a:lnTo>
                  <a:pt x="188" y="20"/>
                </a:lnTo>
                <a:lnTo>
                  <a:pt x="182" y="16"/>
                </a:lnTo>
                <a:lnTo>
                  <a:pt x="175" y="14"/>
                </a:lnTo>
                <a:lnTo>
                  <a:pt x="166" y="13"/>
                </a:lnTo>
                <a:lnTo>
                  <a:pt x="159" y="14"/>
                </a:lnTo>
                <a:lnTo>
                  <a:pt x="152" y="16"/>
                </a:lnTo>
                <a:lnTo>
                  <a:pt x="146" y="19"/>
                </a:lnTo>
                <a:lnTo>
                  <a:pt x="141" y="25"/>
                </a:lnTo>
                <a:lnTo>
                  <a:pt x="135" y="32"/>
                </a:lnTo>
                <a:lnTo>
                  <a:pt x="132" y="40"/>
                </a:lnTo>
                <a:lnTo>
                  <a:pt x="130" y="49"/>
                </a:lnTo>
                <a:lnTo>
                  <a:pt x="129" y="60"/>
                </a:lnTo>
                <a:close/>
                <a:moveTo>
                  <a:pt x="105" y="147"/>
                </a:moveTo>
                <a:lnTo>
                  <a:pt x="101" y="138"/>
                </a:lnTo>
                <a:lnTo>
                  <a:pt x="98" y="126"/>
                </a:lnTo>
                <a:lnTo>
                  <a:pt x="97" y="113"/>
                </a:lnTo>
                <a:lnTo>
                  <a:pt x="96" y="97"/>
                </a:lnTo>
                <a:lnTo>
                  <a:pt x="96" y="80"/>
                </a:lnTo>
                <a:lnTo>
                  <a:pt x="81" y="85"/>
                </a:lnTo>
                <a:lnTo>
                  <a:pt x="70" y="90"/>
                </a:lnTo>
                <a:lnTo>
                  <a:pt x="61" y="95"/>
                </a:lnTo>
                <a:lnTo>
                  <a:pt x="53" y="99"/>
                </a:lnTo>
                <a:lnTo>
                  <a:pt x="49" y="103"/>
                </a:lnTo>
                <a:lnTo>
                  <a:pt x="45" y="107"/>
                </a:lnTo>
                <a:lnTo>
                  <a:pt x="41" y="111"/>
                </a:lnTo>
                <a:lnTo>
                  <a:pt x="39" y="115"/>
                </a:lnTo>
                <a:lnTo>
                  <a:pt x="36" y="119"/>
                </a:lnTo>
                <a:lnTo>
                  <a:pt x="35" y="123"/>
                </a:lnTo>
                <a:lnTo>
                  <a:pt x="34" y="128"/>
                </a:lnTo>
                <a:lnTo>
                  <a:pt x="34" y="134"/>
                </a:lnTo>
                <a:lnTo>
                  <a:pt x="34" y="140"/>
                </a:lnTo>
                <a:lnTo>
                  <a:pt x="36" y="146"/>
                </a:lnTo>
                <a:lnTo>
                  <a:pt x="39" y="152"/>
                </a:lnTo>
                <a:lnTo>
                  <a:pt x="42" y="157"/>
                </a:lnTo>
                <a:lnTo>
                  <a:pt x="47" y="162"/>
                </a:lnTo>
                <a:lnTo>
                  <a:pt x="52" y="165"/>
                </a:lnTo>
                <a:lnTo>
                  <a:pt x="59" y="167"/>
                </a:lnTo>
                <a:lnTo>
                  <a:pt x="65" y="168"/>
                </a:lnTo>
                <a:lnTo>
                  <a:pt x="68" y="168"/>
                </a:lnTo>
                <a:lnTo>
                  <a:pt x="72" y="167"/>
                </a:lnTo>
                <a:lnTo>
                  <a:pt x="76" y="166"/>
                </a:lnTo>
                <a:lnTo>
                  <a:pt x="81" y="163"/>
                </a:lnTo>
                <a:lnTo>
                  <a:pt x="93" y="156"/>
                </a:lnTo>
                <a:lnTo>
                  <a:pt x="105" y="14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3" name="Freeform 31"/>
          <p:cNvSpPr>
            <a:spLocks noEditPoints="1"/>
          </p:cNvSpPr>
          <p:nvPr/>
        </p:nvSpPr>
        <p:spPr bwMode="auto">
          <a:xfrm>
            <a:off x="1027113" y="3638550"/>
            <a:ext cx="139700" cy="111125"/>
          </a:xfrm>
          <a:custGeom>
            <a:avLst/>
            <a:gdLst>
              <a:gd name="T0" fmla="*/ 133 w 263"/>
              <a:gd name="T1" fmla="*/ 134 h 211"/>
              <a:gd name="T2" fmla="*/ 155 w 263"/>
              <a:gd name="T3" fmla="*/ 170 h 211"/>
              <a:gd name="T4" fmla="*/ 181 w 263"/>
              <a:gd name="T5" fmla="*/ 181 h 211"/>
              <a:gd name="T6" fmla="*/ 219 w 263"/>
              <a:gd name="T7" fmla="*/ 174 h 211"/>
              <a:gd name="T8" fmla="*/ 248 w 263"/>
              <a:gd name="T9" fmla="*/ 142 h 211"/>
              <a:gd name="T10" fmla="*/ 256 w 263"/>
              <a:gd name="T11" fmla="*/ 124 h 211"/>
              <a:gd name="T12" fmla="*/ 248 w 263"/>
              <a:gd name="T13" fmla="*/ 167 h 211"/>
              <a:gd name="T14" fmla="*/ 230 w 263"/>
              <a:gd name="T15" fmla="*/ 191 h 211"/>
              <a:gd name="T16" fmla="*/ 199 w 263"/>
              <a:gd name="T17" fmla="*/ 186 h 211"/>
              <a:gd name="T18" fmla="*/ 165 w 263"/>
              <a:gd name="T19" fmla="*/ 188 h 211"/>
              <a:gd name="T20" fmla="*/ 129 w 263"/>
              <a:gd name="T21" fmla="*/ 193 h 211"/>
              <a:gd name="T22" fmla="*/ 129 w 263"/>
              <a:gd name="T23" fmla="*/ 193 h 211"/>
              <a:gd name="T24" fmla="*/ 81 w 263"/>
              <a:gd name="T25" fmla="*/ 183 h 211"/>
              <a:gd name="T26" fmla="*/ 54 w 263"/>
              <a:gd name="T27" fmla="*/ 189 h 211"/>
              <a:gd name="T28" fmla="*/ 42 w 263"/>
              <a:gd name="T29" fmla="*/ 187 h 211"/>
              <a:gd name="T30" fmla="*/ 42 w 263"/>
              <a:gd name="T31" fmla="*/ 187 h 211"/>
              <a:gd name="T32" fmla="*/ 4 w 263"/>
              <a:gd name="T33" fmla="*/ 177 h 211"/>
              <a:gd name="T34" fmla="*/ 1 w 263"/>
              <a:gd name="T35" fmla="*/ 140 h 211"/>
              <a:gd name="T36" fmla="*/ 15 w 263"/>
              <a:gd name="T37" fmla="*/ 115 h 211"/>
              <a:gd name="T38" fmla="*/ 38 w 263"/>
              <a:gd name="T39" fmla="*/ 123 h 211"/>
              <a:gd name="T40" fmla="*/ 64 w 263"/>
              <a:gd name="T41" fmla="*/ 84 h 211"/>
              <a:gd name="T42" fmla="*/ 116 w 263"/>
              <a:gd name="T43" fmla="*/ 85 h 211"/>
              <a:gd name="T44" fmla="*/ 94 w 263"/>
              <a:gd name="T45" fmla="*/ 48 h 211"/>
              <a:gd name="T46" fmla="*/ 107 w 263"/>
              <a:gd name="T47" fmla="*/ 23 h 211"/>
              <a:gd name="T48" fmla="*/ 77 w 263"/>
              <a:gd name="T49" fmla="*/ 11 h 211"/>
              <a:gd name="T50" fmla="*/ 61 w 263"/>
              <a:gd name="T51" fmla="*/ 40 h 211"/>
              <a:gd name="T52" fmla="*/ 60 w 263"/>
              <a:gd name="T53" fmla="*/ 41 h 211"/>
              <a:gd name="T54" fmla="*/ 60 w 263"/>
              <a:gd name="T55" fmla="*/ 43 h 211"/>
              <a:gd name="T56" fmla="*/ 59 w 263"/>
              <a:gd name="T57" fmla="*/ 59 h 211"/>
              <a:gd name="T58" fmla="*/ 36 w 263"/>
              <a:gd name="T59" fmla="*/ 63 h 211"/>
              <a:gd name="T60" fmla="*/ 35 w 263"/>
              <a:gd name="T61" fmla="*/ 84 h 211"/>
              <a:gd name="T62" fmla="*/ 22 w 263"/>
              <a:gd name="T63" fmla="*/ 82 h 211"/>
              <a:gd name="T64" fmla="*/ 6 w 263"/>
              <a:gd name="T65" fmla="*/ 54 h 211"/>
              <a:gd name="T66" fmla="*/ 28 w 263"/>
              <a:gd name="T67" fmla="*/ 49 h 211"/>
              <a:gd name="T68" fmla="*/ 11 w 263"/>
              <a:gd name="T69" fmla="*/ 35 h 211"/>
              <a:gd name="T70" fmla="*/ 57 w 263"/>
              <a:gd name="T71" fmla="*/ 24 h 211"/>
              <a:gd name="T72" fmla="*/ 57 w 263"/>
              <a:gd name="T73" fmla="*/ 24 h 211"/>
              <a:gd name="T74" fmla="*/ 82 w 263"/>
              <a:gd name="T75" fmla="*/ 21 h 211"/>
              <a:gd name="T76" fmla="*/ 112 w 263"/>
              <a:gd name="T77" fmla="*/ 26 h 211"/>
              <a:gd name="T78" fmla="*/ 152 w 263"/>
              <a:gd name="T79" fmla="*/ 7 h 211"/>
              <a:gd name="T80" fmla="*/ 187 w 263"/>
              <a:gd name="T81" fmla="*/ 0 h 211"/>
              <a:gd name="T82" fmla="*/ 217 w 263"/>
              <a:gd name="T83" fmla="*/ 5 h 211"/>
              <a:gd name="T84" fmla="*/ 198 w 263"/>
              <a:gd name="T85" fmla="*/ 22 h 211"/>
              <a:gd name="T86" fmla="*/ 231 w 263"/>
              <a:gd name="T87" fmla="*/ 46 h 211"/>
              <a:gd name="T88" fmla="*/ 239 w 263"/>
              <a:gd name="T89" fmla="*/ 69 h 211"/>
              <a:gd name="T90" fmla="*/ 139 w 263"/>
              <a:gd name="T91" fmla="*/ 73 h 211"/>
              <a:gd name="T92" fmla="*/ 139 w 263"/>
              <a:gd name="T93" fmla="*/ 82 h 211"/>
              <a:gd name="T94" fmla="*/ 195 w 263"/>
              <a:gd name="T95" fmla="*/ 43 h 211"/>
              <a:gd name="T96" fmla="*/ 176 w 263"/>
              <a:gd name="T97" fmla="*/ 35 h 211"/>
              <a:gd name="T98" fmla="*/ 176 w 263"/>
              <a:gd name="T99" fmla="*/ 35 h 211"/>
              <a:gd name="T100" fmla="*/ 146 w 263"/>
              <a:gd name="T101" fmla="*/ 25 h 211"/>
              <a:gd name="T102" fmla="*/ 155 w 263"/>
              <a:gd name="T103" fmla="*/ 48 h 211"/>
              <a:gd name="T104" fmla="*/ 129 w 263"/>
              <a:gd name="T105" fmla="*/ 71 h 211"/>
              <a:gd name="T106" fmla="*/ 98 w 263"/>
              <a:gd name="T107" fmla="*/ 138 h 211"/>
              <a:gd name="T108" fmla="*/ 98 w 263"/>
              <a:gd name="T109" fmla="*/ 138 h 211"/>
              <a:gd name="T110" fmla="*/ 110 w 263"/>
              <a:gd name="T111" fmla="*/ 101 h 211"/>
              <a:gd name="T112" fmla="*/ 65 w 263"/>
              <a:gd name="T113" fmla="*/ 97 h 211"/>
              <a:gd name="T114" fmla="*/ 40 w 263"/>
              <a:gd name="T115" fmla="*/ 121 h 211"/>
              <a:gd name="T116" fmla="*/ 57 w 263"/>
              <a:gd name="T117" fmla="*/ 131 h 211"/>
              <a:gd name="T118" fmla="*/ 55 w 263"/>
              <a:gd name="T119" fmla="*/ 154 h 211"/>
              <a:gd name="T120" fmla="*/ 55 w 263"/>
              <a:gd name="T121" fmla="*/ 154 h 211"/>
              <a:gd name="T122" fmla="*/ 60 w 263"/>
              <a:gd name="T123" fmla="*/ 161 h 211"/>
              <a:gd name="T124" fmla="*/ 97 w 263"/>
              <a:gd name="T125" fmla="*/ 159 h 2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3"/>
              <a:gd name="T190" fmla="*/ 0 h 211"/>
              <a:gd name="T191" fmla="*/ 263 w 263"/>
              <a:gd name="T192" fmla="*/ 211 h 21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3" h="211">
                <a:moveTo>
                  <a:pt x="149" y="83"/>
                </a:moveTo>
                <a:lnTo>
                  <a:pt x="151" y="104"/>
                </a:lnTo>
                <a:lnTo>
                  <a:pt x="152" y="121"/>
                </a:lnTo>
                <a:lnTo>
                  <a:pt x="153" y="128"/>
                </a:lnTo>
                <a:lnTo>
                  <a:pt x="155" y="133"/>
                </a:lnTo>
                <a:lnTo>
                  <a:pt x="156" y="138"/>
                </a:lnTo>
                <a:lnTo>
                  <a:pt x="158" y="142"/>
                </a:lnTo>
                <a:lnTo>
                  <a:pt x="140" y="153"/>
                </a:lnTo>
                <a:lnTo>
                  <a:pt x="137" y="148"/>
                </a:lnTo>
                <a:lnTo>
                  <a:pt x="135" y="141"/>
                </a:lnTo>
                <a:lnTo>
                  <a:pt x="133" y="134"/>
                </a:lnTo>
                <a:lnTo>
                  <a:pt x="131" y="126"/>
                </a:lnTo>
                <a:lnTo>
                  <a:pt x="129" y="107"/>
                </a:lnTo>
                <a:lnTo>
                  <a:pt x="129" y="83"/>
                </a:lnTo>
                <a:lnTo>
                  <a:pt x="149" y="83"/>
                </a:lnTo>
                <a:close/>
                <a:moveTo>
                  <a:pt x="158" y="142"/>
                </a:moveTo>
                <a:lnTo>
                  <a:pt x="161" y="147"/>
                </a:lnTo>
                <a:lnTo>
                  <a:pt x="164" y="151"/>
                </a:lnTo>
                <a:lnTo>
                  <a:pt x="167" y="153"/>
                </a:lnTo>
                <a:lnTo>
                  <a:pt x="171" y="156"/>
                </a:lnTo>
                <a:lnTo>
                  <a:pt x="160" y="174"/>
                </a:lnTo>
                <a:lnTo>
                  <a:pt x="155" y="170"/>
                </a:lnTo>
                <a:lnTo>
                  <a:pt x="149" y="165"/>
                </a:lnTo>
                <a:lnTo>
                  <a:pt x="144" y="160"/>
                </a:lnTo>
                <a:lnTo>
                  <a:pt x="140" y="153"/>
                </a:lnTo>
                <a:lnTo>
                  <a:pt x="158" y="142"/>
                </a:lnTo>
                <a:close/>
                <a:moveTo>
                  <a:pt x="171" y="156"/>
                </a:moveTo>
                <a:lnTo>
                  <a:pt x="174" y="158"/>
                </a:lnTo>
                <a:lnTo>
                  <a:pt x="179" y="159"/>
                </a:lnTo>
                <a:lnTo>
                  <a:pt x="184" y="160"/>
                </a:lnTo>
                <a:lnTo>
                  <a:pt x="189" y="160"/>
                </a:lnTo>
                <a:lnTo>
                  <a:pt x="189" y="181"/>
                </a:lnTo>
                <a:lnTo>
                  <a:pt x="181" y="181"/>
                </a:lnTo>
                <a:lnTo>
                  <a:pt x="173" y="180"/>
                </a:lnTo>
                <a:lnTo>
                  <a:pt x="167" y="177"/>
                </a:lnTo>
                <a:lnTo>
                  <a:pt x="160" y="174"/>
                </a:lnTo>
                <a:lnTo>
                  <a:pt x="171" y="156"/>
                </a:lnTo>
                <a:close/>
                <a:moveTo>
                  <a:pt x="189" y="160"/>
                </a:moveTo>
                <a:lnTo>
                  <a:pt x="196" y="159"/>
                </a:lnTo>
                <a:lnTo>
                  <a:pt x="202" y="158"/>
                </a:lnTo>
                <a:lnTo>
                  <a:pt x="210" y="155"/>
                </a:lnTo>
                <a:lnTo>
                  <a:pt x="215" y="152"/>
                </a:lnTo>
                <a:lnTo>
                  <a:pt x="228" y="168"/>
                </a:lnTo>
                <a:lnTo>
                  <a:pt x="219" y="174"/>
                </a:lnTo>
                <a:lnTo>
                  <a:pt x="210" y="178"/>
                </a:lnTo>
                <a:lnTo>
                  <a:pt x="199" y="181"/>
                </a:lnTo>
                <a:lnTo>
                  <a:pt x="189" y="181"/>
                </a:lnTo>
                <a:lnTo>
                  <a:pt x="189" y="160"/>
                </a:lnTo>
                <a:close/>
                <a:moveTo>
                  <a:pt x="215" y="152"/>
                </a:moveTo>
                <a:lnTo>
                  <a:pt x="220" y="147"/>
                </a:lnTo>
                <a:lnTo>
                  <a:pt x="225" y="140"/>
                </a:lnTo>
                <a:lnTo>
                  <a:pt x="230" y="132"/>
                </a:lnTo>
                <a:lnTo>
                  <a:pt x="235" y="124"/>
                </a:lnTo>
                <a:lnTo>
                  <a:pt x="254" y="132"/>
                </a:lnTo>
                <a:lnTo>
                  <a:pt x="248" y="142"/>
                </a:lnTo>
                <a:lnTo>
                  <a:pt x="243" y="153"/>
                </a:lnTo>
                <a:lnTo>
                  <a:pt x="236" y="161"/>
                </a:lnTo>
                <a:lnTo>
                  <a:pt x="228" y="168"/>
                </a:lnTo>
                <a:lnTo>
                  <a:pt x="215" y="152"/>
                </a:lnTo>
                <a:close/>
                <a:moveTo>
                  <a:pt x="235" y="124"/>
                </a:moveTo>
                <a:lnTo>
                  <a:pt x="240" y="111"/>
                </a:lnTo>
                <a:lnTo>
                  <a:pt x="250" y="120"/>
                </a:lnTo>
                <a:lnTo>
                  <a:pt x="244" y="128"/>
                </a:lnTo>
                <a:lnTo>
                  <a:pt x="235" y="124"/>
                </a:lnTo>
                <a:close/>
                <a:moveTo>
                  <a:pt x="250" y="120"/>
                </a:moveTo>
                <a:lnTo>
                  <a:pt x="256" y="124"/>
                </a:lnTo>
                <a:lnTo>
                  <a:pt x="244" y="140"/>
                </a:lnTo>
                <a:lnTo>
                  <a:pt x="238" y="136"/>
                </a:lnTo>
                <a:lnTo>
                  <a:pt x="250" y="120"/>
                </a:lnTo>
                <a:close/>
                <a:moveTo>
                  <a:pt x="256" y="124"/>
                </a:moveTo>
                <a:lnTo>
                  <a:pt x="263" y="128"/>
                </a:lnTo>
                <a:lnTo>
                  <a:pt x="261" y="135"/>
                </a:lnTo>
                <a:lnTo>
                  <a:pt x="250" y="132"/>
                </a:lnTo>
                <a:lnTo>
                  <a:pt x="256" y="124"/>
                </a:lnTo>
                <a:close/>
                <a:moveTo>
                  <a:pt x="261" y="135"/>
                </a:moveTo>
                <a:lnTo>
                  <a:pt x="255" y="152"/>
                </a:lnTo>
                <a:lnTo>
                  <a:pt x="248" y="167"/>
                </a:lnTo>
                <a:lnTo>
                  <a:pt x="244" y="174"/>
                </a:lnTo>
                <a:lnTo>
                  <a:pt x="240" y="180"/>
                </a:lnTo>
                <a:lnTo>
                  <a:pt x="236" y="186"/>
                </a:lnTo>
                <a:lnTo>
                  <a:pt x="230" y="191"/>
                </a:lnTo>
                <a:lnTo>
                  <a:pt x="216" y="176"/>
                </a:lnTo>
                <a:lnTo>
                  <a:pt x="223" y="167"/>
                </a:lnTo>
                <a:lnTo>
                  <a:pt x="229" y="156"/>
                </a:lnTo>
                <a:lnTo>
                  <a:pt x="236" y="143"/>
                </a:lnTo>
                <a:lnTo>
                  <a:pt x="240" y="129"/>
                </a:lnTo>
                <a:lnTo>
                  <a:pt x="261" y="135"/>
                </a:lnTo>
                <a:close/>
                <a:moveTo>
                  <a:pt x="230" y="191"/>
                </a:moveTo>
                <a:lnTo>
                  <a:pt x="225" y="195"/>
                </a:lnTo>
                <a:lnTo>
                  <a:pt x="219" y="199"/>
                </a:lnTo>
                <a:lnTo>
                  <a:pt x="213" y="203"/>
                </a:lnTo>
                <a:lnTo>
                  <a:pt x="207" y="206"/>
                </a:lnTo>
                <a:lnTo>
                  <a:pt x="200" y="208"/>
                </a:lnTo>
                <a:lnTo>
                  <a:pt x="193" y="210"/>
                </a:lnTo>
                <a:lnTo>
                  <a:pt x="186" y="210"/>
                </a:lnTo>
                <a:lnTo>
                  <a:pt x="179" y="211"/>
                </a:lnTo>
                <a:lnTo>
                  <a:pt x="179" y="189"/>
                </a:lnTo>
                <a:lnTo>
                  <a:pt x="189" y="188"/>
                </a:lnTo>
                <a:lnTo>
                  <a:pt x="199" y="186"/>
                </a:lnTo>
                <a:lnTo>
                  <a:pt x="208" y="182"/>
                </a:lnTo>
                <a:lnTo>
                  <a:pt x="216" y="176"/>
                </a:lnTo>
                <a:lnTo>
                  <a:pt x="230" y="191"/>
                </a:lnTo>
                <a:close/>
                <a:moveTo>
                  <a:pt x="179" y="211"/>
                </a:moveTo>
                <a:lnTo>
                  <a:pt x="169" y="210"/>
                </a:lnTo>
                <a:lnTo>
                  <a:pt x="161" y="209"/>
                </a:lnTo>
                <a:lnTo>
                  <a:pt x="154" y="208"/>
                </a:lnTo>
                <a:lnTo>
                  <a:pt x="147" y="205"/>
                </a:lnTo>
                <a:lnTo>
                  <a:pt x="156" y="186"/>
                </a:lnTo>
                <a:lnTo>
                  <a:pt x="160" y="187"/>
                </a:lnTo>
                <a:lnTo>
                  <a:pt x="165" y="188"/>
                </a:lnTo>
                <a:lnTo>
                  <a:pt x="171" y="189"/>
                </a:lnTo>
                <a:lnTo>
                  <a:pt x="179" y="189"/>
                </a:lnTo>
                <a:lnTo>
                  <a:pt x="179" y="211"/>
                </a:lnTo>
                <a:close/>
                <a:moveTo>
                  <a:pt x="147" y="205"/>
                </a:moveTo>
                <a:lnTo>
                  <a:pt x="146" y="205"/>
                </a:lnTo>
                <a:lnTo>
                  <a:pt x="152" y="195"/>
                </a:lnTo>
                <a:lnTo>
                  <a:pt x="147" y="205"/>
                </a:lnTo>
                <a:close/>
                <a:moveTo>
                  <a:pt x="146" y="205"/>
                </a:moveTo>
                <a:lnTo>
                  <a:pt x="138" y="201"/>
                </a:lnTo>
                <a:lnTo>
                  <a:pt x="129" y="193"/>
                </a:lnTo>
                <a:lnTo>
                  <a:pt x="143" y="178"/>
                </a:lnTo>
                <a:lnTo>
                  <a:pt x="149" y="182"/>
                </a:lnTo>
                <a:lnTo>
                  <a:pt x="156" y="186"/>
                </a:lnTo>
                <a:lnTo>
                  <a:pt x="146" y="205"/>
                </a:lnTo>
                <a:close/>
                <a:moveTo>
                  <a:pt x="129" y="193"/>
                </a:moveTo>
                <a:lnTo>
                  <a:pt x="120" y="185"/>
                </a:lnTo>
                <a:lnTo>
                  <a:pt x="112" y="175"/>
                </a:lnTo>
                <a:lnTo>
                  <a:pt x="129" y="162"/>
                </a:lnTo>
                <a:lnTo>
                  <a:pt x="136" y="170"/>
                </a:lnTo>
                <a:lnTo>
                  <a:pt x="143" y="178"/>
                </a:lnTo>
                <a:lnTo>
                  <a:pt x="129" y="193"/>
                </a:lnTo>
                <a:close/>
                <a:moveTo>
                  <a:pt x="113" y="161"/>
                </a:moveTo>
                <a:lnTo>
                  <a:pt x="123" y="153"/>
                </a:lnTo>
                <a:lnTo>
                  <a:pt x="129" y="162"/>
                </a:lnTo>
                <a:lnTo>
                  <a:pt x="120" y="168"/>
                </a:lnTo>
                <a:lnTo>
                  <a:pt x="113" y="161"/>
                </a:lnTo>
                <a:close/>
                <a:moveTo>
                  <a:pt x="128" y="177"/>
                </a:moveTo>
                <a:lnTo>
                  <a:pt x="117" y="185"/>
                </a:lnTo>
                <a:lnTo>
                  <a:pt x="108" y="191"/>
                </a:lnTo>
                <a:lnTo>
                  <a:pt x="100" y="197"/>
                </a:lnTo>
                <a:lnTo>
                  <a:pt x="90" y="202"/>
                </a:lnTo>
                <a:lnTo>
                  <a:pt x="81" y="183"/>
                </a:lnTo>
                <a:lnTo>
                  <a:pt x="89" y="179"/>
                </a:lnTo>
                <a:lnTo>
                  <a:pt x="97" y="174"/>
                </a:lnTo>
                <a:lnTo>
                  <a:pt x="105" y="167"/>
                </a:lnTo>
                <a:lnTo>
                  <a:pt x="113" y="161"/>
                </a:lnTo>
                <a:lnTo>
                  <a:pt x="128" y="177"/>
                </a:lnTo>
                <a:close/>
                <a:moveTo>
                  <a:pt x="90" y="202"/>
                </a:moveTo>
                <a:lnTo>
                  <a:pt x="81" y="206"/>
                </a:lnTo>
                <a:lnTo>
                  <a:pt x="72" y="209"/>
                </a:lnTo>
                <a:lnTo>
                  <a:pt x="62" y="210"/>
                </a:lnTo>
                <a:lnTo>
                  <a:pt x="54" y="211"/>
                </a:lnTo>
                <a:lnTo>
                  <a:pt x="54" y="189"/>
                </a:lnTo>
                <a:lnTo>
                  <a:pt x="60" y="189"/>
                </a:lnTo>
                <a:lnTo>
                  <a:pt x="68" y="188"/>
                </a:lnTo>
                <a:lnTo>
                  <a:pt x="74" y="186"/>
                </a:lnTo>
                <a:lnTo>
                  <a:pt x="81" y="183"/>
                </a:lnTo>
                <a:lnTo>
                  <a:pt x="90" y="202"/>
                </a:lnTo>
                <a:close/>
                <a:moveTo>
                  <a:pt x="54" y="211"/>
                </a:moveTo>
                <a:lnTo>
                  <a:pt x="49" y="211"/>
                </a:lnTo>
                <a:lnTo>
                  <a:pt x="44" y="210"/>
                </a:lnTo>
                <a:lnTo>
                  <a:pt x="38" y="209"/>
                </a:lnTo>
                <a:lnTo>
                  <a:pt x="33" y="207"/>
                </a:lnTo>
                <a:lnTo>
                  <a:pt x="42" y="187"/>
                </a:lnTo>
                <a:lnTo>
                  <a:pt x="48" y="189"/>
                </a:lnTo>
                <a:lnTo>
                  <a:pt x="54" y="189"/>
                </a:lnTo>
                <a:lnTo>
                  <a:pt x="54" y="211"/>
                </a:lnTo>
                <a:close/>
                <a:moveTo>
                  <a:pt x="33" y="207"/>
                </a:moveTo>
                <a:lnTo>
                  <a:pt x="28" y="205"/>
                </a:lnTo>
                <a:lnTo>
                  <a:pt x="24" y="202"/>
                </a:lnTo>
                <a:lnTo>
                  <a:pt x="20" y="198"/>
                </a:lnTo>
                <a:lnTo>
                  <a:pt x="16" y="194"/>
                </a:lnTo>
                <a:lnTo>
                  <a:pt x="31" y="180"/>
                </a:lnTo>
                <a:lnTo>
                  <a:pt x="36" y="184"/>
                </a:lnTo>
                <a:lnTo>
                  <a:pt x="42" y="187"/>
                </a:lnTo>
                <a:lnTo>
                  <a:pt x="33" y="207"/>
                </a:lnTo>
                <a:close/>
                <a:moveTo>
                  <a:pt x="16" y="194"/>
                </a:moveTo>
                <a:lnTo>
                  <a:pt x="11" y="190"/>
                </a:lnTo>
                <a:lnTo>
                  <a:pt x="8" y="186"/>
                </a:lnTo>
                <a:lnTo>
                  <a:pt x="6" y="182"/>
                </a:lnTo>
                <a:lnTo>
                  <a:pt x="4" y="177"/>
                </a:lnTo>
                <a:lnTo>
                  <a:pt x="23" y="168"/>
                </a:lnTo>
                <a:lnTo>
                  <a:pt x="26" y="175"/>
                </a:lnTo>
                <a:lnTo>
                  <a:pt x="31" y="180"/>
                </a:lnTo>
                <a:lnTo>
                  <a:pt x="16" y="194"/>
                </a:lnTo>
                <a:close/>
                <a:moveTo>
                  <a:pt x="4" y="177"/>
                </a:moveTo>
                <a:lnTo>
                  <a:pt x="2" y="171"/>
                </a:lnTo>
                <a:lnTo>
                  <a:pt x="1" y="166"/>
                </a:lnTo>
                <a:lnTo>
                  <a:pt x="0" y="161"/>
                </a:lnTo>
                <a:lnTo>
                  <a:pt x="0" y="155"/>
                </a:lnTo>
                <a:lnTo>
                  <a:pt x="21" y="155"/>
                </a:lnTo>
                <a:lnTo>
                  <a:pt x="22" y="162"/>
                </a:lnTo>
                <a:lnTo>
                  <a:pt x="23" y="168"/>
                </a:lnTo>
                <a:lnTo>
                  <a:pt x="4" y="177"/>
                </a:lnTo>
                <a:close/>
                <a:moveTo>
                  <a:pt x="0" y="155"/>
                </a:moveTo>
                <a:lnTo>
                  <a:pt x="0" y="148"/>
                </a:lnTo>
                <a:lnTo>
                  <a:pt x="1" y="140"/>
                </a:lnTo>
                <a:lnTo>
                  <a:pt x="3" y="134"/>
                </a:lnTo>
                <a:lnTo>
                  <a:pt x="6" y="127"/>
                </a:lnTo>
                <a:lnTo>
                  <a:pt x="25" y="137"/>
                </a:lnTo>
                <a:lnTo>
                  <a:pt x="23" y="141"/>
                </a:lnTo>
                <a:lnTo>
                  <a:pt x="22" y="146"/>
                </a:lnTo>
                <a:lnTo>
                  <a:pt x="21" y="151"/>
                </a:lnTo>
                <a:lnTo>
                  <a:pt x="21" y="155"/>
                </a:lnTo>
                <a:lnTo>
                  <a:pt x="0" y="155"/>
                </a:lnTo>
                <a:close/>
                <a:moveTo>
                  <a:pt x="6" y="127"/>
                </a:moveTo>
                <a:lnTo>
                  <a:pt x="10" y="122"/>
                </a:lnTo>
                <a:lnTo>
                  <a:pt x="15" y="115"/>
                </a:lnTo>
                <a:lnTo>
                  <a:pt x="20" y="110"/>
                </a:lnTo>
                <a:lnTo>
                  <a:pt x="26" y="105"/>
                </a:lnTo>
                <a:lnTo>
                  <a:pt x="38" y="123"/>
                </a:lnTo>
                <a:lnTo>
                  <a:pt x="34" y="126"/>
                </a:lnTo>
                <a:lnTo>
                  <a:pt x="30" y="129"/>
                </a:lnTo>
                <a:lnTo>
                  <a:pt x="28" y="133"/>
                </a:lnTo>
                <a:lnTo>
                  <a:pt x="25" y="137"/>
                </a:lnTo>
                <a:lnTo>
                  <a:pt x="6" y="127"/>
                </a:lnTo>
                <a:close/>
                <a:moveTo>
                  <a:pt x="38" y="122"/>
                </a:moveTo>
                <a:lnTo>
                  <a:pt x="37" y="123"/>
                </a:lnTo>
                <a:lnTo>
                  <a:pt x="38" y="123"/>
                </a:lnTo>
                <a:lnTo>
                  <a:pt x="32" y="113"/>
                </a:lnTo>
                <a:lnTo>
                  <a:pt x="38" y="122"/>
                </a:lnTo>
                <a:close/>
                <a:moveTo>
                  <a:pt x="26" y="105"/>
                </a:moveTo>
                <a:lnTo>
                  <a:pt x="37" y="98"/>
                </a:lnTo>
                <a:lnTo>
                  <a:pt x="54" y="88"/>
                </a:lnTo>
                <a:lnTo>
                  <a:pt x="63" y="108"/>
                </a:lnTo>
                <a:lnTo>
                  <a:pt x="49" y="115"/>
                </a:lnTo>
                <a:lnTo>
                  <a:pt x="38" y="122"/>
                </a:lnTo>
                <a:lnTo>
                  <a:pt x="26" y="105"/>
                </a:lnTo>
                <a:close/>
                <a:moveTo>
                  <a:pt x="54" y="88"/>
                </a:moveTo>
                <a:lnTo>
                  <a:pt x="64" y="84"/>
                </a:lnTo>
                <a:lnTo>
                  <a:pt x="76" y="79"/>
                </a:lnTo>
                <a:lnTo>
                  <a:pt x="88" y="74"/>
                </a:lnTo>
                <a:lnTo>
                  <a:pt x="102" y="68"/>
                </a:lnTo>
                <a:lnTo>
                  <a:pt x="110" y="87"/>
                </a:lnTo>
                <a:lnTo>
                  <a:pt x="97" y="94"/>
                </a:lnTo>
                <a:lnTo>
                  <a:pt x="84" y="99"/>
                </a:lnTo>
                <a:lnTo>
                  <a:pt x="74" y="103"/>
                </a:lnTo>
                <a:lnTo>
                  <a:pt x="63" y="108"/>
                </a:lnTo>
                <a:lnTo>
                  <a:pt x="54" y="88"/>
                </a:lnTo>
                <a:close/>
                <a:moveTo>
                  <a:pt x="116" y="78"/>
                </a:moveTo>
                <a:lnTo>
                  <a:pt x="116" y="85"/>
                </a:lnTo>
                <a:lnTo>
                  <a:pt x="110" y="87"/>
                </a:lnTo>
                <a:lnTo>
                  <a:pt x="106" y="78"/>
                </a:lnTo>
                <a:lnTo>
                  <a:pt x="116" y="78"/>
                </a:lnTo>
                <a:close/>
                <a:moveTo>
                  <a:pt x="96" y="78"/>
                </a:moveTo>
                <a:lnTo>
                  <a:pt x="96" y="60"/>
                </a:lnTo>
                <a:lnTo>
                  <a:pt x="116" y="60"/>
                </a:lnTo>
                <a:lnTo>
                  <a:pt x="116" y="78"/>
                </a:lnTo>
                <a:lnTo>
                  <a:pt x="96" y="78"/>
                </a:lnTo>
                <a:close/>
                <a:moveTo>
                  <a:pt x="96" y="60"/>
                </a:moveTo>
                <a:lnTo>
                  <a:pt x="94" y="54"/>
                </a:lnTo>
                <a:lnTo>
                  <a:pt x="94" y="48"/>
                </a:lnTo>
                <a:lnTo>
                  <a:pt x="92" y="43"/>
                </a:lnTo>
                <a:lnTo>
                  <a:pt x="90" y="40"/>
                </a:lnTo>
                <a:lnTo>
                  <a:pt x="88" y="37"/>
                </a:lnTo>
                <a:lnTo>
                  <a:pt x="85" y="34"/>
                </a:lnTo>
                <a:lnTo>
                  <a:pt x="81" y="32"/>
                </a:lnTo>
                <a:lnTo>
                  <a:pt x="77" y="32"/>
                </a:lnTo>
                <a:lnTo>
                  <a:pt x="77" y="11"/>
                </a:lnTo>
                <a:lnTo>
                  <a:pt x="86" y="12"/>
                </a:lnTo>
                <a:lnTo>
                  <a:pt x="94" y="14"/>
                </a:lnTo>
                <a:lnTo>
                  <a:pt x="101" y="18"/>
                </a:lnTo>
                <a:lnTo>
                  <a:pt x="107" y="23"/>
                </a:lnTo>
                <a:lnTo>
                  <a:pt x="111" y="30"/>
                </a:lnTo>
                <a:lnTo>
                  <a:pt x="114" y="39"/>
                </a:lnTo>
                <a:lnTo>
                  <a:pt x="116" y="49"/>
                </a:lnTo>
                <a:lnTo>
                  <a:pt x="116" y="60"/>
                </a:lnTo>
                <a:lnTo>
                  <a:pt x="96" y="60"/>
                </a:lnTo>
                <a:close/>
                <a:moveTo>
                  <a:pt x="77" y="32"/>
                </a:moveTo>
                <a:lnTo>
                  <a:pt x="73" y="32"/>
                </a:lnTo>
                <a:lnTo>
                  <a:pt x="69" y="34"/>
                </a:lnTo>
                <a:lnTo>
                  <a:pt x="63" y="13"/>
                </a:lnTo>
                <a:lnTo>
                  <a:pt x="70" y="12"/>
                </a:lnTo>
                <a:lnTo>
                  <a:pt x="77" y="11"/>
                </a:lnTo>
                <a:lnTo>
                  <a:pt x="77" y="32"/>
                </a:lnTo>
                <a:close/>
                <a:moveTo>
                  <a:pt x="69" y="34"/>
                </a:moveTo>
                <a:lnTo>
                  <a:pt x="66" y="35"/>
                </a:lnTo>
                <a:lnTo>
                  <a:pt x="64" y="36"/>
                </a:lnTo>
                <a:lnTo>
                  <a:pt x="51" y="19"/>
                </a:lnTo>
                <a:lnTo>
                  <a:pt x="56" y="16"/>
                </a:lnTo>
                <a:lnTo>
                  <a:pt x="63" y="13"/>
                </a:lnTo>
                <a:lnTo>
                  <a:pt x="69" y="34"/>
                </a:lnTo>
                <a:close/>
                <a:moveTo>
                  <a:pt x="64" y="36"/>
                </a:moveTo>
                <a:lnTo>
                  <a:pt x="62" y="38"/>
                </a:lnTo>
                <a:lnTo>
                  <a:pt x="61" y="40"/>
                </a:lnTo>
                <a:lnTo>
                  <a:pt x="43" y="29"/>
                </a:lnTo>
                <a:lnTo>
                  <a:pt x="46" y="24"/>
                </a:lnTo>
                <a:lnTo>
                  <a:pt x="51" y="19"/>
                </a:lnTo>
                <a:lnTo>
                  <a:pt x="64" y="36"/>
                </a:lnTo>
                <a:close/>
                <a:moveTo>
                  <a:pt x="43" y="29"/>
                </a:moveTo>
                <a:lnTo>
                  <a:pt x="25" y="62"/>
                </a:lnTo>
                <a:lnTo>
                  <a:pt x="43" y="29"/>
                </a:lnTo>
                <a:lnTo>
                  <a:pt x="52" y="35"/>
                </a:lnTo>
                <a:lnTo>
                  <a:pt x="43" y="29"/>
                </a:lnTo>
                <a:close/>
                <a:moveTo>
                  <a:pt x="61" y="40"/>
                </a:moveTo>
                <a:lnTo>
                  <a:pt x="60" y="41"/>
                </a:lnTo>
                <a:lnTo>
                  <a:pt x="60" y="43"/>
                </a:lnTo>
                <a:lnTo>
                  <a:pt x="38" y="42"/>
                </a:lnTo>
                <a:lnTo>
                  <a:pt x="40" y="36"/>
                </a:lnTo>
                <a:lnTo>
                  <a:pt x="43" y="29"/>
                </a:lnTo>
                <a:lnTo>
                  <a:pt x="61" y="40"/>
                </a:lnTo>
                <a:close/>
                <a:moveTo>
                  <a:pt x="38" y="42"/>
                </a:moveTo>
                <a:lnTo>
                  <a:pt x="38" y="42"/>
                </a:lnTo>
                <a:lnTo>
                  <a:pt x="50" y="43"/>
                </a:lnTo>
                <a:lnTo>
                  <a:pt x="38" y="42"/>
                </a:lnTo>
                <a:close/>
                <a:moveTo>
                  <a:pt x="60" y="43"/>
                </a:moveTo>
                <a:lnTo>
                  <a:pt x="59" y="52"/>
                </a:lnTo>
                <a:lnTo>
                  <a:pt x="59" y="59"/>
                </a:lnTo>
                <a:lnTo>
                  <a:pt x="37" y="56"/>
                </a:lnTo>
                <a:lnTo>
                  <a:pt x="38" y="50"/>
                </a:lnTo>
                <a:lnTo>
                  <a:pt x="38" y="42"/>
                </a:lnTo>
                <a:lnTo>
                  <a:pt x="60" y="43"/>
                </a:lnTo>
                <a:close/>
                <a:moveTo>
                  <a:pt x="59" y="59"/>
                </a:moveTo>
                <a:lnTo>
                  <a:pt x="58" y="64"/>
                </a:lnTo>
                <a:lnTo>
                  <a:pt x="59" y="59"/>
                </a:lnTo>
                <a:lnTo>
                  <a:pt x="49" y="58"/>
                </a:lnTo>
                <a:lnTo>
                  <a:pt x="59" y="59"/>
                </a:lnTo>
                <a:close/>
                <a:moveTo>
                  <a:pt x="59" y="59"/>
                </a:moveTo>
                <a:lnTo>
                  <a:pt x="57" y="67"/>
                </a:lnTo>
                <a:lnTo>
                  <a:pt x="55" y="73"/>
                </a:lnTo>
                <a:lnTo>
                  <a:pt x="36" y="62"/>
                </a:lnTo>
                <a:lnTo>
                  <a:pt x="37" y="60"/>
                </a:lnTo>
                <a:lnTo>
                  <a:pt x="37" y="56"/>
                </a:lnTo>
                <a:lnTo>
                  <a:pt x="59" y="59"/>
                </a:lnTo>
                <a:close/>
                <a:moveTo>
                  <a:pt x="55" y="73"/>
                </a:moveTo>
                <a:lnTo>
                  <a:pt x="51" y="77"/>
                </a:lnTo>
                <a:lnTo>
                  <a:pt x="47" y="81"/>
                </a:lnTo>
                <a:lnTo>
                  <a:pt x="36" y="63"/>
                </a:lnTo>
                <a:lnTo>
                  <a:pt x="36" y="62"/>
                </a:lnTo>
                <a:lnTo>
                  <a:pt x="55" y="73"/>
                </a:lnTo>
                <a:close/>
                <a:moveTo>
                  <a:pt x="36" y="63"/>
                </a:moveTo>
                <a:lnTo>
                  <a:pt x="41" y="59"/>
                </a:lnTo>
                <a:lnTo>
                  <a:pt x="36" y="63"/>
                </a:lnTo>
                <a:lnTo>
                  <a:pt x="42" y="72"/>
                </a:lnTo>
                <a:lnTo>
                  <a:pt x="36" y="63"/>
                </a:lnTo>
                <a:close/>
                <a:moveTo>
                  <a:pt x="47" y="81"/>
                </a:moveTo>
                <a:lnTo>
                  <a:pt x="41" y="83"/>
                </a:lnTo>
                <a:lnTo>
                  <a:pt x="35" y="84"/>
                </a:lnTo>
                <a:lnTo>
                  <a:pt x="33" y="63"/>
                </a:lnTo>
                <a:lnTo>
                  <a:pt x="35" y="63"/>
                </a:lnTo>
                <a:lnTo>
                  <a:pt x="36" y="63"/>
                </a:lnTo>
                <a:lnTo>
                  <a:pt x="47" y="81"/>
                </a:lnTo>
                <a:close/>
                <a:moveTo>
                  <a:pt x="35" y="84"/>
                </a:moveTo>
                <a:lnTo>
                  <a:pt x="34" y="84"/>
                </a:lnTo>
                <a:lnTo>
                  <a:pt x="34" y="74"/>
                </a:lnTo>
                <a:lnTo>
                  <a:pt x="35" y="84"/>
                </a:lnTo>
                <a:close/>
                <a:moveTo>
                  <a:pt x="34" y="84"/>
                </a:moveTo>
                <a:lnTo>
                  <a:pt x="28" y="83"/>
                </a:lnTo>
                <a:lnTo>
                  <a:pt x="22" y="82"/>
                </a:lnTo>
                <a:lnTo>
                  <a:pt x="18" y="79"/>
                </a:lnTo>
                <a:lnTo>
                  <a:pt x="14" y="76"/>
                </a:lnTo>
                <a:lnTo>
                  <a:pt x="29" y="62"/>
                </a:lnTo>
                <a:lnTo>
                  <a:pt x="30" y="63"/>
                </a:lnTo>
                <a:lnTo>
                  <a:pt x="34" y="63"/>
                </a:lnTo>
                <a:lnTo>
                  <a:pt x="34" y="84"/>
                </a:lnTo>
                <a:close/>
                <a:moveTo>
                  <a:pt x="14" y="76"/>
                </a:moveTo>
                <a:lnTo>
                  <a:pt x="10" y="72"/>
                </a:lnTo>
                <a:lnTo>
                  <a:pt x="7" y="67"/>
                </a:lnTo>
                <a:lnTo>
                  <a:pt x="6" y="62"/>
                </a:lnTo>
                <a:lnTo>
                  <a:pt x="6" y="54"/>
                </a:lnTo>
                <a:lnTo>
                  <a:pt x="27" y="54"/>
                </a:lnTo>
                <a:lnTo>
                  <a:pt x="27" y="59"/>
                </a:lnTo>
                <a:lnTo>
                  <a:pt x="29" y="62"/>
                </a:lnTo>
                <a:lnTo>
                  <a:pt x="14" y="76"/>
                </a:lnTo>
                <a:close/>
                <a:moveTo>
                  <a:pt x="6" y="54"/>
                </a:moveTo>
                <a:lnTo>
                  <a:pt x="6" y="49"/>
                </a:lnTo>
                <a:lnTo>
                  <a:pt x="7" y="44"/>
                </a:lnTo>
                <a:lnTo>
                  <a:pt x="8" y="39"/>
                </a:lnTo>
                <a:lnTo>
                  <a:pt x="11" y="35"/>
                </a:lnTo>
                <a:lnTo>
                  <a:pt x="30" y="44"/>
                </a:lnTo>
                <a:lnTo>
                  <a:pt x="28" y="49"/>
                </a:lnTo>
                <a:lnTo>
                  <a:pt x="27" y="54"/>
                </a:lnTo>
                <a:lnTo>
                  <a:pt x="6" y="54"/>
                </a:lnTo>
                <a:close/>
                <a:moveTo>
                  <a:pt x="11" y="35"/>
                </a:moveTo>
                <a:lnTo>
                  <a:pt x="14" y="29"/>
                </a:lnTo>
                <a:lnTo>
                  <a:pt x="17" y="25"/>
                </a:lnTo>
                <a:lnTo>
                  <a:pt x="21" y="21"/>
                </a:lnTo>
                <a:lnTo>
                  <a:pt x="26" y="17"/>
                </a:lnTo>
                <a:lnTo>
                  <a:pt x="38" y="34"/>
                </a:lnTo>
                <a:lnTo>
                  <a:pt x="33" y="39"/>
                </a:lnTo>
                <a:lnTo>
                  <a:pt x="30" y="44"/>
                </a:lnTo>
                <a:lnTo>
                  <a:pt x="11" y="35"/>
                </a:lnTo>
                <a:close/>
                <a:moveTo>
                  <a:pt x="38" y="34"/>
                </a:moveTo>
                <a:lnTo>
                  <a:pt x="37" y="35"/>
                </a:lnTo>
                <a:lnTo>
                  <a:pt x="38" y="34"/>
                </a:lnTo>
                <a:lnTo>
                  <a:pt x="32" y="25"/>
                </a:lnTo>
                <a:lnTo>
                  <a:pt x="38" y="34"/>
                </a:lnTo>
                <a:close/>
                <a:moveTo>
                  <a:pt x="26" y="17"/>
                </a:moveTo>
                <a:lnTo>
                  <a:pt x="31" y="13"/>
                </a:lnTo>
                <a:lnTo>
                  <a:pt x="37" y="10"/>
                </a:lnTo>
                <a:lnTo>
                  <a:pt x="44" y="7"/>
                </a:lnTo>
                <a:lnTo>
                  <a:pt x="51" y="4"/>
                </a:lnTo>
                <a:lnTo>
                  <a:pt x="57" y="24"/>
                </a:lnTo>
                <a:lnTo>
                  <a:pt x="47" y="28"/>
                </a:lnTo>
                <a:lnTo>
                  <a:pt x="38" y="34"/>
                </a:lnTo>
                <a:lnTo>
                  <a:pt x="26" y="17"/>
                </a:lnTo>
                <a:close/>
                <a:moveTo>
                  <a:pt x="51" y="4"/>
                </a:moveTo>
                <a:lnTo>
                  <a:pt x="58" y="2"/>
                </a:lnTo>
                <a:lnTo>
                  <a:pt x="65" y="1"/>
                </a:lnTo>
                <a:lnTo>
                  <a:pt x="74" y="0"/>
                </a:lnTo>
                <a:lnTo>
                  <a:pt x="82" y="0"/>
                </a:lnTo>
                <a:lnTo>
                  <a:pt x="82" y="21"/>
                </a:lnTo>
                <a:lnTo>
                  <a:pt x="69" y="22"/>
                </a:lnTo>
                <a:lnTo>
                  <a:pt x="57" y="24"/>
                </a:lnTo>
                <a:lnTo>
                  <a:pt x="51" y="4"/>
                </a:lnTo>
                <a:close/>
                <a:moveTo>
                  <a:pt x="82" y="0"/>
                </a:moveTo>
                <a:lnTo>
                  <a:pt x="93" y="0"/>
                </a:lnTo>
                <a:lnTo>
                  <a:pt x="104" y="1"/>
                </a:lnTo>
                <a:lnTo>
                  <a:pt x="113" y="3"/>
                </a:lnTo>
                <a:lnTo>
                  <a:pt x="121" y="7"/>
                </a:lnTo>
                <a:lnTo>
                  <a:pt x="112" y="26"/>
                </a:lnTo>
                <a:lnTo>
                  <a:pt x="106" y="24"/>
                </a:lnTo>
                <a:lnTo>
                  <a:pt x="100" y="22"/>
                </a:lnTo>
                <a:lnTo>
                  <a:pt x="91" y="21"/>
                </a:lnTo>
                <a:lnTo>
                  <a:pt x="82" y="21"/>
                </a:lnTo>
                <a:lnTo>
                  <a:pt x="82" y="0"/>
                </a:lnTo>
                <a:close/>
                <a:moveTo>
                  <a:pt x="121" y="7"/>
                </a:moveTo>
                <a:lnTo>
                  <a:pt x="129" y="11"/>
                </a:lnTo>
                <a:lnTo>
                  <a:pt x="135" y="17"/>
                </a:lnTo>
                <a:lnTo>
                  <a:pt x="140" y="23"/>
                </a:lnTo>
                <a:lnTo>
                  <a:pt x="144" y="30"/>
                </a:lnTo>
                <a:lnTo>
                  <a:pt x="125" y="39"/>
                </a:lnTo>
                <a:lnTo>
                  <a:pt x="123" y="35"/>
                </a:lnTo>
                <a:lnTo>
                  <a:pt x="120" y="31"/>
                </a:lnTo>
                <a:lnTo>
                  <a:pt x="116" y="28"/>
                </a:lnTo>
                <a:lnTo>
                  <a:pt x="112" y="26"/>
                </a:lnTo>
                <a:lnTo>
                  <a:pt x="121" y="7"/>
                </a:lnTo>
                <a:close/>
                <a:moveTo>
                  <a:pt x="143" y="41"/>
                </a:moveTo>
                <a:lnTo>
                  <a:pt x="132" y="56"/>
                </a:lnTo>
                <a:lnTo>
                  <a:pt x="125" y="39"/>
                </a:lnTo>
                <a:lnTo>
                  <a:pt x="135" y="35"/>
                </a:lnTo>
                <a:lnTo>
                  <a:pt x="143" y="41"/>
                </a:lnTo>
                <a:close/>
                <a:moveTo>
                  <a:pt x="126" y="28"/>
                </a:moveTo>
                <a:lnTo>
                  <a:pt x="132" y="21"/>
                </a:lnTo>
                <a:lnTo>
                  <a:pt x="138" y="16"/>
                </a:lnTo>
                <a:lnTo>
                  <a:pt x="144" y="11"/>
                </a:lnTo>
                <a:lnTo>
                  <a:pt x="152" y="7"/>
                </a:lnTo>
                <a:lnTo>
                  <a:pt x="161" y="26"/>
                </a:lnTo>
                <a:lnTo>
                  <a:pt x="156" y="28"/>
                </a:lnTo>
                <a:lnTo>
                  <a:pt x="152" y="32"/>
                </a:lnTo>
                <a:lnTo>
                  <a:pt x="147" y="36"/>
                </a:lnTo>
                <a:lnTo>
                  <a:pt x="143" y="41"/>
                </a:lnTo>
                <a:lnTo>
                  <a:pt x="126" y="28"/>
                </a:lnTo>
                <a:close/>
                <a:moveTo>
                  <a:pt x="152" y="7"/>
                </a:moveTo>
                <a:lnTo>
                  <a:pt x="160" y="3"/>
                </a:lnTo>
                <a:lnTo>
                  <a:pt x="168" y="1"/>
                </a:lnTo>
                <a:lnTo>
                  <a:pt x="178" y="0"/>
                </a:lnTo>
                <a:lnTo>
                  <a:pt x="187" y="0"/>
                </a:lnTo>
                <a:lnTo>
                  <a:pt x="187" y="21"/>
                </a:lnTo>
                <a:lnTo>
                  <a:pt x="180" y="21"/>
                </a:lnTo>
                <a:lnTo>
                  <a:pt x="172" y="22"/>
                </a:lnTo>
                <a:lnTo>
                  <a:pt x="166" y="24"/>
                </a:lnTo>
                <a:lnTo>
                  <a:pt x="161" y="26"/>
                </a:lnTo>
                <a:lnTo>
                  <a:pt x="152" y="7"/>
                </a:lnTo>
                <a:close/>
                <a:moveTo>
                  <a:pt x="187" y="0"/>
                </a:moveTo>
                <a:lnTo>
                  <a:pt x="195" y="0"/>
                </a:lnTo>
                <a:lnTo>
                  <a:pt x="202" y="1"/>
                </a:lnTo>
                <a:lnTo>
                  <a:pt x="210" y="3"/>
                </a:lnTo>
                <a:lnTo>
                  <a:pt x="217" y="5"/>
                </a:lnTo>
                <a:lnTo>
                  <a:pt x="223" y="9"/>
                </a:lnTo>
                <a:lnTo>
                  <a:pt x="229" y="13"/>
                </a:lnTo>
                <a:lnTo>
                  <a:pt x="236" y="18"/>
                </a:lnTo>
                <a:lnTo>
                  <a:pt x="241" y="23"/>
                </a:lnTo>
                <a:lnTo>
                  <a:pt x="225" y="37"/>
                </a:lnTo>
                <a:lnTo>
                  <a:pt x="221" y="34"/>
                </a:lnTo>
                <a:lnTo>
                  <a:pt x="217" y="30"/>
                </a:lnTo>
                <a:lnTo>
                  <a:pt x="213" y="27"/>
                </a:lnTo>
                <a:lnTo>
                  <a:pt x="209" y="25"/>
                </a:lnTo>
                <a:lnTo>
                  <a:pt x="203" y="23"/>
                </a:lnTo>
                <a:lnTo>
                  <a:pt x="198" y="22"/>
                </a:lnTo>
                <a:lnTo>
                  <a:pt x="193" y="21"/>
                </a:lnTo>
                <a:lnTo>
                  <a:pt x="187" y="21"/>
                </a:lnTo>
                <a:lnTo>
                  <a:pt x="187" y="0"/>
                </a:lnTo>
                <a:close/>
                <a:moveTo>
                  <a:pt x="241" y="23"/>
                </a:moveTo>
                <a:lnTo>
                  <a:pt x="245" y="28"/>
                </a:lnTo>
                <a:lnTo>
                  <a:pt x="249" y="36"/>
                </a:lnTo>
                <a:lnTo>
                  <a:pt x="253" y="42"/>
                </a:lnTo>
                <a:lnTo>
                  <a:pt x="255" y="50"/>
                </a:lnTo>
                <a:lnTo>
                  <a:pt x="236" y="56"/>
                </a:lnTo>
                <a:lnTo>
                  <a:pt x="234" y="51"/>
                </a:lnTo>
                <a:lnTo>
                  <a:pt x="231" y="46"/>
                </a:lnTo>
                <a:lnTo>
                  <a:pt x="228" y="41"/>
                </a:lnTo>
                <a:lnTo>
                  <a:pt x="225" y="37"/>
                </a:lnTo>
                <a:lnTo>
                  <a:pt x="241" y="23"/>
                </a:lnTo>
                <a:close/>
                <a:moveTo>
                  <a:pt x="255" y="50"/>
                </a:moveTo>
                <a:lnTo>
                  <a:pt x="257" y="57"/>
                </a:lnTo>
                <a:lnTo>
                  <a:pt x="259" y="66"/>
                </a:lnTo>
                <a:lnTo>
                  <a:pt x="261" y="75"/>
                </a:lnTo>
                <a:lnTo>
                  <a:pt x="261" y="83"/>
                </a:lnTo>
                <a:lnTo>
                  <a:pt x="240" y="84"/>
                </a:lnTo>
                <a:lnTo>
                  <a:pt x="240" y="76"/>
                </a:lnTo>
                <a:lnTo>
                  <a:pt x="239" y="69"/>
                </a:lnTo>
                <a:lnTo>
                  <a:pt x="238" y="63"/>
                </a:lnTo>
                <a:lnTo>
                  <a:pt x="236" y="56"/>
                </a:lnTo>
                <a:lnTo>
                  <a:pt x="255" y="50"/>
                </a:lnTo>
                <a:close/>
                <a:moveTo>
                  <a:pt x="261" y="83"/>
                </a:moveTo>
                <a:lnTo>
                  <a:pt x="261" y="95"/>
                </a:lnTo>
                <a:lnTo>
                  <a:pt x="250" y="95"/>
                </a:lnTo>
                <a:lnTo>
                  <a:pt x="250" y="83"/>
                </a:lnTo>
                <a:lnTo>
                  <a:pt x="261" y="83"/>
                </a:lnTo>
                <a:close/>
                <a:moveTo>
                  <a:pt x="250" y="95"/>
                </a:moveTo>
                <a:lnTo>
                  <a:pt x="139" y="95"/>
                </a:lnTo>
                <a:lnTo>
                  <a:pt x="139" y="73"/>
                </a:lnTo>
                <a:lnTo>
                  <a:pt x="250" y="73"/>
                </a:lnTo>
                <a:lnTo>
                  <a:pt x="250" y="95"/>
                </a:lnTo>
                <a:close/>
                <a:moveTo>
                  <a:pt x="129" y="83"/>
                </a:moveTo>
                <a:lnTo>
                  <a:pt x="129" y="73"/>
                </a:lnTo>
                <a:lnTo>
                  <a:pt x="139" y="73"/>
                </a:lnTo>
                <a:lnTo>
                  <a:pt x="139" y="83"/>
                </a:lnTo>
                <a:lnTo>
                  <a:pt x="129" y="83"/>
                </a:lnTo>
                <a:close/>
                <a:moveTo>
                  <a:pt x="139" y="60"/>
                </a:moveTo>
                <a:lnTo>
                  <a:pt x="213" y="60"/>
                </a:lnTo>
                <a:lnTo>
                  <a:pt x="213" y="82"/>
                </a:lnTo>
                <a:lnTo>
                  <a:pt x="139" y="82"/>
                </a:lnTo>
                <a:lnTo>
                  <a:pt x="139" y="60"/>
                </a:lnTo>
                <a:close/>
                <a:moveTo>
                  <a:pt x="223" y="71"/>
                </a:moveTo>
                <a:lnTo>
                  <a:pt x="224" y="82"/>
                </a:lnTo>
                <a:lnTo>
                  <a:pt x="213" y="82"/>
                </a:lnTo>
                <a:lnTo>
                  <a:pt x="213" y="71"/>
                </a:lnTo>
                <a:lnTo>
                  <a:pt x="223" y="71"/>
                </a:lnTo>
                <a:close/>
                <a:moveTo>
                  <a:pt x="202" y="72"/>
                </a:moveTo>
                <a:lnTo>
                  <a:pt x="201" y="63"/>
                </a:lnTo>
                <a:lnTo>
                  <a:pt x="200" y="54"/>
                </a:lnTo>
                <a:lnTo>
                  <a:pt x="198" y="48"/>
                </a:lnTo>
                <a:lnTo>
                  <a:pt x="195" y="43"/>
                </a:lnTo>
                <a:lnTo>
                  <a:pt x="212" y="29"/>
                </a:lnTo>
                <a:lnTo>
                  <a:pt x="217" y="38"/>
                </a:lnTo>
                <a:lnTo>
                  <a:pt x="220" y="47"/>
                </a:lnTo>
                <a:lnTo>
                  <a:pt x="222" y="58"/>
                </a:lnTo>
                <a:lnTo>
                  <a:pt x="223" y="71"/>
                </a:lnTo>
                <a:lnTo>
                  <a:pt x="202" y="72"/>
                </a:lnTo>
                <a:close/>
                <a:moveTo>
                  <a:pt x="195" y="43"/>
                </a:moveTo>
                <a:lnTo>
                  <a:pt x="192" y="39"/>
                </a:lnTo>
                <a:lnTo>
                  <a:pt x="188" y="37"/>
                </a:lnTo>
                <a:lnTo>
                  <a:pt x="183" y="36"/>
                </a:lnTo>
                <a:lnTo>
                  <a:pt x="176" y="35"/>
                </a:lnTo>
                <a:lnTo>
                  <a:pt x="176" y="14"/>
                </a:lnTo>
                <a:lnTo>
                  <a:pt x="183" y="14"/>
                </a:lnTo>
                <a:lnTo>
                  <a:pt x="188" y="15"/>
                </a:lnTo>
                <a:lnTo>
                  <a:pt x="192" y="16"/>
                </a:lnTo>
                <a:lnTo>
                  <a:pt x="197" y="18"/>
                </a:lnTo>
                <a:lnTo>
                  <a:pt x="201" y="20"/>
                </a:lnTo>
                <a:lnTo>
                  <a:pt x="206" y="23"/>
                </a:lnTo>
                <a:lnTo>
                  <a:pt x="209" y="26"/>
                </a:lnTo>
                <a:lnTo>
                  <a:pt x="212" y="29"/>
                </a:lnTo>
                <a:lnTo>
                  <a:pt x="195" y="43"/>
                </a:lnTo>
                <a:close/>
                <a:moveTo>
                  <a:pt x="176" y="35"/>
                </a:moveTo>
                <a:lnTo>
                  <a:pt x="171" y="36"/>
                </a:lnTo>
                <a:lnTo>
                  <a:pt x="166" y="37"/>
                </a:lnTo>
                <a:lnTo>
                  <a:pt x="158" y="18"/>
                </a:lnTo>
                <a:lnTo>
                  <a:pt x="167" y="15"/>
                </a:lnTo>
                <a:lnTo>
                  <a:pt x="176" y="14"/>
                </a:lnTo>
                <a:lnTo>
                  <a:pt x="176" y="35"/>
                </a:lnTo>
                <a:close/>
                <a:moveTo>
                  <a:pt x="166" y="37"/>
                </a:moveTo>
                <a:lnTo>
                  <a:pt x="162" y="40"/>
                </a:lnTo>
                <a:lnTo>
                  <a:pt x="159" y="43"/>
                </a:lnTo>
                <a:lnTo>
                  <a:pt x="143" y="29"/>
                </a:lnTo>
                <a:lnTo>
                  <a:pt x="146" y="25"/>
                </a:lnTo>
                <a:lnTo>
                  <a:pt x="149" y="22"/>
                </a:lnTo>
                <a:lnTo>
                  <a:pt x="154" y="20"/>
                </a:lnTo>
                <a:lnTo>
                  <a:pt x="158" y="18"/>
                </a:lnTo>
                <a:lnTo>
                  <a:pt x="166" y="37"/>
                </a:lnTo>
                <a:close/>
                <a:moveTo>
                  <a:pt x="159" y="43"/>
                </a:moveTo>
                <a:lnTo>
                  <a:pt x="159" y="43"/>
                </a:lnTo>
                <a:lnTo>
                  <a:pt x="151" y="36"/>
                </a:lnTo>
                <a:lnTo>
                  <a:pt x="159" y="43"/>
                </a:lnTo>
                <a:close/>
                <a:moveTo>
                  <a:pt x="159" y="43"/>
                </a:moveTo>
                <a:lnTo>
                  <a:pt x="155" y="48"/>
                </a:lnTo>
                <a:lnTo>
                  <a:pt x="153" y="54"/>
                </a:lnTo>
                <a:lnTo>
                  <a:pt x="132" y="48"/>
                </a:lnTo>
                <a:lnTo>
                  <a:pt x="134" y="43"/>
                </a:lnTo>
                <a:lnTo>
                  <a:pt x="137" y="38"/>
                </a:lnTo>
                <a:lnTo>
                  <a:pt x="139" y="32"/>
                </a:lnTo>
                <a:lnTo>
                  <a:pt x="143" y="28"/>
                </a:lnTo>
                <a:lnTo>
                  <a:pt x="159" y="43"/>
                </a:lnTo>
                <a:close/>
                <a:moveTo>
                  <a:pt x="153" y="54"/>
                </a:moveTo>
                <a:lnTo>
                  <a:pt x="151" y="63"/>
                </a:lnTo>
                <a:lnTo>
                  <a:pt x="149" y="71"/>
                </a:lnTo>
                <a:lnTo>
                  <a:pt x="129" y="71"/>
                </a:lnTo>
                <a:lnTo>
                  <a:pt x="130" y="58"/>
                </a:lnTo>
                <a:lnTo>
                  <a:pt x="132" y="48"/>
                </a:lnTo>
                <a:lnTo>
                  <a:pt x="153" y="54"/>
                </a:lnTo>
                <a:close/>
                <a:moveTo>
                  <a:pt x="139" y="82"/>
                </a:moveTo>
                <a:lnTo>
                  <a:pt x="128" y="82"/>
                </a:lnTo>
                <a:lnTo>
                  <a:pt x="129" y="71"/>
                </a:lnTo>
                <a:lnTo>
                  <a:pt x="139" y="71"/>
                </a:lnTo>
                <a:lnTo>
                  <a:pt x="139" y="82"/>
                </a:lnTo>
                <a:close/>
                <a:moveTo>
                  <a:pt x="106" y="163"/>
                </a:moveTo>
                <a:lnTo>
                  <a:pt x="101" y="152"/>
                </a:lnTo>
                <a:lnTo>
                  <a:pt x="98" y="138"/>
                </a:lnTo>
                <a:lnTo>
                  <a:pt x="118" y="135"/>
                </a:lnTo>
                <a:lnTo>
                  <a:pt x="121" y="145"/>
                </a:lnTo>
                <a:lnTo>
                  <a:pt x="125" y="154"/>
                </a:lnTo>
                <a:lnTo>
                  <a:pt x="106" y="163"/>
                </a:lnTo>
                <a:close/>
                <a:moveTo>
                  <a:pt x="98" y="138"/>
                </a:moveTo>
                <a:lnTo>
                  <a:pt x="96" y="124"/>
                </a:lnTo>
                <a:lnTo>
                  <a:pt x="96" y="108"/>
                </a:lnTo>
                <a:lnTo>
                  <a:pt x="116" y="108"/>
                </a:lnTo>
                <a:lnTo>
                  <a:pt x="117" y="123"/>
                </a:lnTo>
                <a:lnTo>
                  <a:pt x="118" y="135"/>
                </a:lnTo>
                <a:lnTo>
                  <a:pt x="98" y="138"/>
                </a:lnTo>
                <a:close/>
                <a:moveTo>
                  <a:pt x="96" y="108"/>
                </a:moveTo>
                <a:lnTo>
                  <a:pt x="96" y="91"/>
                </a:lnTo>
                <a:lnTo>
                  <a:pt x="116" y="91"/>
                </a:lnTo>
                <a:lnTo>
                  <a:pt x="116" y="108"/>
                </a:lnTo>
                <a:lnTo>
                  <a:pt x="96" y="108"/>
                </a:lnTo>
                <a:close/>
                <a:moveTo>
                  <a:pt x="102" y="81"/>
                </a:moveTo>
                <a:lnTo>
                  <a:pt x="116" y="75"/>
                </a:lnTo>
                <a:lnTo>
                  <a:pt x="116" y="91"/>
                </a:lnTo>
                <a:lnTo>
                  <a:pt x="106" y="91"/>
                </a:lnTo>
                <a:lnTo>
                  <a:pt x="102" y="81"/>
                </a:lnTo>
                <a:close/>
                <a:moveTo>
                  <a:pt x="110" y="101"/>
                </a:moveTo>
                <a:lnTo>
                  <a:pt x="96" y="106"/>
                </a:lnTo>
                <a:lnTo>
                  <a:pt x="84" y="111"/>
                </a:lnTo>
                <a:lnTo>
                  <a:pt x="76" y="92"/>
                </a:lnTo>
                <a:lnTo>
                  <a:pt x="88" y="86"/>
                </a:lnTo>
                <a:lnTo>
                  <a:pt x="102" y="81"/>
                </a:lnTo>
                <a:lnTo>
                  <a:pt x="110" y="101"/>
                </a:lnTo>
                <a:close/>
                <a:moveTo>
                  <a:pt x="84" y="111"/>
                </a:moveTo>
                <a:lnTo>
                  <a:pt x="76" y="115"/>
                </a:lnTo>
                <a:lnTo>
                  <a:pt x="70" y="119"/>
                </a:lnTo>
                <a:lnTo>
                  <a:pt x="58" y="102"/>
                </a:lnTo>
                <a:lnTo>
                  <a:pt x="65" y="97"/>
                </a:lnTo>
                <a:lnTo>
                  <a:pt x="76" y="92"/>
                </a:lnTo>
                <a:lnTo>
                  <a:pt x="84" y="111"/>
                </a:lnTo>
                <a:close/>
                <a:moveTo>
                  <a:pt x="57" y="102"/>
                </a:moveTo>
                <a:lnTo>
                  <a:pt x="56" y="103"/>
                </a:lnTo>
                <a:lnTo>
                  <a:pt x="58" y="102"/>
                </a:lnTo>
                <a:lnTo>
                  <a:pt x="63" y="110"/>
                </a:lnTo>
                <a:lnTo>
                  <a:pt x="57" y="102"/>
                </a:lnTo>
                <a:close/>
                <a:moveTo>
                  <a:pt x="70" y="119"/>
                </a:moveTo>
                <a:lnTo>
                  <a:pt x="62" y="125"/>
                </a:lnTo>
                <a:lnTo>
                  <a:pt x="57" y="131"/>
                </a:lnTo>
                <a:lnTo>
                  <a:pt x="40" y="121"/>
                </a:lnTo>
                <a:lnTo>
                  <a:pt x="43" y="115"/>
                </a:lnTo>
                <a:lnTo>
                  <a:pt x="47" y="110"/>
                </a:lnTo>
                <a:lnTo>
                  <a:pt x="52" y="106"/>
                </a:lnTo>
                <a:lnTo>
                  <a:pt x="57" y="102"/>
                </a:lnTo>
                <a:lnTo>
                  <a:pt x="70" y="119"/>
                </a:lnTo>
                <a:close/>
                <a:moveTo>
                  <a:pt x="40" y="121"/>
                </a:moveTo>
                <a:lnTo>
                  <a:pt x="54" y="97"/>
                </a:lnTo>
                <a:lnTo>
                  <a:pt x="40" y="121"/>
                </a:lnTo>
                <a:lnTo>
                  <a:pt x="49" y="126"/>
                </a:lnTo>
                <a:lnTo>
                  <a:pt x="40" y="121"/>
                </a:lnTo>
                <a:close/>
                <a:moveTo>
                  <a:pt x="57" y="131"/>
                </a:moveTo>
                <a:lnTo>
                  <a:pt x="55" y="137"/>
                </a:lnTo>
                <a:lnTo>
                  <a:pt x="54" y="145"/>
                </a:lnTo>
                <a:lnTo>
                  <a:pt x="32" y="145"/>
                </a:lnTo>
                <a:lnTo>
                  <a:pt x="33" y="138"/>
                </a:lnTo>
                <a:lnTo>
                  <a:pt x="34" y="132"/>
                </a:lnTo>
                <a:lnTo>
                  <a:pt x="36" y="126"/>
                </a:lnTo>
                <a:lnTo>
                  <a:pt x="40" y="121"/>
                </a:lnTo>
                <a:lnTo>
                  <a:pt x="57" y="131"/>
                </a:lnTo>
                <a:close/>
                <a:moveTo>
                  <a:pt x="54" y="145"/>
                </a:moveTo>
                <a:lnTo>
                  <a:pt x="54" y="149"/>
                </a:lnTo>
                <a:lnTo>
                  <a:pt x="55" y="154"/>
                </a:lnTo>
                <a:lnTo>
                  <a:pt x="35" y="161"/>
                </a:lnTo>
                <a:lnTo>
                  <a:pt x="33" y="153"/>
                </a:lnTo>
                <a:lnTo>
                  <a:pt x="32" y="145"/>
                </a:lnTo>
                <a:lnTo>
                  <a:pt x="54" y="145"/>
                </a:lnTo>
                <a:close/>
                <a:moveTo>
                  <a:pt x="55" y="154"/>
                </a:moveTo>
                <a:lnTo>
                  <a:pt x="57" y="158"/>
                </a:lnTo>
                <a:lnTo>
                  <a:pt x="60" y="161"/>
                </a:lnTo>
                <a:lnTo>
                  <a:pt x="45" y="176"/>
                </a:lnTo>
                <a:lnTo>
                  <a:pt x="40" y="168"/>
                </a:lnTo>
                <a:lnTo>
                  <a:pt x="35" y="161"/>
                </a:lnTo>
                <a:lnTo>
                  <a:pt x="55" y="154"/>
                </a:lnTo>
                <a:close/>
                <a:moveTo>
                  <a:pt x="60" y="161"/>
                </a:moveTo>
                <a:lnTo>
                  <a:pt x="63" y="164"/>
                </a:lnTo>
                <a:lnTo>
                  <a:pt x="66" y="166"/>
                </a:lnTo>
                <a:lnTo>
                  <a:pt x="71" y="167"/>
                </a:lnTo>
                <a:lnTo>
                  <a:pt x="75" y="168"/>
                </a:lnTo>
                <a:lnTo>
                  <a:pt x="74" y="189"/>
                </a:lnTo>
                <a:lnTo>
                  <a:pt x="65" y="188"/>
                </a:lnTo>
                <a:lnTo>
                  <a:pt x="58" y="186"/>
                </a:lnTo>
                <a:lnTo>
                  <a:pt x="51" y="182"/>
                </a:lnTo>
                <a:lnTo>
                  <a:pt x="45" y="176"/>
                </a:lnTo>
                <a:lnTo>
                  <a:pt x="60" y="161"/>
                </a:lnTo>
                <a:close/>
                <a:moveTo>
                  <a:pt x="75" y="168"/>
                </a:moveTo>
                <a:lnTo>
                  <a:pt x="80" y="167"/>
                </a:lnTo>
                <a:lnTo>
                  <a:pt x="87" y="164"/>
                </a:lnTo>
                <a:lnTo>
                  <a:pt x="97" y="184"/>
                </a:lnTo>
                <a:lnTo>
                  <a:pt x="90" y="186"/>
                </a:lnTo>
                <a:lnTo>
                  <a:pt x="84" y="188"/>
                </a:lnTo>
                <a:lnTo>
                  <a:pt x="79" y="189"/>
                </a:lnTo>
                <a:lnTo>
                  <a:pt x="74" y="189"/>
                </a:lnTo>
                <a:lnTo>
                  <a:pt x="75" y="168"/>
                </a:lnTo>
                <a:close/>
                <a:moveTo>
                  <a:pt x="87" y="164"/>
                </a:moveTo>
                <a:lnTo>
                  <a:pt x="97" y="159"/>
                </a:lnTo>
                <a:lnTo>
                  <a:pt x="109" y="150"/>
                </a:lnTo>
                <a:lnTo>
                  <a:pt x="121" y="166"/>
                </a:lnTo>
                <a:lnTo>
                  <a:pt x="108" y="177"/>
                </a:lnTo>
                <a:lnTo>
                  <a:pt x="97" y="184"/>
                </a:lnTo>
                <a:lnTo>
                  <a:pt x="87" y="164"/>
                </a:lnTo>
                <a:close/>
                <a:moveTo>
                  <a:pt x="125" y="154"/>
                </a:moveTo>
                <a:lnTo>
                  <a:pt x="129" y="161"/>
                </a:lnTo>
                <a:lnTo>
                  <a:pt x="121" y="166"/>
                </a:lnTo>
                <a:lnTo>
                  <a:pt x="115" y="158"/>
                </a:lnTo>
                <a:lnTo>
                  <a:pt x="125" y="15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4" name="Freeform 32"/>
          <p:cNvSpPr>
            <a:spLocks noEditPoints="1"/>
          </p:cNvSpPr>
          <p:nvPr/>
        </p:nvSpPr>
        <p:spPr bwMode="auto">
          <a:xfrm>
            <a:off x="1882775" y="3621087"/>
            <a:ext cx="100013" cy="100013"/>
          </a:xfrm>
          <a:custGeom>
            <a:avLst/>
            <a:gdLst>
              <a:gd name="T0" fmla="*/ 134 w 188"/>
              <a:gd name="T1" fmla="*/ 190 h 190"/>
              <a:gd name="T2" fmla="*/ 125 w 188"/>
              <a:gd name="T3" fmla="*/ 164 h 190"/>
              <a:gd name="T4" fmla="*/ 113 w 188"/>
              <a:gd name="T5" fmla="*/ 175 h 190"/>
              <a:gd name="T6" fmla="*/ 99 w 188"/>
              <a:gd name="T7" fmla="*/ 184 h 190"/>
              <a:gd name="T8" fmla="*/ 86 w 188"/>
              <a:gd name="T9" fmla="*/ 188 h 190"/>
              <a:gd name="T10" fmla="*/ 72 w 188"/>
              <a:gd name="T11" fmla="*/ 190 h 190"/>
              <a:gd name="T12" fmla="*/ 58 w 188"/>
              <a:gd name="T13" fmla="*/ 188 h 190"/>
              <a:gd name="T14" fmla="*/ 44 w 188"/>
              <a:gd name="T15" fmla="*/ 184 h 190"/>
              <a:gd name="T16" fmla="*/ 32 w 188"/>
              <a:gd name="T17" fmla="*/ 175 h 190"/>
              <a:gd name="T18" fmla="*/ 21 w 188"/>
              <a:gd name="T19" fmla="*/ 165 h 190"/>
              <a:gd name="T20" fmla="*/ 11 w 188"/>
              <a:gd name="T21" fmla="*/ 152 h 190"/>
              <a:gd name="T22" fmla="*/ 5 w 188"/>
              <a:gd name="T23" fmla="*/ 137 h 190"/>
              <a:gd name="T24" fmla="*/ 1 w 188"/>
              <a:gd name="T25" fmla="*/ 120 h 190"/>
              <a:gd name="T26" fmla="*/ 0 w 188"/>
              <a:gd name="T27" fmla="*/ 103 h 190"/>
              <a:gd name="T28" fmla="*/ 1 w 188"/>
              <a:gd name="T29" fmla="*/ 84 h 190"/>
              <a:gd name="T30" fmla="*/ 5 w 188"/>
              <a:gd name="T31" fmla="*/ 67 h 190"/>
              <a:gd name="T32" fmla="*/ 12 w 188"/>
              <a:gd name="T33" fmla="*/ 50 h 190"/>
              <a:gd name="T34" fmla="*/ 21 w 188"/>
              <a:gd name="T35" fmla="*/ 34 h 190"/>
              <a:gd name="T36" fmla="*/ 35 w 188"/>
              <a:gd name="T37" fmla="*/ 20 h 190"/>
              <a:gd name="T38" fmla="*/ 51 w 188"/>
              <a:gd name="T39" fmla="*/ 9 h 190"/>
              <a:gd name="T40" fmla="*/ 67 w 188"/>
              <a:gd name="T41" fmla="*/ 2 h 190"/>
              <a:gd name="T42" fmla="*/ 86 w 188"/>
              <a:gd name="T43" fmla="*/ 0 h 190"/>
              <a:gd name="T44" fmla="*/ 108 w 188"/>
              <a:gd name="T45" fmla="*/ 4 h 190"/>
              <a:gd name="T46" fmla="*/ 117 w 188"/>
              <a:gd name="T47" fmla="*/ 8 h 190"/>
              <a:gd name="T48" fmla="*/ 125 w 188"/>
              <a:gd name="T49" fmla="*/ 16 h 190"/>
              <a:gd name="T50" fmla="*/ 157 w 188"/>
              <a:gd name="T51" fmla="*/ 0 h 190"/>
              <a:gd name="T52" fmla="*/ 157 w 188"/>
              <a:gd name="T53" fmla="*/ 127 h 190"/>
              <a:gd name="T54" fmla="*/ 158 w 188"/>
              <a:gd name="T55" fmla="*/ 145 h 190"/>
              <a:gd name="T56" fmla="*/ 159 w 188"/>
              <a:gd name="T57" fmla="*/ 155 h 190"/>
              <a:gd name="T58" fmla="*/ 162 w 188"/>
              <a:gd name="T59" fmla="*/ 160 h 190"/>
              <a:gd name="T60" fmla="*/ 167 w 188"/>
              <a:gd name="T61" fmla="*/ 163 h 190"/>
              <a:gd name="T62" fmla="*/ 178 w 188"/>
              <a:gd name="T63" fmla="*/ 163 h 190"/>
              <a:gd name="T64" fmla="*/ 188 w 188"/>
              <a:gd name="T65" fmla="*/ 167 h 190"/>
              <a:gd name="T66" fmla="*/ 125 w 188"/>
              <a:gd name="T67" fmla="*/ 58 h 190"/>
              <a:gd name="T68" fmla="*/ 122 w 188"/>
              <a:gd name="T69" fmla="*/ 43 h 190"/>
              <a:gd name="T70" fmla="*/ 114 w 188"/>
              <a:gd name="T71" fmla="*/ 28 h 190"/>
              <a:gd name="T72" fmla="*/ 100 w 188"/>
              <a:gd name="T73" fmla="*/ 17 h 190"/>
              <a:gd name="T74" fmla="*/ 84 w 188"/>
              <a:gd name="T75" fmla="*/ 13 h 190"/>
              <a:gd name="T76" fmla="*/ 74 w 188"/>
              <a:gd name="T77" fmla="*/ 14 h 190"/>
              <a:gd name="T78" fmla="*/ 65 w 188"/>
              <a:gd name="T79" fmla="*/ 17 h 190"/>
              <a:gd name="T80" fmla="*/ 57 w 188"/>
              <a:gd name="T81" fmla="*/ 23 h 190"/>
              <a:gd name="T82" fmla="*/ 50 w 188"/>
              <a:gd name="T83" fmla="*/ 32 h 190"/>
              <a:gd name="T84" fmla="*/ 43 w 188"/>
              <a:gd name="T85" fmla="*/ 44 h 190"/>
              <a:gd name="T86" fmla="*/ 39 w 188"/>
              <a:gd name="T87" fmla="*/ 56 h 190"/>
              <a:gd name="T88" fmla="*/ 35 w 188"/>
              <a:gd name="T89" fmla="*/ 86 h 190"/>
              <a:gd name="T90" fmla="*/ 37 w 188"/>
              <a:gd name="T91" fmla="*/ 106 h 190"/>
              <a:gd name="T92" fmla="*/ 40 w 188"/>
              <a:gd name="T93" fmla="*/ 123 h 190"/>
              <a:gd name="T94" fmla="*/ 45 w 188"/>
              <a:gd name="T95" fmla="*/ 137 h 190"/>
              <a:gd name="T96" fmla="*/ 54 w 188"/>
              <a:gd name="T97" fmla="*/ 148 h 190"/>
              <a:gd name="T98" fmla="*/ 62 w 188"/>
              <a:gd name="T99" fmla="*/ 157 h 190"/>
              <a:gd name="T100" fmla="*/ 70 w 188"/>
              <a:gd name="T101" fmla="*/ 163 h 190"/>
              <a:gd name="T102" fmla="*/ 80 w 188"/>
              <a:gd name="T103" fmla="*/ 167 h 190"/>
              <a:gd name="T104" fmla="*/ 90 w 188"/>
              <a:gd name="T105" fmla="*/ 168 h 190"/>
              <a:gd name="T106" fmla="*/ 99 w 188"/>
              <a:gd name="T107" fmla="*/ 167 h 190"/>
              <a:gd name="T108" fmla="*/ 108 w 188"/>
              <a:gd name="T109" fmla="*/ 164 h 190"/>
              <a:gd name="T110" fmla="*/ 125 w 188"/>
              <a:gd name="T111" fmla="*/ 151 h 19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8"/>
              <a:gd name="T169" fmla="*/ 0 h 190"/>
              <a:gd name="T170" fmla="*/ 188 w 188"/>
              <a:gd name="T171" fmla="*/ 190 h 19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8" h="190">
                <a:moveTo>
                  <a:pt x="188" y="167"/>
                </a:moveTo>
                <a:lnTo>
                  <a:pt x="134" y="190"/>
                </a:lnTo>
                <a:lnTo>
                  <a:pt x="125" y="190"/>
                </a:lnTo>
                <a:lnTo>
                  <a:pt x="125" y="164"/>
                </a:lnTo>
                <a:lnTo>
                  <a:pt x="119" y="170"/>
                </a:lnTo>
                <a:lnTo>
                  <a:pt x="113" y="175"/>
                </a:lnTo>
                <a:lnTo>
                  <a:pt x="106" y="180"/>
                </a:lnTo>
                <a:lnTo>
                  <a:pt x="99" y="184"/>
                </a:lnTo>
                <a:lnTo>
                  <a:pt x="93" y="186"/>
                </a:lnTo>
                <a:lnTo>
                  <a:pt x="86" y="188"/>
                </a:lnTo>
                <a:lnTo>
                  <a:pt x="80" y="190"/>
                </a:lnTo>
                <a:lnTo>
                  <a:pt x="72" y="190"/>
                </a:lnTo>
                <a:lnTo>
                  <a:pt x="65" y="190"/>
                </a:lnTo>
                <a:lnTo>
                  <a:pt x="58" y="188"/>
                </a:lnTo>
                <a:lnTo>
                  <a:pt x="52" y="187"/>
                </a:lnTo>
                <a:lnTo>
                  <a:pt x="44" y="184"/>
                </a:lnTo>
                <a:lnTo>
                  <a:pt x="38" y="180"/>
                </a:lnTo>
                <a:lnTo>
                  <a:pt x="32" y="175"/>
                </a:lnTo>
                <a:lnTo>
                  <a:pt x="27" y="170"/>
                </a:lnTo>
                <a:lnTo>
                  <a:pt x="21" y="165"/>
                </a:lnTo>
                <a:lnTo>
                  <a:pt x="16" y="158"/>
                </a:lnTo>
                <a:lnTo>
                  <a:pt x="11" y="152"/>
                </a:lnTo>
                <a:lnTo>
                  <a:pt x="8" y="144"/>
                </a:lnTo>
                <a:lnTo>
                  <a:pt x="5" y="137"/>
                </a:lnTo>
                <a:lnTo>
                  <a:pt x="3" y="129"/>
                </a:lnTo>
                <a:lnTo>
                  <a:pt x="1" y="120"/>
                </a:lnTo>
                <a:lnTo>
                  <a:pt x="0" y="111"/>
                </a:lnTo>
                <a:lnTo>
                  <a:pt x="0" y="103"/>
                </a:lnTo>
                <a:lnTo>
                  <a:pt x="0" y="93"/>
                </a:lnTo>
                <a:lnTo>
                  <a:pt x="1" y="84"/>
                </a:lnTo>
                <a:lnTo>
                  <a:pt x="3" y="75"/>
                </a:lnTo>
                <a:lnTo>
                  <a:pt x="5" y="67"/>
                </a:lnTo>
                <a:lnTo>
                  <a:pt x="8" y="58"/>
                </a:lnTo>
                <a:lnTo>
                  <a:pt x="12" y="50"/>
                </a:lnTo>
                <a:lnTo>
                  <a:pt x="16" y="42"/>
                </a:lnTo>
                <a:lnTo>
                  <a:pt x="21" y="34"/>
                </a:lnTo>
                <a:lnTo>
                  <a:pt x="29" y="26"/>
                </a:lnTo>
                <a:lnTo>
                  <a:pt x="35" y="20"/>
                </a:lnTo>
                <a:lnTo>
                  <a:pt x="42" y="14"/>
                </a:lnTo>
                <a:lnTo>
                  <a:pt x="51" y="9"/>
                </a:lnTo>
                <a:lnTo>
                  <a:pt x="59" y="5"/>
                </a:lnTo>
                <a:lnTo>
                  <a:pt x="67" y="2"/>
                </a:lnTo>
                <a:lnTo>
                  <a:pt x="76" y="1"/>
                </a:lnTo>
                <a:lnTo>
                  <a:pt x="86" y="0"/>
                </a:lnTo>
                <a:lnTo>
                  <a:pt x="97" y="1"/>
                </a:lnTo>
                <a:lnTo>
                  <a:pt x="108" y="4"/>
                </a:lnTo>
                <a:lnTo>
                  <a:pt x="113" y="6"/>
                </a:lnTo>
                <a:lnTo>
                  <a:pt x="117" y="8"/>
                </a:lnTo>
                <a:lnTo>
                  <a:pt x="121" y="12"/>
                </a:lnTo>
                <a:lnTo>
                  <a:pt x="125" y="16"/>
                </a:lnTo>
                <a:lnTo>
                  <a:pt x="150" y="0"/>
                </a:lnTo>
                <a:lnTo>
                  <a:pt x="157" y="0"/>
                </a:lnTo>
                <a:lnTo>
                  <a:pt x="157" y="113"/>
                </a:lnTo>
                <a:lnTo>
                  <a:pt x="157" y="127"/>
                </a:lnTo>
                <a:lnTo>
                  <a:pt x="157" y="137"/>
                </a:lnTo>
                <a:lnTo>
                  <a:pt x="158" y="145"/>
                </a:lnTo>
                <a:lnTo>
                  <a:pt x="158" y="151"/>
                </a:lnTo>
                <a:lnTo>
                  <a:pt x="159" y="155"/>
                </a:lnTo>
                <a:lnTo>
                  <a:pt x="161" y="157"/>
                </a:lnTo>
                <a:lnTo>
                  <a:pt x="162" y="160"/>
                </a:lnTo>
                <a:lnTo>
                  <a:pt x="164" y="162"/>
                </a:lnTo>
                <a:lnTo>
                  <a:pt x="167" y="163"/>
                </a:lnTo>
                <a:lnTo>
                  <a:pt x="172" y="164"/>
                </a:lnTo>
                <a:lnTo>
                  <a:pt x="178" y="163"/>
                </a:lnTo>
                <a:lnTo>
                  <a:pt x="185" y="161"/>
                </a:lnTo>
                <a:lnTo>
                  <a:pt x="188" y="167"/>
                </a:lnTo>
                <a:close/>
                <a:moveTo>
                  <a:pt x="125" y="151"/>
                </a:moveTo>
                <a:lnTo>
                  <a:pt x="125" y="58"/>
                </a:lnTo>
                <a:lnTo>
                  <a:pt x="124" y="50"/>
                </a:lnTo>
                <a:lnTo>
                  <a:pt x="122" y="43"/>
                </a:lnTo>
                <a:lnTo>
                  <a:pt x="119" y="35"/>
                </a:lnTo>
                <a:lnTo>
                  <a:pt x="114" y="28"/>
                </a:lnTo>
                <a:lnTo>
                  <a:pt x="108" y="22"/>
                </a:lnTo>
                <a:lnTo>
                  <a:pt x="100" y="17"/>
                </a:lnTo>
                <a:lnTo>
                  <a:pt x="92" y="14"/>
                </a:lnTo>
                <a:lnTo>
                  <a:pt x="84" y="13"/>
                </a:lnTo>
                <a:lnTo>
                  <a:pt x="79" y="13"/>
                </a:lnTo>
                <a:lnTo>
                  <a:pt x="74" y="14"/>
                </a:lnTo>
                <a:lnTo>
                  <a:pt x="69" y="15"/>
                </a:lnTo>
                <a:lnTo>
                  <a:pt x="65" y="17"/>
                </a:lnTo>
                <a:lnTo>
                  <a:pt x="61" y="20"/>
                </a:lnTo>
                <a:lnTo>
                  <a:pt x="57" y="23"/>
                </a:lnTo>
                <a:lnTo>
                  <a:pt x="54" y="27"/>
                </a:lnTo>
                <a:lnTo>
                  <a:pt x="50" y="32"/>
                </a:lnTo>
                <a:lnTo>
                  <a:pt x="46" y="37"/>
                </a:lnTo>
                <a:lnTo>
                  <a:pt x="43" y="44"/>
                </a:lnTo>
                <a:lnTo>
                  <a:pt x="41" y="50"/>
                </a:lnTo>
                <a:lnTo>
                  <a:pt x="39" y="56"/>
                </a:lnTo>
                <a:lnTo>
                  <a:pt x="36" y="71"/>
                </a:lnTo>
                <a:lnTo>
                  <a:pt x="35" y="86"/>
                </a:lnTo>
                <a:lnTo>
                  <a:pt x="36" y="97"/>
                </a:lnTo>
                <a:lnTo>
                  <a:pt x="37" y="106"/>
                </a:lnTo>
                <a:lnTo>
                  <a:pt x="38" y="114"/>
                </a:lnTo>
                <a:lnTo>
                  <a:pt x="40" y="123"/>
                </a:lnTo>
                <a:lnTo>
                  <a:pt x="42" y="130"/>
                </a:lnTo>
                <a:lnTo>
                  <a:pt x="45" y="137"/>
                </a:lnTo>
                <a:lnTo>
                  <a:pt x="50" y="143"/>
                </a:lnTo>
                <a:lnTo>
                  <a:pt x="54" y="148"/>
                </a:lnTo>
                <a:lnTo>
                  <a:pt x="58" y="154"/>
                </a:lnTo>
                <a:lnTo>
                  <a:pt x="62" y="157"/>
                </a:lnTo>
                <a:lnTo>
                  <a:pt x="66" y="160"/>
                </a:lnTo>
                <a:lnTo>
                  <a:pt x="70" y="163"/>
                </a:lnTo>
                <a:lnTo>
                  <a:pt x="75" y="165"/>
                </a:lnTo>
                <a:lnTo>
                  <a:pt x="80" y="167"/>
                </a:lnTo>
                <a:lnTo>
                  <a:pt x="85" y="168"/>
                </a:lnTo>
                <a:lnTo>
                  <a:pt x="90" y="168"/>
                </a:lnTo>
                <a:lnTo>
                  <a:pt x="95" y="168"/>
                </a:lnTo>
                <a:lnTo>
                  <a:pt x="99" y="167"/>
                </a:lnTo>
                <a:lnTo>
                  <a:pt x="103" y="165"/>
                </a:lnTo>
                <a:lnTo>
                  <a:pt x="108" y="164"/>
                </a:lnTo>
                <a:lnTo>
                  <a:pt x="117" y="158"/>
                </a:lnTo>
                <a:lnTo>
                  <a:pt x="125" y="15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5" name="Freeform 33"/>
          <p:cNvSpPr>
            <a:spLocks noEditPoints="1"/>
          </p:cNvSpPr>
          <p:nvPr/>
        </p:nvSpPr>
        <p:spPr bwMode="auto">
          <a:xfrm>
            <a:off x="1876425" y="3614737"/>
            <a:ext cx="112713" cy="111125"/>
          </a:xfrm>
          <a:custGeom>
            <a:avLst/>
            <a:gdLst>
              <a:gd name="T0" fmla="*/ 148 w 213"/>
              <a:gd name="T1" fmla="*/ 210 h 210"/>
              <a:gd name="T2" fmla="*/ 146 w 213"/>
              <a:gd name="T3" fmla="*/ 190 h 210"/>
              <a:gd name="T4" fmla="*/ 126 w 213"/>
              <a:gd name="T5" fmla="*/ 200 h 210"/>
              <a:gd name="T6" fmla="*/ 148 w 213"/>
              <a:gd name="T7" fmla="*/ 174 h 210"/>
              <a:gd name="T8" fmla="*/ 116 w 213"/>
              <a:gd name="T9" fmla="*/ 203 h 210"/>
              <a:gd name="T10" fmla="*/ 116 w 213"/>
              <a:gd name="T11" fmla="*/ 203 h 210"/>
              <a:gd name="T12" fmla="*/ 96 w 213"/>
              <a:gd name="T13" fmla="*/ 188 h 210"/>
              <a:gd name="T14" fmla="*/ 60 w 213"/>
              <a:gd name="T15" fmla="*/ 206 h 210"/>
              <a:gd name="T16" fmla="*/ 46 w 213"/>
              <a:gd name="T17" fmla="*/ 173 h 210"/>
              <a:gd name="T18" fmla="*/ 84 w 213"/>
              <a:gd name="T19" fmla="*/ 190 h 210"/>
              <a:gd name="T20" fmla="*/ 27 w 213"/>
              <a:gd name="T21" fmla="*/ 143 h 210"/>
              <a:gd name="T22" fmla="*/ 4 w 213"/>
              <a:gd name="T23" fmla="*/ 141 h 210"/>
              <a:gd name="T24" fmla="*/ 24 w 213"/>
              <a:gd name="T25" fmla="*/ 136 h 210"/>
              <a:gd name="T26" fmla="*/ 7 w 213"/>
              <a:gd name="T27" fmla="*/ 72 h 210"/>
              <a:gd name="T28" fmla="*/ 33 w 213"/>
              <a:gd name="T29" fmla="*/ 64 h 210"/>
              <a:gd name="T30" fmla="*/ 0 w 213"/>
              <a:gd name="T31" fmla="*/ 113 h 210"/>
              <a:gd name="T32" fmla="*/ 32 w 213"/>
              <a:gd name="T33" fmla="*/ 29 h 210"/>
              <a:gd name="T34" fmla="*/ 48 w 213"/>
              <a:gd name="T35" fmla="*/ 43 h 210"/>
              <a:gd name="T36" fmla="*/ 98 w 213"/>
              <a:gd name="T37" fmla="*/ 0 h 210"/>
              <a:gd name="T38" fmla="*/ 98 w 213"/>
              <a:gd name="T39" fmla="*/ 0 h 210"/>
              <a:gd name="T40" fmla="*/ 118 w 213"/>
              <a:gd name="T41" fmla="*/ 2 h 210"/>
              <a:gd name="T42" fmla="*/ 129 w 213"/>
              <a:gd name="T43" fmla="*/ 7 h 210"/>
              <a:gd name="T44" fmla="*/ 124 w 213"/>
              <a:gd name="T45" fmla="*/ 4 h 210"/>
              <a:gd name="T46" fmla="*/ 157 w 213"/>
              <a:gd name="T47" fmla="*/ 1 h 210"/>
              <a:gd name="T48" fmla="*/ 162 w 213"/>
              <a:gd name="T49" fmla="*/ 10 h 210"/>
              <a:gd name="T50" fmla="*/ 169 w 213"/>
              <a:gd name="T51" fmla="*/ 0 h 210"/>
              <a:gd name="T52" fmla="*/ 159 w 213"/>
              <a:gd name="T53" fmla="*/ 123 h 210"/>
              <a:gd name="T54" fmla="*/ 159 w 213"/>
              <a:gd name="T55" fmla="*/ 137 h 210"/>
              <a:gd name="T56" fmla="*/ 159 w 213"/>
              <a:gd name="T57" fmla="*/ 156 h 210"/>
              <a:gd name="T58" fmla="*/ 181 w 213"/>
              <a:gd name="T59" fmla="*/ 160 h 210"/>
              <a:gd name="T60" fmla="*/ 181 w 213"/>
              <a:gd name="T61" fmla="*/ 160 h 210"/>
              <a:gd name="T62" fmla="*/ 182 w 213"/>
              <a:gd name="T63" fmla="*/ 163 h 210"/>
              <a:gd name="T64" fmla="*/ 183 w 213"/>
              <a:gd name="T65" fmla="*/ 164 h 210"/>
              <a:gd name="T66" fmla="*/ 182 w 213"/>
              <a:gd name="T67" fmla="*/ 164 h 210"/>
              <a:gd name="T68" fmla="*/ 184 w 213"/>
              <a:gd name="T69" fmla="*/ 164 h 210"/>
              <a:gd name="T70" fmla="*/ 210 w 213"/>
              <a:gd name="T71" fmla="*/ 174 h 210"/>
              <a:gd name="T72" fmla="*/ 200 w 213"/>
              <a:gd name="T73" fmla="*/ 177 h 210"/>
              <a:gd name="T74" fmla="*/ 126 w 213"/>
              <a:gd name="T75" fmla="*/ 68 h 210"/>
              <a:gd name="T76" fmla="*/ 124 w 213"/>
              <a:gd name="T77" fmla="*/ 56 h 210"/>
              <a:gd name="T78" fmla="*/ 134 w 213"/>
              <a:gd name="T79" fmla="*/ 31 h 210"/>
              <a:gd name="T80" fmla="*/ 107 w 213"/>
              <a:gd name="T81" fmla="*/ 36 h 210"/>
              <a:gd name="T82" fmla="*/ 118 w 213"/>
              <a:gd name="T83" fmla="*/ 17 h 210"/>
              <a:gd name="T84" fmla="*/ 96 w 213"/>
              <a:gd name="T85" fmla="*/ 33 h 210"/>
              <a:gd name="T86" fmla="*/ 96 w 213"/>
              <a:gd name="T87" fmla="*/ 11 h 210"/>
              <a:gd name="T88" fmla="*/ 82 w 213"/>
              <a:gd name="T89" fmla="*/ 36 h 210"/>
              <a:gd name="T90" fmla="*/ 82 w 213"/>
              <a:gd name="T91" fmla="*/ 36 h 210"/>
              <a:gd name="T92" fmla="*/ 72 w 213"/>
              <a:gd name="T93" fmla="*/ 17 h 210"/>
              <a:gd name="T94" fmla="*/ 71 w 213"/>
              <a:gd name="T95" fmla="*/ 47 h 210"/>
              <a:gd name="T96" fmla="*/ 53 w 213"/>
              <a:gd name="T97" fmla="*/ 36 h 210"/>
              <a:gd name="T98" fmla="*/ 38 w 213"/>
              <a:gd name="T99" fmla="*/ 80 h 210"/>
              <a:gd name="T100" fmla="*/ 60 w 213"/>
              <a:gd name="T101" fmla="*/ 122 h 210"/>
              <a:gd name="T102" fmla="*/ 58 w 213"/>
              <a:gd name="T103" fmla="*/ 96 h 210"/>
              <a:gd name="T104" fmla="*/ 52 w 213"/>
              <a:gd name="T105" fmla="*/ 158 h 210"/>
              <a:gd name="T106" fmla="*/ 87 w 213"/>
              <a:gd name="T107" fmla="*/ 164 h 210"/>
              <a:gd name="T108" fmla="*/ 87 w 213"/>
              <a:gd name="T109" fmla="*/ 164 h 210"/>
              <a:gd name="T110" fmla="*/ 77 w 213"/>
              <a:gd name="T111" fmla="*/ 182 h 210"/>
              <a:gd name="T112" fmla="*/ 109 w 213"/>
              <a:gd name="T113" fmla="*/ 167 h 210"/>
              <a:gd name="T114" fmla="*/ 129 w 213"/>
              <a:gd name="T115" fmla="*/ 180 h 210"/>
              <a:gd name="T116" fmla="*/ 148 w 213"/>
              <a:gd name="T117" fmla="*/ 161 h 21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3"/>
              <a:gd name="T178" fmla="*/ 0 h 210"/>
              <a:gd name="T179" fmla="*/ 213 w 213"/>
              <a:gd name="T180" fmla="*/ 210 h 21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3" h="210">
                <a:moveTo>
                  <a:pt x="204" y="188"/>
                </a:moveTo>
                <a:lnTo>
                  <a:pt x="150" y="209"/>
                </a:lnTo>
                <a:lnTo>
                  <a:pt x="141" y="191"/>
                </a:lnTo>
                <a:lnTo>
                  <a:pt x="195" y="168"/>
                </a:lnTo>
                <a:lnTo>
                  <a:pt x="204" y="188"/>
                </a:lnTo>
                <a:close/>
                <a:moveTo>
                  <a:pt x="150" y="209"/>
                </a:moveTo>
                <a:lnTo>
                  <a:pt x="148" y="210"/>
                </a:lnTo>
                <a:lnTo>
                  <a:pt x="146" y="210"/>
                </a:lnTo>
                <a:lnTo>
                  <a:pt x="146" y="200"/>
                </a:lnTo>
                <a:lnTo>
                  <a:pt x="150" y="209"/>
                </a:lnTo>
                <a:close/>
                <a:moveTo>
                  <a:pt x="146" y="210"/>
                </a:moveTo>
                <a:lnTo>
                  <a:pt x="137" y="210"/>
                </a:lnTo>
                <a:lnTo>
                  <a:pt x="137" y="190"/>
                </a:lnTo>
                <a:lnTo>
                  <a:pt x="146" y="190"/>
                </a:lnTo>
                <a:lnTo>
                  <a:pt x="146" y="210"/>
                </a:lnTo>
                <a:close/>
                <a:moveTo>
                  <a:pt x="137" y="210"/>
                </a:moveTo>
                <a:lnTo>
                  <a:pt x="126" y="210"/>
                </a:lnTo>
                <a:lnTo>
                  <a:pt x="126" y="200"/>
                </a:lnTo>
                <a:lnTo>
                  <a:pt x="137" y="200"/>
                </a:lnTo>
                <a:lnTo>
                  <a:pt x="137" y="210"/>
                </a:lnTo>
                <a:close/>
                <a:moveTo>
                  <a:pt x="126" y="200"/>
                </a:moveTo>
                <a:lnTo>
                  <a:pt x="126" y="174"/>
                </a:lnTo>
                <a:lnTo>
                  <a:pt x="148" y="174"/>
                </a:lnTo>
                <a:lnTo>
                  <a:pt x="148" y="200"/>
                </a:lnTo>
                <a:lnTo>
                  <a:pt x="126" y="200"/>
                </a:lnTo>
                <a:close/>
                <a:moveTo>
                  <a:pt x="129" y="167"/>
                </a:moveTo>
                <a:lnTo>
                  <a:pt x="148" y="148"/>
                </a:lnTo>
                <a:lnTo>
                  <a:pt x="148" y="174"/>
                </a:lnTo>
                <a:lnTo>
                  <a:pt x="137" y="174"/>
                </a:lnTo>
                <a:lnTo>
                  <a:pt x="129" y="167"/>
                </a:lnTo>
                <a:close/>
                <a:moveTo>
                  <a:pt x="145" y="181"/>
                </a:moveTo>
                <a:lnTo>
                  <a:pt x="137" y="189"/>
                </a:lnTo>
                <a:lnTo>
                  <a:pt x="131" y="194"/>
                </a:lnTo>
                <a:lnTo>
                  <a:pt x="124" y="199"/>
                </a:lnTo>
                <a:lnTo>
                  <a:pt x="116" y="203"/>
                </a:lnTo>
                <a:lnTo>
                  <a:pt x="107" y="184"/>
                </a:lnTo>
                <a:lnTo>
                  <a:pt x="112" y="181"/>
                </a:lnTo>
                <a:lnTo>
                  <a:pt x="119" y="177"/>
                </a:lnTo>
                <a:lnTo>
                  <a:pt x="124" y="172"/>
                </a:lnTo>
                <a:lnTo>
                  <a:pt x="129" y="167"/>
                </a:lnTo>
                <a:lnTo>
                  <a:pt x="145" y="181"/>
                </a:lnTo>
                <a:close/>
                <a:moveTo>
                  <a:pt x="116" y="203"/>
                </a:moveTo>
                <a:lnTo>
                  <a:pt x="108" y="206"/>
                </a:lnTo>
                <a:lnTo>
                  <a:pt x="101" y="208"/>
                </a:lnTo>
                <a:lnTo>
                  <a:pt x="93" y="210"/>
                </a:lnTo>
                <a:lnTo>
                  <a:pt x="84" y="210"/>
                </a:lnTo>
                <a:lnTo>
                  <a:pt x="84" y="190"/>
                </a:lnTo>
                <a:lnTo>
                  <a:pt x="91" y="189"/>
                </a:lnTo>
                <a:lnTo>
                  <a:pt x="96" y="188"/>
                </a:lnTo>
                <a:lnTo>
                  <a:pt x="101" y="186"/>
                </a:lnTo>
                <a:lnTo>
                  <a:pt x="107" y="184"/>
                </a:lnTo>
                <a:lnTo>
                  <a:pt x="116" y="203"/>
                </a:lnTo>
                <a:close/>
                <a:moveTo>
                  <a:pt x="84" y="210"/>
                </a:moveTo>
                <a:lnTo>
                  <a:pt x="76" y="210"/>
                </a:lnTo>
                <a:lnTo>
                  <a:pt x="68" y="208"/>
                </a:lnTo>
                <a:lnTo>
                  <a:pt x="60" y="206"/>
                </a:lnTo>
                <a:lnTo>
                  <a:pt x="52" y="203"/>
                </a:lnTo>
                <a:lnTo>
                  <a:pt x="45" y="199"/>
                </a:lnTo>
                <a:lnTo>
                  <a:pt x="38" y="195"/>
                </a:lnTo>
                <a:lnTo>
                  <a:pt x="31" y="189"/>
                </a:lnTo>
                <a:lnTo>
                  <a:pt x="25" y="181"/>
                </a:lnTo>
                <a:lnTo>
                  <a:pt x="41" y="168"/>
                </a:lnTo>
                <a:lnTo>
                  <a:pt x="46" y="173"/>
                </a:lnTo>
                <a:lnTo>
                  <a:pt x="51" y="177"/>
                </a:lnTo>
                <a:lnTo>
                  <a:pt x="56" y="181"/>
                </a:lnTo>
                <a:lnTo>
                  <a:pt x="62" y="184"/>
                </a:lnTo>
                <a:lnTo>
                  <a:pt x="67" y="186"/>
                </a:lnTo>
                <a:lnTo>
                  <a:pt x="73" y="188"/>
                </a:lnTo>
                <a:lnTo>
                  <a:pt x="78" y="189"/>
                </a:lnTo>
                <a:lnTo>
                  <a:pt x="84" y="190"/>
                </a:lnTo>
                <a:lnTo>
                  <a:pt x="84" y="210"/>
                </a:lnTo>
                <a:close/>
                <a:moveTo>
                  <a:pt x="25" y="181"/>
                </a:moveTo>
                <a:lnTo>
                  <a:pt x="19" y="174"/>
                </a:lnTo>
                <a:lnTo>
                  <a:pt x="15" y="167"/>
                </a:lnTo>
                <a:lnTo>
                  <a:pt x="11" y="158"/>
                </a:lnTo>
                <a:lnTo>
                  <a:pt x="7" y="150"/>
                </a:lnTo>
                <a:lnTo>
                  <a:pt x="27" y="143"/>
                </a:lnTo>
                <a:lnTo>
                  <a:pt x="29" y="150"/>
                </a:lnTo>
                <a:lnTo>
                  <a:pt x="32" y="156"/>
                </a:lnTo>
                <a:lnTo>
                  <a:pt x="37" y="163"/>
                </a:lnTo>
                <a:lnTo>
                  <a:pt x="41" y="168"/>
                </a:lnTo>
                <a:lnTo>
                  <a:pt x="25" y="181"/>
                </a:lnTo>
                <a:close/>
                <a:moveTo>
                  <a:pt x="7" y="150"/>
                </a:moveTo>
                <a:lnTo>
                  <a:pt x="4" y="141"/>
                </a:lnTo>
                <a:lnTo>
                  <a:pt x="2" y="131"/>
                </a:lnTo>
                <a:lnTo>
                  <a:pt x="1" y="122"/>
                </a:lnTo>
                <a:lnTo>
                  <a:pt x="0" y="113"/>
                </a:lnTo>
                <a:lnTo>
                  <a:pt x="22" y="113"/>
                </a:lnTo>
                <a:lnTo>
                  <a:pt x="22" y="121"/>
                </a:lnTo>
                <a:lnTo>
                  <a:pt x="23" y="128"/>
                </a:lnTo>
                <a:lnTo>
                  <a:pt x="24" y="136"/>
                </a:lnTo>
                <a:lnTo>
                  <a:pt x="27" y="143"/>
                </a:lnTo>
                <a:lnTo>
                  <a:pt x="7" y="150"/>
                </a:lnTo>
                <a:close/>
                <a:moveTo>
                  <a:pt x="0" y="113"/>
                </a:moveTo>
                <a:lnTo>
                  <a:pt x="1" y="102"/>
                </a:lnTo>
                <a:lnTo>
                  <a:pt x="2" y="92"/>
                </a:lnTo>
                <a:lnTo>
                  <a:pt x="4" y="83"/>
                </a:lnTo>
                <a:lnTo>
                  <a:pt x="7" y="72"/>
                </a:lnTo>
                <a:lnTo>
                  <a:pt x="11" y="64"/>
                </a:lnTo>
                <a:lnTo>
                  <a:pt x="15" y="55"/>
                </a:lnTo>
                <a:lnTo>
                  <a:pt x="20" y="46"/>
                </a:lnTo>
                <a:lnTo>
                  <a:pt x="25" y="38"/>
                </a:lnTo>
                <a:lnTo>
                  <a:pt x="43" y="51"/>
                </a:lnTo>
                <a:lnTo>
                  <a:pt x="38" y="58"/>
                </a:lnTo>
                <a:lnTo>
                  <a:pt x="33" y="64"/>
                </a:lnTo>
                <a:lnTo>
                  <a:pt x="30" y="72"/>
                </a:lnTo>
                <a:lnTo>
                  <a:pt x="27" y="80"/>
                </a:lnTo>
                <a:lnTo>
                  <a:pt x="25" y="87"/>
                </a:lnTo>
                <a:lnTo>
                  <a:pt x="23" y="95"/>
                </a:lnTo>
                <a:lnTo>
                  <a:pt x="22" y="103"/>
                </a:lnTo>
                <a:lnTo>
                  <a:pt x="22" y="113"/>
                </a:lnTo>
                <a:lnTo>
                  <a:pt x="0" y="113"/>
                </a:lnTo>
                <a:close/>
                <a:moveTo>
                  <a:pt x="43" y="51"/>
                </a:moveTo>
                <a:lnTo>
                  <a:pt x="43" y="50"/>
                </a:lnTo>
                <a:lnTo>
                  <a:pt x="43" y="51"/>
                </a:lnTo>
                <a:lnTo>
                  <a:pt x="33" y="44"/>
                </a:lnTo>
                <a:lnTo>
                  <a:pt x="43" y="51"/>
                </a:lnTo>
                <a:close/>
                <a:moveTo>
                  <a:pt x="25" y="38"/>
                </a:moveTo>
                <a:lnTo>
                  <a:pt x="32" y="29"/>
                </a:lnTo>
                <a:lnTo>
                  <a:pt x="41" y="22"/>
                </a:lnTo>
                <a:lnTo>
                  <a:pt x="49" y="15"/>
                </a:lnTo>
                <a:lnTo>
                  <a:pt x="57" y="10"/>
                </a:lnTo>
                <a:lnTo>
                  <a:pt x="68" y="29"/>
                </a:lnTo>
                <a:lnTo>
                  <a:pt x="60" y="33"/>
                </a:lnTo>
                <a:lnTo>
                  <a:pt x="54" y="37"/>
                </a:lnTo>
                <a:lnTo>
                  <a:pt x="48" y="43"/>
                </a:lnTo>
                <a:lnTo>
                  <a:pt x="43" y="51"/>
                </a:lnTo>
                <a:lnTo>
                  <a:pt x="25" y="38"/>
                </a:lnTo>
                <a:close/>
                <a:moveTo>
                  <a:pt x="57" y="10"/>
                </a:moveTo>
                <a:lnTo>
                  <a:pt x="67" y="5"/>
                </a:lnTo>
                <a:lnTo>
                  <a:pt x="77" y="2"/>
                </a:lnTo>
                <a:lnTo>
                  <a:pt x="87" y="1"/>
                </a:lnTo>
                <a:lnTo>
                  <a:pt x="98" y="0"/>
                </a:lnTo>
                <a:lnTo>
                  <a:pt x="98" y="20"/>
                </a:lnTo>
                <a:lnTo>
                  <a:pt x="90" y="22"/>
                </a:lnTo>
                <a:lnTo>
                  <a:pt x="82" y="23"/>
                </a:lnTo>
                <a:lnTo>
                  <a:pt x="75" y="26"/>
                </a:lnTo>
                <a:lnTo>
                  <a:pt x="68" y="29"/>
                </a:lnTo>
                <a:lnTo>
                  <a:pt x="57" y="10"/>
                </a:lnTo>
                <a:close/>
                <a:moveTo>
                  <a:pt x="98" y="0"/>
                </a:moveTo>
                <a:lnTo>
                  <a:pt x="98" y="0"/>
                </a:lnTo>
                <a:lnTo>
                  <a:pt x="98" y="10"/>
                </a:lnTo>
                <a:lnTo>
                  <a:pt x="98" y="0"/>
                </a:lnTo>
                <a:close/>
                <a:moveTo>
                  <a:pt x="98" y="0"/>
                </a:moveTo>
                <a:lnTo>
                  <a:pt x="105" y="0"/>
                </a:lnTo>
                <a:lnTo>
                  <a:pt x="111" y="1"/>
                </a:lnTo>
                <a:lnTo>
                  <a:pt x="118" y="2"/>
                </a:lnTo>
                <a:lnTo>
                  <a:pt x="124" y="4"/>
                </a:lnTo>
                <a:lnTo>
                  <a:pt x="115" y="24"/>
                </a:lnTo>
                <a:lnTo>
                  <a:pt x="107" y="22"/>
                </a:lnTo>
                <a:lnTo>
                  <a:pt x="98" y="20"/>
                </a:lnTo>
                <a:lnTo>
                  <a:pt x="98" y="0"/>
                </a:lnTo>
                <a:close/>
                <a:moveTo>
                  <a:pt x="124" y="4"/>
                </a:moveTo>
                <a:lnTo>
                  <a:pt x="129" y="7"/>
                </a:lnTo>
                <a:lnTo>
                  <a:pt x="134" y="10"/>
                </a:lnTo>
                <a:lnTo>
                  <a:pt x="139" y="13"/>
                </a:lnTo>
                <a:lnTo>
                  <a:pt x="145" y="17"/>
                </a:lnTo>
                <a:lnTo>
                  <a:pt x="129" y="33"/>
                </a:lnTo>
                <a:lnTo>
                  <a:pt x="123" y="28"/>
                </a:lnTo>
                <a:lnTo>
                  <a:pt x="115" y="24"/>
                </a:lnTo>
                <a:lnTo>
                  <a:pt x="124" y="4"/>
                </a:lnTo>
                <a:close/>
                <a:moveTo>
                  <a:pt x="142" y="34"/>
                </a:moveTo>
                <a:lnTo>
                  <a:pt x="135" y="38"/>
                </a:lnTo>
                <a:lnTo>
                  <a:pt x="129" y="33"/>
                </a:lnTo>
                <a:lnTo>
                  <a:pt x="137" y="26"/>
                </a:lnTo>
                <a:lnTo>
                  <a:pt x="142" y="34"/>
                </a:lnTo>
                <a:close/>
                <a:moveTo>
                  <a:pt x="131" y="16"/>
                </a:moveTo>
                <a:lnTo>
                  <a:pt x="157" y="1"/>
                </a:lnTo>
                <a:lnTo>
                  <a:pt x="167" y="19"/>
                </a:lnTo>
                <a:lnTo>
                  <a:pt x="142" y="34"/>
                </a:lnTo>
                <a:lnTo>
                  <a:pt x="131" y="16"/>
                </a:lnTo>
                <a:close/>
                <a:moveTo>
                  <a:pt x="157" y="1"/>
                </a:moveTo>
                <a:lnTo>
                  <a:pt x="159" y="0"/>
                </a:lnTo>
                <a:lnTo>
                  <a:pt x="162" y="0"/>
                </a:lnTo>
                <a:lnTo>
                  <a:pt x="162" y="10"/>
                </a:lnTo>
                <a:lnTo>
                  <a:pt x="157" y="1"/>
                </a:lnTo>
                <a:close/>
                <a:moveTo>
                  <a:pt x="162" y="0"/>
                </a:moveTo>
                <a:lnTo>
                  <a:pt x="169" y="0"/>
                </a:lnTo>
                <a:lnTo>
                  <a:pt x="169" y="20"/>
                </a:lnTo>
                <a:lnTo>
                  <a:pt x="162" y="20"/>
                </a:lnTo>
                <a:lnTo>
                  <a:pt x="162" y="0"/>
                </a:lnTo>
                <a:close/>
                <a:moveTo>
                  <a:pt x="169" y="0"/>
                </a:moveTo>
                <a:lnTo>
                  <a:pt x="180" y="0"/>
                </a:lnTo>
                <a:lnTo>
                  <a:pt x="180" y="10"/>
                </a:lnTo>
                <a:lnTo>
                  <a:pt x="169" y="10"/>
                </a:lnTo>
                <a:lnTo>
                  <a:pt x="169" y="0"/>
                </a:lnTo>
                <a:close/>
                <a:moveTo>
                  <a:pt x="180" y="10"/>
                </a:moveTo>
                <a:lnTo>
                  <a:pt x="180" y="123"/>
                </a:lnTo>
                <a:lnTo>
                  <a:pt x="159" y="123"/>
                </a:lnTo>
                <a:lnTo>
                  <a:pt x="159" y="10"/>
                </a:lnTo>
                <a:lnTo>
                  <a:pt x="180" y="10"/>
                </a:lnTo>
                <a:close/>
                <a:moveTo>
                  <a:pt x="180" y="123"/>
                </a:moveTo>
                <a:lnTo>
                  <a:pt x="180" y="137"/>
                </a:lnTo>
                <a:lnTo>
                  <a:pt x="181" y="147"/>
                </a:lnTo>
                <a:lnTo>
                  <a:pt x="159" y="147"/>
                </a:lnTo>
                <a:lnTo>
                  <a:pt x="159" y="137"/>
                </a:lnTo>
                <a:lnTo>
                  <a:pt x="159" y="123"/>
                </a:lnTo>
                <a:lnTo>
                  <a:pt x="180" y="123"/>
                </a:lnTo>
                <a:close/>
                <a:moveTo>
                  <a:pt x="181" y="147"/>
                </a:moveTo>
                <a:lnTo>
                  <a:pt x="181" y="154"/>
                </a:lnTo>
                <a:lnTo>
                  <a:pt x="181" y="160"/>
                </a:lnTo>
                <a:lnTo>
                  <a:pt x="160" y="162"/>
                </a:lnTo>
                <a:lnTo>
                  <a:pt x="159" y="156"/>
                </a:lnTo>
                <a:lnTo>
                  <a:pt x="159" y="147"/>
                </a:lnTo>
                <a:lnTo>
                  <a:pt x="181" y="147"/>
                </a:lnTo>
                <a:close/>
                <a:moveTo>
                  <a:pt x="181" y="160"/>
                </a:moveTo>
                <a:lnTo>
                  <a:pt x="180" y="153"/>
                </a:lnTo>
                <a:lnTo>
                  <a:pt x="181" y="160"/>
                </a:lnTo>
                <a:lnTo>
                  <a:pt x="170" y="161"/>
                </a:lnTo>
                <a:lnTo>
                  <a:pt x="181" y="160"/>
                </a:lnTo>
                <a:close/>
                <a:moveTo>
                  <a:pt x="181" y="160"/>
                </a:moveTo>
                <a:lnTo>
                  <a:pt x="181" y="162"/>
                </a:lnTo>
                <a:lnTo>
                  <a:pt x="182" y="163"/>
                </a:lnTo>
                <a:lnTo>
                  <a:pt x="162" y="172"/>
                </a:lnTo>
                <a:lnTo>
                  <a:pt x="161" y="167"/>
                </a:lnTo>
                <a:lnTo>
                  <a:pt x="160" y="162"/>
                </a:lnTo>
                <a:lnTo>
                  <a:pt x="181" y="160"/>
                </a:lnTo>
                <a:close/>
                <a:moveTo>
                  <a:pt x="182" y="163"/>
                </a:moveTo>
                <a:lnTo>
                  <a:pt x="182" y="163"/>
                </a:lnTo>
                <a:lnTo>
                  <a:pt x="169" y="180"/>
                </a:lnTo>
                <a:lnTo>
                  <a:pt x="165" y="176"/>
                </a:lnTo>
                <a:lnTo>
                  <a:pt x="162" y="172"/>
                </a:lnTo>
                <a:lnTo>
                  <a:pt x="182" y="163"/>
                </a:lnTo>
                <a:close/>
                <a:moveTo>
                  <a:pt x="182" y="163"/>
                </a:moveTo>
                <a:lnTo>
                  <a:pt x="182" y="163"/>
                </a:lnTo>
                <a:lnTo>
                  <a:pt x="182" y="164"/>
                </a:lnTo>
                <a:lnTo>
                  <a:pt x="176" y="172"/>
                </a:lnTo>
                <a:lnTo>
                  <a:pt x="182" y="163"/>
                </a:lnTo>
                <a:close/>
                <a:moveTo>
                  <a:pt x="182" y="164"/>
                </a:moveTo>
                <a:lnTo>
                  <a:pt x="183" y="164"/>
                </a:lnTo>
                <a:lnTo>
                  <a:pt x="184" y="164"/>
                </a:lnTo>
                <a:lnTo>
                  <a:pt x="184" y="184"/>
                </a:lnTo>
                <a:lnTo>
                  <a:pt x="180" y="184"/>
                </a:lnTo>
                <a:lnTo>
                  <a:pt x="176" y="183"/>
                </a:lnTo>
                <a:lnTo>
                  <a:pt x="173" y="182"/>
                </a:lnTo>
                <a:lnTo>
                  <a:pt x="169" y="179"/>
                </a:lnTo>
                <a:lnTo>
                  <a:pt x="182" y="164"/>
                </a:lnTo>
                <a:close/>
                <a:moveTo>
                  <a:pt x="184" y="164"/>
                </a:moveTo>
                <a:lnTo>
                  <a:pt x="188" y="163"/>
                </a:lnTo>
                <a:lnTo>
                  <a:pt x="193" y="161"/>
                </a:lnTo>
                <a:lnTo>
                  <a:pt x="201" y="180"/>
                </a:lnTo>
                <a:lnTo>
                  <a:pt x="192" y="183"/>
                </a:lnTo>
                <a:lnTo>
                  <a:pt x="184" y="184"/>
                </a:lnTo>
                <a:lnTo>
                  <a:pt x="184" y="164"/>
                </a:lnTo>
                <a:close/>
                <a:moveTo>
                  <a:pt x="193" y="161"/>
                </a:moveTo>
                <a:lnTo>
                  <a:pt x="204" y="157"/>
                </a:lnTo>
                <a:lnTo>
                  <a:pt x="207" y="168"/>
                </a:lnTo>
                <a:lnTo>
                  <a:pt x="197" y="171"/>
                </a:lnTo>
                <a:lnTo>
                  <a:pt x="193" y="161"/>
                </a:lnTo>
                <a:close/>
                <a:moveTo>
                  <a:pt x="207" y="168"/>
                </a:moveTo>
                <a:lnTo>
                  <a:pt x="210" y="174"/>
                </a:lnTo>
                <a:lnTo>
                  <a:pt x="189" y="181"/>
                </a:lnTo>
                <a:lnTo>
                  <a:pt x="187" y="174"/>
                </a:lnTo>
                <a:lnTo>
                  <a:pt x="207" y="168"/>
                </a:lnTo>
                <a:close/>
                <a:moveTo>
                  <a:pt x="210" y="174"/>
                </a:moveTo>
                <a:lnTo>
                  <a:pt x="213" y="183"/>
                </a:lnTo>
                <a:lnTo>
                  <a:pt x="204" y="188"/>
                </a:lnTo>
                <a:lnTo>
                  <a:pt x="200" y="177"/>
                </a:lnTo>
                <a:lnTo>
                  <a:pt x="210" y="174"/>
                </a:lnTo>
                <a:close/>
                <a:moveTo>
                  <a:pt x="126" y="161"/>
                </a:moveTo>
                <a:lnTo>
                  <a:pt x="126" y="68"/>
                </a:lnTo>
                <a:lnTo>
                  <a:pt x="148" y="68"/>
                </a:lnTo>
                <a:lnTo>
                  <a:pt x="148" y="161"/>
                </a:lnTo>
                <a:lnTo>
                  <a:pt x="126" y="161"/>
                </a:lnTo>
                <a:close/>
                <a:moveTo>
                  <a:pt x="126" y="68"/>
                </a:moveTo>
                <a:lnTo>
                  <a:pt x="126" y="62"/>
                </a:lnTo>
                <a:lnTo>
                  <a:pt x="124" y="56"/>
                </a:lnTo>
                <a:lnTo>
                  <a:pt x="145" y="48"/>
                </a:lnTo>
                <a:lnTo>
                  <a:pt x="147" y="59"/>
                </a:lnTo>
                <a:lnTo>
                  <a:pt x="148" y="68"/>
                </a:lnTo>
                <a:lnTo>
                  <a:pt x="126" y="68"/>
                </a:lnTo>
                <a:close/>
                <a:moveTo>
                  <a:pt x="124" y="56"/>
                </a:moveTo>
                <a:lnTo>
                  <a:pt x="122" y="51"/>
                </a:lnTo>
                <a:lnTo>
                  <a:pt x="118" y="44"/>
                </a:lnTo>
                <a:lnTo>
                  <a:pt x="134" y="32"/>
                </a:lnTo>
                <a:lnTo>
                  <a:pt x="140" y="40"/>
                </a:lnTo>
                <a:lnTo>
                  <a:pt x="145" y="48"/>
                </a:lnTo>
                <a:lnTo>
                  <a:pt x="124" y="56"/>
                </a:lnTo>
                <a:close/>
                <a:moveTo>
                  <a:pt x="134" y="31"/>
                </a:moveTo>
                <a:lnTo>
                  <a:pt x="135" y="33"/>
                </a:lnTo>
                <a:lnTo>
                  <a:pt x="134" y="32"/>
                </a:lnTo>
                <a:lnTo>
                  <a:pt x="126" y="38"/>
                </a:lnTo>
                <a:lnTo>
                  <a:pt x="134" y="31"/>
                </a:lnTo>
                <a:close/>
                <a:moveTo>
                  <a:pt x="118" y="44"/>
                </a:moveTo>
                <a:lnTo>
                  <a:pt x="113" y="39"/>
                </a:lnTo>
                <a:lnTo>
                  <a:pt x="107" y="36"/>
                </a:lnTo>
                <a:lnTo>
                  <a:pt x="118" y="17"/>
                </a:lnTo>
                <a:lnTo>
                  <a:pt x="122" y="19"/>
                </a:lnTo>
                <a:lnTo>
                  <a:pt x="126" y="24"/>
                </a:lnTo>
                <a:lnTo>
                  <a:pt x="130" y="27"/>
                </a:lnTo>
                <a:lnTo>
                  <a:pt x="134" y="31"/>
                </a:lnTo>
                <a:lnTo>
                  <a:pt x="118" y="44"/>
                </a:lnTo>
                <a:close/>
                <a:moveTo>
                  <a:pt x="118" y="17"/>
                </a:moveTo>
                <a:lnTo>
                  <a:pt x="153" y="35"/>
                </a:lnTo>
                <a:lnTo>
                  <a:pt x="118" y="17"/>
                </a:lnTo>
                <a:lnTo>
                  <a:pt x="112" y="27"/>
                </a:lnTo>
                <a:lnTo>
                  <a:pt x="118" y="17"/>
                </a:lnTo>
                <a:close/>
                <a:moveTo>
                  <a:pt x="107" y="36"/>
                </a:moveTo>
                <a:lnTo>
                  <a:pt x="102" y="34"/>
                </a:lnTo>
                <a:lnTo>
                  <a:pt x="96" y="33"/>
                </a:lnTo>
                <a:lnTo>
                  <a:pt x="96" y="11"/>
                </a:lnTo>
                <a:lnTo>
                  <a:pt x="102" y="12"/>
                </a:lnTo>
                <a:lnTo>
                  <a:pt x="107" y="13"/>
                </a:lnTo>
                <a:lnTo>
                  <a:pt x="112" y="15"/>
                </a:lnTo>
                <a:lnTo>
                  <a:pt x="118" y="17"/>
                </a:lnTo>
                <a:lnTo>
                  <a:pt x="107" y="36"/>
                </a:lnTo>
                <a:close/>
                <a:moveTo>
                  <a:pt x="96" y="11"/>
                </a:moveTo>
                <a:lnTo>
                  <a:pt x="97" y="11"/>
                </a:lnTo>
                <a:lnTo>
                  <a:pt x="96" y="11"/>
                </a:lnTo>
                <a:lnTo>
                  <a:pt x="96" y="23"/>
                </a:lnTo>
                <a:lnTo>
                  <a:pt x="96" y="11"/>
                </a:lnTo>
                <a:close/>
                <a:moveTo>
                  <a:pt x="96" y="33"/>
                </a:moveTo>
                <a:lnTo>
                  <a:pt x="88" y="34"/>
                </a:lnTo>
                <a:lnTo>
                  <a:pt x="82" y="36"/>
                </a:lnTo>
                <a:lnTo>
                  <a:pt x="72" y="17"/>
                </a:lnTo>
                <a:lnTo>
                  <a:pt x="77" y="14"/>
                </a:lnTo>
                <a:lnTo>
                  <a:pt x="83" y="13"/>
                </a:lnTo>
                <a:lnTo>
                  <a:pt x="90" y="12"/>
                </a:lnTo>
                <a:lnTo>
                  <a:pt x="96" y="11"/>
                </a:lnTo>
                <a:lnTo>
                  <a:pt x="96" y="33"/>
                </a:lnTo>
                <a:close/>
                <a:moveTo>
                  <a:pt x="82" y="36"/>
                </a:moveTo>
                <a:lnTo>
                  <a:pt x="76" y="41"/>
                </a:lnTo>
                <a:lnTo>
                  <a:pt x="71" y="47"/>
                </a:lnTo>
                <a:lnTo>
                  <a:pt x="53" y="36"/>
                </a:lnTo>
                <a:lnTo>
                  <a:pt x="57" y="30"/>
                </a:lnTo>
                <a:lnTo>
                  <a:pt x="62" y="26"/>
                </a:lnTo>
                <a:lnTo>
                  <a:pt x="67" y="20"/>
                </a:lnTo>
                <a:lnTo>
                  <a:pt x="72" y="17"/>
                </a:lnTo>
                <a:lnTo>
                  <a:pt x="82" y="36"/>
                </a:lnTo>
                <a:close/>
                <a:moveTo>
                  <a:pt x="53" y="36"/>
                </a:moveTo>
                <a:lnTo>
                  <a:pt x="54" y="34"/>
                </a:lnTo>
                <a:lnTo>
                  <a:pt x="53" y="36"/>
                </a:lnTo>
                <a:lnTo>
                  <a:pt x="62" y="42"/>
                </a:lnTo>
                <a:lnTo>
                  <a:pt x="53" y="36"/>
                </a:lnTo>
                <a:close/>
                <a:moveTo>
                  <a:pt x="71" y="47"/>
                </a:moveTo>
                <a:lnTo>
                  <a:pt x="65" y="58"/>
                </a:lnTo>
                <a:lnTo>
                  <a:pt x="62" y="69"/>
                </a:lnTo>
                <a:lnTo>
                  <a:pt x="41" y="64"/>
                </a:lnTo>
                <a:lnTo>
                  <a:pt x="43" y="56"/>
                </a:lnTo>
                <a:lnTo>
                  <a:pt x="46" y="48"/>
                </a:lnTo>
                <a:lnTo>
                  <a:pt x="49" y="42"/>
                </a:lnTo>
                <a:lnTo>
                  <a:pt x="53" y="36"/>
                </a:lnTo>
                <a:lnTo>
                  <a:pt x="71" y="47"/>
                </a:lnTo>
                <a:close/>
                <a:moveTo>
                  <a:pt x="62" y="69"/>
                </a:moveTo>
                <a:lnTo>
                  <a:pt x="58" y="82"/>
                </a:lnTo>
                <a:lnTo>
                  <a:pt x="58" y="96"/>
                </a:lnTo>
                <a:lnTo>
                  <a:pt x="37" y="96"/>
                </a:lnTo>
                <a:lnTo>
                  <a:pt x="37" y="88"/>
                </a:lnTo>
                <a:lnTo>
                  <a:pt x="38" y="80"/>
                </a:lnTo>
                <a:lnTo>
                  <a:pt x="39" y="71"/>
                </a:lnTo>
                <a:lnTo>
                  <a:pt x="41" y="64"/>
                </a:lnTo>
                <a:lnTo>
                  <a:pt x="62" y="69"/>
                </a:lnTo>
                <a:close/>
                <a:moveTo>
                  <a:pt x="58" y="96"/>
                </a:moveTo>
                <a:lnTo>
                  <a:pt x="58" y="106"/>
                </a:lnTo>
                <a:lnTo>
                  <a:pt x="59" y="114"/>
                </a:lnTo>
                <a:lnTo>
                  <a:pt x="60" y="122"/>
                </a:lnTo>
                <a:lnTo>
                  <a:pt x="63" y="129"/>
                </a:lnTo>
                <a:lnTo>
                  <a:pt x="42" y="136"/>
                </a:lnTo>
                <a:lnTo>
                  <a:pt x="40" y="126"/>
                </a:lnTo>
                <a:lnTo>
                  <a:pt x="38" y="117"/>
                </a:lnTo>
                <a:lnTo>
                  <a:pt x="38" y="107"/>
                </a:lnTo>
                <a:lnTo>
                  <a:pt x="37" y="96"/>
                </a:lnTo>
                <a:lnTo>
                  <a:pt x="58" y="96"/>
                </a:lnTo>
                <a:close/>
                <a:moveTo>
                  <a:pt x="63" y="129"/>
                </a:moveTo>
                <a:lnTo>
                  <a:pt x="65" y="136"/>
                </a:lnTo>
                <a:lnTo>
                  <a:pt x="67" y="142"/>
                </a:lnTo>
                <a:lnTo>
                  <a:pt x="70" y="147"/>
                </a:lnTo>
                <a:lnTo>
                  <a:pt x="74" y="152"/>
                </a:lnTo>
                <a:lnTo>
                  <a:pt x="57" y="166"/>
                </a:lnTo>
                <a:lnTo>
                  <a:pt x="52" y="158"/>
                </a:lnTo>
                <a:lnTo>
                  <a:pt x="48" y="151"/>
                </a:lnTo>
                <a:lnTo>
                  <a:pt x="45" y="144"/>
                </a:lnTo>
                <a:lnTo>
                  <a:pt x="42" y="136"/>
                </a:lnTo>
                <a:lnTo>
                  <a:pt x="63" y="129"/>
                </a:lnTo>
                <a:close/>
                <a:moveTo>
                  <a:pt x="74" y="152"/>
                </a:moveTo>
                <a:lnTo>
                  <a:pt x="80" y="158"/>
                </a:lnTo>
                <a:lnTo>
                  <a:pt x="87" y="164"/>
                </a:lnTo>
                <a:lnTo>
                  <a:pt x="77" y="182"/>
                </a:lnTo>
                <a:lnTo>
                  <a:pt x="72" y="179"/>
                </a:lnTo>
                <a:lnTo>
                  <a:pt x="67" y="175"/>
                </a:lnTo>
                <a:lnTo>
                  <a:pt x="62" y="171"/>
                </a:lnTo>
                <a:lnTo>
                  <a:pt x="57" y="166"/>
                </a:lnTo>
                <a:lnTo>
                  <a:pt x="74" y="152"/>
                </a:lnTo>
                <a:close/>
                <a:moveTo>
                  <a:pt x="87" y="164"/>
                </a:moveTo>
                <a:lnTo>
                  <a:pt x="95" y="167"/>
                </a:lnTo>
                <a:lnTo>
                  <a:pt x="102" y="168"/>
                </a:lnTo>
                <a:lnTo>
                  <a:pt x="102" y="189"/>
                </a:lnTo>
                <a:lnTo>
                  <a:pt x="96" y="189"/>
                </a:lnTo>
                <a:lnTo>
                  <a:pt x="90" y="186"/>
                </a:lnTo>
                <a:lnTo>
                  <a:pt x="83" y="185"/>
                </a:lnTo>
                <a:lnTo>
                  <a:pt x="77" y="182"/>
                </a:lnTo>
                <a:lnTo>
                  <a:pt x="87" y="164"/>
                </a:lnTo>
                <a:close/>
                <a:moveTo>
                  <a:pt x="102" y="189"/>
                </a:moveTo>
                <a:lnTo>
                  <a:pt x="102" y="189"/>
                </a:lnTo>
                <a:lnTo>
                  <a:pt x="102" y="178"/>
                </a:lnTo>
                <a:lnTo>
                  <a:pt x="102" y="189"/>
                </a:lnTo>
                <a:close/>
                <a:moveTo>
                  <a:pt x="102" y="168"/>
                </a:moveTo>
                <a:lnTo>
                  <a:pt x="109" y="167"/>
                </a:lnTo>
                <a:lnTo>
                  <a:pt x="115" y="164"/>
                </a:lnTo>
                <a:lnTo>
                  <a:pt x="123" y="160"/>
                </a:lnTo>
                <a:lnTo>
                  <a:pt x="129" y="153"/>
                </a:lnTo>
                <a:lnTo>
                  <a:pt x="145" y="168"/>
                </a:lnTo>
                <a:lnTo>
                  <a:pt x="139" y="173"/>
                </a:lnTo>
                <a:lnTo>
                  <a:pt x="134" y="177"/>
                </a:lnTo>
                <a:lnTo>
                  <a:pt x="129" y="180"/>
                </a:lnTo>
                <a:lnTo>
                  <a:pt x="124" y="183"/>
                </a:lnTo>
                <a:lnTo>
                  <a:pt x="119" y="185"/>
                </a:lnTo>
                <a:lnTo>
                  <a:pt x="113" y="188"/>
                </a:lnTo>
                <a:lnTo>
                  <a:pt x="108" y="189"/>
                </a:lnTo>
                <a:lnTo>
                  <a:pt x="102" y="189"/>
                </a:lnTo>
                <a:lnTo>
                  <a:pt x="102" y="168"/>
                </a:lnTo>
                <a:close/>
                <a:moveTo>
                  <a:pt x="148" y="161"/>
                </a:moveTo>
                <a:lnTo>
                  <a:pt x="148" y="165"/>
                </a:lnTo>
                <a:lnTo>
                  <a:pt x="145" y="168"/>
                </a:lnTo>
                <a:lnTo>
                  <a:pt x="137" y="161"/>
                </a:lnTo>
                <a:lnTo>
                  <a:pt x="148" y="16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6" name="Freeform 34"/>
          <p:cNvSpPr>
            <a:spLocks/>
          </p:cNvSpPr>
          <p:nvPr/>
        </p:nvSpPr>
        <p:spPr bwMode="auto">
          <a:xfrm>
            <a:off x="1765300" y="3298825"/>
            <a:ext cx="92075" cy="96837"/>
          </a:xfrm>
          <a:custGeom>
            <a:avLst/>
            <a:gdLst>
              <a:gd name="T0" fmla="*/ 76 w 175"/>
              <a:gd name="T1" fmla="*/ 184 h 184"/>
              <a:gd name="T2" fmla="*/ 58 w 175"/>
              <a:gd name="T3" fmla="*/ 180 h 184"/>
              <a:gd name="T4" fmla="*/ 41 w 175"/>
              <a:gd name="T5" fmla="*/ 173 h 184"/>
              <a:gd name="T6" fmla="*/ 28 w 175"/>
              <a:gd name="T7" fmla="*/ 163 h 184"/>
              <a:gd name="T8" fmla="*/ 16 w 175"/>
              <a:gd name="T9" fmla="*/ 150 h 184"/>
              <a:gd name="T10" fmla="*/ 9 w 175"/>
              <a:gd name="T11" fmla="*/ 136 h 184"/>
              <a:gd name="T12" fmla="*/ 4 w 175"/>
              <a:gd name="T13" fmla="*/ 121 h 184"/>
              <a:gd name="T14" fmla="*/ 2 w 175"/>
              <a:gd name="T15" fmla="*/ 103 h 184"/>
              <a:gd name="T16" fmla="*/ 2 w 175"/>
              <a:gd name="T17" fmla="*/ 83 h 184"/>
              <a:gd name="T18" fmla="*/ 8 w 175"/>
              <a:gd name="T19" fmla="*/ 61 h 184"/>
              <a:gd name="T20" fmla="*/ 18 w 175"/>
              <a:gd name="T21" fmla="*/ 42 h 184"/>
              <a:gd name="T22" fmla="*/ 25 w 175"/>
              <a:gd name="T23" fmla="*/ 27 h 184"/>
              <a:gd name="T24" fmla="*/ 26 w 175"/>
              <a:gd name="T25" fmla="*/ 19 h 184"/>
              <a:gd name="T26" fmla="*/ 24 w 175"/>
              <a:gd name="T27" fmla="*/ 14 h 184"/>
              <a:gd name="T28" fmla="*/ 18 w 175"/>
              <a:gd name="T29" fmla="*/ 11 h 184"/>
              <a:gd name="T30" fmla="*/ 7 w 175"/>
              <a:gd name="T31" fmla="*/ 8 h 184"/>
              <a:gd name="T32" fmla="*/ 0 w 175"/>
              <a:gd name="T33" fmla="*/ 0 h 184"/>
              <a:gd name="T34" fmla="*/ 50 w 175"/>
              <a:gd name="T35" fmla="*/ 10 h 184"/>
              <a:gd name="T36" fmla="*/ 44 w 175"/>
              <a:gd name="T37" fmla="*/ 29 h 184"/>
              <a:gd name="T38" fmla="*/ 40 w 175"/>
              <a:gd name="T39" fmla="*/ 51 h 184"/>
              <a:gd name="T40" fmla="*/ 37 w 175"/>
              <a:gd name="T41" fmla="*/ 74 h 184"/>
              <a:gd name="T42" fmla="*/ 37 w 175"/>
              <a:gd name="T43" fmla="*/ 96 h 184"/>
              <a:gd name="T44" fmla="*/ 39 w 175"/>
              <a:gd name="T45" fmla="*/ 114 h 184"/>
              <a:gd name="T46" fmla="*/ 43 w 175"/>
              <a:gd name="T47" fmla="*/ 130 h 184"/>
              <a:gd name="T48" fmla="*/ 49 w 175"/>
              <a:gd name="T49" fmla="*/ 144 h 184"/>
              <a:gd name="T50" fmla="*/ 56 w 175"/>
              <a:gd name="T51" fmla="*/ 155 h 184"/>
              <a:gd name="T52" fmla="*/ 64 w 175"/>
              <a:gd name="T53" fmla="*/ 163 h 184"/>
              <a:gd name="T54" fmla="*/ 72 w 175"/>
              <a:gd name="T55" fmla="*/ 168 h 184"/>
              <a:gd name="T56" fmla="*/ 82 w 175"/>
              <a:gd name="T57" fmla="*/ 170 h 184"/>
              <a:gd name="T58" fmla="*/ 92 w 175"/>
              <a:gd name="T59" fmla="*/ 170 h 184"/>
              <a:gd name="T60" fmla="*/ 102 w 175"/>
              <a:gd name="T61" fmla="*/ 168 h 184"/>
              <a:gd name="T62" fmla="*/ 111 w 175"/>
              <a:gd name="T63" fmla="*/ 163 h 184"/>
              <a:gd name="T64" fmla="*/ 119 w 175"/>
              <a:gd name="T65" fmla="*/ 155 h 184"/>
              <a:gd name="T66" fmla="*/ 126 w 175"/>
              <a:gd name="T67" fmla="*/ 144 h 184"/>
              <a:gd name="T68" fmla="*/ 131 w 175"/>
              <a:gd name="T69" fmla="*/ 131 h 184"/>
              <a:gd name="T70" fmla="*/ 136 w 175"/>
              <a:gd name="T71" fmla="*/ 105 h 184"/>
              <a:gd name="T72" fmla="*/ 137 w 175"/>
              <a:gd name="T73" fmla="*/ 68 h 184"/>
              <a:gd name="T74" fmla="*/ 133 w 175"/>
              <a:gd name="T75" fmla="*/ 39 h 184"/>
              <a:gd name="T76" fmla="*/ 126 w 175"/>
              <a:gd name="T77" fmla="*/ 16 h 184"/>
              <a:gd name="T78" fmla="*/ 175 w 175"/>
              <a:gd name="T79" fmla="*/ 0 h 184"/>
              <a:gd name="T80" fmla="*/ 168 w 175"/>
              <a:gd name="T81" fmla="*/ 8 h 184"/>
              <a:gd name="T82" fmla="*/ 156 w 175"/>
              <a:gd name="T83" fmla="*/ 11 h 184"/>
              <a:gd name="T84" fmla="*/ 151 w 175"/>
              <a:gd name="T85" fmla="*/ 14 h 184"/>
              <a:gd name="T86" fmla="*/ 149 w 175"/>
              <a:gd name="T87" fmla="*/ 19 h 184"/>
              <a:gd name="T88" fmla="*/ 150 w 175"/>
              <a:gd name="T89" fmla="*/ 27 h 184"/>
              <a:gd name="T90" fmla="*/ 156 w 175"/>
              <a:gd name="T91" fmla="*/ 42 h 184"/>
              <a:gd name="T92" fmla="*/ 167 w 175"/>
              <a:gd name="T93" fmla="*/ 61 h 184"/>
              <a:gd name="T94" fmla="*/ 173 w 175"/>
              <a:gd name="T95" fmla="*/ 83 h 184"/>
              <a:gd name="T96" fmla="*/ 173 w 175"/>
              <a:gd name="T97" fmla="*/ 103 h 184"/>
              <a:gd name="T98" fmla="*/ 171 w 175"/>
              <a:gd name="T99" fmla="*/ 121 h 184"/>
              <a:gd name="T100" fmla="*/ 165 w 175"/>
              <a:gd name="T101" fmla="*/ 136 h 184"/>
              <a:gd name="T102" fmla="*/ 156 w 175"/>
              <a:gd name="T103" fmla="*/ 150 h 184"/>
              <a:gd name="T104" fmla="*/ 145 w 175"/>
              <a:gd name="T105" fmla="*/ 163 h 184"/>
              <a:gd name="T106" fmla="*/ 131 w 175"/>
              <a:gd name="T107" fmla="*/ 173 h 184"/>
              <a:gd name="T108" fmla="*/ 115 w 175"/>
              <a:gd name="T109" fmla="*/ 180 h 184"/>
              <a:gd name="T110" fmla="*/ 97 w 175"/>
              <a:gd name="T111" fmla="*/ 184 h 18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5"/>
              <a:gd name="T169" fmla="*/ 0 h 184"/>
              <a:gd name="T170" fmla="*/ 175 w 175"/>
              <a:gd name="T171" fmla="*/ 184 h 18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5" h="184">
                <a:moveTo>
                  <a:pt x="87" y="184"/>
                </a:moveTo>
                <a:lnTo>
                  <a:pt x="76" y="184"/>
                </a:lnTo>
                <a:lnTo>
                  <a:pt x="67" y="182"/>
                </a:lnTo>
                <a:lnTo>
                  <a:pt x="58" y="180"/>
                </a:lnTo>
                <a:lnTo>
                  <a:pt x="49" y="177"/>
                </a:lnTo>
                <a:lnTo>
                  <a:pt x="41" y="173"/>
                </a:lnTo>
                <a:lnTo>
                  <a:pt x="34" y="168"/>
                </a:lnTo>
                <a:lnTo>
                  <a:pt x="28" y="163"/>
                </a:lnTo>
                <a:lnTo>
                  <a:pt x="21" y="156"/>
                </a:lnTo>
                <a:lnTo>
                  <a:pt x="16" y="150"/>
                </a:lnTo>
                <a:lnTo>
                  <a:pt x="12" y="143"/>
                </a:lnTo>
                <a:lnTo>
                  <a:pt x="9" y="136"/>
                </a:lnTo>
                <a:lnTo>
                  <a:pt x="6" y="129"/>
                </a:lnTo>
                <a:lnTo>
                  <a:pt x="4" y="121"/>
                </a:lnTo>
                <a:lnTo>
                  <a:pt x="3" y="112"/>
                </a:lnTo>
                <a:lnTo>
                  <a:pt x="2" y="103"/>
                </a:lnTo>
                <a:lnTo>
                  <a:pt x="1" y="95"/>
                </a:lnTo>
                <a:lnTo>
                  <a:pt x="2" y="83"/>
                </a:lnTo>
                <a:lnTo>
                  <a:pt x="4" y="72"/>
                </a:lnTo>
                <a:lnTo>
                  <a:pt x="8" y="61"/>
                </a:lnTo>
                <a:lnTo>
                  <a:pt x="13" y="51"/>
                </a:lnTo>
                <a:lnTo>
                  <a:pt x="18" y="42"/>
                </a:lnTo>
                <a:lnTo>
                  <a:pt x="22" y="33"/>
                </a:lnTo>
                <a:lnTo>
                  <a:pt x="25" y="27"/>
                </a:lnTo>
                <a:lnTo>
                  <a:pt x="26" y="22"/>
                </a:lnTo>
                <a:lnTo>
                  <a:pt x="26" y="19"/>
                </a:lnTo>
                <a:lnTo>
                  <a:pt x="25" y="16"/>
                </a:lnTo>
                <a:lnTo>
                  <a:pt x="24" y="14"/>
                </a:lnTo>
                <a:lnTo>
                  <a:pt x="21" y="12"/>
                </a:lnTo>
                <a:lnTo>
                  <a:pt x="18" y="11"/>
                </a:lnTo>
                <a:lnTo>
                  <a:pt x="13" y="10"/>
                </a:lnTo>
                <a:lnTo>
                  <a:pt x="7" y="8"/>
                </a:lnTo>
                <a:lnTo>
                  <a:pt x="0" y="8"/>
                </a:lnTo>
                <a:lnTo>
                  <a:pt x="0" y="0"/>
                </a:lnTo>
                <a:lnTo>
                  <a:pt x="56" y="0"/>
                </a:lnTo>
                <a:lnTo>
                  <a:pt x="50" y="10"/>
                </a:lnTo>
                <a:lnTo>
                  <a:pt x="47" y="19"/>
                </a:lnTo>
                <a:lnTo>
                  <a:pt x="44" y="29"/>
                </a:lnTo>
                <a:lnTo>
                  <a:pt x="42" y="40"/>
                </a:lnTo>
                <a:lnTo>
                  <a:pt x="40" y="51"/>
                </a:lnTo>
                <a:lnTo>
                  <a:pt x="38" y="62"/>
                </a:lnTo>
                <a:lnTo>
                  <a:pt x="37" y="74"/>
                </a:lnTo>
                <a:lnTo>
                  <a:pt x="37" y="85"/>
                </a:lnTo>
                <a:lnTo>
                  <a:pt x="37" y="96"/>
                </a:lnTo>
                <a:lnTo>
                  <a:pt x="38" y="105"/>
                </a:lnTo>
                <a:lnTo>
                  <a:pt x="39" y="114"/>
                </a:lnTo>
                <a:lnTo>
                  <a:pt x="41" y="123"/>
                </a:lnTo>
                <a:lnTo>
                  <a:pt x="43" y="130"/>
                </a:lnTo>
                <a:lnTo>
                  <a:pt x="45" y="137"/>
                </a:lnTo>
                <a:lnTo>
                  <a:pt x="49" y="144"/>
                </a:lnTo>
                <a:lnTo>
                  <a:pt x="53" y="151"/>
                </a:lnTo>
                <a:lnTo>
                  <a:pt x="56" y="155"/>
                </a:lnTo>
                <a:lnTo>
                  <a:pt x="60" y="159"/>
                </a:lnTo>
                <a:lnTo>
                  <a:pt x="64" y="163"/>
                </a:lnTo>
                <a:lnTo>
                  <a:pt x="68" y="166"/>
                </a:lnTo>
                <a:lnTo>
                  <a:pt x="72" y="168"/>
                </a:lnTo>
                <a:lnTo>
                  <a:pt x="77" y="169"/>
                </a:lnTo>
                <a:lnTo>
                  <a:pt x="82" y="170"/>
                </a:lnTo>
                <a:lnTo>
                  <a:pt x="87" y="171"/>
                </a:lnTo>
                <a:lnTo>
                  <a:pt x="92" y="170"/>
                </a:lnTo>
                <a:lnTo>
                  <a:pt x="97" y="169"/>
                </a:lnTo>
                <a:lnTo>
                  <a:pt x="102" y="168"/>
                </a:lnTo>
                <a:lnTo>
                  <a:pt x="107" y="165"/>
                </a:lnTo>
                <a:lnTo>
                  <a:pt x="111" y="163"/>
                </a:lnTo>
                <a:lnTo>
                  <a:pt x="115" y="159"/>
                </a:lnTo>
                <a:lnTo>
                  <a:pt x="119" y="155"/>
                </a:lnTo>
                <a:lnTo>
                  <a:pt x="122" y="151"/>
                </a:lnTo>
                <a:lnTo>
                  <a:pt x="126" y="144"/>
                </a:lnTo>
                <a:lnTo>
                  <a:pt x="128" y="138"/>
                </a:lnTo>
                <a:lnTo>
                  <a:pt x="131" y="131"/>
                </a:lnTo>
                <a:lnTo>
                  <a:pt x="133" y="123"/>
                </a:lnTo>
                <a:lnTo>
                  <a:pt x="136" y="105"/>
                </a:lnTo>
                <a:lnTo>
                  <a:pt x="137" y="85"/>
                </a:lnTo>
                <a:lnTo>
                  <a:pt x="137" y="68"/>
                </a:lnTo>
                <a:lnTo>
                  <a:pt x="136" y="52"/>
                </a:lnTo>
                <a:lnTo>
                  <a:pt x="133" y="39"/>
                </a:lnTo>
                <a:lnTo>
                  <a:pt x="130" y="26"/>
                </a:lnTo>
                <a:lnTo>
                  <a:pt x="126" y="16"/>
                </a:lnTo>
                <a:lnTo>
                  <a:pt x="119" y="0"/>
                </a:lnTo>
                <a:lnTo>
                  <a:pt x="175" y="0"/>
                </a:lnTo>
                <a:lnTo>
                  <a:pt x="175" y="8"/>
                </a:lnTo>
                <a:lnTo>
                  <a:pt x="168" y="8"/>
                </a:lnTo>
                <a:lnTo>
                  <a:pt x="162" y="10"/>
                </a:lnTo>
                <a:lnTo>
                  <a:pt x="156" y="11"/>
                </a:lnTo>
                <a:lnTo>
                  <a:pt x="153" y="12"/>
                </a:lnTo>
                <a:lnTo>
                  <a:pt x="151" y="14"/>
                </a:lnTo>
                <a:lnTo>
                  <a:pt x="150" y="16"/>
                </a:lnTo>
                <a:lnTo>
                  <a:pt x="149" y="19"/>
                </a:lnTo>
                <a:lnTo>
                  <a:pt x="149" y="22"/>
                </a:lnTo>
                <a:lnTo>
                  <a:pt x="150" y="27"/>
                </a:lnTo>
                <a:lnTo>
                  <a:pt x="152" y="33"/>
                </a:lnTo>
                <a:lnTo>
                  <a:pt x="156" y="42"/>
                </a:lnTo>
                <a:lnTo>
                  <a:pt x="162" y="51"/>
                </a:lnTo>
                <a:lnTo>
                  <a:pt x="167" y="61"/>
                </a:lnTo>
                <a:lnTo>
                  <a:pt x="171" y="72"/>
                </a:lnTo>
                <a:lnTo>
                  <a:pt x="173" y="83"/>
                </a:lnTo>
                <a:lnTo>
                  <a:pt x="173" y="95"/>
                </a:lnTo>
                <a:lnTo>
                  <a:pt x="173" y="103"/>
                </a:lnTo>
                <a:lnTo>
                  <a:pt x="172" y="112"/>
                </a:lnTo>
                <a:lnTo>
                  <a:pt x="171" y="121"/>
                </a:lnTo>
                <a:lnTo>
                  <a:pt x="168" y="128"/>
                </a:lnTo>
                <a:lnTo>
                  <a:pt x="165" y="136"/>
                </a:lnTo>
                <a:lnTo>
                  <a:pt x="162" y="143"/>
                </a:lnTo>
                <a:lnTo>
                  <a:pt x="156" y="150"/>
                </a:lnTo>
                <a:lnTo>
                  <a:pt x="151" y="156"/>
                </a:lnTo>
                <a:lnTo>
                  <a:pt x="145" y="163"/>
                </a:lnTo>
                <a:lnTo>
                  <a:pt x="139" y="168"/>
                </a:lnTo>
                <a:lnTo>
                  <a:pt x="131" y="173"/>
                </a:lnTo>
                <a:lnTo>
                  <a:pt x="123" y="177"/>
                </a:lnTo>
                <a:lnTo>
                  <a:pt x="115" y="180"/>
                </a:lnTo>
                <a:lnTo>
                  <a:pt x="107" y="182"/>
                </a:lnTo>
                <a:lnTo>
                  <a:pt x="97" y="184"/>
                </a:lnTo>
                <a:lnTo>
                  <a:pt x="87" y="18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7" name="Freeform 35"/>
          <p:cNvSpPr>
            <a:spLocks noEditPoints="1"/>
          </p:cNvSpPr>
          <p:nvPr/>
        </p:nvSpPr>
        <p:spPr bwMode="auto">
          <a:xfrm>
            <a:off x="1758950" y="3292475"/>
            <a:ext cx="104775" cy="109537"/>
          </a:xfrm>
          <a:custGeom>
            <a:avLst/>
            <a:gdLst>
              <a:gd name="T0" fmla="*/ 40 w 198"/>
              <a:gd name="T1" fmla="*/ 188 h 205"/>
              <a:gd name="T2" fmla="*/ 66 w 198"/>
              <a:gd name="T3" fmla="*/ 178 h 205"/>
              <a:gd name="T4" fmla="*/ 31 w 198"/>
              <a:gd name="T5" fmla="*/ 181 h 205"/>
              <a:gd name="T6" fmla="*/ 12 w 198"/>
              <a:gd name="T7" fmla="*/ 151 h 205"/>
              <a:gd name="T8" fmla="*/ 25 w 198"/>
              <a:gd name="T9" fmla="*/ 174 h 205"/>
              <a:gd name="T10" fmla="*/ 24 w 198"/>
              <a:gd name="T11" fmla="*/ 114 h 205"/>
              <a:gd name="T12" fmla="*/ 5 w 198"/>
              <a:gd name="T13" fmla="*/ 81 h 205"/>
              <a:gd name="T14" fmla="*/ 16 w 198"/>
              <a:gd name="T15" fmla="*/ 57 h 205"/>
              <a:gd name="T16" fmla="*/ 34 w 198"/>
              <a:gd name="T17" fmla="*/ 67 h 205"/>
              <a:gd name="T18" fmla="*/ 40 w 198"/>
              <a:gd name="T19" fmla="*/ 57 h 205"/>
              <a:gd name="T20" fmla="*/ 24 w 198"/>
              <a:gd name="T21" fmla="*/ 40 h 205"/>
              <a:gd name="T22" fmla="*/ 24 w 198"/>
              <a:gd name="T23" fmla="*/ 40 h 205"/>
              <a:gd name="T24" fmla="*/ 26 w 198"/>
              <a:gd name="T25" fmla="*/ 33 h 205"/>
              <a:gd name="T26" fmla="*/ 26 w 198"/>
              <a:gd name="T27" fmla="*/ 30 h 205"/>
              <a:gd name="T28" fmla="*/ 26 w 198"/>
              <a:gd name="T29" fmla="*/ 31 h 205"/>
              <a:gd name="T30" fmla="*/ 20 w 198"/>
              <a:gd name="T31" fmla="*/ 30 h 205"/>
              <a:gd name="T32" fmla="*/ 12 w 198"/>
              <a:gd name="T33" fmla="*/ 8 h 205"/>
              <a:gd name="T34" fmla="*/ 12 w 198"/>
              <a:gd name="T35" fmla="*/ 19 h 205"/>
              <a:gd name="T36" fmla="*/ 0 w 198"/>
              <a:gd name="T37" fmla="*/ 11 h 205"/>
              <a:gd name="T38" fmla="*/ 68 w 198"/>
              <a:gd name="T39" fmla="*/ 22 h 205"/>
              <a:gd name="T40" fmla="*/ 68 w 198"/>
              <a:gd name="T41" fmla="*/ 0 h 205"/>
              <a:gd name="T42" fmla="*/ 60 w 198"/>
              <a:gd name="T43" fmla="*/ 74 h 205"/>
              <a:gd name="T44" fmla="*/ 44 w 198"/>
              <a:gd name="T45" fmla="*/ 49 h 205"/>
              <a:gd name="T46" fmla="*/ 60 w 198"/>
              <a:gd name="T47" fmla="*/ 107 h 205"/>
              <a:gd name="T48" fmla="*/ 39 w 198"/>
              <a:gd name="T49" fmla="*/ 108 h 205"/>
              <a:gd name="T50" fmla="*/ 73 w 198"/>
              <a:gd name="T51" fmla="*/ 155 h 205"/>
              <a:gd name="T52" fmla="*/ 73 w 198"/>
              <a:gd name="T53" fmla="*/ 155 h 205"/>
              <a:gd name="T54" fmla="*/ 85 w 198"/>
              <a:gd name="T55" fmla="*/ 168 h 205"/>
              <a:gd name="T56" fmla="*/ 85 w 198"/>
              <a:gd name="T57" fmla="*/ 168 h 205"/>
              <a:gd name="T58" fmla="*/ 75 w 198"/>
              <a:gd name="T59" fmla="*/ 185 h 205"/>
              <a:gd name="T60" fmla="*/ 112 w 198"/>
              <a:gd name="T61" fmla="*/ 191 h 205"/>
              <a:gd name="T62" fmla="*/ 143 w 198"/>
              <a:gd name="T63" fmla="*/ 167 h 205"/>
              <a:gd name="T64" fmla="*/ 143 w 198"/>
              <a:gd name="T65" fmla="*/ 167 h 205"/>
              <a:gd name="T66" fmla="*/ 133 w 198"/>
              <a:gd name="T67" fmla="*/ 138 h 205"/>
              <a:gd name="T68" fmla="*/ 126 w 198"/>
              <a:gd name="T69" fmla="*/ 155 h 205"/>
              <a:gd name="T70" fmla="*/ 159 w 198"/>
              <a:gd name="T71" fmla="*/ 108 h 205"/>
              <a:gd name="T72" fmla="*/ 137 w 198"/>
              <a:gd name="T73" fmla="*/ 65 h 205"/>
              <a:gd name="T74" fmla="*/ 160 w 198"/>
              <a:gd name="T75" fmla="*/ 96 h 205"/>
              <a:gd name="T76" fmla="*/ 132 w 198"/>
              <a:gd name="T77" fmla="*/ 40 h 205"/>
              <a:gd name="T78" fmla="*/ 122 w 198"/>
              <a:gd name="T79" fmla="*/ 15 h 205"/>
              <a:gd name="T80" fmla="*/ 187 w 198"/>
              <a:gd name="T81" fmla="*/ 22 h 205"/>
              <a:gd name="T82" fmla="*/ 187 w 198"/>
              <a:gd name="T83" fmla="*/ 0 h 205"/>
              <a:gd name="T84" fmla="*/ 198 w 198"/>
              <a:gd name="T85" fmla="*/ 30 h 205"/>
              <a:gd name="T86" fmla="*/ 171 w 198"/>
              <a:gd name="T87" fmla="*/ 10 h 205"/>
              <a:gd name="T88" fmla="*/ 159 w 198"/>
              <a:gd name="T89" fmla="*/ 14 h 205"/>
              <a:gd name="T90" fmla="*/ 165 w 198"/>
              <a:gd name="T91" fmla="*/ 23 h 205"/>
              <a:gd name="T92" fmla="*/ 158 w 198"/>
              <a:gd name="T93" fmla="*/ 14 h 205"/>
              <a:gd name="T94" fmla="*/ 152 w 198"/>
              <a:gd name="T95" fmla="*/ 24 h 205"/>
              <a:gd name="T96" fmla="*/ 151 w 198"/>
              <a:gd name="T97" fmla="*/ 33 h 205"/>
              <a:gd name="T98" fmla="*/ 175 w 198"/>
              <a:gd name="T99" fmla="*/ 40 h 205"/>
              <a:gd name="T100" fmla="*/ 164 w 198"/>
              <a:gd name="T101" fmla="*/ 67 h 205"/>
              <a:gd name="T102" fmla="*/ 192 w 198"/>
              <a:gd name="T103" fmla="*/ 81 h 205"/>
              <a:gd name="T104" fmla="*/ 196 w 198"/>
              <a:gd name="T105" fmla="*/ 106 h 205"/>
              <a:gd name="T106" fmla="*/ 194 w 198"/>
              <a:gd name="T107" fmla="*/ 124 h 205"/>
              <a:gd name="T108" fmla="*/ 156 w 198"/>
              <a:gd name="T109" fmla="*/ 161 h 205"/>
              <a:gd name="T110" fmla="*/ 175 w 198"/>
              <a:gd name="T111" fmla="*/ 113 h 205"/>
              <a:gd name="T112" fmla="*/ 171 w 198"/>
              <a:gd name="T113" fmla="*/ 174 h 205"/>
              <a:gd name="T114" fmla="*/ 138 w 198"/>
              <a:gd name="T115" fmla="*/ 175 h 205"/>
              <a:gd name="T116" fmla="*/ 121 w 198"/>
              <a:gd name="T117" fmla="*/ 203 h 205"/>
              <a:gd name="T118" fmla="*/ 131 w 198"/>
              <a:gd name="T119" fmla="*/ 178 h 20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8"/>
              <a:gd name="T181" fmla="*/ 0 h 205"/>
              <a:gd name="T182" fmla="*/ 198 w 198"/>
              <a:gd name="T183" fmla="*/ 205 h 20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8" h="205">
                <a:moveTo>
                  <a:pt x="99" y="205"/>
                </a:moveTo>
                <a:lnTo>
                  <a:pt x="87" y="205"/>
                </a:lnTo>
                <a:lnTo>
                  <a:pt x="77" y="203"/>
                </a:lnTo>
                <a:lnTo>
                  <a:pt x="67" y="201"/>
                </a:lnTo>
                <a:lnTo>
                  <a:pt x="57" y="198"/>
                </a:lnTo>
                <a:lnTo>
                  <a:pt x="48" y="194"/>
                </a:lnTo>
                <a:lnTo>
                  <a:pt x="40" y="188"/>
                </a:lnTo>
                <a:lnTo>
                  <a:pt x="32" y="181"/>
                </a:lnTo>
                <a:lnTo>
                  <a:pt x="25" y="174"/>
                </a:lnTo>
                <a:lnTo>
                  <a:pt x="42" y="161"/>
                </a:lnTo>
                <a:lnTo>
                  <a:pt x="47" y="166"/>
                </a:lnTo>
                <a:lnTo>
                  <a:pt x="53" y="171"/>
                </a:lnTo>
                <a:lnTo>
                  <a:pt x="59" y="175"/>
                </a:lnTo>
                <a:lnTo>
                  <a:pt x="66" y="178"/>
                </a:lnTo>
                <a:lnTo>
                  <a:pt x="73" y="181"/>
                </a:lnTo>
                <a:lnTo>
                  <a:pt x="81" y="182"/>
                </a:lnTo>
                <a:lnTo>
                  <a:pt x="89" y="184"/>
                </a:lnTo>
                <a:lnTo>
                  <a:pt x="99" y="184"/>
                </a:lnTo>
                <a:lnTo>
                  <a:pt x="99" y="205"/>
                </a:lnTo>
                <a:close/>
                <a:moveTo>
                  <a:pt x="25" y="174"/>
                </a:moveTo>
                <a:lnTo>
                  <a:pt x="31" y="181"/>
                </a:lnTo>
                <a:lnTo>
                  <a:pt x="25" y="174"/>
                </a:lnTo>
                <a:lnTo>
                  <a:pt x="33" y="167"/>
                </a:lnTo>
                <a:lnTo>
                  <a:pt x="25" y="174"/>
                </a:lnTo>
                <a:close/>
                <a:moveTo>
                  <a:pt x="25" y="174"/>
                </a:moveTo>
                <a:lnTo>
                  <a:pt x="20" y="167"/>
                </a:lnTo>
                <a:lnTo>
                  <a:pt x="15" y="160"/>
                </a:lnTo>
                <a:lnTo>
                  <a:pt x="12" y="151"/>
                </a:lnTo>
                <a:lnTo>
                  <a:pt x="9" y="143"/>
                </a:lnTo>
                <a:lnTo>
                  <a:pt x="28" y="137"/>
                </a:lnTo>
                <a:lnTo>
                  <a:pt x="30" y="143"/>
                </a:lnTo>
                <a:lnTo>
                  <a:pt x="33" y="149"/>
                </a:lnTo>
                <a:lnTo>
                  <a:pt x="38" y="155"/>
                </a:lnTo>
                <a:lnTo>
                  <a:pt x="42" y="161"/>
                </a:lnTo>
                <a:lnTo>
                  <a:pt x="25" y="174"/>
                </a:lnTo>
                <a:close/>
                <a:moveTo>
                  <a:pt x="9" y="143"/>
                </a:moveTo>
                <a:lnTo>
                  <a:pt x="5" y="134"/>
                </a:lnTo>
                <a:lnTo>
                  <a:pt x="4" y="124"/>
                </a:lnTo>
                <a:lnTo>
                  <a:pt x="3" y="115"/>
                </a:lnTo>
                <a:lnTo>
                  <a:pt x="2" y="106"/>
                </a:lnTo>
                <a:lnTo>
                  <a:pt x="24" y="106"/>
                </a:lnTo>
                <a:lnTo>
                  <a:pt x="24" y="114"/>
                </a:lnTo>
                <a:lnTo>
                  <a:pt x="25" y="121"/>
                </a:lnTo>
                <a:lnTo>
                  <a:pt x="26" y="129"/>
                </a:lnTo>
                <a:lnTo>
                  <a:pt x="28" y="137"/>
                </a:lnTo>
                <a:lnTo>
                  <a:pt x="9" y="143"/>
                </a:lnTo>
                <a:close/>
                <a:moveTo>
                  <a:pt x="2" y="106"/>
                </a:moveTo>
                <a:lnTo>
                  <a:pt x="3" y="93"/>
                </a:lnTo>
                <a:lnTo>
                  <a:pt x="5" y="81"/>
                </a:lnTo>
                <a:lnTo>
                  <a:pt x="26" y="86"/>
                </a:lnTo>
                <a:lnTo>
                  <a:pt x="24" y="95"/>
                </a:lnTo>
                <a:lnTo>
                  <a:pt x="24" y="106"/>
                </a:lnTo>
                <a:lnTo>
                  <a:pt x="2" y="106"/>
                </a:lnTo>
                <a:close/>
                <a:moveTo>
                  <a:pt x="5" y="81"/>
                </a:moveTo>
                <a:lnTo>
                  <a:pt x="11" y="68"/>
                </a:lnTo>
                <a:lnTo>
                  <a:pt x="16" y="57"/>
                </a:lnTo>
                <a:lnTo>
                  <a:pt x="34" y="67"/>
                </a:lnTo>
                <a:lnTo>
                  <a:pt x="29" y="77"/>
                </a:lnTo>
                <a:lnTo>
                  <a:pt x="26" y="86"/>
                </a:lnTo>
                <a:lnTo>
                  <a:pt x="5" y="81"/>
                </a:lnTo>
                <a:close/>
                <a:moveTo>
                  <a:pt x="34" y="67"/>
                </a:moveTo>
                <a:lnTo>
                  <a:pt x="6" y="116"/>
                </a:lnTo>
                <a:lnTo>
                  <a:pt x="34" y="67"/>
                </a:lnTo>
                <a:lnTo>
                  <a:pt x="25" y="62"/>
                </a:lnTo>
                <a:lnTo>
                  <a:pt x="34" y="67"/>
                </a:lnTo>
                <a:close/>
                <a:moveTo>
                  <a:pt x="16" y="57"/>
                </a:moveTo>
                <a:lnTo>
                  <a:pt x="21" y="47"/>
                </a:lnTo>
                <a:lnTo>
                  <a:pt x="24" y="40"/>
                </a:lnTo>
                <a:lnTo>
                  <a:pt x="44" y="49"/>
                </a:lnTo>
                <a:lnTo>
                  <a:pt x="40" y="57"/>
                </a:lnTo>
                <a:lnTo>
                  <a:pt x="34" y="67"/>
                </a:lnTo>
                <a:lnTo>
                  <a:pt x="16" y="57"/>
                </a:lnTo>
                <a:close/>
                <a:moveTo>
                  <a:pt x="24" y="40"/>
                </a:moveTo>
                <a:lnTo>
                  <a:pt x="2" y="95"/>
                </a:lnTo>
                <a:lnTo>
                  <a:pt x="24" y="40"/>
                </a:lnTo>
                <a:lnTo>
                  <a:pt x="34" y="44"/>
                </a:lnTo>
                <a:lnTo>
                  <a:pt x="24" y="40"/>
                </a:lnTo>
                <a:close/>
                <a:moveTo>
                  <a:pt x="24" y="40"/>
                </a:moveTo>
                <a:lnTo>
                  <a:pt x="26" y="36"/>
                </a:lnTo>
                <a:lnTo>
                  <a:pt x="26" y="33"/>
                </a:lnTo>
                <a:lnTo>
                  <a:pt x="48" y="33"/>
                </a:lnTo>
                <a:lnTo>
                  <a:pt x="47" y="40"/>
                </a:lnTo>
                <a:lnTo>
                  <a:pt x="44" y="49"/>
                </a:lnTo>
                <a:lnTo>
                  <a:pt x="24" y="40"/>
                </a:lnTo>
                <a:close/>
                <a:moveTo>
                  <a:pt x="26" y="33"/>
                </a:moveTo>
                <a:lnTo>
                  <a:pt x="26" y="31"/>
                </a:lnTo>
                <a:lnTo>
                  <a:pt x="26" y="30"/>
                </a:lnTo>
                <a:lnTo>
                  <a:pt x="47" y="24"/>
                </a:lnTo>
                <a:lnTo>
                  <a:pt x="48" y="28"/>
                </a:lnTo>
                <a:lnTo>
                  <a:pt x="48" y="33"/>
                </a:lnTo>
                <a:lnTo>
                  <a:pt x="26" y="33"/>
                </a:lnTo>
                <a:close/>
                <a:moveTo>
                  <a:pt x="26" y="30"/>
                </a:moveTo>
                <a:lnTo>
                  <a:pt x="27" y="31"/>
                </a:lnTo>
                <a:lnTo>
                  <a:pt x="41" y="14"/>
                </a:lnTo>
                <a:lnTo>
                  <a:pt x="44" y="18"/>
                </a:lnTo>
                <a:lnTo>
                  <a:pt x="47" y="24"/>
                </a:lnTo>
                <a:lnTo>
                  <a:pt x="26" y="30"/>
                </a:lnTo>
                <a:close/>
                <a:moveTo>
                  <a:pt x="40" y="14"/>
                </a:moveTo>
                <a:lnTo>
                  <a:pt x="40" y="14"/>
                </a:lnTo>
                <a:lnTo>
                  <a:pt x="41" y="14"/>
                </a:lnTo>
                <a:lnTo>
                  <a:pt x="33" y="23"/>
                </a:lnTo>
                <a:lnTo>
                  <a:pt x="40" y="14"/>
                </a:lnTo>
                <a:close/>
                <a:moveTo>
                  <a:pt x="27" y="32"/>
                </a:moveTo>
                <a:lnTo>
                  <a:pt x="26" y="31"/>
                </a:lnTo>
                <a:lnTo>
                  <a:pt x="24" y="31"/>
                </a:lnTo>
                <a:lnTo>
                  <a:pt x="27" y="10"/>
                </a:lnTo>
                <a:lnTo>
                  <a:pt x="34" y="11"/>
                </a:lnTo>
                <a:lnTo>
                  <a:pt x="40" y="14"/>
                </a:lnTo>
                <a:lnTo>
                  <a:pt x="27" y="32"/>
                </a:lnTo>
                <a:close/>
                <a:moveTo>
                  <a:pt x="24" y="31"/>
                </a:moveTo>
                <a:lnTo>
                  <a:pt x="20" y="30"/>
                </a:lnTo>
                <a:lnTo>
                  <a:pt x="24" y="31"/>
                </a:lnTo>
                <a:lnTo>
                  <a:pt x="25" y="21"/>
                </a:lnTo>
                <a:lnTo>
                  <a:pt x="24" y="31"/>
                </a:lnTo>
                <a:close/>
                <a:moveTo>
                  <a:pt x="24" y="31"/>
                </a:moveTo>
                <a:lnTo>
                  <a:pt x="18" y="30"/>
                </a:lnTo>
                <a:lnTo>
                  <a:pt x="12" y="30"/>
                </a:lnTo>
                <a:lnTo>
                  <a:pt x="12" y="8"/>
                </a:lnTo>
                <a:lnTo>
                  <a:pt x="20" y="9"/>
                </a:lnTo>
                <a:lnTo>
                  <a:pt x="27" y="10"/>
                </a:lnTo>
                <a:lnTo>
                  <a:pt x="24" y="31"/>
                </a:lnTo>
                <a:close/>
                <a:moveTo>
                  <a:pt x="12" y="30"/>
                </a:moveTo>
                <a:lnTo>
                  <a:pt x="0" y="30"/>
                </a:lnTo>
                <a:lnTo>
                  <a:pt x="0" y="19"/>
                </a:lnTo>
                <a:lnTo>
                  <a:pt x="12" y="19"/>
                </a:lnTo>
                <a:lnTo>
                  <a:pt x="12" y="30"/>
                </a:lnTo>
                <a:close/>
                <a:moveTo>
                  <a:pt x="0" y="19"/>
                </a:moveTo>
                <a:lnTo>
                  <a:pt x="0" y="11"/>
                </a:lnTo>
                <a:lnTo>
                  <a:pt x="22" y="11"/>
                </a:lnTo>
                <a:lnTo>
                  <a:pt x="22" y="19"/>
                </a:lnTo>
                <a:lnTo>
                  <a:pt x="0" y="19"/>
                </a:lnTo>
                <a:close/>
                <a:moveTo>
                  <a:pt x="0" y="11"/>
                </a:moveTo>
                <a:lnTo>
                  <a:pt x="0" y="0"/>
                </a:lnTo>
                <a:lnTo>
                  <a:pt x="12" y="0"/>
                </a:lnTo>
                <a:lnTo>
                  <a:pt x="12" y="11"/>
                </a:lnTo>
                <a:lnTo>
                  <a:pt x="0" y="11"/>
                </a:lnTo>
                <a:close/>
                <a:moveTo>
                  <a:pt x="12" y="0"/>
                </a:moveTo>
                <a:lnTo>
                  <a:pt x="68" y="0"/>
                </a:lnTo>
                <a:lnTo>
                  <a:pt x="68" y="22"/>
                </a:lnTo>
                <a:lnTo>
                  <a:pt x="12" y="22"/>
                </a:lnTo>
                <a:lnTo>
                  <a:pt x="12" y="0"/>
                </a:lnTo>
                <a:close/>
                <a:moveTo>
                  <a:pt x="68" y="0"/>
                </a:moveTo>
                <a:lnTo>
                  <a:pt x="84" y="0"/>
                </a:lnTo>
                <a:lnTo>
                  <a:pt x="77" y="15"/>
                </a:lnTo>
                <a:lnTo>
                  <a:pt x="68" y="11"/>
                </a:lnTo>
                <a:lnTo>
                  <a:pt x="68" y="0"/>
                </a:lnTo>
                <a:close/>
                <a:moveTo>
                  <a:pt x="77" y="15"/>
                </a:moveTo>
                <a:lnTo>
                  <a:pt x="73" y="25"/>
                </a:lnTo>
                <a:lnTo>
                  <a:pt x="70" y="34"/>
                </a:lnTo>
                <a:lnTo>
                  <a:pt x="67" y="43"/>
                </a:lnTo>
                <a:lnTo>
                  <a:pt x="64" y="53"/>
                </a:lnTo>
                <a:lnTo>
                  <a:pt x="62" y="63"/>
                </a:lnTo>
                <a:lnTo>
                  <a:pt x="60" y="74"/>
                </a:lnTo>
                <a:lnTo>
                  <a:pt x="60" y="85"/>
                </a:lnTo>
                <a:lnTo>
                  <a:pt x="59" y="96"/>
                </a:lnTo>
                <a:lnTo>
                  <a:pt x="39" y="96"/>
                </a:lnTo>
                <a:lnTo>
                  <a:pt x="39" y="84"/>
                </a:lnTo>
                <a:lnTo>
                  <a:pt x="40" y="72"/>
                </a:lnTo>
                <a:lnTo>
                  <a:pt x="42" y="60"/>
                </a:lnTo>
                <a:lnTo>
                  <a:pt x="44" y="49"/>
                </a:lnTo>
                <a:lnTo>
                  <a:pt x="46" y="37"/>
                </a:lnTo>
                <a:lnTo>
                  <a:pt x="49" y="27"/>
                </a:lnTo>
                <a:lnTo>
                  <a:pt x="53" y="16"/>
                </a:lnTo>
                <a:lnTo>
                  <a:pt x="57" y="6"/>
                </a:lnTo>
                <a:lnTo>
                  <a:pt x="77" y="15"/>
                </a:lnTo>
                <a:close/>
                <a:moveTo>
                  <a:pt x="59" y="96"/>
                </a:moveTo>
                <a:lnTo>
                  <a:pt x="60" y="107"/>
                </a:lnTo>
                <a:lnTo>
                  <a:pt x="60" y="115"/>
                </a:lnTo>
                <a:lnTo>
                  <a:pt x="61" y="123"/>
                </a:lnTo>
                <a:lnTo>
                  <a:pt x="64" y="132"/>
                </a:lnTo>
                <a:lnTo>
                  <a:pt x="43" y="136"/>
                </a:lnTo>
                <a:lnTo>
                  <a:pt x="41" y="127"/>
                </a:lnTo>
                <a:lnTo>
                  <a:pt x="40" y="117"/>
                </a:lnTo>
                <a:lnTo>
                  <a:pt x="39" y="108"/>
                </a:lnTo>
                <a:lnTo>
                  <a:pt x="39" y="96"/>
                </a:lnTo>
                <a:lnTo>
                  <a:pt x="59" y="96"/>
                </a:lnTo>
                <a:close/>
                <a:moveTo>
                  <a:pt x="64" y="132"/>
                </a:moveTo>
                <a:lnTo>
                  <a:pt x="66" y="138"/>
                </a:lnTo>
                <a:lnTo>
                  <a:pt x="68" y="144"/>
                </a:lnTo>
                <a:lnTo>
                  <a:pt x="70" y="150"/>
                </a:lnTo>
                <a:lnTo>
                  <a:pt x="73" y="155"/>
                </a:lnTo>
                <a:lnTo>
                  <a:pt x="56" y="167"/>
                </a:lnTo>
                <a:lnTo>
                  <a:pt x="52" y="161"/>
                </a:lnTo>
                <a:lnTo>
                  <a:pt x="48" y="152"/>
                </a:lnTo>
                <a:lnTo>
                  <a:pt x="45" y="145"/>
                </a:lnTo>
                <a:lnTo>
                  <a:pt x="43" y="136"/>
                </a:lnTo>
                <a:lnTo>
                  <a:pt x="64" y="132"/>
                </a:lnTo>
                <a:close/>
                <a:moveTo>
                  <a:pt x="73" y="155"/>
                </a:moveTo>
                <a:lnTo>
                  <a:pt x="75" y="159"/>
                </a:lnTo>
                <a:lnTo>
                  <a:pt x="74" y="155"/>
                </a:lnTo>
                <a:lnTo>
                  <a:pt x="65" y="162"/>
                </a:lnTo>
                <a:lnTo>
                  <a:pt x="73" y="155"/>
                </a:lnTo>
                <a:close/>
                <a:moveTo>
                  <a:pt x="74" y="155"/>
                </a:moveTo>
                <a:lnTo>
                  <a:pt x="79" y="163"/>
                </a:lnTo>
                <a:lnTo>
                  <a:pt x="85" y="168"/>
                </a:lnTo>
                <a:lnTo>
                  <a:pt x="75" y="185"/>
                </a:lnTo>
                <a:lnTo>
                  <a:pt x="70" y="182"/>
                </a:lnTo>
                <a:lnTo>
                  <a:pt x="65" y="178"/>
                </a:lnTo>
                <a:lnTo>
                  <a:pt x="60" y="173"/>
                </a:lnTo>
                <a:lnTo>
                  <a:pt x="55" y="167"/>
                </a:lnTo>
                <a:lnTo>
                  <a:pt x="74" y="155"/>
                </a:lnTo>
                <a:close/>
                <a:moveTo>
                  <a:pt x="85" y="168"/>
                </a:moveTo>
                <a:lnTo>
                  <a:pt x="92" y="171"/>
                </a:lnTo>
                <a:lnTo>
                  <a:pt x="99" y="171"/>
                </a:lnTo>
                <a:lnTo>
                  <a:pt x="99" y="193"/>
                </a:lnTo>
                <a:lnTo>
                  <a:pt x="93" y="192"/>
                </a:lnTo>
                <a:lnTo>
                  <a:pt x="86" y="191"/>
                </a:lnTo>
                <a:lnTo>
                  <a:pt x="80" y="189"/>
                </a:lnTo>
                <a:lnTo>
                  <a:pt x="75" y="185"/>
                </a:lnTo>
                <a:lnTo>
                  <a:pt x="85" y="168"/>
                </a:lnTo>
                <a:close/>
                <a:moveTo>
                  <a:pt x="99" y="171"/>
                </a:moveTo>
                <a:lnTo>
                  <a:pt x="107" y="170"/>
                </a:lnTo>
                <a:lnTo>
                  <a:pt x="113" y="168"/>
                </a:lnTo>
                <a:lnTo>
                  <a:pt x="124" y="185"/>
                </a:lnTo>
                <a:lnTo>
                  <a:pt x="119" y="189"/>
                </a:lnTo>
                <a:lnTo>
                  <a:pt x="112" y="191"/>
                </a:lnTo>
                <a:lnTo>
                  <a:pt x="106" y="192"/>
                </a:lnTo>
                <a:lnTo>
                  <a:pt x="99" y="193"/>
                </a:lnTo>
                <a:lnTo>
                  <a:pt x="99" y="171"/>
                </a:lnTo>
                <a:close/>
                <a:moveTo>
                  <a:pt x="113" y="168"/>
                </a:moveTo>
                <a:lnTo>
                  <a:pt x="120" y="163"/>
                </a:lnTo>
                <a:lnTo>
                  <a:pt x="126" y="155"/>
                </a:lnTo>
                <a:lnTo>
                  <a:pt x="143" y="167"/>
                </a:lnTo>
                <a:lnTo>
                  <a:pt x="139" y="173"/>
                </a:lnTo>
                <a:lnTo>
                  <a:pt x="134" y="178"/>
                </a:lnTo>
                <a:lnTo>
                  <a:pt x="130" y="182"/>
                </a:lnTo>
                <a:lnTo>
                  <a:pt x="124" y="185"/>
                </a:lnTo>
                <a:lnTo>
                  <a:pt x="113" y="168"/>
                </a:lnTo>
                <a:close/>
                <a:moveTo>
                  <a:pt x="143" y="167"/>
                </a:moveTo>
                <a:lnTo>
                  <a:pt x="143" y="167"/>
                </a:lnTo>
                <a:lnTo>
                  <a:pt x="134" y="162"/>
                </a:lnTo>
                <a:lnTo>
                  <a:pt x="143" y="167"/>
                </a:lnTo>
                <a:close/>
                <a:moveTo>
                  <a:pt x="126" y="155"/>
                </a:moveTo>
                <a:lnTo>
                  <a:pt x="129" y="150"/>
                </a:lnTo>
                <a:lnTo>
                  <a:pt x="131" y="145"/>
                </a:lnTo>
                <a:lnTo>
                  <a:pt x="133" y="138"/>
                </a:lnTo>
                <a:lnTo>
                  <a:pt x="135" y="132"/>
                </a:lnTo>
                <a:lnTo>
                  <a:pt x="156" y="136"/>
                </a:lnTo>
                <a:lnTo>
                  <a:pt x="154" y="145"/>
                </a:lnTo>
                <a:lnTo>
                  <a:pt x="151" y="152"/>
                </a:lnTo>
                <a:lnTo>
                  <a:pt x="148" y="161"/>
                </a:lnTo>
                <a:lnTo>
                  <a:pt x="143" y="167"/>
                </a:lnTo>
                <a:lnTo>
                  <a:pt x="126" y="155"/>
                </a:lnTo>
                <a:close/>
                <a:moveTo>
                  <a:pt x="135" y="132"/>
                </a:moveTo>
                <a:lnTo>
                  <a:pt x="136" y="123"/>
                </a:lnTo>
                <a:lnTo>
                  <a:pt x="137" y="115"/>
                </a:lnTo>
                <a:lnTo>
                  <a:pt x="138" y="107"/>
                </a:lnTo>
                <a:lnTo>
                  <a:pt x="138" y="96"/>
                </a:lnTo>
                <a:lnTo>
                  <a:pt x="160" y="96"/>
                </a:lnTo>
                <a:lnTo>
                  <a:pt x="159" y="108"/>
                </a:lnTo>
                <a:lnTo>
                  <a:pt x="159" y="118"/>
                </a:lnTo>
                <a:lnTo>
                  <a:pt x="157" y="127"/>
                </a:lnTo>
                <a:lnTo>
                  <a:pt x="156" y="136"/>
                </a:lnTo>
                <a:lnTo>
                  <a:pt x="135" y="132"/>
                </a:lnTo>
                <a:close/>
                <a:moveTo>
                  <a:pt x="138" y="96"/>
                </a:moveTo>
                <a:lnTo>
                  <a:pt x="138" y="80"/>
                </a:lnTo>
                <a:lnTo>
                  <a:pt x="137" y="65"/>
                </a:lnTo>
                <a:lnTo>
                  <a:pt x="135" y="52"/>
                </a:lnTo>
                <a:lnTo>
                  <a:pt x="132" y="40"/>
                </a:lnTo>
                <a:lnTo>
                  <a:pt x="153" y="34"/>
                </a:lnTo>
                <a:lnTo>
                  <a:pt x="156" y="47"/>
                </a:lnTo>
                <a:lnTo>
                  <a:pt x="158" y="62"/>
                </a:lnTo>
                <a:lnTo>
                  <a:pt x="159" y="79"/>
                </a:lnTo>
                <a:lnTo>
                  <a:pt x="160" y="96"/>
                </a:lnTo>
                <a:lnTo>
                  <a:pt x="138" y="96"/>
                </a:lnTo>
                <a:close/>
                <a:moveTo>
                  <a:pt x="153" y="34"/>
                </a:moveTo>
                <a:lnTo>
                  <a:pt x="152" y="33"/>
                </a:lnTo>
                <a:lnTo>
                  <a:pt x="153" y="34"/>
                </a:lnTo>
                <a:lnTo>
                  <a:pt x="142" y="37"/>
                </a:lnTo>
                <a:lnTo>
                  <a:pt x="153" y="34"/>
                </a:lnTo>
                <a:close/>
                <a:moveTo>
                  <a:pt x="132" y="40"/>
                </a:moveTo>
                <a:lnTo>
                  <a:pt x="129" y="31"/>
                </a:lnTo>
                <a:lnTo>
                  <a:pt x="122" y="15"/>
                </a:lnTo>
                <a:lnTo>
                  <a:pt x="140" y="6"/>
                </a:lnTo>
                <a:lnTo>
                  <a:pt x="149" y="23"/>
                </a:lnTo>
                <a:lnTo>
                  <a:pt x="153" y="34"/>
                </a:lnTo>
                <a:lnTo>
                  <a:pt x="132" y="40"/>
                </a:lnTo>
                <a:close/>
                <a:moveTo>
                  <a:pt x="122" y="15"/>
                </a:moveTo>
                <a:lnTo>
                  <a:pt x="114" y="0"/>
                </a:lnTo>
                <a:lnTo>
                  <a:pt x="131" y="0"/>
                </a:lnTo>
                <a:lnTo>
                  <a:pt x="131" y="11"/>
                </a:lnTo>
                <a:lnTo>
                  <a:pt x="122" y="15"/>
                </a:lnTo>
                <a:close/>
                <a:moveTo>
                  <a:pt x="131" y="0"/>
                </a:moveTo>
                <a:lnTo>
                  <a:pt x="187" y="0"/>
                </a:lnTo>
                <a:lnTo>
                  <a:pt x="187" y="22"/>
                </a:lnTo>
                <a:lnTo>
                  <a:pt x="131" y="22"/>
                </a:lnTo>
                <a:lnTo>
                  <a:pt x="131" y="0"/>
                </a:lnTo>
                <a:close/>
                <a:moveTo>
                  <a:pt x="187" y="0"/>
                </a:moveTo>
                <a:lnTo>
                  <a:pt x="198" y="0"/>
                </a:lnTo>
                <a:lnTo>
                  <a:pt x="198" y="11"/>
                </a:lnTo>
                <a:lnTo>
                  <a:pt x="187" y="11"/>
                </a:lnTo>
                <a:lnTo>
                  <a:pt x="187" y="0"/>
                </a:lnTo>
                <a:close/>
                <a:moveTo>
                  <a:pt x="198" y="11"/>
                </a:moveTo>
                <a:lnTo>
                  <a:pt x="198" y="19"/>
                </a:lnTo>
                <a:lnTo>
                  <a:pt x="177" y="19"/>
                </a:lnTo>
                <a:lnTo>
                  <a:pt x="177" y="11"/>
                </a:lnTo>
                <a:lnTo>
                  <a:pt x="198" y="11"/>
                </a:lnTo>
                <a:close/>
                <a:moveTo>
                  <a:pt x="198" y="19"/>
                </a:moveTo>
                <a:lnTo>
                  <a:pt x="198" y="30"/>
                </a:lnTo>
                <a:lnTo>
                  <a:pt x="187" y="30"/>
                </a:lnTo>
                <a:lnTo>
                  <a:pt x="187" y="19"/>
                </a:lnTo>
                <a:lnTo>
                  <a:pt x="198" y="19"/>
                </a:lnTo>
                <a:close/>
                <a:moveTo>
                  <a:pt x="187" y="30"/>
                </a:moveTo>
                <a:lnTo>
                  <a:pt x="181" y="30"/>
                </a:lnTo>
                <a:lnTo>
                  <a:pt x="175" y="31"/>
                </a:lnTo>
                <a:lnTo>
                  <a:pt x="171" y="10"/>
                </a:lnTo>
                <a:lnTo>
                  <a:pt x="179" y="9"/>
                </a:lnTo>
                <a:lnTo>
                  <a:pt x="187" y="8"/>
                </a:lnTo>
                <a:lnTo>
                  <a:pt x="187" y="30"/>
                </a:lnTo>
                <a:close/>
                <a:moveTo>
                  <a:pt x="175" y="31"/>
                </a:moveTo>
                <a:lnTo>
                  <a:pt x="172" y="31"/>
                </a:lnTo>
                <a:lnTo>
                  <a:pt x="170" y="32"/>
                </a:lnTo>
                <a:lnTo>
                  <a:pt x="159" y="14"/>
                </a:lnTo>
                <a:lnTo>
                  <a:pt x="164" y="11"/>
                </a:lnTo>
                <a:lnTo>
                  <a:pt x="171" y="10"/>
                </a:lnTo>
                <a:lnTo>
                  <a:pt x="175" y="31"/>
                </a:lnTo>
                <a:close/>
                <a:moveTo>
                  <a:pt x="158" y="14"/>
                </a:moveTo>
                <a:lnTo>
                  <a:pt x="159" y="14"/>
                </a:lnTo>
                <a:lnTo>
                  <a:pt x="165" y="23"/>
                </a:lnTo>
                <a:lnTo>
                  <a:pt x="158" y="14"/>
                </a:lnTo>
                <a:close/>
                <a:moveTo>
                  <a:pt x="171" y="31"/>
                </a:moveTo>
                <a:lnTo>
                  <a:pt x="171" y="31"/>
                </a:lnTo>
                <a:lnTo>
                  <a:pt x="172" y="30"/>
                </a:lnTo>
                <a:lnTo>
                  <a:pt x="152" y="24"/>
                </a:lnTo>
                <a:lnTo>
                  <a:pt x="155" y="18"/>
                </a:lnTo>
                <a:lnTo>
                  <a:pt x="158" y="14"/>
                </a:lnTo>
                <a:lnTo>
                  <a:pt x="171" y="31"/>
                </a:lnTo>
                <a:close/>
                <a:moveTo>
                  <a:pt x="172" y="30"/>
                </a:moveTo>
                <a:lnTo>
                  <a:pt x="171" y="31"/>
                </a:lnTo>
                <a:lnTo>
                  <a:pt x="171" y="33"/>
                </a:lnTo>
                <a:lnTo>
                  <a:pt x="151" y="33"/>
                </a:lnTo>
                <a:lnTo>
                  <a:pt x="151" y="28"/>
                </a:lnTo>
                <a:lnTo>
                  <a:pt x="152" y="24"/>
                </a:lnTo>
                <a:lnTo>
                  <a:pt x="172" y="30"/>
                </a:lnTo>
                <a:close/>
                <a:moveTo>
                  <a:pt x="171" y="33"/>
                </a:moveTo>
                <a:lnTo>
                  <a:pt x="172" y="36"/>
                </a:lnTo>
                <a:lnTo>
                  <a:pt x="175" y="40"/>
                </a:lnTo>
                <a:lnTo>
                  <a:pt x="155" y="49"/>
                </a:lnTo>
                <a:lnTo>
                  <a:pt x="152" y="40"/>
                </a:lnTo>
                <a:lnTo>
                  <a:pt x="151" y="33"/>
                </a:lnTo>
                <a:lnTo>
                  <a:pt x="171" y="33"/>
                </a:lnTo>
                <a:close/>
                <a:moveTo>
                  <a:pt x="175" y="40"/>
                </a:moveTo>
                <a:lnTo>
                  <a:pt x="196" y="95"/>
                </a:lnTo>
                <a:lnTo>
                  <a:pt x="175" y="40"/>
                </a:lnTo>
                <a:lnTo>
                  <a:pt x="164" y="44"/>
                </a:lnTo>
                <a:lnTo>
                  <a:pt x="175" y="40"/>
                </a:lnTo>
                <a:close/>
                <a:moveTo>
                  <a:pt x="175" y="40"/>
                </a:moveTo>
                <a:lnTo>
                  <a:pt x="178" y="47"/>
                </a:lnTo>
                <a:lnTo>
                  <a:pt x="183" y="57"/>
                </a:lnTo>
                <a:lnTo>
                  <a:pt x="164" y="67"/>
                </a:lnTo>
                <a:lnTo>
                  <a:pt x="159" y="57"/>
                </a:lnTo>
                <a:lnTo>
                  <a:pt x="155" y="49"/>
                </a:lnTo>
                <a:lnTo>
                  <a:pt x="175" y="40"/>
                </a:lnTo>
                <a:close/>
                <a:moveTo>
                  <a:pt x="164" y="67"/>
                </a:moveTo>
                <a:lnTo>
                  <a:pt x="192" y="116"/>
                </a:lnTo>
                <a:lnTo>
                  <a:pt x="164" y="67"/>
                </a:lnTo>
                <a:lnTo>
                  <a:pt x="174" y="62"/>
                </a:lnTo>
                <a:lnTo>
                  <a:pt x="164" y="67"/>
                </a:lnTo>
                <a:close/>
                <a:moveTo>
                  <a:pt x="183" y="57"/>
                </a:moveTo>
                <a:lnTo>
                  <a:pt x="188" y="68"/>
                </a:lnTo>
                <a:lnTo>
                  <a:pt x="192" y="81"/>
                </a:lnTo>
                <a:lnTo>
                  <a:pt x="172" y="86"/>
                </a:lnTo>
                <a:lnTo>
                  <a:pt x="169" y="77"/>
                </a:lnTo>
                <a:lnTo>
                  <a:pt x="164" y="67"/>
                </a:lnTo>
                <a:lnTo>
                  <a:pt x="183" y="57"/>
                </a:lnTo>
                <a:close/>
                <a:moveTo>
                  <a:pt x="192" y="81"/>
                </a:moveTo>
                <a:lnTo>
                  <a:pt x="195" y="93"/>
                </a:lnTo>
                <a:lnTo>
                  <a:pt x="196" y="106"/>
                </a:lnTo>
                <a:lnTo>
                  <a:pt x="175" y="106"/>
                </a:lnTo>
                <a:lnTo>
                  <a:pt x="175" y="95"/>
                </a:lnTo>
                <a:lnTo>
                  <a:pt x="172" y="86"/>
                </a:lnTo>
                <a:lnTo>
                  <a:pt x="192" y="81"/>
                </a:lnTo>
                <a:close/>
                <a:moveTo>
                  <a:pt x="196" y="106"/>
                </a:moveTo>
                <a:lnTo>
                  <a:pt x="195" y="115"/>
                </a:lnTo>
                <a:lnTo>
                  <a:pt x="194" y="124"/>
                </a:lnTo>
                <a:lnTo>
                  <a:pt x="192" y="134"/>
                </a:lnTo>
                <a:lnTo>
                  <a:pt x="190" y="143"/>
                </a:lnTo>
                <a:lnTo>
                  <a:pt x="186" y="151"/>
                </a:lnTo>
                <a:lnTo>
                  <a:pt x="182" y="160"/>
                </a:lnTo>
                <a:lnTo>
                  <a:pt x="178" y="167"/>
                </a:lnTo>
                <a:lnTo>
                  <a:pt x="171" y="174"/>
                </a:lnTo>
                <a:lnTo>
                  <a:pt x="156" y="161"/>
                </a:lnTo>
                <a:lnTo>
                  <a:pt x="160" y="154"/>
                </a:lnTo>
                <a:lnTo>
                  <a:pt x="164" y="148"/>
                </a:lnTo>
                <a:lnTo>
                  <a:pt x="167" y="142"/>
                </a:lnTo>
                <a:lnTo>
                  <a:pt x="170" y="136"/>
                </a:lnTo>
                <a:lnTo>
                  <a:pt x="172" y="128"/>
                </a:lnTo>
                <a:lnTo>
                  <a:pt x="174" y="121"/>
                </a:lnTo>
                <a:lnTo>
                  <a:pt x="175" y="113"/>
                </a:lnTo>
                <a:lnTo>
                  <a:pt x="175" y="106"/>
                </a:lnTo>
                <a:lnTo>
                  <a:pt x="196" y="106"/>
                </a:lnTo>
                <a:close/>
                <a:moveTo>
                  <a:pt x="171" y="174"/>
                </a:moveTo>
                <a:lnTo>
                  <a:pt x="172" y="174"/>
                </a:lnTo>
                <a:lnTo>
                  <a:pt x="171" y="174"/>
                </a:lnTo>
                <a:lnTo>
                  <a:pt x="163" y="167"/>
                </a:lnTo>
                <a:lnTo>
                  <a:pt x="171" y="174"/>
                </a:lnTo>
                <a:close/>
                <a:moveTo>
                  <a:pt x="171" y="174"/>
                </a:moveTo>
                <a:lnTo>
                  <a:pt x="164" y="181"/>
                </a:lnTo>
                <a:lnTo>
                  <a:pt x="157" y="188"/>
                </a:lnTo>
                <a:lnTo>
                  <a:pt x="149" y="194"/>
                </a:lnTo>
                <a:lnTo>
                  <a:pt x="139" y="198"/>
                </a:lnTo>
                <a:lnTo>
                  <a:pt x="131" y="178"/>
                </a:lnTo>
                <a:lnTo>
                  <a:pt x="138" y="175"/>
                </a:lnTo>
                <a:lnTo>
                  <a:pt x="144" y="171"/>
                </a:lnTo>
                <a:lnTo>
                  <a:pt x="150" y="166"/>
                </a:lnTo>
                <a:lnTo>
                  <a:pt x="156" y="161"/>
                </a:lnTo>
                <a:lnTo>
                  <a:pt x="171" y="174"/>
                </a:lnTo>
                <a:close/>
                <a:moveTo>
                  <a:pt x="139" y="198"/>
                </a:moveTo>
                <a:lnTo>
                  <a:pt x="130" y="201"/>
                </a:lnTo>
                <a:lnTo>
                  <a:pt x="121" y="203"/>
                </a:lnTo>
                <a:lnTo>
                  <a:pt x="110" y="205"/>
                </a:lnTo>
                <a:lnTo>
                  <a:pt x="99" y="205"/>
                </a:lnTo>
                <a:lnTo>
                  <a:pt x="99" y="184"/>
                </a:lnTo>
                <a:lnTo>
                  <a:pt x="108" y="184"/>
                </a:lnTo>
                <a:lnTo>
                  <a:pt x="116" y="182"/>
                </a:lnTo>
                <a:lnTo>
                  <a:pt x="124" y="181"/>
                </a:lnTo>
                <a:lnTo>
                  <a:pt x="131" y="178"/>
                </a:lnTo>
                <a:lnTo>
                  <a:pt x="139" y="19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8" name="Freeform 36"/>
          <p:cNvSpPr>
            <a:spLocks noEditPoints="1"/>
          </p:cNvSpPr>
          <p:nvPr/>
        </p:nvSpPr>
        <p:spPr bwMode="auto">
          <a:xfrm>
            <a:off x="1819275" y="2928937"/>
            <a:ext cx="57150" cy="192088"/>
          </a:xfrm>
          <a:custGeom>
            <a:avLst/>
            <a:gdLst>
              <a:gd name="T0" fmla="*/ 108 w 108"/>
              <a:gd name="T1" fmla="*/ 24 h 364"/>
              <a:gd name="T2" fmla="*/ 105 w 108"/>
              <a:gd name="T3" fmla="*/ 31 h 364"/>
              <a:gd name="T4" fmla="*/ 100 w 108"/>
              <a:gd name="T5" fmla="*/ 36 h 364"/>
              <a:gd name="T6" fmla="*/ 93 w 108"/>
              <a:gd name="T7" fmla="*/ 39 h 364"/>
              <a:gd name="T8" fmla="*/ 84 w 108"/>
              <a:gd name="T9" fmla="*/ 39 h 364"/>
              <a:gd name="T10" fmla="*/ 77 w 108"/>
              <a:gd name="T11" fmla="*/ 37 h 364"/>
              <a:gd name="T12" fmla="*/ 72 w 108"/>
              <a:gd name="T13" fmla="*/ 31 h 364"/>
              <a:gd name="T14" fmla="*/ 69 w 108"/>
              <a:gd name="T15" fmla="*/ 24 h 364"/>
              <a:gd name="T16" fmla="*/ 69 w 108"/>
              <a:gd name="T17" fmla="*/ 17 h 364"/>
              <a:gd name="T18" fmla="*/ 72 w 108"/>
              <a:gd name="T19" fmla="*/ 9 h 364"/>
              <a:gd name="T20" fmla="*/ 78 w 108"/>
              <a:gd name="T21" fmla="*/ 3 h 364"/>
              <a:gd name="T22" fmla="*/ 84 w 108"/>
              <a:gd name="T23" fmla="*/ 1 h 364"/>
              <a:gd name="T24" fmla="*/ 93 w 108"/>
              <a:gd name="T25" fmla="*/ 1 h 364"/>
              <a:gd name="T26" fmla="*/ 99 w 108"/>
              <a:gd name="T27" fmla="*/ 3 h 364"/>
              <a:gd name="T28" fmla="*/ 105 w 108"/>
              <a:gd name="T29" fmla="*/ 9 h 364"/>
              <a:gd name="T30" fmla="*/ 108 w 108"/>
              <a:gd name="T31" fmla="*/ 17 h 364"/>
              <a:gd name="T32" fmla="*/ 105 w 108"/>
              <a:gd name="T33" fmla="*/ 274 h 364"/>
              <a:gd name="T34" fmla="*/ 104 w 108"/>
              <a:gd name="T35" fmla="*/ 295 h 364"/>
              <a:gd name="T36" fmla="*/ 100 w 108"/>
              <a:gd name="T37" fmla="*/ 313 h 364"/>
              <a:gd name="T38" fmla="*/ 94 w 108"/>
              <a:gd name="T39" fmla="*/ 329 h 364"/>
              <a:gd name="T40" fmla="*/ 85 w 108"/>
              <a:gd name="T41" fmla="*/ 342 h 364"/>
              <a:gd name="T42" fmla="*/ 75 w 108"/>
              <a:gd name="T43" fmla="*/ 352 h 364"/>
              <a:gd name="T44" fmla="*/ 64 w 108"/>
              <a:gd name="T45" fmla="*/ 359 h 364"/>
              <a:gd name="T46" fmla="*/ 50 w 108"/>
              <a:gd name="T47" fmla="*/ 363 h 364"/>
              <a:gd name="T48" fmla="*/ 35 w 108"/>
              <a:gd name="T49" fmla="*/ 364 h 364"/>
              <a:gd name="T50" fmla="*/ 20 w 108"/>
              <a:gd name="T51" fmla="*/ 362 h 364"/>
              <a:gd name="T52" fmla="*/ 9 w 108"/>
              <a:gd name="T53" fmla="*/ 357 h 364"/>
              <a:gd name="T54" fmla="*/ 2 w 108"/>
              <a:gd name="T55" fmla="*/ 352 h 364"/>
              <a:gd name="T56" fmla="*/ 0 w 108"/>
              <a:gd name="T57" fmla="*/ 344 h 364"/>
              <a:gd name="T58" fmla="*/ 1 w 108"/>
              <a:gd name="T59" fmla="*/ 338 h 364"/>
              <a:gd name="T60" fmla="*/ 4 w 108"/>
              <a:gd name="T61" fmla="*/ 332 h 364"/>
              <a:gd name="T62" fmla="*/ 10 w 108"/>
              <a:gd name="T63" fmla="*/ 329 h 364"/>
              <a:gd name="T64" fmla="*/ 16 w 108"/>
              <a:gd name="T65" fmla="*/ 328 h 364"/>
              <a:gd name="T66" fmla="*/ 27 w 108"/>
              <a:gd name="T67" fmla="*/ 331 h 364"/>
              <a:gd name="T68" fmla="*/ 39 w 108"/>
              <a:gd name="T69" fmla="*/ 340 h 364"/>
              <a:gd name="T70" fmla="*/ 47 w 108"/>
              <a:gd name="T71" fmla="*/ 346 h 364"/>
              <a:gd name="T72" fmla="*/ 54 w 108"/>
              <a:gd name="T73" fmla="*/ 349 h 364"/>
              <a:gd name="T74" fmla="*/ 61 w 108"/>
              <a:gd name="T75" fmla="*/ 348 h 364"/>
              <a:gd name="T76" fmla="*/ 65 w 108"/>
              <a:gd name="T77" fmla="*/ 344 h 364"/>
              <a:gd name="T78" fmla="*/ 71 w 108"/>
              <a:gd name="T79" fmla="*/ 331 h 364"/>
              <a:gd name="T80" fmla="*/ 72 w 108"/>
              <a:gd name="T81" fmla="*/ 317 h 364"/>
              <a:gd name="T82" fmla="*/ 73 w 108"/>
              <a:gd name="T83" fmla="*/ 296 h 364"/>
              <a:gd name="T84" fmla="*/ 73 w 108"/>
              <a:gd name="T85" fmla="*/ 150 h 364"/>
              <a:gd name="T86" fmla="*/ 70 w 108"/>
              <a:gd name="T87" fmla="*/ 127 h 364"/>
              <a:gd name="T88" fmla="*/ 64 w 108"/>
              <a:gd name="T89" fmla="*/ 120 h 364"/>
              <a:gd name="T90" fmla="*/ 52 w 108"/>
              <a:gd name="T91" fmla="*/ 120 h 364"/>
              <a:gd name="T92" fmla="*/ 43 w 108"/>
              <a:gd name="T93" fmla="*/ 116 h 364"/>
              <a:gd name="T94" fmla="*/ 105 w 108"/>
              <a:gd name="T95" fmla="*/ 94 h 36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8"/>
              <a:gd name="T145" fmla="*/ 0 h 364"/>
              <a:gd name="T146" fmla="*/ 108 w 108"/>
              <a:gd name="T147" fmla="*/ 364 h 36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8" h="364">
                <a:moveTo>
                  <a:pt x="108" y="20"/>
                </a:moveTo>
                <a:lnTo>
                  <a:pt x="108" y="24"/>
                </a:lnTo>
                <a:lnTo>
                  <a:pt x="107" y="28"/>
                </a:lnTo>
                <a:lnTo>
                  <a:pt x="105" y="31"/>
                </a:lnTo>
                <a:lnTo>
                  <a:pt x="103" y="34"/>
                </a:lnTo>
                <a:lnTo>
                  <a:pt x="100" y="36"/>
                </a:lnTo>
                <a:lnTo>
                  <a:pt x="97" y="38"/>
                </a:lnTo>
                <a:lnTo>
                  <a:pt x="93" y="39"/>
                </a:lnTo>
                <a:lnTo>
                  <a:pt x="89" y="40"/>
                </a:lnTo>
                <a:lnTo>
                  <a:pt x="84" y="39"/>
                </a:lnTo>
                <a:lnTo>
                  <a:pt x="81" y="38"/>
                </a:lnTo>
                <a:lnTo>
                  <a:pt x="77" y="37"/>
                </a:lnTo>
                <a:lnTo>
                  <a:pt x="74" y="34"/>
                </a:lnTo>
                <a:lnTo>
                  <a:pt x="72" y="31"/>
                </a:lnTo>
                <a:lnTo>
                  <a:pt x="70" y="28"/>
                </a:lnTo>
                <a:lnTo>
                  <a:pt x="69" y="24"/>
                </a:lnTo>
                <a:lnTo>
                  <a:pt x="69" y="20"/>
                </a:lnTo>
                <a:lnTo>
                  <a:pt x="69" y="17"/>
                </a:lnTo>
                <a:lnTo>
                  <a:pt x="70" y="12"/>
                </a:lnTo>
                <a:lnTo>
                  <a:pt x="72" y="9"/>
                </a:lnTo>
                <a:lnTo>
                  <a:pt x="75" y="6"/>
                </a:lnTo>
                <a:lnTo>
                  <a:pt x="78" y="3"/>
                </a:lnTo>
                <a:lnTo>
                  <a:pt x="81" y="2"/>
                </a:lnTo>
                <a:lnTo>
                  <a:pt x="84" y="1"/>
                </a:lnTo>
                <a:lnTo>
                  <a:pt x="89" y="0"/>
                </a:lnTo>
                <a:lnTo>
                  <a:pt x="93" y="1"/>
                </a:lnTo>
                <a:lnTo>
                  <a:pt x="96" y="2"/>
                </a:lnTo>
                <a:lnTo>
                  <a:pt x="99" y="3"/>
                </a:lnTo>
                <a:lnTo>
                  <a:pt x="102" y="6"/>
                </a:lnTo>
                <a:lnTo>
                  <a:pt x="105" y="9"/>
                </a:lnTo>
                <a:lnTo>
                  <a:pt x="107" y="12"/>
                </a:lnTo>
                <a:lnTo>
                  <a:pt x="108" y="17"/>
                </a:lnTo>
                <a:lnTo>
                  <a:pt x="108" y="20"/>
                </a:lnTo>
                <a:close/>
                <a:moveTo>
                  <a:pt x="105" y="274"/>
                </a:moveTo>
                <a:lnTo>
                  <a:pt x="105" y="284"/>
                </a:lnTo>
                <a:lnTo>
                  <a:pt x="104" y="295"/>
                </a:lnTo>
                <a:lnTo>
                  <a:pt x="103" y="304"/>
                </a:lnTo>
                <a:lnTo>
                  <a:pt x="100" y="313"/>
                </a:lnTo>
                <a:lnTo>
                  <a:pt x="98" y="322"/>
                </a:lnTo>
                <a:lnTo>
                  <a:pt x="94" y="329"/>
                </a:lnTo>
                <a:lnTo>
                  <a:pt x="91" y="336"/>
                </a:lnTo>
                <a:lnTo>
                  <a:pt x="85" y="342"/>
                </a:lnTo>
                <a:lnTo>
                  <a:pt x="80" y="348"/>
                </a:lnTo>
                <a:lnTo>
                  <a:pt x="75" y="352"/>
                </a:lnTo>
                <a:lnTo>
                  <a:pt x="70" y="356"/>
                </a:lnTo>
                <a:lnTo>
                  <a:pt x="64" y="359"/>
                </a:lnTo>
                <a:lnTo>
                  <a:pt x="56" y="361"/>
                </a:lnTo>
                <a:lnTo>
                  <a:pt x="50" y="363"/>
                </a:lnTo>
                <a:lnTo>
                  <a:pt x="43" y="364"/>
                </a:lnTo>
                <a:lnTo>
                  <a:pt x="35" y="364"/>
                </a:lnTo>
                <a:lnTo>
                  <a:pt x="27" y="363"/>
                </a:lnTo>
                <a:lnTo>
                  <a:pt x="20" y="362"/>
                </a:lnTo>
                <a:lnTo>
                  <a:pt x="14" y="360"/>
                </a:lnTo>
                <a:lnTo>
                  <a:pt x="9" y="357"/>
                </a:lnTo>
                <a:lnTo>
                  <a:pt x="4" y="354"/>
                </a:lnTo>
                <a:lnTo>
                  <a:pt x="2" y="352"/>
                </a:lnTo>
                <a:lnTo>
                  <a:pt x="0" y="348"/>
                </a:lnTo>
                <a:lnTo>
                  <a:pt x="0" y="344"/>
                </a:lnTo>
                <a:lnTo>
                  <a:pt x="0" y="341"/>
                </a:lnTo>
                <a:lnTo>
                  <a:pt x="1" y="338"/>
                </a:lnTo>
                <a:lnTo>
                  <a:pt x="2" y="335"/>
                </a:lnTo>
                <a:lnTo>
                  <a:pt x="4" y="332"/>
                </a:lnTo>
                <a:lnTo>
                  <a:pt x="8" y="330"/>
                </a:lnTo>
                <a:lnTo>
                  <a:pt x="10" y="329"/>
                </a:lnTo>
                <a:lnTo>
                  <a:pt x="13" y="328"/>
                </a:lnTo>
                <a:lnTo>
                  <a:pt x="16" y="328"/>
                </a:lnTo>
                <a:lnTo>
                  <a:pt x="21" y="328"/>
                </a:lnTo>
                <a:lnTo>
                  <a:pt x="27" y="331"/>
                </a:lnTo>
                <a:lnTo>
                  <a:pt x="32" y="334"/>
                </a:lnTo>
                <a:lnTo>
                  <a:pt x="39" y="340"/>
                </a:lnTo>
                <a:lnTo>
                  <a:pt x="43" y="343"/>
                </a:lnTo>
                <a:lnTo>
                  <a:pt x="47" y="346"/>
                </a:lnTo>
                <a:lnTo>
                  <a:pt x="51" y="348"/>
                </a:lnTo>
                <a:lnTo>
                  <a:pt x="54" y="349"/>
                </a:lnTo>
                <a:lnTo>
                  <a:pt x="57" y="348"/>
                </a:lnTo>
                <a:lnTo>
                  <a:pt x="61" y="348"/>
                </a:lnTo>
                <a:lnTo>
                  <a:pt x="63" y="345"/>
                </a:lnTo>
                <a:lnTo>
                  <a:pt x="65" y="344"/>
                </a:lnTo>
                <a:lnTo>
                  <a:pt x="69" y="339"/>
                </a:lnTo>
                <a:lnTo>
                  <a:pt x="71" y="331"/>
                </a:lnTo>
                <a:lnTo>
                  <a:pt x="72" y="326"/>
                </a:lnTo>
                <a:lnTo>
                  <a:pt x="72" y="317"/>
                </a:lnTo>
                <a:lnTo>
                  <a:pt x="73" y="308"/>
                </a:lnTo>
                <a:lnTo>
                  <a:pt x="73" y="296"/>
                </a:lnTo>
                <a:lnTo>
                  <a:pt x="73" y="169"/>
                </a:lnTo>
                <a:lnTo>
                  <a:pt x="73" y="150"/>
                </a:lnTo>
                <a:lnTo>
                  <a:pt x="71" y="136"/>
                </a:lnTo>
                <a:lnTo>
                  <a:pt x="70" y="127"/>
                </a:lnTo>
                <a:lnTo>
                  <a:pt x="67" y="122"/>
                </a:lnTo>
                <a:lnTo>
                  <a:pt x="64" y="120"/>
                </a:lnTo>
                <a:lnTo>
                  <a:pt x="58" y="119"/>
                </a:lnTo>
                <a:lnTo>
                  <a:pt x="52" y="120"/>
                </a:lnTo>
                <a:lnTo>
                  <a:pt x="45" y="122"/>
                </a:lnTo>
                <a:lnTo>
                  <a:pt x="43" y="116"/>
                </a:lnTo>
                <a:lnTo>
                  <a:pt x="97" y="94"/>
                </a:lnTo>
                <a:lnTo>
                  <a:pt x="105" y="94"/>
                </a:lnTo>
                <a:lnTo>
                  <a:pt x="105" y="27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9" name="Freeform 37"/>
          <p:cNvSpPr>
            <a:spLocks/>
          </p:cNvSpPr>
          <p:nvPr/>
        </p:nvSpPr>
        <p:spPr bwMode="auto">
          <a:xfrm>
            <a:off x="1900238" y="2981325"/>
            <a:ext cx="104775" cy="96837"/>
          </a:xfrm>
          <a:custGeom>
            <a:avLst/>
            <a:gdLst>
              <a:gd name="T0" fmla="*/ 146 w 200"/>
              <a:gd name="T1" fmla="*/ 183 h 183"/>
              <a:gd name="T2" fmla="*/ 137 w 200"/>
              <a:gd name="T3" fmla="*/ 146 h 183"/>
              <a:gd name="T4" fmla="*/ 118 w 200"/>
              <a:gd name="T5" fmla="*/ 165 h 183"/>
              <a:gd name="T6" fmla="*/ 103 w 200"/>
              <a:gd name="T7" fmla="*/ 176 h 183"/>
              <a:gd name="T8" fmla="*/ 90 w 200"/>
              <a:gd name="T9" fmla="*/ 181 h 183"/>
              <a:gd name="T10" fmla="*/ 77 w 200"/>
              <a:gd name="T11" fmla="*/ 183 h 183"/>
              <a:gd name="T12" fmla="*/ 65 w 200"/>
              <a:gd name="T13" fmla="*/ 182 h 183"/>
              <a:gd name="T14" fmla="*/ 56 w 200"/>
              <a:gd name="T15" fmla="*/ 179 h 183"/>
              <a:gd name="T16" fmla="*/ 49 w 200"/>
              <a:gd name="T17" fmla="*/ 174 h 183"/>
              <a:gd name="T18" fmla="*/ 41 w 200"/>
              <a:gd name="T19" fmla="*/ 166 h 183"/>
              <a:gd name="T20" fmla="*/ 37 w 200"/>
              <a:gd name="T21" fmla="*/ 156 h 183"/>
              <a:gd name="T22" fmla="*/ 33 w 200"/>
              <a:gd name="T23" fmla="*/ 145 h 183"/>
              <a:gd name="T24" fmla="*/ 30 w 200"/>
              <a:gd name="T25" fmla="*/ 114 h 183"/>
              <a:gd name="T26" fmla="*/ 30 w 200"/>
              <a:gd name="T27" fmla="*/ 27 h 183"/>
              <a:gd name="T28" fmla="*/ 27 w 200"/>
              <a:gd name="T29" fmla="*/ 16 h 183"/>
              <a:gd name="T30" fmla="*/ 21 w 200"/>
              <a:gd name="T31" fmla="*/ 10 h 183"/>
              <a:gd name="T32" fmla="*/ 8 w 200"/>
              <a:gd name="T33" fmla="*/ 7 h 183"/>
              <a:gd name="T34" fmla="*/ 0 w 200"/>
              <a:gd name="T35" fmla="*/ 0 h 183"/>
              <a:gd name="T36" fmla="*/ 63 w 200"/>
              <a:gd name="T37" fmla="*/ 119 h 183"/>
              <a:gd name="T38" fmla="*/ 65 w 200"/>
              <a:gd name="T39" fmla="*/ 136 h 183"/>
              <a:gd name="T40" fmla="*/ 70 w 200"/>
              <a:gd name="T41" fmla="*/ 149 h 183"/>
              <a:gd name="T42" fmla="*/ 80 w 200"/>
              <a:gd name="T43" fmla="*/ 156 h 183"/>
              <a:gd name="T44" fmla="*/ 92 w 200"/>
              <a:gd name="T45" fmla="*/ 159 h 183"/>
              <a:gd name="T46" fmla="*/ 103 w 200"/>
              <a:gd name="T47" fmla="*/ 157 h 183"/>
              <a:gd name="T48" fmla="*/ 113 w 200"/>
              <a:gd name="T49" fmla="*/ 153 h 183"/>
              <a:gd name="T50" fmla="*/ 137 w 200"/>
              <a:gd name="T51" fmla="*/ 133 h 183"/>
              <a:gd name="T52" fmla="*/ 137 w 200"/>
              <a:gd name="T53" fmla="*/ 25 h 183"/>
              <a:gd name="T54" fmla="*/ 134 w 200"/>
              <a:gd name="T55" fmla="*/ 15 h 183"/>
              <a:gd name="T56" fmla="*/ 127 w 200"/>
              <a:gd name="T57" fmla="*/ 10 h 183"/>
              <a:gd name="T58" fmla="*/ 116 w 200"/>
              <a:gd name="T59" fmla="*/ 7 h 183"/>
              <a:gd name="T60" fmla="*/ 108 w 200"/>
              <a:gd name="T61" fmla="*/ 0 h 183"/>
              <a:gd name="T62" fmla="*/ 170 w 200"/>
              <a:gd name="T63" fmla="*/ 107 h 183"/>
              <a:gd name="T64" fmla="*/ 170 w 200"/>
              <a:gd name="T65" fmla="*/ 130 h 183"/>
              <a:gd name="T66" fmla="*/ 171 w 200"/>
              <a:gd name="T67" fmla="*/ 144 h 183"/>
              <a:gd name="T68" fmla="*/ 172 w 200"/>
              <a:gd name="T69" fmla="*/ 150 h 183"/>
              <a:gd name="T70" fmla="*/ 176 w 200"/>
              <a:gd name="T71" fmla="*/ 155 h 183"/>
              <a:gd name="T72" fmla="*/ 185 w 200"/>
              <a:gd name="T73" fmla="*/ 157 h 183"/>
              <a:gd name="T74" fmla="*/ 197 w 200"/>
              <a:gd name="T75" fmla="*/ 154 h 18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0"/>
              <a:gd name="T115" fmla="*/ 0 h 183"/>
              <a:gd name="T116" fmla="*/ 200 w 200"/>
              <a:gd name="T117" fmla="*/ 183 h 18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0" h="183">
                <a:moveTo>
                  <a:pt x="200" y="161"/>
                </a:moveTo>
                <a:lnTo>
                  <a:pt x="146" y="183"/>
                </a:lnTo>
                <a:lnTo>
                  <a:pt x="137" y="183"/>
                </a:lnTo>
                <a:lnTo>
                  <a:pt x="137" y="146"/>
                </a:lnTo>
                <a:lnTo>
                  <a:pt x="126" y="156"/>
                </a:lnTo>
                <a:lnTo>
                  <a:pt x="118" y="165"/>
                </a:lnTo>
                <a:lnTo>
                  <a:pt x="110" y="171"/>
                </a:lnTo>
                <a:lnTo>
                  <a:pt x="103" y="176"/>
                </a:lnTo>
                <a:lnTo>
                  <a:pt x="96" y="179"/>
                </a:lnTo>
                <a:lnTo>
                  <a:pt x="90" y="181"/>
                </a:lnTo>
                <a:lnTo>
                  <a:pt x="83" y="183"/>
                </a:lnTo>
                <a:lnTo>
                  <a:pt x="77" y="183"/>
                </a:lnTo>
                <a:lnTo>
                  <a:pt x="70" y="183"/>
                </a:lnTo>
                <a:lnTo>
                  <a:pt x="65" y="182"/>
                </a:lnTo>
                <a:lnTo>
                  <a:pt x="61" y="181"/>
                </a:lnTo>
                <a:lnTo>
                  <a:pt x="56" y="179"/>
                </a:lnTo>
                <a:lnTo>
                  <a:pt x="52" y="177"/>
                </a:lnTo>
                <a:lnTo>
                  <a:pt x="49" y="174"/>
                </a:lnTo>
                <a:lnTo>
                  <a:pt x="44" y="170"/>
                </a:lnTo>
                <a:lnTo>
                  <a:pt x="41" y="166"/>
                </a:lnTo>
                <a:lnTo>
                  <a:pt x="39" y="161"/>
                </a:lnTo>
                <a:lnTo>
                  <a:pt x="37" y="156"/>
                </a:lnTo>
                <a:lnTo>
                  <a:pt x="35" y="151"/>
                </a:lnTo>
                <a:lnTo>
                  <a:pt x="33" y="145"/>
                </a:lnTo>
                <a:lnTo>
                  <a:pt x="31" y="130"/>
                </a:lnTo>
                <a:lnTo>
                  <a:pt x="30" y="114"/>
                </a:lnTo>
                <a:lnTo>
                  <a:pt x="30" y="34"/>
                </a:lnTo>
                <a:lnTo>
                  <a:pt x="30" y="27"/>
                </a:lnTo>
                <a:lnTo>
                  <a:pt x="29" y="21"/>
                </a:lnTo>
                <a:lnTo>
                  <a:pt x="27" y="16"/>
                </a:lnTo>
                <a:lnTo>
                  <a:pt x="24" y="12"/>
                </a:lnTo>
                <a:lnTo>
                  <a:pt x="21" y="10"/>
                </a:lnTo>
                <a:lnTo>
                  <a:pt x="15" y="8"/>
                </a:lnTo>
                <a:lnTo>
                  <a:pt x="8" y="7"/>
                </a:lnTo>
                <a:lnTo>
                  <a:pt x="0" y="7"/>
                </a:lnTo>
                <a:lnTo>
                  <a:pt x="0" y="0"/>
                </a:lnTo>
                <a:lnTo>
                  <a:pt x="63" y="0"/>
                </a:lnTo>
                <a:lnTo>
                  <a:pt x="63" y="119"/>
                </a:lnTo>
                <a:lnTo>
                  <a:pt x="63" y="128"/>
                </a:lnTo>
                <a:lnTo>
                  <a:pt x="65" y="136"/>
                </a:lnTo>
                <a:lnTo>
                  <a:pt x="67" y="144"/>
                </a:lnTo>
                <a:lnTo>
                  <a:pt x="70" y="149"/>
                </a:lnTo>
                <a:lnTo>
                  <a:pt x="75" y="153"/>
                </a:lnTo>
                <a:lnTo>
                  <a:pt x="80" y="156"/>
                </a:lnTo>
                <a:lnTo>
                  <a:pt x="86" y="158"/>
                </a:lnTo>
                <a:lnTo>
                  <a:pt x="92" y="159"/>
                </a:lnTo>
                <a:lnTo>
                  <a:pt x="97" y="158"/>
                </a:lnTo>
                <a:lnTo>
                  <a:pt x="103" y="157"/>
                </a:lnTo>
                <a:lnTo>
                  <a:pt x="108" y="155"/>
                </a:lnTo>
                <a:lnTo>
                  <a:pt x="113" y="153"/>
                </a:lnTo>
                <a:lnTo>
                  <a:pt x="124" y="145"/>
                </a:lnTo>
                <a:lnTo>
                  <a:pt x="137" y="133"/>
                </a:lnTo>
                <a:lnTo>
                  <a:pt x="137" y="33"/>
                </a:lnTo>
                <a:lnTo>
                  <a:pt x="137" y="25"/>
                </a:lnTo>
                <a:lnTo>
                  <a:pt x="136" y="19"/>
                </a:lnTo>
                <a:lnTo>
                  <a:pt x="134" y="15"/>
                </a:lnTo>
                <a:lnTo>
                  <a:pt x="131" y="12"/>
                </a:lnTo>
                <a:lnTo>
                  <a:pt x="127" y="10"/>
                </a:lnTo>
                <a:lnTo>
                  <a:pt x="123" y="8"/>
                </a:lnTo>
                <a:lnTo>
                  <a:pt x="116" y="7"/>
                </a:lnTo>
                <a:lnTo>
                  <a:pt x="108" y="7"/>
                </a:lnTo>
                <a:lnTo>
                  <a:pt x="108" y="0"/>
                </a:lnTo>
                <a:lnTo>
                  <a:pt x="170" y="0"/>
                </a:lnTo>
                <a:lnTo>
                  <a:pt x="170" y="107"/>
                </a:lnTo>
                <a:lnTo>
                  <a:pt x="170" y="120"/>
                </a:lnTo>
                <a:lnTo>
                  <a:pt x="170" y="130"/>
                </a:lnTo>
                <a:lnTo>
                  <a:pt x="170" y="138"/>
                </a:lnTo>
                <a:lnTo>
                  <a:pt x="171" y="144"/>
                </a:lnTo>
                <a:lnTo>
                  <a:pt x="171" y="147"/>
                </a:lnTo>
                <a:lnTo>
                  <a:pt x="172" y="150"/>
                </a:lnTo>
                <a:lnTo>
                  <a:pt x="174" y="153"/>
                </a:lnTo>
                <a:lnTo>
                  <a:pt x="176" y="155"/>
                </a:lnTo>
                <a:lnTo>
                  <a:pt x="179" y="157"/>
                </a:lnTo>
                <a:lnTo>
                  <a:pt x="185" y="157"/>
                </a:lnTo>
                <a:lnTo>
                  <a:pt x="191" y="156"/>
                </a:lnTo>
                <a:lnTo>
                  <a:pt x="197" y="154"/>
                </a:lnTo>
                <a:lnTo>
                  <a:pt x="200" y="16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30" name="Freeform 38"/>
          <p:cNvSpPr>
            <a:spLocks noEditPoints="1"/>
          </p:cNvSpPr>
          <p:nvPr/>
        </p:nvSpPr>
        <p:spPr bwMode="auto">
          <a:xfrm>
            <a:off x="1812925" y="2924175"/>
            <a:ext cx="68263" cy="203200"/>
          </a:xfrm>
          <a:custGeom>
            <a:avLst/>
            <a:gdLst>
              <a:gd name="T0" fmla="*/ 108 w 130"/>
              <a:gd name="T1" fmla="*/ 34 h 384"/>
              <a:gd name="T2" fmla="*/ 105 w 130"/>
              <a:gd name="T3" fmla="*/ 38 h 384"/>
              <a:gd name="T4" fmla="*/ 104 w 130"/>
              <a:gd name="T5" fmla="*/ 39 h 384"/>
              <a:gd name="T6" fmla="*/ 111 w 130"/>
              <a:gd name="T7" fmla="*/ 59 h 384"/>
              <a:gd name="T8" fmla="*/ 95 w 130"/>
              <a:gd name="T9" fmla="*/ 39 h 384"/>
              <a:gd name="T10" fmla="*/ 91 w 130"/>
              <a:gd name="T11" fmla="*/ 36 h 384"/>
              <a:gd name="T12" fmla="*/ 72 w 130"/>
              <a:gd name="T13" fmla="*/ 42 h 384"/>
              <a:gd name="T14" fmla="*/ 72 w 130"/>
              <a:gd name="T15" fmla="*/ 42 h 384"/>
              <a:gd name="T16" fmla="*/ 69 w 130"/>
              <a:gd name="T17" fmla="*/ 30 h 384"/>
              <a:gd name="T18" fmla="*/ 72 w 130"/>
              <a:gd name="T19" fmla="*/ 18 h 384"/>
              <a:gd name="T20" fmla="*/ 83 w 130"/>
              <a:gd name="T21" fmla="*/ 5 h 384"/>
              <a:gd name="T22" fmla="*/ 103 w 130"/>
              <a:gd name="T23" fmla="*/ 18 h 384"/>
              <a:gd name="T24" fmla="*/ 100 w 130"/>
              <a:gd name="T25" fmla="*/ 20 h 384"/>
              <a:gd name="T26" fmla="*/ 103 w 130"/>
              <a:gd name="T27" fmla="*/ 21 h 384"/>
              <a:gd name="T28" fmla="*/ 106 w 130"/>
              <a:gd name="T29" fmla="*/ 23 h 384"/>
              <a:gd name="T30" fmla="*/ 108 w 130"/>
              <a:gd name="T31" fmla="*/ 27 h 384"/>
              <a:gd name="T32" fmla="*/ 109 w 130"/>
              <a:gd name="T33" fmla="*/ 30 h 384"/>
              <a:gd name="T34" fmla="*/ 123 w 130"/>
              <a:gd name="T35" fmla="*/ 317 h 384"/>
              <a:gd name="T36" fmla="*/ 92 w 130"/>
              <a:gd name="T37" fmla="*/ 340 h 384"/>
              <a:gd name="T38" fmla="*/ 106 w 130"/>
              <a:gd name="T39" fmla="*/ 284 h 384"/>
              <a:gd name="T40" fmla="*/ 105 w 130"/>
              <a:gd name="T41" fmla="*/ 359 h 384"/>
              <a:gd name="T42" fmla="*/ 80 w 130"/>
              <a:gd name="T43" fmla="*/ 353 h 384"/>
              <a:gd name="T44" fmla="*/ 55 w 130"/>
              <a:gd name="T45" fmla="*/ 384 h 384"/>
              <a:gd name="T46" fmla="*/ 79 w 130"/>
              <a:gd name="T47" fmla="*/ 378 h 384"/>
              <a:gd name="T48" fmla="*/ 29 w 130"/>
              <a:gd name="T49" fmla="*/ 361 h 384"/>
              <a:gd name="T50" fmla="*/ 26 w 130"/>
              <a:gd name="T51" fmla="*/ 359 h 384"/>
              <a:gd name="T52" fmla="*/ 24 w 130"/>
              <a:gd name="T53" fmla="*/ 356 h 384"/>
              <a:gd name="T54" fmla="*/ 22 w 130"/>
              <a:gd name="T55" fmla="*/ 355 h 384"/>
              <a:gd name="T56" fmla="*/ 4 w 130"/>
              <a:gd name="T57" fmla="*/ 367 h 384"/>
              <a:gd name="T58" fmla="*/ 1 w 130"/>
              <a:gd name="T59" fmla="*/ 349 h 384"/>
              <a:gd name="T60" fmla="*/ 5 w 130"/>
              <a:gd name="T61" fmla="*/ 339 h 384"/>
              <a:gd name="T62" fmla="*/ 12 w 130"/>
              <a:gd name="T63" fmla="*/ 332 h 384"/>
              <a:gd name="T64" fmla="*/ 38 w 130"/>
              <a:gd name="T65" fmla="*/ 343 h 384"/>
              <a:gd name="T66" fmla="*/ 27 w 130"/>
              <a:gd name="T67" fmla="*/ 348 h 384"/>
              <a:gd name="T68" fmla="*/ 33 w 130"/>
              <a:gd name="T69" fmla="*/ 350 h 384"/>
              <a:gd name="T70" fmla="*/ 42 w 130"/>
              <a:gd name="T71" fmla="*/ 358 h 384"/>
              <a:gd name="T72" fmla="*/ 53 w 130"/>
              <a:gd name="T73" fmla="*/ 366 h 384"/>
              <a:gd name="T74" fmla="*/ 65 w 130"/>
              <a:gd name="T75" fmla="*/ 369 h 384"/>
              <a:gd name="T76" fmla="*/ 84 w 130"/>
              <a:gd name="T77" fmla="*/ 362 h 384"/>
              <a:gd name="T78" fmla="*/ 70 w 130"/>
              <a:gd name="T79" fmla="*/ 344 h 384"/>
              <a:gd name="T80" fmla="*/ 68 w 130"/>
              <a:gd name="T81" fmla="*/ 347 h 384"/>
              <a:gd name="T82" fmla="*/ 73 w 130"/>
              <a:gd name="T83" fmla="*/ 335 h 384"/>
              <a:gd name="T84" fmla="*/ 74 w 130"/>
              <a:gd name="T85" fmla="*/ 318 h 384"/>
              <a:gd name="T86" fmla="*/ 74 w 130"/>
              <a:gd name="T87" fmla="*/ 179 h 384"/>
              <a:gd name="T88" fmla="*/ 73 w 130"/>
              <a:gd name="T89" fmla="*/ 144 h 384"/>
              <a:gd name="T90" fmla="*/ 93 w 130"/>
              <a:gd name="T91" fmla="*/ 158 h 384"/>
              <a:gd name="T92" fmla="*/ 72 w 130"/>
              <a:gd name="T93" fmla="*/ 141 h 384"/>
              <a:gd name="T94" fmla="*/ 82 w 130"/>
              <a:gd name="T95" fmla="*/ 122 h 384"/>
              <a:gd name="T96" fmla="*/ 62 w 130"/>
              <a:gd name="T97" fmla="*/ 120 h 384"/>
              <a:gd name="T98" fmla="*/ 60 w 130"/>
              <a:gd name="T99" fmla="*/ 143 h 384"/>
              <a:gd name="T100" fmla="*/ 40 w 130"/>
              <a:gd name="T101" fmla="*/ 120 h 384"/>
              <a:gd name="T102" fmla="*/ 58 w 130"/>
              <a:gd name="T103" fmla="*/ 135 h 384"/>
              <a:gd name="T104" fmla="*/ 108 w 130"/>
              <a:gd name="T105" fmla="*/ 94 h 384"/>
              <a:gd name="T106" fmla="*/ 128 w 130"/>
              <a:gd name="T107" fmla="*/ 104 h 384"/>
              <a:gd name="T108" fmla="*/ 128 w 130"/>
              <a:gd name="T109" fmla="*/ 104 h 38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0"/>
              <a:gd name="T166" fmla="*/ 0 h 384"/>
              <a:gd name="T167" fmla="*/ 130 w 130"/>
              <a:gd name="T168" fmla="*/ 384 h 38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0" h="384">
                <a:moveTo>
                  <a:pt x="130" y="30"/>
                </a:moveTo>
                <a:lnTo>
                  <a:pt x="130" y="36"/>
                </a:lnTo>
                <a:lnTo>
                  <a:pt x="128" y="41"/>
                </a:lnTo>
                <a:lnTo>
                  <a:pt x="125" y="46"/>
                </a:lnTo>
                <a:lnTo>
                  <a:pt x="121" y="51"/>
                </a:lnTo>
                <a:lnTo>
                  <a:pt x="106" y="37"/>
                </a:lnTo>
                <a:lnTo>
                  <a:pt x="108" y="34"/>
                </a:lnTo>
                <a:lnTo>
                  <a:pt x="109" y="30"/>
                </a:lnTo>
                <a:lnTo>
                  <a:pt x="130" y="30"/>
                </a:lnTo>
                <a:close/>
                <a:moveTo>
                  <a:pt x="121" y="51"/>
                </a:moveTo>
                <a:lnTo>
                  <a:pt x="117" y="56"/>
                </a:lnTo>
                <a:lnTo>
                  <a:pt x="111" y="59"/>
                </a:lnTo>
                <a:lnTo>
                  <a:pt x="104" y="39"/>
                </a:lnTo>
                <a:lnTo>
                  <a:pt x="105" y="38"/>
                </a:lnTo>
                <a:lnTo>
                  <a:pt x="106" y="37"/>
                </a:lnTo>
                <a:lnTo>
                  <a:pt x="121" y="51"/>
                </a:lnTo>
                <a:close/>
                <a:moveTo>
                  <a:pt x="104" y="39"/>
                </a:moveTo>
                <a:lnTo>
                  <a:pt x="87" y="45"/>
                </a:lnTo>
                <a:lnTo>
                  <a:pt x="104" y="39"/>
                </a:lnTo>
                <a:lnTo>
                  <a:pt x="108" y="48"/>
                </a:lnTo>
                <a:lnTo>
                  <a:pt x="104" y="39"/>
                </a:lnTo>
                <a:close/>
                <a:moveTo>
                  <a:pt x="111" y="59"/>
                </a:moveTo>
                <a:lnTo>
                  <a:pt x="106" y="60"/>
                </a:lnTo>
                <a:lnTo>
                  <a:pt x="100" y="61"/>
                </a:lnTo>
                <a:lnTo>
                  <a:pt x="100" y="39"/>
                </a:lnTo>
                <a:lnTo>
                  <a:pt x="102" y="39"/>
                </a:lnTo>
                <a:lnTo>
                  <a:pt x="104" y="39"/>
                </a:lnTo>
                <a:lnTo>
                  <a:pt x="111" y="59"/>
                </a:lnTo>
                <a:close/>
                <a:moveTo>
                  <a:pt x="100" y="61"/>
                </a:moveTo>
                <a:lnTo>
                  <a:pt x="93" y="60"/>
                </a:lnTo>
                <a:lnTo>
                  <a:pt x="88" y="59"/>
                </a:lnTo>
                <a:lnTo>
                  <a:pt x="83" y="56"/>
                </a:lnTo>
                <a:lnTo>
                  <a:pt x="78" y="51"/>
                </a:lnTo>
                <a:lnTo>
                  <a:pt x="93" y="37"/>
                </a:lnTo>
                <a:lnTo>
                  <a:pt x="95" y="39"/>
                </a:lnTo>
                <a:lnTo>
                  <a:pt x="100" y="39"/>
                </a:lnTo>
                <a:lnTo>
                  <a:pt x="100" y="61"/>
                </a:lnTo>
                <a:close/>
                <a:moveTo>
                  <a:pt x="78" y="51"/>
                </a:moveTo>
                <a:lnTo>
                  <a:pt x="74" y="47"/>
                </a:lnTo>
                <a:lnTo>
                  <a:pt x="72" y="42"/>
                </a:lnTo>
                <a:lnTo>
                  <a:pt x="91" y="34"/>
                </a:lnTo>
                <a:lnTo>
                  <a:pt x="91" y="36"/>
                </a:lnTo>
                <a:lnTo>
                  <a:pt x="93" y="37"/>
                </a:lnTo>
                <a:lnTo>
                  <a:pt x="78" y="51"/>
                </a:lnTo>
                <a:close/>
                <a:moveTo>
                  <a:pt x="72" y="42"/>
                </a:moveTo>
                <a:lnTo>
                  <a:pt x="74" y="46"/>
                </a:lnTo>
                <a:lnTo>
                  <a:pt x="72" y="42"/>
                </a:lnTo>
                <a:lnTo>
                  <a:pt x="81" y="38"/>
                </a:lnTo>
                <a:lnTo>
                  <a:pt x="72" y="42"/>
                </a:lnTo>
                <a:close/>
                <a:moveTo>
                  <a:pt x="72" y="42"/>
                </a:moveTo>
                <a:lnTo>
                  <a:pt x="69" y="36"/>
                </a:lnTo>
                <a:lnTo>
                  <a:pt x="69" y="30"/>
                </a:lnTo>
                <a:lnTo>
                  <a:pt x="90" y="30"/>
                </a:lnTo>
                <a:lnTo>
                  <a:pt x="90" y="32"/>
                </a:lnTo>
                <a:lnTo>
                  <a:pt x="91" y="34"/>
                </a:lnTo>
                <a:lnTo>
                  <a:pt x="72" y="42"/>
                </a:lnTo>
                <a:close/>
                <a:moveTo>
                  <a:pt x="69" y="30"/>
                </a:moveTo>
                <a:lnTo>
                  <a:pt x="69" y="24"/>
                </a:lnTo>
                <a:lnTo>
                  <a:pt x="72" y="18"/>
                </a:lnTo>
                <a:lnTo>
                  <a:pt x="91" y="27"/>
                </a:lnTo>
                <a:lnTo>
                  <a:pt x="90" y="29"/>
                </a:lnTo>
                <a:lnTo>
                  <a:pt x="90" y="30"/>
                </a:lnTo>
                <a:lnTo>
                  <a:pt x="69" y="30"/>
                </a:lnTo>
                <a:close/>
                <a:moveTo>
                  <a:pt x="72" y="18"/>
                </a:moveTo>
                <a:lnTo>
                  <a:pt x="75" y="13"/>
                </a:lnTo>
                <a:lnTo>
                  <a:pt x="78" y="9"/>
                </a:lnTo>
                <a:lnTo>
                  <a:pt x="93" y="23"/>
                </a:lnTo>
                <a:lnTo>
                  <a:pt x="91" y="26"/>
                </a:lnTo>
                <a:lnTo>
                  <a:pt x="91" y="27"/>
                </a:lnTo>
                <a:lnTo>
                  <a:pt x="72" y="18"/>
                </a:lnTo>
                <a:close/>
                <a:moveTo>
                  <a:pt x="93" y="23"/>
                </a:moveTo>
                <a:lnTo>
                  <a:pt x="107" y="10"/>
                </a:lnTo>
                <a:lnTo>
                  <a:pt x="93" y="23"/>
                </a:lnTo>
                <a:lnTo>
                  <a:pt x="86" y="16"/>
                </a:lnTo>
                <a:lnTo>
                  <a:pt x="93" y="23"/>
                </a:lnTo>
                <a:close/>
                <a:moveTo>
                  <a:pt x="78" y="9"/>
                </a:moveTo>
                <a:lnTo>
                  <a:pt x="83" y="5"/>
                </a:lnTo>
                <a:lnTo>
                  <a:pt x="88" y="2"/>
                </a:lnTo>
                <a:lnTo>
                  <a:pt x="96" y="21"/>
                </a:lnTo>
                <a:lnTo>
                  <a:pt x="94" y="22"/>
                </a:lnTo>
                <a:lnTo>
                  <a:pt x="93" y="23"/>
                </a:lnTo>
                <a:lnTo>
                  <a:pt x="78" y="9"/>
                </a:lnTo>
                <a:close/>
                <a:moveTo>
                  <a:pt x="96" y="21"/>
                </a:moveTo>
                <a:lnTo>
                  <a:pt x="103" y="18"/>
                </a:lnTo>
                <a:lnTo>
                  <a:pt x="96" y="21"/>
                </a:lnTo>
                <a:lnTo>
                  <a:pt x="92" y="12"/>
                </a:lnTo>
                <a:lnTo>
                  <a:pt x="96" y="21"/>
                </a:lnTo>
                <a:close/>
                <a:moveTo>
                  <a:pt x="88" y="2"/>
                </a:moveTo>
                <a:lnTo>
                  <a:pt x="93" y="1"/>
                </a:lnTo>
                <a:lnTo>
                  <a:pt x="100" y="0"/>
                </a:lnTo>
                <a:lnTo>
                  <a:pt x="100" y="20"/>
                </a:lnTo>
                <a:lnTo>
                  <a:pt x="97" y="21"/>
                </a:lnTo>
                <a:lnTo>
                  <a:pt x="96" y="21"/>
                </a:lnTo>
                <a:lnTo>
                  <a:pt x="88" y="2"/>
                </a:lnTo>
                <a:close/>
                <a:moveTo>
                  <a:pt x="100" y="0"/>
                </a:moveTo>
                <a:lnTo>
                  <a:pt x="106" y="1"/>
                </a:lnTo>
                <a:lnTo>
                  <a:pt x="111" y="2"/>
                </a:lnTo>
                <a:lnTo>
                  <a:pt x="103" y="21"/>
                </a:lnTo>
                <a:lnTo>
                  <a:pt x="102" y="21"/>
                </a:lnTo>
                <a:lnTo>
                  <a:pt x="100" y="20"/>
                </a:lnTo>
                <a:lnTo>
                  <a:pt x="100" y="0"/>
                </a:lnTo>
                <a:close/>
                <a:moveTo>
                  <a:pt x="111" y="2"/>
                </a:moveTo>
                <a:lnTo>
                  <a:pt x="116" y="5"/>
                </a:lnTo>
                <a:lnTo>
                  <a:pt x="120" y="9"/>
                </a:lnTo>
                <a:lnTo>
                  <a:pt x="106" y="23"/>
                </a:lnTo>
                <a:lnTo>
                  <a:pt x="105" y="22"/>
                </a:lnTo>
                <a:lnTo>
                  <a:pt x="103" y="21"/>
                </a:lnTo>
                <a:lnTo>
                  <a:pt x="111" y="2"/>
                </a:lnTo>
                <a:close/>
                <a:moveTo>
                  <a:pt x="120" y="9"/>
                </a:moveTo>
                <a:lnTo>
                  <a:pt x="124" y="13"/>
                </a:lnTo>
                <a:lnTo>
                  <a:pt x="128" y="18"/>
                </a:lnTo>
                <a:lnTo>
                  <a:pt x="108" y="27"/>
                </a:lnTo>
                <a:lnTo>
                  <a:pt x="108" y="26"/>
                </a:lnTo>
                <a:lnTo>
                  <a:pt x="106" y="23"/>
                </a:lnTo>
                <a:lnTo>
                  <a:pt x="120" y="9"/>
                </a:lnTo>
                <a:close/>
                <a:moveTo>
                  <a:pt x="128" y="18"/>
                </a:moveTo>
                <a:lnTo>
                  <a:pt x="130" y="24"/>
                </a:lnTo>
                <a:lnTo>
                  <a:pt x="130" y="30"/>
                </a:lnTo>
                <a:lnTo>
                  <a:pt x="109" y="30"/>
                </a:lnTo>
                <a:lnTo>
                  <a:pt x="109" y="29"/>
                </a:lnTo>
                <a:lnTo>
                  <a:pt x="108" y="27"/>
                </a:lnTo>
                <a:lnTo>
                  <a:pt x="128" y="18"/>
                </a:lnTo>
                <a:close/>
                <a:moveTo>
                  <a:pt x="128" y="284"/>
                </a:moveTo>
                <a:lnTo>
                  <a:pt x="127" y="295"/>
                </a:lnTo>
                <a:lnTo>
                  <a:pt x="125" y="307"/>
                </a:lnTo>
                <a:lnTo>
                  <a:pt x="123" y="317"/>
                </a:lnTo>
                <a:lnTo>
                  <a:pt x="121" y="326"/>
                </a:lnTo>
                <a:lnTo>
                  <a:pt x="118" y="336"/>
                </a:lnTo>
                <a:lnTo>
                  <a:pt x="114" y="344"/>
                </a:lnTo>
                <a:lnTo>
                  <a:pt x="110" y="352"/>
                </a:lnTo>
                <a:lnTo>
                  <a:pt x="105" y="359"/>
                </a:lnTo>
                <a:lnTo>
                  <a:pt x="88" y="345"/>
                </a:lnTo>
                <a:lnTo>
                  <a:pt x="92" y="340"/>
                </a:lnTo>
                <a:lnTo>
                  <a:pt x="96" y="334"/>
                </a:lnTo>
                <a:lnTo>
                  <a:pt x="98" y="326"/>
                </a:lnTo>
                <a:lnTo>
                  <a:pt x="102" y="319"/>
                </a:lnTo>
                <a:lnTo>
                  <a:pt x="104" y="312"/>
                </a:lnTo>
                <a:lnTo>
                  <a:pt x="105" y="303"/>
                </a:lnTo>
                <a:lnTo>
                  <a:pt x="106" y="293"/>
                </a:lnTo>
                <a:lnTo>
                  <a:pt x="106" y="284"/>
                </a:lnTo>
                <a:lnTo>
                  <a:pt x="128" y="284"/>
                </a:lnTo>
                <a:close/>
                <a:moveTo>
                  <a:pt x="105" y="359"/>
                </a:moveTo>
                <a:lnTo>
                  <a:pt x="105" y="359"/>
                </a:lnTo>
                <a:lnTo>
                  <a:pt x="96" y="352"/>
                </a:lnTo>
                <a:lnTo>
                  <a:pt x="105" y="359"/>
                </a:lnTo>
                <a:close/>
                <a:moveTo>
                  <a:pt x="105" y="359"/>
                </a:moveTo>
                <a:lnTo>
                  <a:pt x="98" y="365"/>
                </a:lnTo>
                <a:lnTo>
                  <a:pt x="92" y="370"/>
                </a:lnTo>
                <a:lnTo>
                  <a:pt x="86" y="374"/>
                </a:lnTo>
                <a:lnTo>
                  <a:pt x="79" y="378"/>
                </a:lnTo>
                <a:lnTo>
                  <a:pt x="70" y="359"/>
                </a:lnTo>
                <a:lnTo>
                  <a:pt x="76" y="356"/>
                </a:lnTo>
                <a:lnTo>
                  <a:pt x="80" y="353"/>
                </a:lnTo>
                <a:lnTo>
                  <a:pt x="84" y="349"/>
                </a:lnTo>
                <a:lnTo>
                  <a:pt x="88" y="345"/>
                </a:lnTo>
                <a:lnTo>
                  <a:pt x="105" y="359"/>
                </a:lnTo>
                <a:close/>
                <a:moveTo>
                  <a:pt x="79" y="378"/>
                </a:moveTo>
                <a:lnTo>
                  <a:pt x="72" y="381"/>
                </a:lnTo>
                <a:lnTo>
                  <a:pt x="63" y="383"/>
                </a:lnTo>
                <a:lnTo>
                  <a:pt x="55" y="384"/>
                </a:lnTo>
                <a:lnTo>
                  <a:pt x="46" y="384"/>
                </a:lnTo>
                <a:lnTo>
                  <a:pt x="46" y="364"/>
                </a:lnTo>
                <a:lnTo>
                  <a:pt x="53" y="363"/>
                </a:lnTo>
                <a:lnTo>
                  <a:pt x="59" y="363"/>
                </a:lnTo>
                <a:lnTo>
                  <a:pt x="64" y="361"/>
                </a:lnTo>
                <a:lnTo>
                  <a:pt x="70" y="359"/>
                </a:lnTo>
                <a:lnTo>
                  <a:pt x="79" y="378"/>
                </a:lnTo>
                <a:close/>
                <a:moveTo>
                  <a:pt x="46" y="384"/>
                </a:moveTo>
                <a:lnTo>
                  <a:pt x="36" y="384"/>
                </a:lnTo>
                <a:lnTo>
                  <a:pt x="28" y="382"/>
                </a:lnTo>
                <a:lnTo>
                  <a:pt x="20" y="379"/>
                </a:lnTo>
                <a:lnTo>
                  <a:pt x="13" y="375"/>
                </a:lnTo>
                <a:lnTo>
                  <a:pt x="26" y="359"/>
                </a:lnTo>
                <a:lnTo>
                  <a:pt x="29" y="361"/>
                </a:lnTo>
                <a:lnTo>
                  <a:pt x="34" y="362"/>
                </a:lnTo>
                <a:lnTo>
                  <a:pt x="39" y="363"/>
                </a:lnTo>
                <a:lnTo>
                  <a:pt x="46" y="364"/>
                </a:lnTo>
                <a:lnTo>
                  <a:pt x="46" y="384"/>
                </a:lnTo>
                <a:close/>
                <a:moveTo>
                  <a:pt x="26" y="359"/>
                </a:moveTo>
                <a:lnTo>
                  <a:pt x="22" y="355"/>
                </a:lnTo>
                <a:lnTo>
                  <a:pt x="26" y="359"/>
                </a:lnTo>
                <a:lnTo>
                  <a:pt x="20" y="367"/>
                </a:lnTo>
                <a:lnTo>
                  <a:pt x="26" y="359"/>
                </a:lnTo>
                <a:close/>
                <a:moveTo>
                  <a:pt x="13" y="376"/>
                </a:moveTo>
                <a:lnTo>
                  <a:pt x="8" y="372"/>
                </a:lnTo>
                <a:lnTo>
                  <a:pt x="4" y="367"/>
                </a:lnTo>
                <a:lnTo>
                  <a:pt x="22" y="355"/>
                </a:lnTo>
                <a:lnTo>
                  <a:pt x="24" y="356"/>
                </a:lnTo>
                <a:lnTo>
                  <a:pt x="26" y="359"/>
                </a:lnTo>
                <a:lnTo>
                  <a:pt x="13" y="376"/>
                </a:lnTo>
                <a:close/>
                <a:moveTo>
                  <a:pt x="22" y="355"/>
                </a:moveTo>
                <a:lnTo>
                  <a:pt x="5" y="331"/>
                </a:lnTo>
                <a:lnTo>
                  <a:pt x="22" y="355"/>
                </a:lnTo>
                <a:lnTo>
                  <a:pt x="13" y="362"/>
                </a:lnTo>
                <a:lnTo>
                  <a:pt x="22" y="355"/>
                </a:lnTo>
                <a:close/>
                <a:moveTo>
                  <a:pt x="4" y="367"/>
                </a:moveTo>
                <a:lnTo>
                  <a:pt x="2" y="362"/>
                </a:lnTo>
                <a:lnTo>
                  <a:pt x="0" y="355"/>
                </a:lnTo>
                <a:lnTo>
                  <a:pt x="22" y="353"/>
                </a:lnTo>
                <a:lnTo>
                  <a:pt x="22" y="354"/>
                </a:lnTo>
                <a:lnTo>
                  <a:pt x="22" y="355"/>
                </a:lnTo>
                <a:lnTo>
                  <a:pt x="4" y="367"/>
                </a:lnTo>
                <a:close/>
                <a:moveTo>
                  <a:pt x="0" y="355"/>
                </a:moveTo>
                <a:lnTo>
                  <a:pt x="0" y="354"/>
                </a:lnTo>
                <a:lnTo>
                  <a:pt x="11" y="354"/>
                </a:lnTo>
                <a:lnTo>
                  <a:pt x="0" y="355"/>
                </a:lnTo>
                <a:close/>
                <a:moveTo>
                  <a:pt x="0" y="354"/>
                </a:moveTo>
                <a:lnTo>
                  <a:pt x="1" y="349"/>
                </a:lnTo>
                <a:lnTo>
                  <a:pt x="2" y="344"/>
                </a:lnTo>
                <a:lnTo>
                  <a:pt x="22" y="351"/>
                </a:lnTo>
                <a:lnTo>
                  <a:pt x="22" y="353"/>
                </a:lnTo>
                <a:lnTo>
                  <a:pt x="22" y="354"/>
                </a:lnTo>
                <a:lnTo>
                  <a:pt x="0" y="354"/>
                </a:lnTo>
                <a:close/>
                <a:moveTo>
                  <a:pt x="2" y="344"/>
                </a:moveTo>
                <a:lnTo>
                  <a:pt x="5" y="339"/>
                </a:lnTo>
                <a:lnTo>
                  <a:pt x="8" y="335"/>
                </a:lnTo>
                <a:lnTo>
                  <a:pt x="23" y="350"/>
                </a:lnTo>
                <a:lnTo>
                  <a:pt x="22" y="351"/>
                </a:lnTo>
                <a:lnTo>
                  <a:pt x="2" y="344"/>
                </a:lnTo>
                <a:close/>
                <a:moveTo>
                  <a:pt x="8" y="335"/>
                </a:moveTo>
                <a:lnTo>
                  <a:pt x="12" y="332"/>
                </a:lnTo>
                <a:lnTo>
                  <a:pt x="17" y="328"/>
                </a:lnTo>
                <a:lnTo>
                  <a:pt x="25" y="348"/>
                </a:lnTo>
                <a:lnTo>
                  <a:pt x="24" y="349"/>
                </a:lnTo>
                <a:lnTo>
                  <a:pt x="23" y="350"/>
                </a:lnTo>
                <a:lnTo>
                  <a:pt x="8" y="335"/>
                </a:lnTo>
                <a:close/>
                <a:moveTo>
                  <a:pt x="25" y="348"/>
                </a:moveTo>
                <a:lnTo>
                  <a:pt x="38" y="343"/>
                </a:lnTo>
                <a:lnTo>
                  <a:pt x="25" y="348"/>
                </a:lnTo>
                <a:lnTo>
                  <a:pt x="21" y="339"/>
                </a:lnTo>
                <a:lnTo>
                  <a:pt x="25" y="348"/>
                </a:lnTo>
                <a:close/>
                <a:moveTo>
                  <a:pt x="17" y="328"/>
                </a:moveTo>
                <a:lnTo>
                  <a:pt x="22" y="327"/>
                </a:lnTo>
                <a:lnTo>
                  <a:pt x="27" y="326"/>
                </a:lnTo>
                <a:lnTo>
                  <a:pt x="27" y="348"/>
                </a:lnTo>
                <a:lnTo>
                  <a:pt x="26" y="348"/>
                </a:lnTo>
                <a:lnTo>
                  <a:pt x="25" y="348"/>
                </a:lnTo>
                <a:lnTo>
                  <a:pt x="17" y="328"/>
                </a:lnTo>
                <a:close/>
                <a:moveTo>
                  <a:pt x="27" y="326"/>
                </a:moveTo>
                <a:lnTo>
                  <a:pt x="35" y="328"/>
                </a:lnTo>
                <a:lnTo>
                  <a:pt x="43" y="332"/>
                </a:lnTo>
                <a:lnTo>
                  <a:pt x="33" y="350"/>
                </a:lnTo>
                <a:lnTo>
                  <a:pt x="30" y="348"/>
                </a:lnTo>
                <a:lnTo>
                  <a:pt x="27" y="348"/>
                </a:lnTo>
                <a:lnTo>
                  <a:pt x="27" y="326"/>
                </a:lnTo>
                <a:close/>
                <a:moveTo>
                  <a:pt x="43" y="332"/>
                </a:moveTo>
                <a:lnTo>
                  <a:pt x="51" y="336"/>
                </a:lnTo>
                <a:lnTo>
                  <a:pt x="58" y="342"/>
                </a:lnTo>
                <a:lnTo>
                  <a:pt x="42" y="358"/>
                </a:lnTo>
                <a:lnTo>
                  <a:pt x="37" y="353"/>
                </a:lnTo>
                <a:lnTo>
                  <a:pt x="33" y="350"/>
                </a:lnTo>
                <a:lnTo>
                  <a:pt x="43" y="332"/>
                </a:lnTo>
                <a:close/>
                <a:moveTo>
                  <a:pt x="58" y="342"/>
                </a:moveTo>
                <a:lnTo>
                  <a:pt x="60" y="345"/>
                </a:lnTo>
                <a:lnTo>
                  <a:pt x="63" y="347"/>
                </a:lnTo>
                <a:lnTo>
                  <a:pt x="53" y="366"/>
                </a:lnTo>
                <a:lnTo>
                  <a:pt x="48" y="362"/>
                </a:lnTo>
                <a:lnTo>
                  <a:pt x="42" y="358"/>
                </a:lnTo>
                <a:lnTo>
                  <a:pt x="58" y="342"/>
                </a:lnTo>
                <a:close/>
                <a:moveTo>
                  <a:pt x="63" y="347"/>
                </a:moveTo>
                <a:lnTo>
                  <a:pt x="64" y="347"/>
                </a:lnTo>
                <a:lnTo>
                  <a:pt x="65" y="347"/>
                </a:lnTo>
                <a:lnTo>
                  <a:pt x="65" y="369"/>
                </a:lnTo>
                <a:lnTo>
                  <a:pt x="59" y="368"/>
                </a:lnTo>
                <a:lnTo>
                  <a:pt x="53" y="366"/>
                </a:lnTo>
                <a:lnTo>
                  <a:pt x="63" y="347"/>
                </a:lnTo>
                <a:close/>
                <a:moveTo>
                  <a:pt x="65" y="347"/>
                </a:moveTo>
                <a:lnTo>
                  <a:pt x="67" y="347"/>
                </a:lnTo>
                <a:lnTo>
                  <a:pt x="68" y="347"/>
                </a:lnTo>
                <a:lnTo>
                  <a:pt x="84" y="362"/>
                </a:lnTo>
                <a:lnTo>
                  <a:pt x="80" y="365"/>
                </a:lnTo>
                <a:lnTo>
                  <a:pt x="76" y="367"/>
                </a:lnTo>
                <a:lnTo>
                  <a:pt x="70" y="368"/>
                </a:lnTo>
                <a:lnTo>
                  <a:pt x="65" y="369"/>
                </a:lnTo>
                <a:lnTo>
                  <a:pt x="65" y="347"/>
                </a:lnTo>
                <a:close/>
                <a:moveTo>
                  <a:pt x="68" y="347"/>
                </a:moveTo>
                <a:lnTo>
                  <a:pt x="70" y="344"/>
                </a:lnTo>
                <a:lnTo>
                  <a:pt x="72" y="339"/>
                </a:lnTo>
                <a:lnTo>
                  <a:pt x="92" y="344"/>
                </a:lnTo>
                <a:lnTo>
                  <a:pt x="91" y="349"/>
                </a:lnTo>
                <a:lnTo>
                  <a:pt x="89" y="353"/>
                </a:lnTo>
                <a:lnTo>
                  <a:pt x="86" y="358"/>
                </a:lnTo>
                <a:lnTo>
                  <a:pt x="84" y="362"/>
                </a:lnTo>
                <a:lnTo>
                  <a:pt x="68" y="347"/>
                </a:lnTo>
                <a:close/>
                <a:moveTo>
                  <a:pt x="92" y="343"/>
                </a:moveTo>
                <a:lnTo>
                  <a:pt x="92" y="344"/>
                </a:lnTo>
                <a:lnTo>
                  <a:pt x="82" y="341"/>
                </a:lnTo>
                <a:lnTo>
                  <a:pt x="92" y="343"/>
                </a:lnTo>
                <a:close/>
                <a:moveTo>
                  <a:pt x="72" y="339"/>
                </a:moveTo>
                <a:lnTo>
                  <a:pt x="73" y="335"/>
                </a:lnTo>
                <a:lnTo>
                  <a:pt x="73" y="327"/>
                </a:lnTo>
                <a:lnTo>
                  <a:pt x="94" y="328"/>
                </a:lnTo>
                <a:lnTo>
                  <a:pt x="93" y="337"/>
                </a:lnTo>
                <a:lnTo>
                  <a:pt x="92" y="343"/>
                </a:lnTo>
                <a:lnTo>
                  <a:pt x="72" y="339"/>
                </a:lnTo>
                <a:close/>
                <a:moveTo>
                  <a:pt x="73" y="327"/>
                </a:moveTo>
                <a:lnTo>
                  <a:pt x="74" y="318"/>
                </a:lnTo>
                <a:lnTo>
                  <a:pt x="74" y="306"/>
                </a:lnTo>
                <a:lnTo>
                  <a:pt x="94" y="306"/>
                </a:lnTo>
                <a:lnTo>
                  <a:pt x="94" y="318"/>
                </a:lnTo>
                <a:lnTo>
                  <a:pt x="94" y="328"/>
                </a:lnTo>
                <a:lnTo>
                  <a:pt x="73" y="327"/>
                </a:lnTo>
                <a:close/>
                <a:moveTo>
                  <a:pt x="74" y="306"/>
                </a:moveTo>
                <a:lnTo>
                  <a:pt x="74" y="179"/>
                </a:lnTo>
                <a:lnTo>
                  <a:pt x="94" y="179"/>
                </a:lnTo>
                <a:lnTo>
                  <a:pt x="94" y="306"/>
                </a:lnTo>
                <a:lnTo>
                  <a:pt x="74" y="306"/>
                </a:lnTo>
                <a:close/>
                <a:moveTo>
                  <a:pt x="74" y="179"/>
                </a:moveTo>
                <a:lnTo>
                  <a:pt x="74" y="162"/>
                </a:lnTo>
                <a:lnTo>
                  <a:pt x="73" y="151"/>
                </a:lnTo>
                <a:lnTo>
                  <a:pt x="73" y="144"/>
                </a:lnTo>
                <a:lnTo>
                  <a:pt x="72" y="141"/>
                </a:lnTo>
                <a:lnTo>
                  <a:pt x="85" y="124"/>
                </a:lnTo>
                <a:lnTo>
                  <a:pt x="87" y="126"/>
                </a:lnTo>
                <a:lnTo>
                  <a:pt x="89" y="130"/>
                </a:lnTo>
                <a:lnTo>
                  <a:pt x="90" y="135"/>
                </a:lnTo>
                <a:lnTo>
                  <a:pt x="92" y="142"/>
                </a:lnTo>
                <a:lnTo>
                  <a:pt x="93" y="158"/>
                </a:lnTo>
                <a:lnTo>
                  <a:pt x="94" y="179"/>
                </a:lnTo>
                <a:lnTo>
                  <a:pt x="74" y="179"/>
                </a:lnTo>
                <a:close/>
                <a:moveTo>
                  <a:pt x="72" y="141"/>
                </a:moveTo>
                <a:lnTo>
                  <a:pt x="73" y="142"/>
                </a:lnTo>
                <a:lnTo>
                  <a:pt x="72" y="141"/>
                </a:lnTo>
                <a:lnTo>
                  <a:pt x="78" y="132"/>
                </a:lnTo>
                <a:lnTo>
                  <a:pt x="72" y="141"/>
                </a:lnTo>
                <a:close/>
                <a:moveTo>
                  <a:pt x="72" y="141"/>
                </a:moveTo>
                <a:lnTo>
                  <a:pt x="70" y="141"/>
                </a:lnTo>
                <a:lnTo>
                  <a:pt x="69" y="141"/>
                </a:lnTo>
                <a:lnTo>
                  <a:pt x="69" y="119"/>
                </a:lnTo>
                <a:lnTo>
                  <a:pt x="74" y="120"/>
                </a:lnTo>
                <a:lnTo>
                  <a:pt x="78" y="120"/>
                </a:lnTo>
                <a:lnTo>
                  <a:pt x="82" y="122"/>
                </a:lnTo>
                <a:lnTo>
                  <a:pt x="85" y="124"/>
                </a:lnTo>
                <a:lnTo>
                  <a:pt x="72" y="141"/>
                </a:lnTo>
                <a:close/>
                <a:moveTo>
                  <a:pt x="69" y="141"/>
                </a:moveTo>
                <a:lnTo>
                  <a:pt x="65" y="141"/>
                </a:lnTo>
                <a:lnTo>
                  <a:pt x="60" y="143"/>
                </a:lnTo>
                <a:lnTo>
                  <a:pt x="53" y="123"/>
                </a:lnTo>
                <a:lnTo>
                  <a:pt x="62" y="120"/>
                </a:lnTo>
                <a:lnTo>
                  <a:pt x="69" y="119"/>
                </a:lnTo>
                <a:lnTo>
                  <a:pt x="69" y="141"/>
                </a:lnTo>
                <a:close/>
                <a:moveTo>
                  <a:pt x="60" y="143"/>
                </a:moveTo>
                <a:lnTo>
                  <a:pt x="50" y="146"/>
                </a:lnTo>
                <a:lnTo>
                  <a:pt x="47" y="135"/>
                </a:lnTo>
                <a:lnTo>
                  <a:pt x="56" y="132"/>
                </a:lnTo>
                <a:lnTo>
                  <a:pt x="60" y="143"/>
                </a:lnTo>
                <a:close/>
                <a:moveTo>
                  <a:pt x="47" y="135"/>
                </a:moveTo>
                <a:lnTo>
                  <a:pt x="43" y="129"/>
                </a:lnTo>
                <a:lnTo>
                  <a:pt x="64" y="122"/>
                </a:lnTo>
                <a:lnTo>
                  <a:pt x="66" y="129"/>
                </a:lnTo>
                <a:lnTo>
                  <a:pt x="47" y="135"/>
                </a:lnTo>
                <a:close/>
                <a:moveTo>
                  <a:pt x="43" y="129"/>
                </a:moveTo>
                <a:lnTo>
                  <a:pt x="40" y="120"/>
                </a:lnTo>
                <a:lnTo>
                  <a:pt x="50" y="116"/>
                </a:lnTo>
                <a:lnTo>
                  <a:pt x="54" y="126"/>
                </a:lnTo>
                <a:lnTo>
                  <a:pt x="43" y="129"/>
                </a:lnTo>
                <a:close/>
                <a:moveTo>
                  <a:pt x="50" y="116"/>
                </a:moveTo>
                <a:lnTo>
                  <a:pt x="104" y="94"/>
                </a:lnTo>
                <a:lnTo>
                  <a:pt x="112" y="114"/>
                </a:lnTo>
                <a:lnTo>
                  <a:pt x="58" y="135"/>
                </a:lnTo>
                <a:lnTo>
                  <a:pt x="50" y="116"/>
                </a:lnTo>
                <a:close/>
                <a:moveTo>
                  <a:pt x="104" y="94"/>
                </a:moveTo>
                <a:lnTo>
                  <a:pt x="106" y="94"/>
                </a:lnTo>
                <a:lnTo>
                  <a:pt x="108" y="94"/>
                </a:lnTo>
                <a:lnTo>
                  <a:pt x="108" y="104"/>
                </a:lnTo>
                <a:lnTo>
                  <a:pt x="104" y="94"/>
                </a:lnTo>
                <a:close/>
                <a:moveTo>
                  <a:pt x="108" y="94"/>
                </a:moveTo>
                <a:lnTo>
                  <a:pt x="116" y="94"/>
                </a:lnTo>
                <a:lnTo>
                  <a:pt x="116" y="115"/>
                </a:lnTo>
                <a:lnTo>
                  <a:pt x="108" y="115"/>
                </a:lnTo>
                <a:lnTo>
                  <a:pt x="108" y="94"/>
                </a:lnTo>
                <a:close/>
                <a:moveTo>
                  <a:pt x="116" y="94"/>
                </a:moveTo>
                <a:lnTo>
                  <a:pt x="128" y="94"/>
                </a:lnTo>
                <a:lnTo>
                  <a:pt x="128" y="104"/>
                </a:lnTo>
                <a:lnTo>
                  <a:pt x="116" y="104"/>
                </a:lnTo>
                <a:lnTo>
                  <a:pt x="116" y="94"/>
                </a:lnTo>
                <a:close/>
                <a:moveTo>
                  <a:pt x="128" y="104"/>
                </a:moveTo>
                <a:lnTo>
                  <a:pt x="128" y="284"/>
                </a:lnTo>
                <a:lnTo>
                  <a:pt x="106" y="284"/>
                </a:lnTo>
                <a:lnTo>
                  <a:pt x="106" y="104"/>
                </a:lnTo>
                <a:lnTo>
                  <a:pt x="128" y="10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31" name="Freeform 39"/>
          <p:cNvSpPr>
            <a:spLocks noEditPoints="1"/>
          </p:cNvSpPr>
          <p:nvPr/>
        </p:nvSpPr>
        <p:spPr bwMode="auto">
          <a:xfrm>
            <a:off x="1893888" y="2974975"/>
            <a:ext cx="119062" cy="109537"/>
          </a:xfrm>
          <a:custGeom>
            <a:avLst/>
            <a:gdLst>
              <a:gd name="T0" fmla="*/ 161 w 225"/>
              <a:gd name="T1" fmla="*/ 206 h 206"/>
              <a:gd name="T2" fmla="*/ 148 w 225"/>
              <a:gd name="T3" fmla="*/ 206 h 206"/>
              <a:gd name="T4" fmla="*/ 137 w 225"/>
              <a:gd name="T5" fmla="*/ 195 h 206"/>
              <a:gd name="T6" fmla="*/ 158 w 225"/>
              <a:gd name="T7" fmla="*/ 195 h 206"/>
              <a:gd name="T8" fmla="*/ 141 w 225"/>
              <a:gd name="T9" fmla="*/ 151 h 206"/>
              <a:gd name="T10" fmla="*/ 141 w 225"/>
              <a:gd name="T11" fmla="*/ 151 h 206"/>
              <a:gd name="T12" fmla="*/ 115 w 225"/>
              <a:gd name="T13" fmla="*/ 174 h 206"/>
              <a:gd name="T14" fmla="*/ 98 w 225"/>
              <a:gd name="T15" fmla="*/ 184 h 206"/>
              <a:gd name="T16" fmla="*/ 88 w 225"/>
              <a:gd name="T17" fmla="*/ 206 h 206"/>
              <a:gd name="T18" fmla="*/ 80 w 225"/>
              <a:gd name="T19" fmla="*/ 206 h 206"/>
              <a:gd name="T20" fmla="*/ 48 w 225"/>
              <a:gd name="T21" fmla="*/ 191 h 206"/>
              <a:gd name="T22" fmla="*/ 32 w 225"/>
              <a:gd name="T23" fmla="*/ 144 h 206"/>
              <a:gd name="T24" fmla="*/ 61 w 225"/>
              <a:gd name="T25" fmla="*/ 170 h 206"/>
              <a:gd name="T26" fmla="*/ 88 w 225"/>
              <a:gd name="T27" fmla="*/ 185 h 206"/>
              <a:gd name="T28" fmla="*/ 31 w 225"/>
              <a:gd name="T29" fmla="*/ 126 h 206"/>
              <a:gd name="T30" fmla="*/ 52 w 225"/>
              <a:gd name="T31" fmla="*/ 46 h 206"/>
              <a:gd name="T32" fmla="*/ 47 w 225"/>
              <a:gd name="T33" fmla="*/ 23 h 206"/>
              <a:gd name="T34" fmla="*/ 35 w 225"/>
              <a:gd name="T35" fmla="*/ 24 h 206"/>
              <a:gd name="T36" fmla="*/ 33 w 225"/>
              <a:gd name="T37" fmla="*/ 11 h 206"/>
              <a:gd name="T38" fmla="*/ 18 w 225"/>
              <a:gd name="T39" fmla="*/ 29 h 206"/>
              <a:gd name="T40" fmla="*/ 11 w 225"/>
              <a:gd name="T41" fmla="*/ 29 h 206"/>
              <a:gd name="T42" fmla="*/ 0 w 225"/>
              <a:gd name="T43" fmla="*/ 12 h 206"/>
              <a:gd name="T44" fmla="*/ 11 w 225"/>
              <a:gd name="T45" fmla="*/ 0 h 206"/>
              <a:gd name="T46" fmla="*/ 11 w 225"/>
              <a:gd name="T47" fmla="*/ 22 h 206"/>
              <a:gd name="T48" fmla="*/ 74 w 225"/>
              <a:gd name="T49" fmla="*/ 0 h 206"/>
              <a:gd name="T50" fmla="*/ 85 w 225"/>
              <a:gd name="T51" fmla="*/ 131 h 206"/>
              <a:gd name="T52" fmla="*/ 95 w 225"/>
              <a:gd name="T53" fmla="*/ 159 h 206"/>
              <a:gd name="T54" fmla="*/ 79 w 225"/>
              <a:gd name="T55" fmla="*/ 174 h 206"/>
              <a:gd name="T56" fmla="*/ 85 w 225"/>
              <a:gd name="T57" fmla="*/ 131 h 206"/>
              <a:gd name="T58" fmla="*/ 129 w 225"/>
              <a:gd name="T59" fmla="*/ 174 h 206"/>
              <a:gd name="T60" fmla="*/ 119 w 225"/>
              <a:gd name="T61" fmla="*/ 156 h 206"/>
              <a:gd name="T62" fmla="*/ 135 w 225"/>
              <a:gd name="T63" fmla="*/ 170 h 206"/>
              <a:gd name="T64" fmla="*/ 148 w 225"/>
              <a:gd name="T65" fmla="*/ 145 h 206"/>
              <a:gd name="T66" fmla="*/ 137 w 225"/>
              <a:gd name="T67" fmla="*/ 145 h 206"/>
              <a:gd name="T68" fmla="*/ 156 w 225"/>
              <a:gd name="T69" fmla="*/ 27 h 206"/>
              <a:gd name="T70" fmla="*/ 134 w 225"/>
              <a:gd name="T71" fmla="*/ 31 h 206"/>
              <a:gd name="T72" fmla="*/ 136 w 225"/>
              <a:gd name="T73" fmla="*/ 9 h 206"/>
              <a:gd name="T74" fmla="*/ 131 w 225"/>
              <a:gd name="T75" fmla="*/ 30 h 206"/>
              <a:gd name="T76" fmla="*/ 126 w 225"/>
              <a:gd name="T77" fmla="*/ 29 h 206"/>
              <a:gd name="T78" fmla="*/ 119 w 225"/>
              <a:gd name="T79" fmla="*/ 29 h 206"/>
              <a:gd name="T80" fmla="*/ 108 w 225"/>
              <a:gd name="T81" fmla="*/ 12 h 206"/>
              <a:gd name="T82" fmla="*/ 119 w 225"/>
              <a:gd name="T83" fmla="*/ 0 h 206"/>
              <a:gd name="T84" fmla="*/ 119 w 225"/>
              <a:gd name="T85" fmla="*/ 22 h 206"/>
              <a:gd name="T86" fmla="*/ 181 w 225"/>
              <a:gd name="T87" fmla="*/ 0 h 206"/>
              <a:gd name="T88" fmla="*/ 191 w 225"/>
              <a:gd name="T89" fmla="*/ 119 h 206"/>
              <a:gd name="T90" fmla="*/ 191 w 225"/>
              <a:gd name="T91" fmla="*/ 119 h 206"/>
              <a:gd name="T92" fmla="*/ 171 w 225"/>
              <a:gd name="T93" fmla="*/ 142 h 206"/>
              <a:gd name="T94" fmla="*/ 173 w 225"/>
              <a:gd name="T95" fmla="*/ 162 h 206"/>
              <a:gd name="T96" fmla="*/ 180 w 225"/>
              <a:gd name="T97" fmla="*/ 174 h 206"/>
              <a:gd name="T98" fmla="*/ 180 w 225"/>
              <a:gd name="T99" fmla="*/ 174 h 206"/>
              <a:gd name="T100" fmla="*/ 197 w 225"/>
              <a:gd name="T101" fmla="*/ 180 h 206"/>
              <a:gd name="T102" fmla="*/ 196 w 225"/>
              <a:gd name="T103" fmla="*/ 159 h 206"/>
              <a:gd name="T104" fmla="*/ 196 w 225"/>
              <a:gd name="T105" fmla="*/ 159 h 206"/>
              <a:gd name="T106" fmla="*/ 218 w 225"/>
              <a:gd name="T107" fmla="*/ 162 h 206"/>
              <a:gd name="T108" fmla="*/ 225 w 225"/>
              <a:gd name="T109" fmla="*/ 179 h 2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25"/>
              <a:gd name="T166" fmla="*/ 0 h 206"/>
              <a:gd name="T167" fmla="*/ 225 w 225"/>
              <a:gd name="T168" fmla="*/ 206 h 2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25" h="206">
                <a:moveTo>
                  <a:pt x="215" y="183"/>
                </a:moveTo>
                <a:lnTo>
                  <a:pt x="161" y="206"/>
                </a:lnTo>
                <a:lnTo>
                  <a:pt x="153" y="186"/>
                </a:lnTo>
                <a:lnTo>
                  <a:pt x="207" y="163"/>
                </a:lnTo>
                <a:lnTo>
                  <a:pt x="215" y="183"/>
                </a:lnTo>
                <a:close/>
                <a:moveTo>
                  <a:pt x="161" y="206"/>
                </a:moveTo>
                <a:lnTo>
                  <a:pt x="159" y="206"/>
                </a:lnTo>
                <a:lnTo>
                  <a:pt x="157" y="206"/>
                </a:lnTo>
                <a:lnTo>
                  <a:pt x="157" y="195"/>
                </a:lnTo>
                <a:lnTo>
                  <a:pt x="161" y="206"/>
                </a:lnTo>
                <a:close/>
                <a:moveTo>
                  <a:pt x="157" y="206"/>
                </a:moveTo>
                <a:lnTo>
                  <a:pt x="148" y="206"/>
                </a:lnTo>
                <a:lnTo>
                  <a:pt x="148" y="185"/>
                </a:lnTo>
                <a:lnTo>
                  <a:pt x="157" y="185"/>
                </a:lnTo>
                <a:lnTo>
                  <a:pt x="157" y="206"/>
                </a:lnTo>
                <a:close/>
                <a:moveTo>
                  <a:pt x="148" y="206"/>
                </a:moveTo>
                <a:lnTo>
                  <a:pt x="137" y="206"/>
                </a:lnTo>
                <a:lnTo>
                  <a:pt x="137" y="195"/>
                </a:lnTo>
                <a:lnTo>
                  <a:pt x="148" y="195"/>
                </a:lnTo>
                <a:lnTo>
                  <a:pt x="148" y="206"/>
                </a:lnTo>
                <a:close/>
                <a:moveTo>
                  <a:pt x="137" y="195"/>
                </a:moveTo>
                <a:lnTo>
                  <a:pt x="137" y="158"/>
                </a:lnTo>
                <a:lnTo>
                  <a:pt x="158" y="158"/>
                </a:lnTo>
                <a:lnTo>
                  <a:pt x="158" y="195"/>
                </a:lnTo>
                <a:lnTo>
                  <a:pt x="137" y="195"/>
                </a:lnTo>
                <a:close/>
                <a:moveTo>
                  <a:pt x="141" y="151"/>
                </a:moveTo>
                <a:lnTo>
                  <a:pt x="158" y="131"/>
                </a:lnTo>
                <a:lnTo>
                  <a:pt x="158" y="158"/>
                </a:lnTo>
                <a:lnTo>
                  <a:pt x="148" y="158"/>
                </a:lnTo>
                <a:lnTo>
                  <a:pt x="141" y="151"/>
                </a:lnTo>
                <a:close/>
                <a:moveTo>
                  <a:pt x="156" y="165"/>
                </a:moveTo>
                <a:lnTo>
                  <a:pt x="145" y="175"/>
                </a:lnTo>
                <a:lnTo>
                  <a:pt x="135" y="184"/>
                </a:lnTo>
                <a:lnTo>
                  <a:pt x="122" y="168"/>
                </a:lnTo>
                <a:lnTo>
                  <a:pt x="130" y="160"/>
                </a:lnTo>
                <a:lnTo>
                  <a:pt x="141" y="151"/>
                </a:lnTo>
                <a:lnTo>
                  <a:pt x="156" y="165"/>
                </a:lnTo>
                <a:close/>
                <a:moveTo>
                  <a:pt x="135" y="184"/>
                </a:moveTo>
                <a:lnTo>
                  <a:pt x="127" y="191"/>
                </a:lnTo>
                <a:lnTo>
                  <a:pt x="119" y="197"/>
                </a:lnTo>
                <a:lnTo>
                  <a:pt x="108" y="179"/>
                </a:lnTo>
                <a:lnTo>
                  <a:pt x="115" y="174"/>
                </a:lnTo>
                <a:lnTo>
                  <a:pt x="122" y="168"/>
                </a:lnTo>
                <a:lnTo>
                  <a:pt x="135" y="184"/>
                </a:lnTo>
                <a:close/>
                <a:moveTo>
                  <a:pt x="119" y="197"/>
                </a:moveTo>
                <a:lnTo>
                  <a:pt x="112" y="200"/>
                </a:lnTo>
                <a:lnTo>
                  <a:pt x="103" y="203"/>
                </a:lnTo>
                <a:lnTo>
                  <a:pt x="98" y="184"/>
                </a:lnTo>
                <a:lnTo>
                  <a:pt x="103" y="182"/>
                </a:lnTo>
                <a:lnTo>
                  <a:pt x="108" y="179"/>
                </a:lnTo>
                <a:lnTo>
                  <a:pt x="119" y="197"/>
                </a:lnTo>
                <a:close/>
                <a:moveTo>
                  <a:pt x="103" y="203"/>
                </a:moveTo>
                <a:lnTo>
                  <a:pt x="96" y="206"/>
                </a:lnTo>
                <a:lnTo>
                  <a:pt x="88" y="206"/>
                </a:lnTo>
                <a:lnTo>
                  <a:pt x="88" y="185"/>
                </a:lnTo>
                <a:lnTo>
                  <a:pt x="93" y="185"/>
                </a:lnTo>
                <a:lnTo>
                  <a:pt x="98" y="184"/>
                </a:lnTo>
                <a:lnTo>
                  <a:pt x="103" y="203"/>
                </a:lnTo>
                <a:close/>
                <a:moveTo>
                  <a:pt x="88" y="206"/>
                </a:moveTo>
                <a:lnTo>
                  <a:pt x="80" y="206"/>
                </a:lnTo>
                <a:lnTo>
                  <a:pt x="74" y="205"/>
                </a:lnTo>
                <a:lnTo>
                  <a:pt x="68" y="203"/>
                </a:lnTo>
                <a:lnTo>
                  <a:pt x="63" y="201"/>
                </a:lnTo>
                <a:lnTo>
                  <a:pt x="58" y="198"/>
                </a:lnTo>
                <a:lnTo>
                  <a:pt x="52" y="195"/>
                </a:lnTo>
                <a:lnTo>
                  <a:pt x="48" y="191"/>
                </a:lnTo>
                <a:lnTo>
                  <a:pt x="45" y="186"/>
                </a:lnTo>
                <a:lnTo>
                  <a:pt x="42" y="181"/>
                </a:lnTo>
                <a:lnTo>
                  <a:pt x="39" y="174"/>
                </a:lnTo>
                <a:lnTo>
                  <a:pt x="36" y="168"/>
                </a:lnTo>
                <a:lnTo>
                  <a:pt x="34" y="161"/>
                </a:lnTo>
                <a:lnTo>
                  <a:pt x="32" y="144"/>
                </a:lnTo>
                <a:lnTo>
                  <a:pt x="31" y="126"/>
                </a:lnTo>
                <a:lnTo>
                  <a:pt x="52" y="126"/>
                </a:lnTo>
                <a:lnTo>
                  <a:pt x="52" y="140"/>
                </a:lnTo>
                <a:lnTo>
                  <a:pt x="54" y="152"/>
                </a:lnTo>
                <a:lnTo>
                  <a:pt x="57" y="162"/>
                </a:lnTo>
                <a:lnTo>
                  <a:pt x="61" y="170"/>
                </a:lnTo>
                <a:lnTo>
                  <a:pt x="63" y="173"/>
                </a:lnTo>
                <a:lnTo>
                  <a:pt x="66" y="177"/>
                </a:lnTo>
                <a:lnTo>
                  <a:pt x="69" y="179"/>
                </a:lnTo>
                <a:lnTo>
                  <a:pt x="72" y="181"/>
                </a:lnTo>
                <a:lnTo>
                  <a:pt x="79" y="184"/>
                </a:lnTo>
                <a:lnTo>
                  <a:pt x="88" y="185"/>
                </a:lnTo>
                <a:lnTo>
                  <a:pt x="88" y="206"/>
                </a:lnTo>
                <a:close/>
                <a:moveTo>
                  <a:pt x="31" y="126"/>
                </a:moveTo>
                <a:lnTo>
                  <a:pt x="31" y="46"/>
                </a:lnTo>
                <a:lnTo>
                  <a:pt x="52" y="46"/>
                </a:lnTo>
                <a:lnTo>
                  <a:pt x="52" y="126"/>
                </a:lnTo>
                <a:lnTo>
                  <a:pt x="31" y="126"/>
                </a:lnTo>
                <a:close/>
                <a:moveTo>
                  <a:pt x="31" y="46"/>
                </a:moveTo>
                <a:lnTo>
                  <a:pt x="31" y="41"/>
                </a:lnTo>
                <a:lnTo>
                  <a:pt x="30" y="35"/>
                </a:lnTo>
                <a:lnTo>
                  <a:pt x="50" y="30"/>
                </a:lnTo>
                <a:lnTo>
                  <a:pt x="51" y="37"/>
                </a:lnTo>
                <a:lnTo>
                  <a:pt x="52" y="46"/>
                </a:lnTo>
                <a:lnTo>
                  <a:pt x="31" y="46"/>
                </a:lnTo>
                <a:close/>
                <a:moveTo>
                  <a:pt x="30" y="35"/>
                </a:moveTo>
                <a:lnTo>
                  <a:pt x="29" y="33"/>
                </a:lnTo>
                <a:lnTo>
                  <a:pt x="27" y="31"/>
                </a:lnTo>
                <a:lnTo>
                  <a:pt x="42" y="17"/>
                </a:lnTo>
                <a:lnTo>
                  <a:pt x="47" y="23"/>
                </a:lnTo>
                <a:lnTo>
                  <a:pt x="50" y="30"/>
                </a:lnTo>
                <a:lnTo>
                  <a:pt x="30" y="35"/>
                </a:lnTo>
                <a:close/>
                <a:moveTo>
                  <a:pt x="27" y="31"/>
                </a:moveTo>
                <a:lnTo>
                  <a:pt x="26" y="31"/>
                </a:lnTo>
                <a:lnTo>
                  <a:pt x="27" y="31"/>
                </a:lnTo>
                <a:lnTo>
                  <a:pt x="35" y="24"/>
                </a:lnTo>
                <a:lnTo>
                  <a:pt x="27" y="31"/>
                </a:lnTo>
                <a:close/>
                <a:moveTo>
                  <a:pt x="27" y="31"/>
                </a:moveTo>
                <a:lnTo>
                  <a:pt x="26" y="30"/>
                </a:lnTo>
                <a:lnTo>
                  <a:pt x="24" y="30"/>
                </a:lnTo>
                <a:lnTo>
                  <a:pt x="29" y="9"/>
                </a:lnTo>
                <a:lnTo>
                  <a:pt x="33" y="11"/>
                </a:lnTo>
                <a:lnTo>
                  <a:pt x="37" y="13"/>
                </a:lnTo>
                <a:lnTo>
                  <a:pt x="40" y="15"/>
                </a:lnTo>
                <a:lnTo>
                  <a:pt x="43" y="17"/>
                </a:lnTo>
                <a:lnTo>
                  <a:pt x="27" y="31"/>
                </a:lnTo>
                <a:close/>
                <a:moveTo>
                  <a:pt x="24" y="30"/>
                </a:moveTo>
                <a:lnTo>
                  <a:pt x="18" y="29"/>
                </a:lnTo>
                <a:lnTo>
                  <a:pt x="11" y="29"/>
                </a:lnTo>
                <a:lnTo>
                  <a:pt x="11" y="7"/>
                </a:lnTo>
                <a:lnTo>
                  <a:pt x="20" y="8"/>
                </a:lnTo>
                <a:lnTo>
                  <a:pt x="29" y="9"/>
                </a:lnTo>
                <a:lnTo>
                  <a:pt x="24" y="30"/>
                </a:lnTo>
                <a:close/>
                <a:moveTo>
                  <a:pt x="11" y="29"/>
                </a:moveTo>
                <a:lnTo>
                  <a:pt x="0" y="29"/>
                </a:lnTo>
                <a:lnTo>
                  <a:pt x="0" y="19"/>
                </a:lnTo>
                <a:lnTo>
                  <a:pt x="11" y="19"/>
                </a:lnTo>
                <a:lnTo>
                  <a:pt x="11" y="29"/>
                </a:lnTo>
                <a:close/>
                <a:moveTo>
                  <a:pt x="0" y="19"/>
                </a:moveTo>
                <a:lnTo>
                  <a:pt x="0" y="12"/>
                </a:lnTo>
                <a:lnTo>
                  <a:pt x="21" y="12"/>
                </a:lnTo>
                <a:lnTo>
                  <a:pt x="21" y="19"/>
                </a:lnTo>
                <a:lnTo>
                  <a:pt x="0" y="19"/>
                </a:lnTo>
                <a:close/>
                <a:moveTo>
                  <a:pt x="0" y="12"/>
                </a:moveTo>
                <a:lnTo>
                  <a:pt x="0" y="0"/>
                </a:lnTo>
                <a:lnTo>
                  <a:pt x="11" y="0"/>
                </a:lnTo>
                <a:lnTo>
                  <a:pt x="11" y="12"/>
                </a:lnTo>
                <a:lnTo>
                  <a:pt x="0" y="12"/>
                </a:lnTo>
                <a:close/>
                <a:moveTo>
                  <a:pt x="11" y="0"/>
                </a:moveTo>
                <a:lnTo>
                  <a:pt x="74" y="0"/>
                </a:lnTo>
                <a:lnTo>
                  <a:pt x="74" y="22"/>
                </a:lnTo>
                <a:lnTo>
                  <a:pt x="11" y="22"/>
                </a:lnTo>
                <a:lnTo>
                  <a:pt x="11" y="0"/>
                </a:lnTo>
                <a:close/>
                <a:moveTo>
                  <a:pt x="74" y="0"/>
                </a:moveTo>
                <a:lnTo>
                  <a:pt x="85" y="0"/>
                </a:lnTo>
                <a:lnTo>
                  <a:pt x="85" y="12"/>
                </a:lnTo>
                <a:lnTo>
                  <a:pt x="74" y="12"/>
                </a:lnTo>
                <a:lnTo>
                  <a:pt x="74" y="0"/>
                </a:lnTo>
                <a:close/>
                <a:moveTo>
                  <a:pt x="85" y="12"/>
                </a:moveTo>
                <a:lnTo>
                  <a:pt x="85" y="131"/>
                </a:lnTo>
                <a:lnTo>
                  <a:pt x="64" y="131"/>
                </a:lnTo>
                <a:lnTo>
                  <a:pt x="64" y="12"/>
                </a:lnTo>
                <a:lnTo>
                  <a:pt x="85" y="12"/>
                </a:lnTo>
                <a:close/>
                <a:moveTo>
                  <a:pt x="85" y="131"/>
                </a:moveTo>
                <a:lnTo>
                  <a:pt x="85" y="137"/>
                </a:lnTo>
                <a:lnTo>
                  <a:pt x="86" y="143"/>
                </a:lnTo>
                <a:lnTo>
                  <a:pt x="88" y="148"/>
                </a:lnTo>
                <a:lnTo>
                  <a:pt x="90" y="153"/>
                </a:lnTo>
                <a:lnTo>
                  <a:pt x="92" y="157"/>
                </a:lnTo>
                <a:lnTo>
                  <a:pt x="95" y="159"/>
                </a:lnTo>
                <a:lnTo>
                  <a:pt x="99" y="160"/>
                </a:lnTo>
                <a:lnTo>
                  <a:pt x="103" y="161"/>
                </a:lnTo>
                <a:lnTo>
                  <a:pt x="103" y="182"/>
                </a:lnTo>
                <a:lnTo>
                  <a:pt x="94" y="181"/>
                </a:lnTo>
                <a:lnTo>
                  <a:pt x="86" y="179"/>
                </a:lnTo>
                <a:lnTo>
                  <a:pt x="79" y="174"/>
                </a:lnTo>
                <a:lnTo>
                  <a:pt x="73" y="169"/>
                </a:lnTo>
                <a:lnTo>
                  <a:pt x="69" y="162"/>
                </a:lnTo>
                <a:lnTo>
                  <a:pt x="66" y="153"/>
                </a:lnTo>
                <a:lnTo>
                  <a:pt x="64" y="142"/>
                </a:lnTo>
                <a:lnTo>
                  <a:pt x="64" y="131"/>
                </a:lnTo>
                <a:lnTo>
                  <a:pt x="85" y="131"/>
                </a:lnTo>
                <a:close/>
                <a:moveTo>
                  <a:pt x="103" y="161"/>
                </a:moveTo>
                <a:lnTo>
                  <a:pt x="107" y="160"/>
                </a:lnTo>
                <a:lnTo>
                  <a:pt x="110" y="159"/>
                </a:lnTo>
                <a:lnTo>
                  <a:pt x="115" y="158"/>
                </a:lnTo>
                <a:lnTo>
                  <a:pt x="119" y="156"/>
                </a:lnTo>
                <a:lnTo>
                  <a:pt x="129" y="174"/>
                </a:lnTo>
                <a:lnTo>
                  <a:pt x="123" y="178"/>
                </a:lnTo>
                <a:lnTo>
                  <a:pt x="116" y="180"/>
                </a:lnTo>
                <a:lnTo>
                  <a:pt x="109" y="182"/>
                </a:lnTo>
                <a:lnTo>
                  <a:pt x="103" y="182"/>
                </a:lnTo>
                <a:lnTo>
                  <a:pt x="103" y="161"/>
                </a:lnTo>
                <a:close/>
                <a:moveTo>
                  <a:pt x="119" y="156"/>
                </a:moveTo>
                <a:lnTo>
                  <a:pt x="129" y="148"/>
                </a:lnTo>
                <a:lnTo>
                  <a:pt x="141" y="138"/>
                </a:lnTo>
                <a:lnTo>
                  <a:pt x="155" y="154"/>
                </a:lnTo>
                <a:lnTo>
                  <a:pt x="149" y="160"/>
                </a:lnTo>
                <a:lnTo>
                  <a:pt x="142" y="165"/>
                </a:lnTo>
                <a:lnTo>
                  <a:pt x="135" y="170"/>
                </a:lnTo>
                <a:lnTo>
                  <a:pt x="129" y="174"/>
                </a:lnTo>
                <a:lnTo>
                  <a:pt x="119" y="156"/>
                </a:lnTo>
                <a:close/>
                <a:moveTo>
                  <a:pt x="158" y="145"/>
                </a:moveTo>
                <a:lnTo>
                  <a:pt x="158" y="151"/>
                </a:lnTo>
                <a:lnTo>
                  <a:pt x="155" y="154"/>
                </a:lnTo>
                <a:lnTo>
                  <a:pt x="148" y="145"/>
                </a:lnTo>
                <a:lnTo>
                  <a:pt x="158" y="145"/>
                </a:lnTo>
                <a:close/>
                <a:moveTo>
                  <a:pt x="137" y="145"/>
                </a:moveTo>
                <a:lnTo>
                  <a:pt x="137" y="45"/>
                </a:lnTo>
                <a:lnTo>
                  <a:pt x="158" y="45"/>
                </a:lnTo>
                <a:lnTo>
                  <a:pt x="158" y="145"/>
                </a:lnTo>
                <a:lnTo>
                  <a:pt x="137" y="145"/>
                </a:lnTo>
                <a:close/>
                <a:moveTo>
                  <a:pt x="137" y="45"/>
                </a:moveTo>
                <a:lnTo>
                  <a:pt x="136" y="36"/>
                </a:lnTo>
                <a:lnTo>
                  <a:pt x="135" y="32"/>
                </a:lnTo>
                <a:lnTo>
                  <a:pt x="149" y="16"/>
                </a:lnTo>
                <a:lnTo>
                  <a:pt x="153" y="21"/>
                </a:lnTo>
                <a:lnTo>
                  <a:pt x="156" y="27"/>
                </a:lnTo>
                <a:lnTo>
                  <a:pt x="158" y="35"/>
                </a:lnTo>
                <a:lnTo>
                  <a:pt x="158" y="45"/>
                </a:lnTo>
                <a:lnTo>
                  <a:pt x="137" y="45"/>
                </a:lnTo>
                <a:close/>
                <a:moveTo>
                  <a:pt x="135" y="32"/>
                </a:moveTo>
                <a:lnTo>
                  <a:pt x="134" y="32"/>
                </a:lnTo>
                <a:lnTo>
                  <a:pt x="134" y="31"/>
                </a:lnTo>
                <a:lnTo>
                  <a:pt x="142" y="24"/>
                </a:lnTo>
                <a:lnTo>
                  <a:pt x="135" y="32"/>
                </a:lnTo>
                <a:close/>
                <a:moveTo>
                  <a:pt x="134" y="31"/>
                </a:moveTo>
                <a:lnTo>
                  <a:pt x="133" y="31"/>
                </a:lnTo>
                <a:lnTo>
                  <a:pt x="131" y="30"/>
                </a:lnTo>
                <a:lnTo>
                  <a:pt x="136" y="9"/>
                </a:lnTo>
                <a:lnTo>
                  <a:pt x="141" y="12"/>
                </a:lnTo>
                <a:lnTo>
                  <a:pt x="144" y="13"/>
                </a:lnTo>
                <a:lnTo>
                  <a:pt x="147" y="15"/>
                </a:lnTo>
                <a:lnTo>
                  <a:pt x="150" y="17"/>
                </a:lnTo>
                <a:lnTo>
                  <a:pt x="134" y="31"/>
                </a:lnTo>
                <a:close/>
                <a:moveTo>
                  <a:pt x="131" y="30"/>
                </a:moveTo>
                <a:lnTo>
                  <a:pt x="122" y="28"/>
                </a:lnTo>
                <a:lnTo>
                  <a:pt x="131" y="30"/>
                </a:lnTo>
                <a:lnTo>
                  <a:pt x="134" y="20"/>
                </a:lnTo>
                <a:lnTo>
                  <a:pt x="131" y="30"/>
                </a:lnTo>
                <a:close/>
                <a:moveTo>
                  <a:pt x="131" y="30"/>
                </a:moveTo>
                <a:lnTo>
                  <a:pt x="126" y="29"/>
                </a:lnTo>
                <a:lnTo>
                  <a:pt x="119" y="29"/>
                </a:lnTo>
                <a:lnTo>
                  <a:pt x="120" y="7"/>
                </a:lnTo>
                <a:lnTo>
                  <a:pt x="129" y="8"/>
                </a:lnTo>
                <a:lnTo>
                  <a:pt x="136" y="9"/>
                </a:lnTo>
                <a:lnTo>
                  <a:pt x="131" y="30"/>
                </a:lnTo>
                <a:close/>
                <a:moveTo>
                  <a:pt x="119" y="29"/>
                </a:moveTo>
                <a:lnTo>
                  <a:pt x="108" y="28"/>
                </a:lnTo>
                <a:lnTo>
                  <a:pt x="108" y="19"/>
                </a:lnTo>
                <a:lnTo>
                  <a:pt x="119" y="19"/>
                </a:lnTo>
                <a:lnTo>
                  <a:pt x="119" y="29"/>
                </a:lnTo>
                <a:close/>
                <a:moveTo>
                  <a:pt x="108" y="19"/>
                </a:moveTo>
                <a:lnTo>
                  <a:pt x="108" y="12"/>
                </a:lnTo>
                <a:lnTo>
                  <a:pt x="130" y="12"/>
                </a:lnTo>
                <a:lnTo>
                  <a:pt x="130" y="19"/>
                </a:lnTo>
                <a:lnTo>
                  <a:pt x="108" y="19"/>
                </a:lnTo>
                <a:close/>
                <a:moveTo>
                  <a:pt x="108" y="12"/>
                </a:moveTo>
                <a:lnTo>
                  <a:pt x="108" y="0"/>
                </a:lnTo>
                <a:lnTo>
                  <a:pt x="119" y="0"/>
                </a:lnTo>
                <a:lnTo>
                  <a:pt x="119" y="12"/>
                </a:lnTo>
                <a:lnTo>
                  <a:pt x="108" y="12"/>
                </a:lnTo>
                <a:close/>
                <a:moveTo>
                  <a:pt x="119" y="0"/>
                </a:moveTo>
                <a:lnTo>
                  <a:pt x="181" y="0"/>
                </a:lnTo>
                <a:lnTo>
                  <a:pt x="181" y="22"/>
                </a:lnTo>
                <a:lnTo>
                  <a:pt x="119" y="22"/>
                </a:lnTo>
                <a:lnTo>
                  <a:pt x="119" y="0"/>
                </a:lnTo>
                <a:close/>
                <a:moveTo>
                  <a:pt x="181" y="0"/>
                </a:moveTo>
                <a:lnTo>
                  <a:pt x="191" y="0"/>
                </a:lnTo>
                <a:lnTo>
                  <a:pt x="191" y="12"/>
                </a:lnTo>
                <a:lnTo>
                  <a:pt x="181" y="12"/>
                </a:lnTo>
                <a:lnTo>
                  <a:pt x="181" y="0"/>
                </a:lnTo>
                <a:close/>
                <a:moveTo>
                  <a:pt x="191" y="12"/>
                </a:moveTo>
                <a:lnTo>
                  <a:pt x="191" y="119"/>
                </a:lnTo>
                <a:lnTo>
                  <a:pt x="170" y="119"/>
                </a:lnTo>
                <a:lnTo>
                  <a:pt x="170" y="12"/>
                </a:lnTo>
                <a:lnTo>
                  <a:pt x="191" y="12"/>
                </a:lnTo>
                <a:close/>
                <a:moveTo>
                  <a:pt x="191" y="119"/>
                </a:moveTo>
                <a:lnTo>
                  <a:pt x="191" y="132"/>
                </a:lnTo>
                <a:lnTo>
                  <a:pt x="191" y="142"/>
                </a:lnTo>
                <a:lnTo>
                  <a:pt x="171" y="142"/>
                </a:lnTo>
                <a:lnTo>
                  <a:pt x="170" y="132"/>
                </a:lnTo>
                <a:lnTo>
                  <a:pt x="170" y="119"/>
                </a:lnTo>
                <a:lnTo>
                  <a:pt x="191" y="119"/>
                </a:lnTo>
                <a:close/>
                <a:moveTo>
                  <a:pt x="191" y="142"/>
                </a:moveTo>
                <a:lnTo>
                  <a:pt x="191" y="150"/>
                </a:lnTo>
                <a:lnTo>
                  <a:pt x="192" y="154"/>
                </a:lnTo>
                <a:lnTo>
                  <a:pt x="172" y="157"/>
                </a:lnTo>
                <a:lnTo>
                  <a:pt x="171" y="151"/>
                </a:lnTo>
                <a:lnTo>
                  <a:pt x="171" y="142"/>
                </a:lnTo>
                <a:lnTo>
                  <a:pt x="191" y="142"/>
                </a:lnTo>
                <a:close/>
                <a:moveTo>
                  <a:pt x="192" y="154"/>
                </a:moveTo>
                <a:lnTo>
                  <a:pt x="192" y="156"/>
                </a:lnTo>
                <a:lnTo>
                  <a:pt x="193" y="158"/>
                </a:lnTo>
                <a:lnTo>
                  <a:pt x="174" y="166"/>
                </a:lnTo>
                <a:lnTo>
                  <a:pt x="173" y="162"/>
                </a:lnTo>
                <a:lnTo>
                  <a:pt x="172" y="157"/>
                </a:lnTo>
                <a:lnTo>
                  <a:pt x="192" y="154"/>
                </a:lnTo>
                <a:close/>
                <a:moveTo>
                  <a:pt x="193" y="158"/>
                </a:moveTo>
                <a:lnTo>
                  <a:pt x="193" y="159"/>
                </a:lnTo>
                <a:lnTo>
                  <a:pt x="180" y="174"/>
                </a:lnTo>
                <a:lnTo>
                  <a:pt x="177" y="171"/>
                </a:lnTo>
                <a:lnTo>
                  <a:pt x="174" y="166"/>
                </a:lnTo>
                <a:lnTo>
                  <a:pt x="193" y="158"/>
                </a:lnTo>
                <a:close/>
                <a:moveTo>
                  <a:pt x="181" y="175"/>
                </a:moveTo>
                <a:lnTo>
                  <a:pt x="180" y="175"/>
                </a:lnTo>
                <a:lnTo>
                  <a:pt x="180" y="174"/>
                </a:lnTo>
                <a:lnTo>
                  <a:pt x="187" y="167"/>
                </a:lnTo>
                <a:lnTo>
                  <a:pt x="181" y="175"/>
                </a:lnTo>
                <a:close/>
                <a:moveTo>
                  <a:pt x="192" y="158"/>
                </a:moveTo>
                <a:lnTo>
                  <a:pt x="193" y="159"/>
                </a:lnTo>
                <a:lnTo>
                  <a:pt x="196" y="159"/>
                </a:lnTo>
                <a:lnTo>
                  <a:pt x="197" y="180"/>
                </a:lnTo>
                <a:lnTo>
                  <a:pt x="191" y="180"/>
                </a:lnTo>
                <a:lnTo>
                  <a:pt x="188" y="179"/>
                </a:lnTo>
                <a:lnTo>
                  <a:pt x="184" y="178"/>
                </a:lnTo>
                <a:lnTo>
                  <a:pt x="181" y="175"/>
                </a:lnTo>
                <a:lnTo>
                  <a:pt x="192" y="158"/>
                </a:lnTo>
                <a:close/>
                <a:moveTo>
                  <a:pt x="196" y="159"/>
                </a:moveTo>
                <a:lnTo>
                  <a:pt x="200" y="158"/>
                </a:lnTo>
                <a:lnTo>
                  <a:pt x="204" y="157"/>
                </a:lnTo>
                <a:lnTo>
                  <a:pt x="212" y="177"/>
                </a:lnTo>
                <a:lnTo>
                  <a:pt x="204" y="179"/>
                </a:lnTo>
                <a:lnTo>
                  <a:pt x="197" y="180"/>
                </a:lnTo>
                <a:lnTo>
                  <a:pt x="196" y="159"/>
                </a:lnTo>
                <a:close/>
                <a:moveTo>
                  <a:pt x="204" y="157"/>
                </a:moveTo>
                <a:lnTo>
                  <a:pt x="214" y="153"/>
                </a:lnTo>
                <a:lnTo>
                  <a:pt x="218" y="162"/>
                </a:lnTo>
                <a:lnTo>
                  <a:pt x="208" y="166"/>
                </a:lnTo>
                <a:lnTo>
                  <a:pt x="204" y="157"/>
                </a:lnTo>
                <a:close/>
                <a:moveTo>
                  <a:pt x="218" y="162"/>
                </a:moveTo>
                <a:lnTo>
                  <a:pt x="220" y="169"/>
                </a:lnTo>
                <a:lnTo>
                  <a:pt x="201" y="177"/>
                </a:lnTo>
                <a:lnTo>
                  <a:pt x="199" y="170"/>
                </a:lnTo>
                <a:lnTo>
                  <a:pt x="218" y="162"/>
                </a:lnTo>
                <a:close/>
                <a:moveTo>
                  <a:pt x="220" y="169"/>
                </a:moveTo>
                <a:lnTo>
                  <a:pt x="225" y="179"/>
                </a:lnTo>
                <a:lnTo>
                  <a:pt x="215" y="183"/>
                </a:lnTo>
                <a:lnTo>
                  <a:pt x="211" y="173"/>
                </a:lnTo>
                <a:lnTo>
                  <a:pt x="220" y="16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32" name="Freeform 40"/>
          <p:cNvSpPr>
            <a:spLocks noEditPoints="1"/>
          </p:cNvSpPr>
          <p:nvPr/>
        </p:nvSpPr>
        <p:spPr bwMode="auto">
          <a:xfrm>
            <a:off x="1930400" y="3478212"/>
            <a:ext cx="100013" cy="100013"/>
          </a:xfrm>
          <a:custGeom>
            <a:avLst/>
            <a:gdLst>
              <a:gd name="T0" fmla="*/ 54 w 189"/>
              <a:gd name="T1" fmla="*/ 0 h 189"/>
              <a:gd name="T2" fmla="*/ 63 w 189"/>
              <a:gd name="T3" fmla="*/ 25 h 189"/>
              <a:gd name="T4" fmla="*/ 76 w 189"/>
              <a:gd name="T5" fmla="*/ 15 h 189"/>
              <a:gd name="T6" fmla="*/ 88 w 189"/>
              <a:gd name="T7" fmla="*/ 7 h 189"/>
              <a:gd name="T8" fmla="*/ 102 w 189"/>
              <a:gd name="T9" fmla="*/ 1 h 189"/>
              <a:gd name="T10" fmla="*/ 115 w 189"/>
              <a:gd name="T11" fmla="*/ 0 h 189"/>
              <a:gd name="T12" fmla="*/ 130 w 189"/>
              <a:gd name="T13" fmla="*/ 1 h 189"/>
              <a:gd name="T14" fmla="*/ 143 w 189"/>
              <a:gd name="T15" fmla="*/ 7 h 189"/>
              <a:gd name="T16" fmla="*/ 156 w 189"/>
              <a:gd name="T17" fmla="*/ 14 h 189"/>
              <a:gd name="T18" fmla="*/ 167 w 189"/>
              <a:gd name="T19" fmla="*/ 25 h 189"/>
              <a:gd name="T20" fmla="*/ 176 w 189"/>
              <a:gd name="T21" fmla="*/ 39 h 189"/>
              <a:gd name="T22" fmla="*/ 183 w 189"/>
              <a:gd name="T23" fmla="*/ 53 h 189"/>
              <a:gd name="T24" fmla="*/ 187 w 189"/>
              <a:gd name="T25" fmla="*/ 70 h 189"/>
              <a:gd name="T26" fmla="*/ 189 w 189"/>
              <a:gd name="T27" fmla="*/ 88 h 189"/>
              <a:gd name="T28" fmla="*/ 187 w 189"/>
              <a:gd name="T29" fmla="*/ 106 h 189"/>
              <a:gd name="T30" fmla="*/ 183 w 189"/>
              <a:gd name="T31" fmla="*/ 124 h 189"/>
              <a:gd name="T32" fmla="*/ 175 w 189"/>
              <a:gd name="T33" fmla="*/ 140 h 189"/>
              <a:gd name="T34" fmla="*/ 166 w 189"/>
              <a:gd name="T35" fmla="*/ 156 h 189"/>
              <a:gd name="T36" fmla="*/ 152 w 189"/>
              <a:gd name="T37" fmla="*/ 171 h 189"/>
              <a:gd name="T38" fmla="*/ 137 w 189"/>
              <a:gd name="T39" fmla="*/ 181 h 189"/>
              <a:gd name="T40" fmla="*/ 120 w 189"/>
              <a:gd name="T41" fmla="*/ 187 h 189"/>
              <a:gd name="T42" fmla="*/ 102 w 189"/>
              <a:gd name="T43" fmla="*/ 189 h 189"/>
              <a:gd name="T44" fmla="*/ 80 w 189"/>
              <a:gd name="T45" fmla="*/ 186 h 189"/>
              <a:gd name="T46" fmla="*/ 71 w 189"/>
              <a:gd name="T47" fmla="*/ 181 h 189"/>
              <a:gd name="T48" fmla="*/ 63 w 189"/>
              <a:gd name="T49" fmla="*/ 175 h 189"/>
              <a:gd name="T50" fmla="*/ 30 w 189"/>
              <a:gd name="T51" fmla="*/ 189 h 189"/>
              <a:gd name="T52" fmla="*/ 30 w 189"/>
              <a:gd name="T53" fmla="*/ 63 h 189"/>
              <a:gd name="T54" fmla="*/ 30 w 189"/>
              <a:gd name="T55" fmla="*/ 45 h 189"/>
              <a:gd name="T56" fmla="*/ 29 w 189"/>
              <a:gd name="T57" fmla="*/ 36 h 189"/>
              <a:gd name="T58" fmla="*/ 26 w 189"/>
              <a:gd name="T59" fmla="*/ 31 h 189"/>
              <a:gd name="T60" fmla="*/ 21 w 189"/>
              <a:gd name="T61" fmla="*/ 26 h 189"/>
              <a:gd name="T62" fmla="*/ 9 w 189"/>
              <a:gd name="T63" fmla="*/ 27 h 189"/>
              <a:gd name="T64" fmla="*/ 0 w 189"/>
              <a:gd name="T65" fmla="*/ 22 h 189"/>
              <a:gd name="T66" fmla="*/ 63 w 189"/>
              <a:gd name="T67" fmla="*/ 131 h 189"/>
              <a:gd name="T68" fmla="*/ 65 w 189"/>
              <a:gd name="T69" fmla="*/ 148 h 189"/>
              <a:gd name="T70" fmla="*/ 74 w 189"/>
              <a:gd name="T71" fmla="*/ 162 h 189"/>
              <a:gd name="T72" fmla="*/ 87 w 189"/>
              <a:gd name="T73" fmla="*/ 174 h 189"/>
              <a:gd name="T74" fmla="*/ 104 w 189"/>
              <a:gd name="T75" fmla="*/ 178 h 189"/>
              <a:gd name="T76" fmla="*/ 114 w 189"/>
              <a:gd name="T77" fmla="*/ 177 h 189"/>
              <a:gd name="T78" fmla="*/ 122 w 189"/>
              <a:gd name="T79" fmla="*/ 173 h 189"/>
              <a:gd name="T80" fmla="*/ 131 w 189"/>
              <a:gd name="T81" fmla="*/ 166 h 189"/>
              <a:gd name="T82" fmla="*/ 138 w 189"/>
              <a:gd name="T83" fmla="*/ 157 h 189"/>
              <a:gd name="T84" fmla="*/ 144 w 189"/>
              <a:gd name="T85" fmla="*/ 147 h 189"/>
              <a:gd name="T86" fmla="*/ 148 w 189"/>
              <a:gd name="T87" fmla="*/ 133 h 189"/>
              <a:gd name="T88" fmla="*/ 152 w 189"/>
              <a:gd name="T89" fmla="*/ 103 h 189"/>
              <a:gd name="T90" fmla="*/ 151 w 189"/>
              <a:gd name="T91" fmla="*/ 84 h 189"/>
              <a:gd name="T92" fmla="*/ 148 w 189"/>
              <a:gd name="T93" fmla="*/ 68 h 189"/>
              <a:gd name="T94" fmla="*/ 142 w 189"/>
              <a:gd name="T95" fmla="*/ 53 h 189"/>
              <a:gd name="T96" fmla="*/ 134 w 189"/>
              <a:gd name="T97" fmla="*/ 41 h 189"/>
              <a:gd name="T98" fmla="*/ 127 w 189"/>
              <a:gd name="T99" fmla="*/ 33 h 189"/>
              <a:gd name="T100" fmla="*/ 117 w 189"/>
              <a:gd name="T101" fmla="*/ 26 h 189"/>
              <a:gd name="T102" fmla="*/ 108 w 189"/>
              <a:gd name="T103" fmla="*/ 23 h 189"/>
              <a:gd name="T104" fmla="*/ 98 w 189"/>
              <a:gd name="T105" fmla="*/ 22 h 189"/>
              <a:gd name="T106" fmla="*/ 88 w 189"/>
              <a:gd name="T107" fmla="*/ 23 h 189"/>
              <a:gd name="T108" fmla="*/ 80 w 189"/>
              <a:gd name="T109" fmla="*/ 26 h 189"/>
              <a:gd name="T110" fmla="*/ 63 w 189"/>
              <a:gd name="T111" fmla="*/ 40 h 18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9"/>
              <a:gd name="T169" fmla="*/ 0 h 189"/>
              <a:gd name="T170" fmla="*/ 189 w 189"/>
              <a:gd name="T171" fmla="*/ 189 h 18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9" h="189">
                <a:moveTo>
                  <a:pt x="0" y="22"/>
                </a:moveTo>
                <a:lnTo>
                  <a:pt x="54" y="0"/>
                </a:lnTo>
                <a:lnTo>
                  <a:pt x="63" y="0"/>
                </a:lnTo>
                <a:lnTo>
                  <a:pt x="63" y="25"/>
                </a:lnTo>
                <a:lnTo>
                  <a:pt x="69" y="20"/>
                </a:lnTo>
                <a:lnTo>
                  <a:pt x="76" y="15"/>
                </a:lnTo>
                <a:lnTo>
                  <a:pt x="82" y="10"/>
                </a:lnTo>
                <a:lnTo>
                  <a:pt x="88" y="7"/>
                </a:lnTo>
                <a:lnTo>
                  <a:pt x="94" y="4"/>
                </a:lnTo>
                <a:lnTo>
                  <a:pt x="102" y="1"/>
                </a:lnTo>
                <a:lnTo>
                  <a:pt x="108" y="0"/>
                </a:lnTo>
                <a:lnTo>
                  <a:pt x="115" y="0"/>
                </a:lnTo>
                <a:lnTo>
                  <a:pt x="122" y="0"/>
                </a:lnTo>
                <a:lnTo>
                  <a:pt x="130" y="1"/>
                </a:lnTo>
                <a:lnTo>
                  <a:pt x="136" y="4"/>
                </a:lnTo>
                <a:lnTo>
                  <a:pt x="143" y="7"/>
                </a:lnTo>
                <a:lnTo>
                  <a:pt x="149" y="10"/>
                </a:lnTo>
                <a:lnTo>
                  <a:pt x="156" y="14"/>
                </a:lnTo>
                <a:lnTo>
                  <a:pt x="161" y="19"/>
                </a:lnTo>
                <a:lnTo>
                  <a:pt x="167" y="25"/>
                </a:lnTo>
                <a:lnTo>
                  <a:pt x="172" y="32"/>
                </a:lnTo>
                <a:lnTo>
                  <a:pt x="176" y="39"/>
                </a:lnTo>
                <a:lnTo>
                  <a:pt x="179" y="46"/>
                </a:lnTo>
                <a:lnTo>
                  <a:pt x="183" y="53"/>
                </a:lnTo>
                <a:lnTo>
                  <a:pt x="186" y="62"/>
                </a:lnTo>
                <a:lnTo>
                  <a:pt x="187" y="70"/>
                </a:lnTo>
                <a:lnTo>
                  <a:pt x="188" y="78"/>
                </a:lnTo>
                <a:lnTo>
                  <a:pt x="189" y="88"/>
                </a:lnTo>
                <a:lnTo>
                  <a:pt x="188" y="97"/>
                </a:lnTo>
                <a:lnTo>
                  <a:pt x="187" y="106"/>
                </a:lnTo>
                <a:lnTo>
                  <a:pt x="186" y="116"/>
                </a:lnTo>
                <a:lnTo>
                  <a:pt x="183" y="124"/>
                </a:lnTo>
                <a:lnTo>
                  <a:pt x="179" y="132"/>
                </a:lnTo>
                <a:lnTo>
                  <a:pt x="175" y="140"/>
                </a:lnTo>
                <a:lnTo>
                  <a:pt x="171" y="148"/>
                </a:lnTo>
                <a:lnTo>
                  <a:pt x="166" y="156"/>
                </a:lnTo>
                <a:lnTo>
                  <a:pt x="160" y="163"/>
                </a:lnTo>
                <a:lnTo>
                  <a:pt x="152" y="171"/>
                </a:lnTo>
                <a:lnTo>
                  <a:pt x="145" y="176"/>
                </a:lnTo>
                <a:lnTo>
                  <a:pt x="137" y="181"/>
                </a:lnTo>
                <a:lnTo>
                  <a:pt x="129" y="185"/>
                </a:lnTo>
                <a:lnTo>
                  <a:pt x="120" y="187"/>
                </a:lnTo>
                <a:lnTo>
                  <a:pt x="111" y="189"/>
                </a:lnTo>
                <a:lnTo>
                  <a:pt x="102" y="189"/>
                </a:lnTo>
                <a:lnTo>
                  <a:pt x="90" y="188"/>
                </a:lnTo>
                <a:lnTo>
                  <a:pt x="80" y="186"/>
                </a:lnTo>
                <a:lnTo>
                  <a:pt x="76" y="184"/>
                </a:lnTo>
                <a:lnTo>
                  <a:pt x="71" y="181"/>
                </a:lnTo>
                <a:lnTo>
                  <a:pt x="66" y="178"/>
                </a:lnTo>
                <a:lnTo>
                  <a:pt x="63" y="175"/>
                </a:lnTo>
                <a:lnTo>
                  <a:pt x="37" y="189"/>
                </a:lnTo>
                <a:lnTo>
                  <a:pt x="30" y="189"/>
                </a:lnTo>
                <a:lnTo>
                  <a:pt x="30" y="76"/>
                </a:lnTo>
                <a:lnTo>
                  <a:pt x="30" y="63"/>
                </a:lnTo>
                <a:lnTo>
                  <a:pt x="30" y="52"/>
                </a:lnTo>
                <a:lnTo>
                  <a:pt x="30" y="45"/>
                </a:lnTo>
                <a:lnTo>
                  <a:pt x="29" y="39"/>
                </a:lnTo>
                <a:lnTo>
                  <a:pt x="29" y="36"/>
                </a:lnTo>
                <a:lnTo>
                  <a:pt x="28" y="33"/>
                </a:lnTo>
                <a:lnTo>
                  <a:pt x="26" y="31"/>
                </a:lnTo>
                <a:lnTo>
                  <a:pt x="24" y="28"/>
                </a:lnTo>
                <a:lnTo>
                  <a:pt x="21" y="26"/>
                </a:lnTo>
                <a:lnTo>
                  <a:pt x="16" y="26"/>
                </a:lnTo>
                <a:lnTo>
                  <a:pt x="9" y="27"/>
                </a:lnTo>
                <a:lnTo>
                  <a:pt x="3" y="29"/>
                </a:lnTo>
                <a:lnTo>
                  <a:pt x="0" y="22"/>
                </a:lnTo>
                <a:close/>
                <a:moveTo>
                  <a:pt x="63" y="40"/>
                </a:moveTo>
                <a:lnTo>
                  <a:pt x="63" y="131"/>
                </a:lnTo>
                <a:lnTo>
                  <a:pt x="63" y="139"/>
                </a:lnTo>
                <a:lnTo>
                  <a:pt x="65" y="148"/>
                </a:lnTo>
                <a:lnTo>
                  <a:pt x="68" y="155"/>
                </a:lnTo>
                <a:lnTo>
                  <a:pt x="74" y="162"/>
                </a:lnTo>
                <a:lnTo>
                  <a:pt x="80" y="168"/>
                </a:lnTo>
                <a:lnTo>
                  <a:pt x="87" y="174"/>
                </a:lnTo>
                <a:lnTo>
                  <a:pt x="95" y="177"/>
                </a:lnTo>
                <a:lnTo>
                  <a:pt x="104" y="178"/>
                </a:lnTo>
                <a:lnTo>
                  <a:pt x="109" y="178"/>
                </a:lnTo>
                <a:lnTo>
                  <a:pt x="114" y="177"/>
                </a:lnTo>
                <a:lnTo>
                  <a:pt x="118" y="175"/>
                </a:lnTo>
                <a:lnTo>
                  <a:pt x="122" y="173"/>
                </a:lnTo>
                <a:lnTo>
                  <a:pt x="127" y="171"/>
                </a:lnTo>
                <a:lnTo>
                  <a:pt x="131" y="166"/>
                </a:lnTo>
                <a:lnTo>
                  <a:pt x="135" y="162"/>
                </a:lnTo>
                <a:lnTo>
                  <a:pt x="138" y="157"/>
                </a:lnTo>
                <a:lnTo>
                  <a:pt x="142" y="152"/>
                </a:lnTo>
                <a:lnTo>
                  <a:pt x="144" y="147"/>
                </a:lnTo>
                <a:lnTo>
                  <a:pt x="147" y="140"/>
                </a:lnTo>
                <a:lnTo>
                  <a:pt x="148" y="133"/>
                </a:lnTo>
                <a:lnTo>
                  <a:pt x="151" y="119"/>
                </a:lnTo>
                <a:lnTo>
                  <a:pt x="152" y="103"/>
                </a:lnTo>
                <a:lnTo>
                  <a:pt x="152" y="94"/>
                </a:lnTo>
                <a:lnTo>
                  <a:pt x="151" y="84"/>
                </a:lnTo>
                <a:lnTo>
                  <a:pt x="149" y="76"/>
                </a:lnTo>
                <a:lnTo>
                  <a:pt x="148" y="68"/>
                </a:lnTo>
                <a:lnTo>
                  <a:pt x="145" y="61"/>
                </a:lnTo>
                <a:lnTo>
                  <a:pt x="142" y="53"/>
                </a:lnTo>
                <a:lnTo>
                  <a:pt x="139" y="47"/>
                </a:lnTo>
                <a:lnTo>
                  <a:pt x="134" y="41"/>
                </a:lnTo>
                <a:lnTo>
                  <a:pt x="131" y="37"/>
                </a:lnTo>
                <a:lnTo>
                  <a:pt x="127" y="33"/>
                </a:lnTo>
                <a:lnTo>
                  <a:pt x="122" y="29"/>
                </a:lnTo>
                <a:lnTo>
                  <a:pt x="117" y="26"/>
                </a:lnTo>
                <a:lnTo>
                  <a:pt x="113" y="24"/>
                </a:lnTo>
                <a:lnTo>
                  <a:pt x="108" y="23"/>
                </a:lnTo>
                <a:lnTo>
                  <a:pt x="103" y="22"/>
                </a:lnTo>
                <a:lnTo>
                  <a:pt x="98" y="22"/>
                </a:lnTo>
                <a:lnTo>
                  <a:pt x="93" y="22"/>
                </a:lnTo>
                <a:lnTo>
                  <a:pt x="88" y="23"/>
                </a:lnTo>
                <a:lnTo>
                  <a:pt x="84" y="24"/>
                </a:lnTo>
                <a:lnTo>
                  <a:pt x="80" y="26"/>
                </a:lnTo>
                <a:lnTo>
                  <a:pt x="72" y="32"/>
                </a:lnTo>
                <a:lnTo>
                  <a:pt x="63" y="4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33" name="Freeform 41"/>
          <p:cNvSpPr>
            <a:spLocks noEditPoints="1"/>
          </p:cNvSpPr>
          <p:nvPr/>
        </p:nvSpPr>
        <p:spPr bwMode="auto">
          <a:xfrm>
            <a:off x="1924050" y="3471862"/>
            <a:ext cx="111125" cy="112713"/>
          </a:xfrm>
          <a:custGeom>
            <a:avLst/>
            <a:gdLst>
              <a:gd name="T0" fmla="*/ 64 w 211"/>
              <a:gd name="T1" fmla="*/ 0 h 212"/>
              <a:gd name="T2" fmla="*/ 66 w 211"/>
              <a:gd name="T3" fmla="*/ 22 h 212"/>
              <a:gd name="T4" fmla="*/ 86 w 211"/>
              <a:gd name="T5" fmla="*/ 11 h 212"/>
              <a:gd name="T6" fmla="*/ 64 w 211"/>
              <a:gd name="T7" fmla="*/ 36 h 212"/>
              <a:gd name="T8" fmla="*/ 96 w 211"/>
              <a:gd name="T9" fmla="*/ 8 h 212"/>
              <a:gd name="T10" fmla="*/ 96 w 211"/>
              <a:gd name="T11" fmla="*/ 8 h 212"/>
              <a:gd name="T12" fmla="*/ 116 w 211"/>
              <a:gd name="T13" fmla="*/ 23 h 212"/>
              <a:gd name="T14" fmla="*/ 152 w 211"/>
              <a:gd name="T15" fmla="*/ 4 h 212"/>
              <a:gd name="T16" fmla="*/ 127 w 211"/>
              <a:gd name="T17" fmla="*/ 0 h 212"/>
              <a:gd name="T18" fmla="*/ 166 w 211"/>
              <a:gd name="T19" fmla="*/ 38 h 212"/>
              <a:gd name="T20" fmla="*/ 198 w 211"/>
              <a:gd name="T21" fmla="*/ 45 h 212"/>
              <a:gd name="T22" fmla="*/ 171 w 211"/>
              <a:gd name="T23" fmla="*/ 43 h 212"/>
              <a:gd name="T24" fmla="*/ 189 w 211"/>
              <a:gd name="T25" fmla="*/ 99 h 212"/>
              <a:gd name="T26" fmla="*/ 210 w 211"/>
              <a:gd name="T27" fmla="*/ 109 h 212"/>
              <a:gd name="T28" fmla="*/ 186 w 211"/>
              <a:gd name="T29" fmla="*/ 173 h 212"/>
              <a:gd name="T30" fmla="*/ 188 w 211"/>
              <a:gd name="T31" fmla="*/ 115 h 212"/>
              <a:gd name="T32" fmla="*/ 178 w 211"/>
              <a:gd name="T33" fmla="*/ 167 h 212"/>
              <a:gd name="T34" fmla="*/ 145 w 211"/>
              <a:gd name="T35" fmla="*/ 183 h 212"/>
              <a:gd name="T36" fmla="*/ 145 w 211"/>
              <a:gd name="T37" fmla="*/ 205 h 212"/>
              <a:gd name="T38" fmla="*/ 138 w 211"/>
              <a:gd name="T39" fmla="*/ 186 h 212"/>
              <a:gd name="T40" fmla="*/ 114 w 211"/>
              <a:gd name="T41" fmla="*/ 212 h 212"/>
              <a:gd name="T42" fmla="*/ 114 w 211"/>
              <a:gd name="T43" fmla="*/ 190 h 212"/>
              <a:gd name="T44" fmla="*/ 83 w 211"/>
              <a:gd name="T45" fmla="*/ 178 h 212"/>
              <a:gd name="T46" fmla="*/ 75 w 211"/>
              <a:gd name="T47" fmla="*/ 186 h 212"/>
              <a:gd name="T48" fmla="*/ 55 w 211"/>
              <a:gd name="T49" fmla="*/ 210 h 212"/>
              <a:gd name="T50" fmla="*/ 42 w 211"/>
              <a:gd name="T51" fmla="*/ 190 h 212"/>
              <a:gd name="T52" fmla="*/ 42 w 211"/>
              <a:gd name="T53" fmla="*/ 212 h 212"/>
              <a:gd name="T54" fmla="*/ 32 w 211"/>
              <a:gd name="T55" fmla="*/ 75 h 212"/>
              <a:gd name="T56" fmla="*/ 32 w 211"/>
              <a:gd name="T57" fmla="*/ 56 h 212"/>
              <a:gd name="T58" fmla="*/ 51 w 211"/>
              <a:gd name="T59" fmla="*/ 48 h 212"/>
              <a:gd name="T60" fmla="*/ 49 w 211"/>
              <a:gd name="T61" fmla="*/ 39 h 212"/>
              <a:gd name="T62" fmla="*/ 42 w 211"/>
              <a:gd name="T63" fmla="*/ 31 h 212"/>
              <a:gd name="T64" fmla="*/ 36 w 211"/>
              <a:gd name="T65" fmla="*/ 39 h 212"/>
              <a:gd name="T66" fmla="*/ 36 w 211"/>
              <a:gd name="T67" fmla="*/ 27 h 212"/>
              <a:gd name="T68" fmla="*/ 11 w 211"/>
              <a:gd name="T69" fmla="*/ 30 h 212"/>
              <a:gd name="T70" fmla="*/ 15 w 211"/>
              <a:gd name="T71" fmla="*/ 40 h 212"/>
              <a:gd name="T72" fmla="*/ 3 w 211"/>
              <a:gd name="T73" fmla="*/ 36 h 212"/>
              <a:gd name="T74" fmla="*/ 64 w 211"/>
              <a:gd name="T75" fmla="*/ 142 h 212"/>
              <a:gd name="T76" fmla="*/ 65 w 211"/>
              <a:gd name="T77" fmla="*/ 153 h 212"/>
              <a:gd name="T78" fmla="*/ 72 w 211"/>
              <a:gd name="T79" fmla="*/ 171 h 212"/>
              <a:gd name="T80" fmla="*/ 77 w 211"/>
              <a:gd name="T81" fmla="*/ 179 h 212"/>
              <a:gd name="T82" fmla="*/ 81 w 211"/>
              <a:gd name="T83" fmla="*/ 184 h 212"/>
              <a:gd name="T84" fmla="*/ 110 w 211"/>
              <a:gd name="T85" fmla="*/ 199 h 212"/>
              <a:gd name="T86" fmla="*/ 116 w 211"/>
              <a:gd name="T87" fmla="*/ 199 h 212"/>
              <a:gd name="T88" fmla="*/ 134 w 211"/>
              <a:gd name="T89" fmla="*/ 196 h 212"/>
              <a:gd name="T90" fmla="*/ 142 w 211"/>
              <a:gd name="T91" fmla="*/ 163 h 212"/>
              <a:gd name="T92" fmla="*/ 142 w 211"/>
              <a:gd name="T93" fmla="*/ 163 h 212"/>
              <a:gd name="T94" fmla="*/ 159 w 211"/>
              <a:gd name="T95" fmla="*/ 174 h 212"/>
              <a:gd name="T96" fmla="*/ 174 w 211"/>
              <a:gd name="T97" fmla="*/ 132 h 212"/>
              <a:gd name="T98" fmla="*/ 152 w 211"/>
              <a:gd name="T99" fmla="*/ 89 h 212"/>
              <a:gd name="T100" fmla="*/ 159 w 211"/>
              <a:gd name="T101" fmla="*/ 52 h 212"/>
              <a:gd name="T102" fmla="*/ 175 w 211"/>
              <a:gd name="T103" fmla="*/ 114 h 212"/>
              <a:gd name="T104" fmla="*/ 145 w 211"/>
              <a:gd name="T105" fmla="*/ 35 h 212"/>
              <a:gd name="T106" fmla="*/ 110 w 211"/>
              <a:gd name="T107" fmla="*/ 22 h 212"/>
              <a:gd name="T108" fmla="*/ 110 w 211"/>
              <a:gd name="T109" fmla="*/ 22 h 212"/>
              <a:gd name="T110" fmla="*/ 83 w 211"/>
              <a:gd name="T111" fmla="*/ 58 h 212"/>
              <a:gd name="T112" fmla="*/ 98 w 211"/>
              <a:gd name="T113" fmla="*/ 24 h 212"/>
              <a:gd name="T114" fmla="*/ 75 w 211"/>
              <a:gd name="T115" fmla="*/ 51 h 2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11"/>
              <a:gd name="T175" fmla="*/ 0 h 212"/>
              <a:gd name="T176" fmla="*/ 211 w 211"/>
              <a:gd name="T177" fmla="*/ 212 h 2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11" h="212">
                <a:moveTo>
                  <a:pt x="9" y="24"/>
                </a:moveTo>
                <a:lnTo>
                  <a:pt x="62" y="1"/>
                </a:lnTo>
                <a:lnTo>
                  <a:pt x="70" y="21"/>
                </a:lnTo>
                <a:lnTo>
                  <a:pt x="16" y="43"/>
                </a:lnTo>
                <a:lnTo>
                  <a:pt x="9" y="24"/>
                </a:lnTo>
                <a:close/>
                <a:moveTo>
                  <a:pt x="62" y="1"/>
                </a:moveTo>
                <a:lnTo>
                  <a:pt x="64" y="0"/>
                </a:lnTo>
                <a:lnTo>
                  <a:pt x="66" y="0"/>
                </a:lnTo>
                <a:lnTo>
                  <a:pt x="66" y="11"/>
                </a:lnTo>
                <a:lnTo>
                  <a:pt x="62" y="1"/>
                </a:lnTo>
                <a:close/>
                <a:moveTo>
                  <a:pt x="66" y="0"/>
                </a:moveTo>
                <a:lnTo>
                  <a:pt x="75" y="0"/>
                </a:lnTo>
                <a:lnTo>
                  <a:pt x="75" y="22"/>
                </a:lnTo>
                <a:lnTo>
                  <a:pt x="66" y="22"/>
                </a:lnTo>
                <a:lnTo>
                  <a:pt x="66" y="0"/>
                </a:lnTo>
                <a:close/>
                <a:moveTo>
                  <a:pt x="75" y="0"/>
                </a:moveTo>
                <a:lnTo>
                  <a:pt x="86" y="0"/>
                </a:lnTo>
                <a:lnTo>
                  <a:pt x="86" y="11"/>
                </a:lnTo>
                <a:lnTo>
                  <a:pt x="75" y="11"/>
                </a:lnTo>
                <a:lnTo>
                  <a:pt x="75" y="0"/>
                </a:lnTo>
                <a:close/>
                <a:moveTo>
                  <a:pt x="86" y="11"/>
                </a:moveTo>
                <a:lnTo>
                  <a:pt x="86" y="36"/>
                </a:lnTo>
                <a:lnTo>
                  <a:pt x="64" y="36"/>
                </a:lnTo>
                <a:lnTo>
                  <a:pt x="64" y="11"/>
                </a:lnTo>
                <a:lnTo>
                  <a:pt x="86" y="11"/>
                </a:lnTo>
                <a:close/>
                <a:moveTo>
                  <a:pt x="83" y="44"/>
                </a:moveTo>
                <a:lnTo>
                  <a:pt x="64" y="63"/>
                </a:lnTo>
                <a:lnTo>
                  <a:pt x="64" y="36"/>
                </a:lnTo>
                <a:lnTo>
                  <a:pt x="75" y="36"/>
                </a:lnTo>
                <a:lnTo>
                  <a:pt x="83" y="44"/>
                </a:lnTo>
                <a:close/>
                <a:moveTo>
                  <a:pt x="67" y="29"/>
                </a:moveTo>
                <a:lnTo>
                  <a:pt x="74" y="23"/>
                </a:lnTo>
                <a:lnTo>
                  <a:pt x="81" y="17"/>
                </a:lnTo>
                <a:lnTo>
                  <a:pt x="89" y="12"/>
                </a:lnTo>
                <a:lnTo>
                  <a:pt x="96" y="8"/>
                </a:lnTo>
                <a:lnTo>
                  <a:pt x="105" y="27"/>
                </a:lnTo>
                <a:lnTo>
                  <a:pt x="99" y="30"/>
                </a:lnTo>
                <a:lnTo>
                  <a:pt x="94" y="34"/>
                </a:lnTo>
                <a:lnTo>
                  <a:pt x="88" y="38"/>
                </a:lnTo>
                <a:lnTo>
                  <a:pt x="83" y="44"/>
                </a:lnTo>
                <a:lnTo>
                  <a:pt x="67" y="29"/>
                </a:lnTo>
                <a:close/>
                <a:moveTo>
                  <a:pt x="96" y="8"/>
                </a:moveTo>
                <a:lnTo>
                  <a:pt x="103" y="4"/>
                </a:lnTo>
                <a:lnTo>
                  <a:pt x="112" y="2"/>
                </a:lnTo>
                <a:lnTo>
                  <a:pt x="119" y="1"/>
                </a:lnTo>
                <a:lnTo>
                  <a:pt x="127" y="0"/>
                </a:lnTo>
                <a:lnTo>
                  <a:pt x="127" y="22"/>
                </a:lnTo>
                <a:lnTo>
                  <a:pt x="122" y="22"/>
                </a:lnTo>
                <a:lnTo>
                  <a:pt x="116" y="23"/>
                </a:lnTo>
                <a:lnTo>
                  <a:pt x="111" y="25"/>
                </a:lnTo>
                <a:lnTo>
                  <a:pt x="105" y="27"/>
                </a:lnTo>
                <a:lnTo>
                  <a:pt x="96" y="8"/>
                </a:lnTo>
                <a:close/>
                <a:moveTo>
                  <a:pt x="127" y="0"/>
                </a:moveTo>
                <a:lnTo>
                  <a:pt x="135" y="1"/>
                </a:lnTo>
                <a:lnTo>
                  <a:pt x="144" y="2"/>
                </a:lnTo>
                <a:lnTo>
                  <a:pt x="152" y="4"/>
                </a:lnTo>
                <a:lnTo>
                  <a:pt x="159" y="7"/>
                </a:lnTo>
                <a:lnTo>
                  <a:pt x="150" y="27"/>
                </a:lnTo>
                <a:lnTo>
                  <a:pt x="145" y="25"/>
                </a:lnTo>
                <a:lnTo>
                  <a:pt x="140" y="23"/>
                </a:lnTo>
                <a:lnTo>
                  <a:pt x="133" y="22"/>
                </a:lnTo>
                <a:lnTo>
                  <a:pt x="127" y="22"/>
                </a:lnTo>
                <a:lnTo>
                  <a:pt x="127" y="0"/>
                </a:lnTo>
                <a:close/>
                <a:moveTo>
                  <a:pt x="159" y="7"/>
                </a:moveTo>
                <a:lnTo>
                  <a:pt x="167" y="11"/>
                </a:lnTo>
                <a:lnTo>
                  <a:pt x="174" y="17"/>
                </a:lnTo>
                <a:lnTo>
                  <a:pt x="180" y="23"/>
                </a:lnTo>
                <a:lnTo>
                  <a:pt x="186" y="29"/>
                </a:lnTo>
                <a:lnTo>
                  <a:pt x="171" y="43"/>
                </a:lnTo>
                <a:lnTo>
                  <a:pt x="166" y="38"/>
                </a:lnTo>
                <a:lnTo>
                  <a:pt x="161" y="33"/>
                </a:lnTo>
                <a:lnTo>
                  <a:pt x="156" y="30"/>
                </a:lnTo>
                <a:lnTo>
                  <a:pt x="150" y="27"/>
                </a:lnTo>
                <a:lnTo>
                  <a:pt x="159" y="7"/>
                </a:lnTo>
                <a:close/>
                <a:moveTo>
                  <a:pt x="186" y="29"/>
                </a:moveTo>
                <a:lnTo>
                  <a:pt x="193" y="36"/>
                </a:lnTo>
                <a:lnTo>
                  <a:pt x="198" y="45"/>
                </a:lnTo>
                <a:lnTo>
                  <a:pt x="202" y="52"/>
                </a:lnTo>
                <a:lnTo>
                  <a:pt x="205" y="61"/>
                </a:lnTo>
                <a:lnTo>
                  <a:pt x="185" y="67"/>
                </a:lnTo>
                <a:lnTo>
                  <a:pt x="182" y="61"/>
                </a:lnTo>
                <a:lnTo>
                  <a:pt x="179" y="55"/>
                </a:lnTo>
                <a:lnTo>
                  <a:pt x="175" y="49"/>
                </a:lnTo>
                <a:lnTo>
                  <a:pt x="171" y="43"/>
                </a:lnTo>
                <a:lnTo>
                  <a:pt x="186" y="29"/>
                </a:lnTo>
                <a:close/>
                <a:moveTo>
                  <a:pt x="205" y="61"/>
                </a:moveTo>
                <a:lnTo>
                  <a:pt x="208" y="70"/>
                </a:lnTo>
                <a:lnTo>
                  <a:pt x="209" y="79"/>
                </a:lnTo>
                <a:lnTo>
                  <a:pt x="210" y="88"/>
                </a:lnTo>
                <a:lnTo>
                  <a:pt x="211" y="99"/>
                </a:lnTo>
                <a:lnTo>
                  <a:pt x="189" y="99"/>
                </a:lnTo>
                <a:lnTo>
                  <a:pt x="189" y="90"/>
                </a:lnTo>
                <a:lnTo>
                  <a:pt x="188" y="82"/>
                </a:lnTo>
                <a:lnTo>
                  <a:pt x="187" y="75"/>
                </a:lnTo>
                <a:lnTo>
                  <a:pt x="185" y="67"/>
                </a:lnTo>
                <a:lnTo>
                  <a:pt x="205" y="61"/>
                </a:lnTo>
                <a:close/>
                <a:moveTo>
                  <a:pt x="211" y="99"/>
                </a:moveTo>
                <a:lnTo>
                  <a:pt x="210" y="109"/>
                </a:lnTo>
                <a:lnTo>
                  <a:pt x="209" y="119"/>
                </a:lnTo>
                <a:lnTo>
                  <a:pt x="207" y="129"/>
                </a:lnTo>
                <a:lnTo>
                  <a:pt x="205" y="138"/>
                </a:lnTo>
                <a:lnTo>
                  <a:pt x="202" y="147"/>
                </a:lnTo>
                <a:lnTo>
                  <a:pt x="197" y="157"/>
                </a:lnTo>
                <a:lnTo>
                  <a:pt x="193" y="165"/>
                </a:lnTo>
                <a:lnTo>
                  <a:pt x="186" y="173"/>
                </a:lnTo>
                <a:lnTo>
                  <a:pt x="170" y="161"/>
                </a:lnTo>
                <a:lnTo>
                  <a:pt x="174" y="154"/>
                </a:lnTo>
                <a:lnTo>
                  <a:pt x="178" y="146"/>
                </a:lnTo>
                <a:lnTo>
                  <a:pt x="182" y="139"/>
                </a:lnTo>
                <a:lnTo>
                  <a:pt x="184" y="132"/>
                </a:lnTo>
                <a:lnTo>
                  <a:pt x="187" y="123"/>
                </a:lnTo>
                <a:lnTo>
                  <a:pt x="188" y="115"/>
                </a:lnTo>
                <a:lnTo>
                  <a:pt x="189" y="107"/>
                </a:lnTo>
                <a:lnTo>
                  <a:pt x="189" y="99"/>
                </a:lnTo>
                <a:lnTo>
                  <a:pt x="211" y="99"/>
                </a:lnTo>
                <a:close/>
                <a:moveTo>
                  <a:pt x="170" y="161"/>
                </a:moveTo>
                <a:lnTo>
                  <a:pt x="169" y="162"/>
                </a:lnTo>
                <a:lnTo>
                  <a:pt x="170" y="161"/>
                </a:lnTo>
                <a:lnTo>
                  <a:pt x="178" y="167"/>
                </a:lnTo>
                <a:lnTo>
                  <a:pt x="170" y="161"/>
                </a:lnTo>
                <a:close/>
                <a:moveTo>
                  <a:pt x="186" y="173"/>
                </a:moveTo>
                <a:lnTo>
                  <a:pt x="179" y="182"/>
                </a:lnTo>
                <a:lnTo>
                  <a:pt x="172" y="190"/>
                </a:lnTo>
                <a:lnTo>
                  <a:pt x="163" y="196"/>
                </a:lnTo>
                <a:lnTo>
                  <a:pt x="154" y="201"/>
                </a:lnTo>
                <a:lnTo>
                  <a:pt x="145" y="183"/>
                </a:lnTo>
                <a:lnTo>
                  <a:pt x="151" y="178"/>
                </a:lnTo>
                <a:lnTo>
                  <a:pt x="157" y="173"/>
                </a:lnTo>
                <a:lnTo>
                  <a:pt x="163" y="167"/>
                </a:lnTo>
                <a:lnTo>
                  <a:pt x="170" y="161"/>
                </a:lnTo>
                <a:lnTo>
                  <a:pt x="186" y="173"/>
                </a:lnTo>
                <a:close/>
                <a:moveTo>
                  <a:pt x="154" y="201"/>
                </a:moveTo>
                <a:lnTo>
                  <a:pt x="145" y="205"/>
                </a:lnTo>
                <a:lnTo>
                  <a:pt x="135" y="209"/>
                </a:lnTo>
                <a:lnTo>
                  <a:pt x="125" y="211"/>
                </a:lnTo>
                <a:lnTo>
                  <a:pt x="114" y="212"/>
                </a:lnTo>
                <a:lnTo>
                  <a:pt x="114" y="190"/>
                </a:lnTo>
                <a:lnTo>
                  <a:pt x="122" y="190"/>
                </a:lnTo>
                <a:lnTo>
                  <a:pt x="130" y="188"/>
                </a:lnTo>
                <a:lnTo>
                  <a:pt x="138" y="186"/>
                </a:lnTo>
                <a:lnTo>
                  <a:pt x="145" y="183"/>
                </a:lnTo>
                <a:lnTo>
                  <a:pt x="154" y="201"/>
                </a:lnTo>
                <a:close/>
                <a:moveTo>
                  <a:pt x="114" y="212"/>
                </a:moveTo>
                <a:lnTo>
                  <a:pt x="114" y="212"/>
                </a:lnTo>
                <a:lnTo>
                  <a:pt x="114" y="200"/>
                </a:lnTo>
                <a:lnTo>
                  <a:pt x="114" y="212"/>
                </a:lnTo>
                <a:close/>
                <a:moveTo>
                  <a:pt x="114" y="212"/>
                </a:moveTo>
                <a:lnTo>
                  <a:pt x="107" y="211"/>
                </a:lnTo>
                <a:lnTo>
                  <a:pt x="100" y="210"/>
                </a:lnTo>
                <a:lnTo>
                  <a:pt x="94" y="209"/>
                </a:lnTo>
                <a:lnTo>
                  <a:pt x="89" y="206"/>
                </a:lnTo>
                <a:lnTo>
                  <a:pt x="96" y="187"/>
                </a:lnTo>
                <a:lnTo>
                  <a:pt x="104" y="189"/>
                </a:lnTo>
                <a:lnTo>
                  <a:pt x="114" y="190"/>
                </a:lnTo>
                <a:lnTo>
                  <a:pt x="114" y="212"/>
                </a:lnTo>
                <a:close/>
                <a:moveTo>
                  <a:pt x="89" y="206"/>
                </a:moveTo>
                <a:lnTo>
                  <a:pt x="83" y="204"/>
                </a:lnTo>
                <a:lnTo>
                  <a:pt x="77" y="201"/>
                </a:lnTo>
                <a:lnTo>
                  <a:pt x="72" y="197"/>
                </a:lnTo>
                <a:lnTo>
                  <a:pt x="67" y="193"/>
                </a:lnTo>
                <a:lnTo>
                  <a:pt x="83" y="178"/>
                </a:lnTo>
                <a:lnTo>
                  <a:pt x="89" y="184"/>
                </a:lnTo>
                <a:lnTo>
                  <a:pt x="96" y="187"/>
                </a:lnTo>
                <a:lnTo>
                  <a:pt x="89" y="206"/>
                </a:lnTo>
                <a:close/>
                <a:moveTo>
                  <a:pt x="69" y="176"/>
                </a:moveTo>
                <a:lnTo>
                  <a:pt x="76" y="172"/>
                </a:lnTo>
                <a:lnTo>
                  <a:pt x="83" y="178"/>
                </a:lnTo>
                <a:lnTo>
                  <a:pt x="75" y="186"/>
                </a:lnTo>
                <a:lnTo>
                  <a:pt x="69" y="176"/>
                </a:lnTo>
                <a:close/>
                <a:moveTo>
                  <a:pt x="80" y="195"/>
                </a:moveTo>
                <a:lnTo>
                  <a:pt x="55" y="210"/>
                </a:lnTo>
                <a:lnTo>
                  <a:pt x="44" y="191"/>
                </a:lnTo>
                <a:lnTo>
                  <a:pt x="69" y="176"/>
                </a:lnTo>
                <a:lnTo>
                  <a:pt x="80" y="195"/>
                </a:lnTo>
                <a:close/>
                <a:moveTo>
                  <a:pt x="55" y="210"/>
                </a:moveTo>
                <a:lnTo>
                  <a:pt x="52" y="212"/>
                </a:lnTo>
                <a:lnTo>
                  <a:pt x="49" y="212"/>
                </a:lnTo>
                <a:lnTo>
                  <a:pt x="49" y="200"/>
                </a:lnTo>
                <a:lnTo>
                  <a:pt x="55" y="210"/>
                </a:lnTo>
                <a:close/>
                <a:moveTo>
                  <a:pt x="49" y="212"/>
                </a:moveTo>
                <a:lnTo>
                  <a:pt x="42" y="212"/>
                </a:lnTo>
                <a:lnTo>
                  <a:pt x="42" y="190"/>
                </a:lnTo>
                <a:lnTo>
                  <a:pt x="49" y="190"/>
                </a:lnTo>
                <a:lnTo>
                  <a:pt x="49" y="212"/>
                </a:lnTo>
                <a:close/>
                <a:moveTo>
                  <a:pt x="42" y="212"/>
                </a:moveTo>
                <a:lnTo>
                  <a:pt x="32" y="212"/>
                </a:lnTo>
                <a:lnTo>
                  <a:pt x="32" y="200"/>
                </a:lnTo>
                <a:lnTo>
                  <a:pt x="42" y="200"/>
                </a:lnTo>
                <a:lnTo>
                  <a:pt x="42" y="212"/>
                </a:lnTo>
                <a:close/>
                <a:moveTo>
                  <a:pt x="32" y="200"/>
                </a:moveTo>
                <a:lnTo>
                  <a:pt x="32" y="87"/>
                </a:lnTo>
                <a:lnTo>
                  <a:pt x="52" y="87"/>
                </a:lnTo>
                <a:lnTo>
                  <a:pt x="52" y="200"/>
                </a:lnTo>
                <a:lnTo>
                  <a:pt x="32" y="200"/>
                </a:lnTo>
                <a:close/>
                <a:moveTo>
                  <a:pt x="32" y="87"/>
                </a:moveTo>
                <a:lnTo>
                  <a:pt x="32" y="75"/>
                </a:lnTo>
                <a:lnTo>
                  <a:pt x="32" y="63"/>
                </a:lnTo>
                <a:lnTo>
                  <a:pt x="52" y="63"/>
                </a:lnTo>
                <a:lnTo>
                  <a:pt x="52" y="74"/>
                </a:lnTo>
                <a:lnTo>
                  <a:pt x="52" y="87"/>
                </a:lnTo>
                <a:lnTo>
                  <a:pt x="32" y="87"/>
                </a:lnTo>
                <a:close/>
                <a:moveTo>
                  <a:pt x="32" y="63"/>
                </a:moveTo>
                <a:lnTo>
                  <a:pt x="32" y="56"/>
                </a:lnTo>
                <a:lnTo>
                  <a:pt x="31" y="52"/>
                </a:lnTo>
                <a:lnTo>
                  <a:pt x="51" y="49"/>
                </a:lnTo>
                <a:lnTo>
                  <a:pt x="52" y="55"/>
                </a:lnTo>
                <a:lnTo>
                  <a:pt x="52" y="63"/>
                </a:lnTo>
                <a:lnTo>
                  <a:pt x="32" y="63"/>
                </a:lnTo>
                <a:close/>
                <a:moveTo>
                  <a:pt x="51" y="49"/>
                </a:moveTo>
                <a:lnTo>
                  <a:pt x="51" y="48"/>
                </a:lnTo>
                <a:lnTo>
                  <a:pt x="51" y="49"/>
                </a:lnTo>
                <a:lnTo>
                  <a:pt x="41" y="50"/>
                </a:lnTo>
                <a:lnTo>
                  <a:pt x="51" y="49"/>
                </a:lnTo>
                <a:close/>
                <a:moveTo>
                  <a:pt x="31" y="52"/>
                </a:moveTo>
                <a:lnTo>
                  <a:pt x="31" y="50"/>
                </a:lnTo>
                <a:lnTo>
                  <a:pt x="30" y="48"/>
                </a:lnTo>
                <a:lnTo>
                  <a:pt x="49" y="39"/>
                </a:lnTo>
                <a:lnTo>
                  <a:pt x="50" y="44"/>
                </a:lnTo>
                <a:lnTo>
                  <a:pt x="51" y="49"/>
                </a:lnTo>
                <a:lnTo>
                  <a:pt x="31" y="52"/>
                </a:lnTo>
                <a:close/>
                <a:moveTo>
                  <a:pt x="30" y="48"/>
                </a:moveTo>
                <a:lnTo>
                  <a:pt x="30" y="48"/>
                </a:lnTo>
                <a:lnTo>
                  <a:pt x="42" y="31"/>
                </a:lnTo>
                <a:lnTo>
                  <a:pt x="46" y="34"/>
                </a:lnTo>
                <a:lnTo>
                  <a:pt x="49" y="39"/>
                </a:lnTo>
                <a:lnTo>
                  <a:pt x="30" y="48"/>
                </a:lnTo>
                <a:close/>
                <a:moveTo>
                  <a:pt x="30" y="48"/>
                </a:moveTo>
                <a:lnTo>
                  <a:pt x="30" y="48"/>
                </a:lnTo>
                <a:lnTo>
                  <a:pt x="36" y="39"/>
                </a:lnTo>
                <a:lnTo>
                  <a:pt x="30" y="48"/>
                </a:lnTo>
                <a:close/>
                <a:moveTo>
                  <a:pt x="30" y="48"/>
                </a:moveTo>
                <a:lnTo>
                  <a:pt x="30" y="48"/>
                </a:lnTo>
                <a:lnTo>
                  <a:pt x="29" y="48"/>
                </a:lnTo>
                <a:lnTo>
                  <a:pt x="28" y="26"/>
                </a:lnTo>
                <a:lnTo>
                  <a:pt x="32" y="27"/>
                </a:lnTo>
                <a:lnTo>
                  <a:pt x="36" y="27"/>
                </a:lnTo>
                <a:lnTo>
                  <a:pt x="40" y="29"/>
                </a:lnTo>
                <a:lnTo>
                  <a:pt x="43" y="31"/>
                </a:lnTo>
                <a:lnTo>
                  <a:pt x="30" y="48"/>
                </a:lnTo>
                <a:close/>
                <a:moveTo>
                  <a:pt x="29" y="48"/>
                </a:moveTo>
                <a:lnTo>
                  <a:pt x="23" y="49"/>
                </a:lnTo>
                <a:lnTo>
                  <a:pt x="18" y="50"/>
                </a:lnTo>
                <a:lnTo>
                  <a:pt x="11" y="30"/>
                </a:lnTo>
                <a:lnTo>
                  <a:pt x="20" y="28"/>
                </a:lnTo>
                <a:lnTo>
                  <a:pt x="28" y="26"/>
                </a:lnTo>
                <a:lnTo>
                  <a:pt x="29" y="48"/>
                </a:lnTo>
                <a:close/>
                <a:moveTo>
                  <a:pt x="18" y="50"/>
                </a:moveTo>
                <a:lnTo>
                  <a:pt x="8" y="54"/>
                </a:lnTo>
                <a:lnTo>
                  <a:pt x="5" y="44"/>
                </a:lnTo>
                <a:lnTo>
                  <a:pt x="15" y="40"/>
                </a:lnTo>
                <a:lnTo>
                  <a:pt x="18" y="50"/>
                </a:lnTo>
                <a:close/>
                <a:moveTo>
                  <a:pt x="5" y="44"/>
                </a:moveTo>
                <a:lnTo>
                  <a:pt x="3" y="36"/>
                </a:lnTo>
                <a:lnTo>
                  <a:pt x="22" y="30"/>
                </a:lnTo>
                <a:lnTo>
                  <a:pt x="24" y="36"/>
                </a:lnTo>
                <a:lnTo>
                  <a:pt x="5" y="44"/>
                </a:lnTo>
                <a:close/>
                <a:moveTo>
                  <a:pt x="3" y="36"/>
                </a:moveTo>
                <a:lnTo>
                  <a:pt x="0" y="27"/>
                </a:lnTo>
                <a:lnTo>
                  <a:pt x="9" y="24"/>
                </a:lnTo>
                <a:lnTo>
                  <a:pt x="12" y="33"/>
                </a:lnTo>
                <a:lnTo>
                  <a:pt x="3" y="36"/>
                </a:lnTo>
                <a:close/>
                <a:moveTo>
                  <a:pt x="86" y="51"/>
                </a:moveTo>
                <a:lnTo>
                  <a:pt x="86" y="142"/>
                </a:lnTo>
                <a:lnTo>
                  <a:pt x="64" y="142"/>
                </a:lnTo>
                <a:lnTo>
                  <a:pt x="64" y="51"/>
                </a:lnTo>
                <a:lnTo>
                  <a:pt x="86" y="51"/>
                </a:lnTo>
                <a:close/>
                <a:moveTo>
                  <a:pt x="86" y="142"/>
                </a:moveTo>
                <a:lnTo>
                  <a:pt x="86" y="149"/>
                </a:lnTo>
                <a:lnTo>
                  <a:pt x="88" y="155"/>
                </a:lnTo>
                <a:lnTo>
                  <a:pt x="68" y="162"/>
                </a:lnTo>
                <a:lnTo>
                  <a:pt x="65" y="153"/>
                </a:lnTo>
                <a:lnTo>
                  <a:pt x="64" y="142"/>
                </a:lnTo>
                <a:lnTo>
                  <a:pt x="86" y="142"/>
                </a:lnTo>
                <a:close/>
                <a:moveTo>
                  <a:pt x="88" y="155"/>
                </a:moveTo>
                <a:lnTo>
                  <a:pt x="90" y="161"/>
                </a:lnTo>
                <a:lnTo>
                  <a:pt x="94" y="166"/>
                </a:lnTo>
                <a:lnTo>
                  <a:pt x="77" y="179"/>
                </a:lnTo>
                <a:lnTo>
                  <a:pt x="72" y="171"/>
                </a:lnTo>
                <a:lnTo>
                  <a:pt x="68" y="162"/>
                </a:lnTo>
                <a:lnTo>
                  <a:pt x="88" y="155"/>
                </a:lnTo>
                <a:close/>
                <a:moveTo>
                  <a:pt x="77" y="179"/>
                </a:moveTo>
                <a:lnTo>
                  <a:pt x="76" y="178"/>
                </a:lnTo>
                <a:lnTo>
                  <a:pt x="77" y="179"/>
                </a:lnTo>
                <a:lnTo>
                  <a:pt x="86" y="173"/>
                </a:lnTo>
                <a:lnTo>
                  <a:pt x="77" y="179"/>
                </a:lnTo>
                <a:close/>
                <a:moveTo>
                  <a:pt x="94" y="166"/>
                </a:moveTo>
                <a:lnTo>
                  <a:pt x="99" y="171"/>
                </a:lnTo>
                <a:lnTo>
                  <a:pt x="104" y="175"/>
                </a:lnTo>
                <a:lnTo>
                  <a:pt x="95" y="194"/>
                </a:lnTo>
                <a:lnTo>
                  <a:pt x="90" y="191"/>
                </a:lnTo>
                <a:lnTo>
                  <a:pt x="86" y="188"/>
                </a:lnTo>
                <a:lnTo>
                  <a:pt x="81" y="184"/>
                </a:lnTo>
                <a:lnTo>
                  <a:pt x="77" y="179"/>
                </a:lnTo>
                <a:lnTo>
                  <a:pt x="94" y="166"/>
                </a:lnTo>
                <a:close/>
                <a:moveTo>
                  <a:pt x="104" y="175"/>
                </a:moveTo>
                <a:lnTo>
                  <a:pt x="110" y="177"/>
                </a:lnTo>
                <a:lnTo>
                  <a:pt x="117" y="178"/>
                </a:lnTo>
                <a:lnTo>
                  <a:pt x="116" y="199"/>
                </a:lnTo>
                <a:lnTo>
                  <a:pt x="110" y="199"/>
                </a:lnTo>
                <a:lnTo>
                  <a:pt x="104" y="197"/>
                </a:lnTo>
                <a:lnTo>
                  <a:pt x="99" y="196"/>
                </a:lnTo>
                <a:lnTo>
                  <a:pt x="95" y="194"/>
                </a:lnTo>
                <a:lnTo>
                  <a:pt x="104" y="175"/>
                </a:lnTo>
                <a:close/>
                <a:moveTo>
                  <a:pt x="116" y="199"/>
                </a:moveTo>
                <a:lnTo>
                  <a:pt x="116" y="199"/>
                </a:lnTo>
                <a:lnTo>
                  <a:pt x="116" y="189"/>
                </a:lnTo>
                <a:lnTo>
                  <a:pt x="116" y="199"/>
                </a:lnTo>
                <a:close/>
                <a:moveTo>
                  <a:pt x="117" y="178"/>
                </a:moveTo>
                <a:lnTo>
                  <a:pt x="123" y="177"/>
                </a:lnTo>
                <a:lnTo>
                  <a:pt x="129" y="175"/>
                </a:lnTo>
                <a:lnTo>
                  <a:pt x="140" y="193"/>
                </a:lnTo>
                <a:lnTo>
                  <a:pt x="134" y="196"/>
                </a:lnTo>
                <a:lnTo>
                  <a:pt x="128" y="198"/>
                </a:lnTo>
                <a:lnTo>
                  <a:pt x="122" y="199"/>
                </a:lnTo>
                <a:lnTo>
                  <a:pt x="116" y="199"/>
                </a:lnTo>
                <a:lnTo>
                  <a:pt x="117" y="178"/>
                </a:lnTo>
                <a:close/>
                <a:moveTo>
                  <a:pt x="129" y="175"/>
                </a:moveTo>
                <a:lnTo>
                  <a:pt x="135" y="170"/>
                </a:lnTo>
                <a:lnTo>
                  <a:pt x="142" y="163"/>
                </a:lnTo>
                <a:lnTo>
                  <a:pt x="159" y="174"/>
                </a:lnTo>
                <a:lnTo>
                  <a:pt x="155" y="181"/>
                </a:lnTo>
                <a:lnTo>
                  <a:pt x="150" y="186"/>
                </a:lnTo>
                <a:lnTo>
                  <a:pt x="145" y="190"/>
                </a:lnTo>
                <a:lnTo>
                  <a:pt x="140" y="193"/>
                </a:lnTo>
                <a:lnTo>
                  <a:pt x="129" y="175"/>
                </a:lnTo>
                <a:close/>
                <a:moveTo>
                  <a:pt x="142" y="163"/>
                </a:moveTo>
                <a:lnTo>
                  <a:pt x="147" y="153"/>
                </a:lnTo>
                <a:lnTo>
                  <a:pt x="151" y="142"/>
                </a:lnTo>
                <a:lnTo>
                  <a:pt x="171" y="147"/>
                </a:lnTo>
                <a:lnTo>
                  <a:pt x="169" y="155"/>
                </a:lnTo>
                <a:lnTo>
                  <a:pt x="167" y="162"/>
                </a:lnTo>
                <a:lnTo>
                  <a:pt x="162" y="168"/>
                </a:lnTo>
                <a:lnTo>
                  <a:pt x="159" y="174"/>
                </a:lnTo>
                <a:lnTo>
                  <a:pt x="142" y="163"/>
                </a:lnTo>
                <a:close/>
                <a:moveTo>
                  <a:pt x="151" y="142"/>
                </a:moveTo>
                <a:lnTo>
                  <a:pt x="153" y="129"/>
                </a:lnTo>
                <a:lnTo>
                  <a:pt x="154" y="114"/>
                </a:lnTo>
                <a:lnTo>
                  <a:pt x="175" y="114"/>
                </a:lnTo>
                <a:lnTo>
                  <a:pt x="175" y="123"/>
                </a:lnTo>
                <a:lnTo>
                  <a:pt x="174" y="132"/>
                </a:lnTo>
                <a:lnTo>
                  <a:pt x="173" y="139"/>
                </a:lnTo>
                <a:lnTo>
                  <a:pt x="171" y="147"/>
                </a:lnTo>
                <a:lnTo>
                  <a:pt x="151" y="142"/>
                </a:lnTo>
                <a:close/>
                <a:moveTo>
                  <a:pt x="154" y="114"/>
                </a:moveTo>
                <a:lnTo>
                  <a:pt x="153" y="106"/>
                </a:lnTo>
                <a:lnTo>
                  <a:pt x="153" y="98"/>
                </a:lnTo>
                <a:lnTo>
                  <a:pt x="152" y="89"/>
                </a:lnTo>
                <a:lnTo>
                  <a:pt x="150" y="82"/>
                </a:lnTo>
                <a:lnTo>
                  <a:pt x="148" y="76"/>
                </a:lnTo>
                <a:lnTo>
                  <a:pt x="145" y="70"/>
                </a:lnTo>
                <a:lnTo>
                  <a:pt x="142" y="63"/>
                </a:lnTo>
                <a:lnTo>
                  <a:pt x="139" y="59"/>
                </a:lnTo>
                <a:lnTo>
                  <a:pt x="154" y="46"/>
                </a:lnTo>
                <a:lnTo>
                  <a:pt x="159" y="52"/>
                </a:lnTo>
                <a:lnTo>
                  <a:pt x="163" y="59"/>
                </a:lnTo>
                <a:lnTo>
                  <a:pt x="167" y="66"/>
                </a:lnTo>
                <a:lnTo>
                  <a:pt x="170" y="75"/>
                </a:lnTo>
                <a:lnTo>
                  <a:pt x="172" y="84"/>
                </a:lnTo>
                <a:lnTo>
                  <a:pt x="174" y="93"/>
                </a:lnTo>
                <a:lnTo>
                  <a:pt x="175" y="104"/>
                </a:lnTo>
                <a:lnTo>
                  <a:pt x="175" y="114"/>
                </a:lnTo>
                <a:lnTo>
                  <a:pt x="154" y="114"/>
                </a:lnTo>
                <a:close/>
                <a:moveTo>
                  <a:pt x="139" y="59"/>
                </a:moveTo>
                <a:lnTo>
                  <a:pt x="131" y="52"/>
                </a:lnTo>
                <a:lnTo>
                  <a:pt x="124" y="48"/>
                </a:lnTo>
                <a:lnTo>
                  <a:pt x="134" y="28"/>
                </a:lnTo>
                <a:lnTo>
                  <a:pt x="140" y="31"/>
                </a:lnTo>
                <a:lnTo>
                  <a:pt x="145" y="35"/>
                </a:lnTo>
                <a:lnTo>
                  <a:pt x="150" y="40"/>
                </a:lnTo>
                <a:lnTo>
                  <a:pt x="154" y="46"/>
                </a:lnTo>
                <a:lnTo>
                  <a:pt x="139" y="59"/>
                </a:lnTo>
                <a:close/>
                <a:moveTo>
                  <a:pt x="124" y="48"/>
                </a:moveTo>
                <a:lnTo>
                  <a:pt x="117" y="45"/>
                </a:lnTo>
                <a:lnTo>
                  <a:pt x="110" y="44"/>
                </a:lnTo>
                <a:lnTo>
                  <a:pt x="110" y="22"/>
                </a:lnTo>
                <a:lnTo>
                  <a:pt x="116" y="23"/>
                </a:lnTo>
                <a:lnTo>
                  <a:pt x="122" y="24"/>
                </a:lnTo>
                <a:lnTo>
                  <a:pt x="128" y="26"/>
                </a:lnTo>
                <a:lnTo>
                  <a:pt x="134" y="28"/>
                </a:lnTo>
                <a:lnTo>
                  <a:pt x="124" y="48"/>
                </a:lnTo>
                <a:close/>
                <a:moveTo>
                  <a:pt x="110" y="22"/>
                </a:moveTo>
                <a:lnTo>
                  <a:pt x="110" y="22"/>
                </a:lnTo>
                <a:lnTo>
                  <a:pt x="110" y="33"/>
                </a:lnTo>
                <a:lnTo>
                  <a:pt x="110" y="22"/>
                </a:lnTo>
                <a:close/>
                <a:moveTo>
                  <a:pt x="110" y="44"/>
                </a:moveTo>
                <a:lnTo>
                  <a:pt x="102" y="45"/>
                </a:lnTo>
                <a:lnTo>
                  <a:pt x="96" y="47"/>
                </a:lnTo>
                <a:lnTo>
                  <a:pt x="90" y="52"/>
                </a:lnTo>
                <a:lnTo>
                  <a:pt x="83" y="58"/>
                </a:lnTo>
                <a:lnTo>
                  <a:pt x="67" y="44"/>
                </a:lnTo>
                <a:lnTo>
                  <a:pt x="72" y="38"/>
                </a:lnTo>
                <a:lnTo>
                  <a:pt x="77" y="34"/>
                </a:lnTo>
                <a:lnTo>
                  <a:pt x="83" y="30"/>
                </a:lnTo>
                <a:lnTo>
                  <a:pt x="88" y="27"/>
                </a:lnTo>
                <a:lnTo>
                  <a:pt x="93" y="25"/>
                </a:lnTo>
                <a:lnTo>
                  <a:pt x="98" y="24"/>
                </a:lnTo>
                <a:lnTo>
                  <a:pt x="104" y="23"/>
                </a:lnTo>
                <a:lnTo>
                  <a:pt x="110" y="22"/>
                </a:lnTo>
                <a:lnTo>
                  <a:pt x="110" y="44"/>
                </a:lnTo>
                <a:close/>
                <a:moveTo>
                  <a:pt x="64" y="51"/>
                </a:moveTo>
                <a:lnTo>
                  <a:pt x="64" y="47"/>
                </a:lnTo>
                <a:lnTo>
                  <a:pt x="67" y="44"/>
                </a:lnTo>
                <a:lnTo>
                  <a:pt x="75" y="51"/>
                </a:lnTo>
                <a:lnTo>
                  <a:pt x="64" y="5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34" name="Freeform 42"/>
          <p:cNvSpPr>
            <a:spLocks noEditPoints="1"/>
          </p:cNvSpPr>
          <p:nvPr/>
        </p:nvSpPr>
        <p:spPr bwMode="auto">
          <a:xfrm>
            <a:off x="385763" y="2289175"/>
            <a:ext cx="2579687" cy="2297112"/>
          </a:xfrm>
          <a:custGeom>
            <a:avLst/>
            <a:gdLst>
              <a:gd name="T0" fmla="*/ 0 w 4877"/>
              <a:gd name="T1" fmla="*/ 4334 h 4340"/>
              <a:gd name="T2" fmla="*/ 0 w 4877"/>
              <a:gd name="T3" fmla="*/ 7 h 4340"/>
              <a:gd name="T4" fmla="*/ 13 w 4877"/>
              <a:gd name="T5" fmla="*/ 7 h 4340"/>
              <a:gd name="T6" fmla="*/ 13 w 4877"/>
              <a:gd name="T7" fmla="*/ 4334 h 4340"/>
              <a:gd name="T8" fmla="*/ 0 w 4877"/>
              <a:gd name="T9" fmla="*/ 4334 h 4340"/>
              <a:gd name="T10" fmla="*/ 0 w 4877"/>
              <a:gd name="T11" fmla="*/ 7 h 4340"/>
              <a:gd name="T12" fmla="*/ 0 w 4877"/>
              <a:gd name="T13" fmla="*/ 0 h 4340"/>
              <a:gd name="T14" fmla="*/ 6 w 4877"/>
              <a:gd name="T15" fmla="*/ 0 h 4340"/>
              <a:gd name="T16" fmla="*/ 6 w 4877"/>
              <a:gd name="T17" fmla="*/ 7 h 4340"/>
              <a:gd name="T18" fmla="*/ 0 w 4877"/>
              <a:gd name="T19" fmla="*/ 7 h 4340"/>
              <a:gd name="T20" fmla="*/ 6 w 4877"/>
              <a:gd name="T21" fmla="*/ 0 h 4340"/>
              <a:gd name="T22" fmla="*/ 4871 w 4877"/>
              <a:gd name="T23" fmla="*/ 0 h 4340"/>
              <a:gd name="T24" fmla="*/ 4871 w 4877"/>
              <a:gd name="T25" fmla="*/ 13 h 4340"/>
              <a:gd name="T26" fmla="*/ 6 w 4877"/>
              <a:gd name="T27" fmla="*/ 13 h 4340"/>
              <a:gd name="T28" fmla="*/ 6 w 4877"/>
              <a:gd name="T29" fmla="*/ 0 h 4340"/>
              <a:gd name="T30" fmla="*/ 4871 w 4877"/>
              <a:gd name="T31" fmla="*/ 0 h 4340"/>
              <a:gd name="T32" fmla="*/ 4877 w 4877"/>
              <a:gd name="T33" fmla="*/ 0 h 4340"/>
              <a:gd name="T34" fmla="*/ 4877 w 4877"/>
              <a:gd name="T35" fmla="*/ 7 h 4340"/>
              <a:gd name="T36" fmla="*/ 4871 w 4877"/>
              <a:gd name="T37" fmla="*/ 7 h 4340"/>
              <a:gd name="T38" fmla="*/ 4871 w 4877"/>
              <a:gd name="T39" fmla="*/ 0 h 4340"/>
              <a:gd name="T40" fmla="*/ 4877 w 4877"/>
              <a:gd name="T41" fmla="*/ 7 h 4340"/>
              <a:gd name="T42" fmla="*/ 4877 w 4877"/>
              <a:gd name="T43" fmla="*/ 4334 h 4340"/>
              <a:gd name="T44" fmla="*/ 4866 w 4877"/>
              <a:gd name="T45" fmla="*/ 4334 h 4340"/>
              <a:gd name="T46" fmla="*/ 4866 w 4877"/>
              <a:gd name="T47" fmla="*/ 7 h 4340"/>
              <a:gd name="T48" fmla="*/ 4877 w 4877"/>
              <a:gd name="T49" fmla="*/ 7 h 4340"/>
              <a:gd name="T50" fmla="*/ 4877 w 4877"/>
              <a:gd name="T51" fmla="*/ 4334 h 4340"/>
              <a:gd name="T52" fmla="*/ 4877 w 4877"/>
              <a:gd name="T53" fmla="*/ 4340 h 4340"/>
              <a:gd name="T54" fmla="*/ 4871 w 4877"/>
              <a:gd name="T55" fmla="*/ 4340 h 4340"/>
              <a:gd name="T56" fmla="*/ 4871 w 4877"/>
              <a:gd name="T57" fmla="*/ 4334 h 4340"/>
              <a:gd name="T58" fmla="*/ 4877 w 4877"/>
              <a:gd name="T59" fmla="*/ 4334 h 4340"/>
              <a:gd name="T60" fmla="*/ 4871 w 4877"/>
              <a:gd name="T61" fmla="*/ 4340 h 4340"/>
              <a:gd name="T62" fmla="*/ 6 w 4877"/>
              <a:gd name="T63" fmla="*/ 4340 h 4340"/>
              <a:gd name="T64" fmla="*/ 6 w 4877"/>
              <a:gd name="T65" fmla="*/ 4327 h 4340"/>
              <a:gd name="T66" fmla="*/ 4871 w 4877"/>
              <a:gd name="T67" fmla="*/ 4327 h 4340"/>
              <a:gd name="T68" fmla="*/ 4871 w 4877"/>
              <a:gd name="T69" fmla="*/ 4340 h 4340"/>
              <a:gd name="T70" fmla="*/ 6 w 4877"/>
              <a:gd name="T71" fmla="*/ 4340 h 4340"/>
              <a:gd name="T72" fmla="*/ 0 w 4877"/>
              <a:gd name="T73" fmla="*/ 4340 h 4340"/>
              <a:gd name="T74" fmla="*/ 0 w 4877"/>
              <a:gd name="T75" fmla="*/ 4334 h 4340"/>
              <a:gd name="T76" fmla="*/ 6 w 4877"/>
              <a:gd name="T77" fmla="*/ 4334 h 4340"/>
              <a:gd name="T78" fmla="*/ 6 w 4877"/>
              <a:gd name="T79" fmla="*/ 4340 h 434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877"/>
              <a:gd name="T121" fmla="*/ 0 h 4340"/>
              <a:gd name="T122" fmla="*/ 4877 w 4877"/>
              <a:gd name="T123" fmla="*/ 4340 h 434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877" h="4340">
                <a:moveTo>
                  <a:pt x="0" y="4334"/>
                </a:moveTo>
                <a:lnTo>
                  <a:pt x="0" y="7"/>
                </a:lnTo>
                <a:lnTo>
                  <a:pt x="13" y="7"/>
                </a:lnTo>
                <a:lnTo>
                  <a:pt x="13" y="4334"/>
                </a:lnTo>
                <a:lnTo>
                  <a:pt x="0" y="4334"/>
                </a:lnTo>
                <a:close/>
                <a:moveTo>
                  <a:pt x="0" y="7"/>
                </a:moveTo>
                <a:lnTo>
                  <a:pt x="0" y="0"/>
                </a:lnTo>
                <a:lnTo>
                  <a:pt x="6" y="0"/>
                </a:lnTo>
                <a:lnTo>
                  <a:pt x="6" y="7"/>
                </a:lnTo>
                <a:lnTo>
                  <a:pt x="0" y="7"/>
                </a:lnTo>
                <a:close/>
                <a:moveTo>
                  <a:pt x="6" y="0"/>
                </a:moveTo>
                <a:lnTo>
                  <a:pt x="4871" y="0"/>
                </a:lnTo>
                <a:lnTo>
                  <a:pt x="4871" y="13"/>
                </a:lnTo>
                <a:lnTo>
                  <a:pt x="6" y="13"/>
                </a:lnTo>
                <a:lnTo>
                  <a:pt x="6" y="0"/>
                </a:lnTo>
                <a:close/>
                <a:moveTo>
                  <a:pt x="4871" y="0"/>
                </a:moveTo>
                <a:lnTo>
                  <a:pt x="4877" y="0"/>
                </a:lnTo>
                <a:lnTo>
                  <a:pt x="4877" y="7"/>
                </a:lnTo>
                <a:lnTo>
                  <a:pt x="4871" y="7"/>
                </a:lnTo>
                <a:lnTo>
                  <a:pt x="4871" y="0"/>
                </a:lnTo>
                <a:close/>
                <a:moveTo>
                  <a:pt x="4877" y="7"/>
                </a:moveTo>
                <a:lnTo>
                  <a:pt x="4877" y="4334"/>
                </a:lnTo>
                <a:lnTo>
                  <a:pt x="4866" y="4334"/>
                </a:lnTo>
                <a:lnTo>
                  <a:pt x="4866" y="7"/>
                </a:lnTo>
                <a:lnTo>
                  <a:pt x="4877" y="7"/>
                </a:lnTo>
                <a:close/>
                <a:moveTo>
                  <a:pt x="4877" y="4334"/>
                </a:moveTo>
                <a:lnTo>
                  <a:pt x="4877" y="4340"/>
                </a:lnTo>
                <a:lnTo>
                  <a:pt x="4871" y="4340"/>
                </a:lnTo>
                <a:lnTo>
                  <a:pt x="4871" y="4334"/>
                </a:lnTo>
                <a:lnTo>
                  <a:pt x="4877" y="4334"/>
                </a:lnTo>
                <a:close/>
                <a:moveTo>
                  <a:pt x="4871" y="4340"/>
                </a:moveTo>
                <a:lnTo>
                  <a:pt x="6" y="4340"/>
                </a:lnTo>
                <a:lnTo>
                  <a:pt x="6" y="4327"/>
                </a:lnTo>
                <a:lnTo>
                  <a:pt x="4871" y="4327"/>
                </a:lnTo>
                <a:lnTo>
                  <a:pt x="4871" y="4340"/>
                </a:lnTo>
                <a:close/>
                <a:moveTo>
                  <a:pt x="6" y="4340"/>
                </a:moveTo>
                <a:lnTo>
                  <a:pt x="0" y="4340"/>
                </a:lnTo>
                <a:lnTo>
                  <a:pt x="0" y="4334"/>
                </a:lnTo>
                <a:lnTo>
                  <a:pt x="6" y="4334"/>
                </a:lnTo>
                <a:lnTo>
                  <a:pt x="6" y="434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35" name="Freeform 43"/>
          <p:cNvSpPr>
            <a:spLocks/>
          </p:cNvSpPr>
          <p:nvPr/>
        </p:nvSpPr>
        <p:spPr bwMode="auto">
          <a:xfrm>
            <a:off x="479425" y="4583112"/>
            <a:ext cx="7938" cy="44450"/>
          </a:xfrm>
          <a:custGeom>
            <a:avLst/>
            <a:gdLst>
              <a:gd name="T0" fmla="*/ 12 w 14"/>
              <a:gd name="T1" fmla="*/ 0 h 84"/>
              <a:gd name="T2" fmla="*/ 14 w 14"/>
              <a:gd name="T3" fmla="*/ 84 h 84"/>
              <a:gd name="T4" fmla="*/ 3 w 14"/>
              <a:gd name="T5" fmla="*/ 84 h 84"/>
              <a:gd name="T6" fmla="*/ 0 w 14"/>
              <a:gd name="T7" fmla="*/ 0 h 84"/>
              <a:gd name="T8" fmla="*/ 12 w 14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84"/>
              <a:gd name="T17" fmla="*/ 14 w 1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84">
                <a:moveTo>
                  <a:pt x="12" y="0"/>
                </a:moveTo>
                <a:lnTo>
                  <a:pt x="14" y="84"/>
                </a:lnTo>
                <a:lnTo>
                  <a:pt x="3" y="84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36" name="Freeform 44"/>
          <p:cNvSpPr>
            <a:spLocks/>
          </p:cNvSpPr>
          <p:nvPr/>
        </p:nvSpPr>
        <p:spPr bwMode="auto">
          <a:xfrm>
            <a:off x="955675" y="4583112"/>
            <a:ext cx="7938" cy="44450"/>
          </a:xfrm>
          <a:custGeom>
            <a:avLst/>
            <a:gdLst>
              <a:gd name="T0" fmla="*/ 13 w 15"/>
              <a:gd name="T1" fmla="*/ 0 h 84"/>
              <a:gd name="T2" fmla="*/ 15 w 15"/>
              <a:gd name="T3" fmla="*/ 84 h 84"/>
              <a:gd name="T4" fmla="*/ 3 w 15"/>
              <a:gd name="T5" fmla="*/ 84 h 84"/>
              <a:gd name="T6" fmla="*/ 0 w 15"/>
              <a:gd name="T7" fmla="*/ 0 h 84"/>
              <a:gd name="T8" fmla="*/ 13 w 15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84"/>
              <a:gd name="T17" fmla="*/ 15 w 15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84">
                <a:moveTo>
                  <a:pt x="13" y="0"/>
                </a:moveTo>
                <a:lnTo>
                  <a:pt x="15" y="84"/>
                </a:lnTo>
                <a:lnTo>
                  <a:pt x="3" y="84"/>
                </a:lnTo>
                <a:lnTo>
                  <a:pt x="0" y="0"/>
                </a:lnTo>
                <a:lnTo>
                  <a:pt x="13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37" name="Freeform 45"/>
          <p:cNvSpPr>
            <a:spLocks/>
          </p:cNvSpPr>
          <p:nvPr/>
        </p:nvSpPr>
        <p:spPr bwMode="auto">
          <a:xfrm>
            <a:off x="1433513" y="4583112"/>
            <a:ext cx="7937" cy="44450"/>
          </a:xfrm>
          <a:custGeom>
            <a:avLst/>
            <a:gdLst>
              <a:gd name="T0" fmla="*/ 11 w 14"/>
              <a:gd name="T1" fmla="*/ 0 h 84"/>
              <a:gd name="T2" fmla="*/ 14 w 14"/>
              <a:gd name="T3" fmla="*/ 84 h 84"/>
              <a:gd name="T4" fmla="*/ 2 w 14"/>
              <a:gd name="T5" fmla="*/ 84 h 84"/>
              <a:gd name="T6" fmla="*/ 0 w 14"/>
              <a:gd name="T7" fmla="*/ 0 h 84"/>
              <a:gd name="T8" fmla="*/ 11 w 14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84"/>
              <a:gd name="T17" fmla="*/ 14 w 1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84">
                <a:moveTo>
                  <a:pt x="11" y="0"/>
                </a:moveTo>
                <a:lnTo>
                  <a:pt x="14" y="84"/>
                </a:lnTo>
                <a:lnTo>
                  <a:pt x="2" y="84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38" name="Freeform 46"/>
          <p:cNvSpPr>
            <a:spLocks/>
          </p:cNvSpPr>
          <p:nvPr/>
        </p:nvSpPr>
        <p:spPr bwMode="auto">
          <a:xfrm>
            <a:off x="1911350" y="4583112"/>
            <a:ext cx="7938" cy="44450"/>
          </a:xfrm>
          <a:custGeom>
            <a:avLst/>
            <a:gdLst>
              <a:gd name="T0" fmla="*/ 12 w 14"/>
              <a:gd name="T1" fmla="*/ 0 h 84"/>
              <a:gd name="T2" fmla="*/ 14 w 14"/>
              <a:gd name="T3" fmla="*/ 84 h 84"/>
              <a:gd name="T4" fmla="*/ 2 w 14"/>
              <a:gd name="T5" fmla="*/ 84 h 84"/>
              <a:gd name="T6" fmla="*/ 0 w 14"/>
              <a:gd name="T7" fmla="*/ 0 h 84"/>
              <a:gd name="T8" fmla="*/ 12 w 14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84"/>
              <a:gd name="T17" fmla="*/ 14 w 1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84">
                <a:moveTo>
                  <a:pt x="12" y="0"/>
                </a:moveTo>
                <a:lnTo>
                  <a:pt x="14" y="84"/>
                </a:lnTo>
                <a:lnTo>
                  <a:pt x="2" y="84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39" name="Freeform 47"/>
          <p:cNvSpPr>
            <a:spLocks/>
          </p:cNvSpPr>
          <p:nvPr/>
        </p:nvSpPr>
        <p:spPr bwMode="auto">
          <a:xfrm>
            <a:off x="2387600" y="4583112"/>
            <a:ext cx="7938" cy="44450"/>
          </a:xfrm>
          <a:custGeom>
            <a:avLst/>
            <a:gdLst>
              <a:gd name="T0" fmla="*/ 13 w 15"/>
              <a:gd name="T1" fmla="*/ 0 h 84"/>
              <a:gd name="T2" fmla="*/ 15 w 15"/>
              <a:gd name="T3" fmla="*/ 84 h 84"/>
              <a:gd name="T4" fmla="*/ 2 w 15"/>
              <a:gd name="T5" fmla="*/ 84 h 84"/>
              <a:gd name="T6" fmla="*/ 0 w 15"/>
              <a:gd name="T7" fmla="*/ 0 h 84"/>
              <a:gd name="T8" fmla="*/ 13 w 15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84"/>
              <a:gd name="T17" fmla="*/ 15 w 15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84">
                <a:moveTo>
                  <a:pt x="13" y="0"/>
                </a:moveTo>
                <a:lnTo>
                  <a:pt x="15" y="84"/>
                </a:lnTo>
                <a:lnTo>
                  <a:pt x="2" y="84"/>
                </a:lnTo>
                <a:lnTo>
                  <a:pt x="0" y="0"/>
                </a:lnTo>
                <a:lnTo>
                  <a:pt x="13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40" name="Freeform 48"/>
          <p:cNvSpPr>
            <a:spLocks/>
          </p:cNvSpPr>
          <p:nvPr/>
        </p:nvSpPr>
        <p:spPr bwMode="auto">
          <a:xfrm>
            <a:off x="2865438" y="4583112"/>
            <a:ext cx="7937" cy="44450"/>
          </a:xfrm>
          <a:custGeom>
            <a:avLst/>
            <a:gdLst>
              <a:gd name="T0" fmla="*/ 12 w 15"/>
              <a:gd name="T1" fmla="*/ 0 h 84"/>
              <a:gd name="T2" fmla="*/ 15 w 15"/>
              <a:gd name="T3" fmla="*/ 84 h 84"/>
              <a:gd name="T4" fmla="*/ 3 w 15"/>
              <a:gd name="T5" fmla="*/ 84 h 84"/>
              <a:gd name="T6" fmla="*/ 0 w 15"/>
              <a:gd name="T7" fmla="*/ 0 h 84"/>
              <a:gd name="T8" fmla="*/ 12 w 15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84"/>
              <a:gd name="T17" fmla="*/ 15 w 15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84">
                <a:moveTo>
                  <a:pt x="12" y="0"/>
                </a:moveTo>
                <a:lnTo>
                  <a:pt x="15" y="84"/>
                </a:lnTo>
                <a:lnTo>
                  <a:pt x="3" y="84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41" name="Freeform 49"/>
          <p:cNvSpPr>
            <a:spLocks/>
          </p:cNvSpPr>
          <p:nvPr/>
        </p:nvSpPr>
        <p:spPr bwMode="auto">
          <a:xfrm>
            <a:off x="342900" y="4494212"/>
            <a:ext cx="42863" cy="7938"/>
          </a:xfrm>
          <a:custGeom>
            <a:avLst/>
            <a:gdLst>
              <a:gd name="T0" fmla="*/ 82 w 82"/>
              <a:gd name="T1" fmla="*/ 12 h 14"/>
              <a:gd name="T2" fmla="*/ 0 w 82"/>
              <a:gd name="T3" fmla="*/ 14 h 14"/>
              <a:gd name="T4" fmla="*/ 0 w 82"/>
              <a:gd name="T5" fmla="*/ 2 h 14"/>
              <a:gd name="T6" fmla="*/ 81 w 82"/>
              <a:gd name="T7" fmla="*/ 0 h 14"/>
              <a:gd name="T8" fmla="*/ 82 w 82"/>
              <a:gd name="T9" fmla="*/ 12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14"/>
              <a:gd name="T17" fmla="*/ 82 w 82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14">
                <a:moveTo>
                  <a:pt x="82" y="12"/>
                </a:moveTo>
                <a:lnTo>
                  <a:pt x="0" y="14"/>
                </a:lnTo>
                <a:lnTo>
                  <a:pt x="0" y="2"/>
                </a:lnTo>
                <a:lnTo>
                  <a:pt x="81" y="0"/>
                </a:lnTo>
                <a:lnTo>
                  <a:pt x="82" y="1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42" name="Freeform 50"/>
          <p:cNvSpPr>
            <a:spLocks/>
          </p:cNvSpPr>
          <p:nvPr/>
        </p:nvSpPr>
        <p:spPr bwMode="auto">
          <a:xfrm>
            <a:off x="342900" y="3963987"/>
            <a:ext cx="42863" cy="7938"/>
          </a:xfrm>
          <a:custGeom>
            <a:avLst/>
            <a:gdLst>
              <a:gd name="T0" fmla="*/ 82 w 82"/>
              <a:gd name="T1" fmla="*/ 11 h 14"/>
              <a:gd name="T2" fmla="*/ 0 w 82"/>
              <a:gd name="T3" fmla="*/ 14 h 14"/>
              <a:gd name="T4" fmla="*/ 0 w 82"/>
              <a:gd name="T5" fmla="*/ 2 h 14"/>
              <a:gd name="T6" fmla="*/ 81 w 82"/>
              <a:gd name="T7" fmla="*/ 0 h 14"/>
              <a:gd name="T8" fmla="*/ 82 w 82"/>
              <a:gd name="T9" fmla="*/ 11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14"/>
              <a:gd name="T17" fmla="*/ 82 w 82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14">
                <a:moveTo>
                  <a:pt x="82" y="11"/>
                </a:moveTo>
                <a:lnTo>
                  <a:pt x="0" y="14"/>
                </a:lnTo>
                <a:lnTo>
                  <a:pt x="0" y="2"/>
                </a:lnTo>
                <a:lnTo>
                  <a:pt x="81" y="0"/>
                </a:lnTo>
                <a:lnTo>
                  <a:pt x="82" y="1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43" name="Freeform 51"/>
          <p:cNvSpPr>
            <a:spLocks/>
          </p:cNvSpPr>
          <p:nvPr/>
        </p:nvSpPr>
        <p:spPr bwMode="auto">
          <a:xfrm>
            <a:off x="342900" y="3433762"/>
            <a:ext cx="42863" cy="7938"/>
          </a:xfrm>
          <a:custGeom>
            <a:avLst/>
            <a:gdLst>
              <a:gd name="T0" fmla="*/ 82 w 82"/>
              <a:gd name="T1" fmla="*/ 12 h 15"/>
              <a:gd name="T2" fmla="*/ 0 w 82"/>
              <a:gd name="T3" fmla="*/ 15 h 15"/>
              <a:gd name="T4" fmla="*/ 0 w 82"/>
              <a:gd name="T5" fmla="*/ 3 h 15"/>
              <a:gd name="T6" fmla="*/ 81 w 82"/>
              <a:gd name="T7" fmla="*/ 0 h 15"/>
              <a:gd name="T8" fmla="*/ 82 w 82"/>
              <a:gd name="T9" fmla="*/ 12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15"/>
              <a:gd name="T17" fmla="*/ 82 w 82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15">
                <a:moveTo>
                  <a:pt x="82" y="12"/>
                </a:moveTo>
                <a:lnTo>
                  <a:pt x="0" y="15"/>
                </a:lnTo>
                <a:lnTo>
                  <a:pt x="0" y="3"/>
                </a:lnTo>
                <a:lnTo>
                  <a:pt x="81" y="0"/>
                </a:lnTo>
                <a:lnTo>
                  <a:pt x="82" y="1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44" name="Freeform 52"/>
          <p:cNvSpPr>
            <a:spLocks/>
          </p:cNvSpPr>
          <p:nvPr/>
        </p:nvSpPr>
        <p:spPr bwMode="auto">
          <a:xfrm>
            <a:off x="342900" y="2903537"/>
            <a:ext cx="42863" cy="7938"/>
          </a:xfrm>
          <a:custGeom>
            <a:avLst/>
            <a:gdLst>
              <a:gd name="T0" fmla="*/ 82 w 82"/>
              <a:gd name="T1" fmla="*/ 13 h 15"/>
              <a:gd name="T2" fmla="*/ 0 w 82"/>
              <a:gd name="T3" fmla="*/ 15 h 15"/>
              <a:gd name="T4" fmla="*/ 0 w 82"/>
              <a:gd name="T5" fmla="*/ 3 h 15"/>
              <a:gd name="T6" fmla="*/ 81 w 82"/>
              <a:gd name="T7" fmla="*/ 0 h 15"/>
              <a:gd name="T8" fmla="*/ 82 w 82"/>
              <a:gd name="T9" fmla="*/ 13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15"/>
              <a:gd name="T17" fmla="*/ 82 w 82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15">
                <a:moveTo>
                  <a:pt x="82" y="13"/>
                </a:moveTo>
                <a:lnTo>
                  <a:pt x="0" y="15"/>
                </a:lnTo>
                <a:lnTo>
                  <a:pt x="0" y="3"/>
                </a:lnTo>
                <a:lnTo>
                  <a:pt x="81" y="0"/>
                </a:lnTo>
                <a:lnTo>
                  <a:pt x="82" y="1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45" name="Freeform 53"/>
          <p:cNvSpPr>
            <a:spLocks/>
          </p:cNvSpPr>
          <p:nvPr/>
        </p:nvSpPr>
        <p:spPr bwMode="auto">
          <a:xfrm>
            <a:off x="342900" y="2373312"/>
            <a:ext cx="42863" cy="7938"/>
          </a:xfrm>
          <a:custGeom>
            <a:avLst/>
            <a:gdLst>
              <a:gd name="T0" fmla="*/ 82 w 82"/>
              <a:gd name="T1" fmla="*/ 13 h 15"/>
              <a:gd name="T2" fmla="*/ 0 w 82"/>
              <a:gd name="T3" fmla="*/ 15 h 15"/>
              <a:gd name="T4" fmla="*/ 0 w 82"/>
              <a:gd name="T5" fmla="*/ 2 h 15"/>
              <a:gd name="T6" fmla="*/ 81 w 82"/>
              <a:gd name="T7" fmla="*/ 0 h 15"/>
              <a:gd name="T8" fmla="*/ 82 w 82"/>
              <a:gd name="T9" fmla="*/ 13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15"/>
              <a:gd name="T17" fmla="*/ 82 w 82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15">
                <a:moveTo>
                  <a:pt x="82" y="13"/>
                </a:moveTo>
                <a:lnTo>
                  <a:pt x="0" y="15"/>
                </a:lnTo>
                <a:lnTo>
                  <a:pt x="0" y="2"/>
                </a:lnTo>
                <a:lnTo>
                  <a:pt x="81" y="0"/>
                </a:lnTo>
                <a:lnTo>
                  <a:pt x="82" y="1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46" name="Freeform 54"/>
          <p:cNvSpPr>
            <a:spLocks/>
          </p:cNvSpPr>
          <p:nvPr/>
        </p:nvSpPr>
        <p:spPr bwMode="auto">
          <a:xfrm>
            <a:off x="2963863" y="4414837"/>
            <a:ext cx="42862" cy="7938"/>
          </a:xfrm>
          <a:custGeom>
            <a:avLst/>
            <a:gdLst>
              <a:gd name="T0" fmla="*/ 1 w 80"/>
              <a:gd name="T1" fmla="*/ 0 h 15"/>
              <a:gd name="T2" fmla="*/ 80 w 80"/>
              <a:gd name="T3" fmla="*/ 2 h 15"/>
              <a:gd name="T4" fmla="*/ 80 w 80"/>
              <a:gd name="T5" fmla="*/ 15 h 15"/>
              <a:gd name="T6" fmla="*/ 0 w 80"/>
              <a:gd name="T7" fmla="*/ 12 h 15"/>
              <a:gd name="T8" fmla="*/ 1 w 80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5"/>
              <a:gd name="T17" fmla="*/ 80 w 80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5">
                <a:moveTo>
                  <a:pt x="1" y="0"/>
                </a:moveTo>
                <a:lnTo>
                  <a:pt x="80" y="2"/>
                </a:lnTo>
                <a:lnTo>
                  <a:pt x="80" y="15"/>
                </a:lnTo>
                <a:lnTo>
                  <a:pt x="0" y="12"/>
                </a:lnTo>
                <a:lnTo>
                  <a:pt x="1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47" name="Freeform 55"/>
          <p:cNvSpPr>
            <a:spLocks/>
          </p:cNvSpPr>
          <p:nvPr/>
        </p:nvSpPr>
        <p:spPr bwMode="auto">
          <a:xfrm>
            <a:off x="2963863" y="4098925"/>
            <a:ext cx="42862" cy="7937"/>
          </a:xfrm>
          <a:custGeom>
            <a:avLst/>
            <a:gdLst>
              <a:gd name="T0" fmla="*/ 1 w 80"/>
              <a:gd name="T1" fmla="*/ 0 h 14"/>
              <a:gd name="T2" fmla="*/ 80 w 80"/>
              <a:gd name="T3" fmla="*/ 2 h 14"/>
              <a:gd name="T4" fmla="*/ 80 w 80"/>
              <a:gd name="T5" fmla="*/ 14 h 14"/>
              <a:gd name="T6" fmla="*/ 0 w 80"/>
              <a:gd name="T7" fmla="*/ 12 h 14"/>
              <a:gd name="T8" fmla="*/ 1 w 80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4"/>
              <a:gd name="T17" fmla="*/ 80 w 80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4">
                <a:moveTo>
                  <a:pt x="1" y="0"/>
                </a:moveTo>
                <a:lnTo>
                  <a:pt x="80" y="2"/>
                </a:lnTo>
                <a:lnTo>
                  <a:pt x="80" y="14"/>
                </a:lnTo>
                <a:lnTo>
                  <a:pt x="0" y="12"/>
                </a:lnTo>
                <a:lnTo>
                  <a:pt x="1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48" name="Freeform 56"/>
          <p:cNvSpPr>
            <a:spLocks/>
          </p:cNvSpPr>
          <p:nvPr/>
        </p:nvSpPr>
        <p:spPr bwMode="auto">
          <a:xfrm>
            <a:off x="2963863" y="3736975"/>
            <a:ext cx="42862" cy="7937"/>
          </a:xfrm>
          <a:custGeom>
            <a:avLst/>
            <a:gdLst>
              <a:gd name="T0" fmla="*/ 1 w 80"/>
              <a:gd name="T1" fmla="*/ 0 h 15"/>
              <a:gd name="T2" fmla="*/ 80 w 80"/>
              <a:gd name="T3" fmla="*/ 2 h 15"/>
              <a:gd name="T4" fmla="*/ 80 w 80"/>
              <a:gd name="T5" fmla="*/ 15 h 15"/>
              <a:gd name="T6" fmla="*/ 0 w 80"/>
              <a:gd name="T7" fmla="*/ 11 h 15"/>
              <a:gd name="T8" fmla="*/ 1 w 80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5"/>
              <a:gd name="T17" fmla="*/ 80 w 80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5">
                <a:moveTo>
                  <a:pt x="1" y="0"/>
                </a:moveTo>
                <a:lnTo>
                  <a:pt x="80" y="2"/>
                </a:lnTo>
                <a:lnTo>
                  <a:pt x="80" y="15"/>
                </a:lnTo>
                <a:lnTo>
                  <a:pt x="0" y="11"/>
                </a:lnTo>
                <a:lnTo>
                  <a:pt x="1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49" name="Freeform 57"/>
          <p:cNvSpPr>
            <a:spLocks/>
          </p:cNvSpPr>
          <p:nvPr/>
        </p:nvSpPr>
        <p:spPr bwMode="auto">
          <a:xfrm>
            <a:off x="2963863" y="3324225"/>
            <a:ext cx="42862" cy="6350"/>
          </a:xfrm>
          <a:custGeom>
            <a:avLst/>
            <a:gdLst>
              <a:gd name="T0" fmla="*/ 1 w 80"/>
              <a:gd name="T1" fmla="*/ 0 h 13"/>
              <a:gd name="T2" fmla="*/ 80 w 80"/>
              <a:gd name="T3" fmla="*/ 2 h 13"/>
              <a:gd name="T4" fmla="*/ 80 w 80"/>
              <a:gd name="T5" fmla="*/ 13 h 13"/>
              <a:gd name="T6" fmla="*/ 0 w 80"/>
              <a:gd name="T7" fmla="*/ 11 h 13"/>
              <a:gd name="T8" fmla="*/ 1 w 80"/>
              <a:gd name="T9" fmla="*/ 0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3"/>
              <a:gd name="T17" fmla="*/ 80 w 80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3">
                <a:moveTo>
                  <a:pt x="1" y="0"/>
                </a:moveTo>
                <a:lnTo>
                  <a:pt x="80" y="2"/>
                </a:lnTo>
                <a:lnTo>
                  <a:pt x="80" y="13"/>
                </a:lnTo>
                <a:lnTo>
                  <a:pt x="0" y="11"/>
                </a:lnTo>
                <a:lnTo>
                  <a:pt x="1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50" name="Freeform 58"/>
          <p:cNvSpPr>
            <a:spLocks/>
          </p:cNvSpPr>
          <p:nvPr/>
        </p:nvSpPr>
        <p:spPr bwMode="auto">
          <a:xfrm>
            <a:off x="2963863" y="2862262"/>
            <a:ext cx="42862" cy="7938"/>
          </a:xfrm>
          <a:custGeom>
            <a:avLst/>
            <a:gdLst>
              <a:gd name="T0" fmla="*/ 1 w 80"/>
              <a:gd name="T1" fmla="*/ 0 h 15"/>
              <a:gd name="T2" fmla="*/ 80 w 80"/>
              <a:gd name="T3" fmla="*/ 4 h 15"/>
              <a:gd name="T4" fmla="*/ 80 w 80"/>
              <a:gd name="T5" fmla="*/ 15 h 15"/>
              <a:gd name="T6" fmla="*/ 0 w 80"/>
              <a:gd name="T7" fmla="*/ 13 h 15"/>
              <a:gd name="T8" fmla="*/ 1 w 80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5"/>
              <a:gd name="T17" fmla="*/ 80 w 80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5">
                <a:moveTo>
                  <a:pt x="1" y="0"/>
                </a:moveTo>
                <a:lnTo>
                  <a:pt x="80" y="4"/>
                </a:lnTo>
                <a:lnTo>
                  <a:pt x="80" y="15"/>
                </a:lnTo>
                <a:lnTo>
                  <a:pt x="0" y="13"/>
                </a:lnTo>
                <a:lnTo>
                  <a:pt x="1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51" name="Freeform 59"/>
          <p:cNvSpPr>
            <a:spLocks/>
          </p:cNvSpPr>
          <p:nvPr/>
        </p:nvSpPr>
        <p:spPr bwMode="auto">
          <a:xfrm>
            <a:off x="2963863" y="2363787"/>
            <a:ext cx="42862" cy="6350"/>
          </a:xfrm>
          <a:custGeom>
            <a:avLst/>
            <a:gdLst>
              <a:gd name="T0" fmla="*/ 1 w 80"/>
              <a:gd name="T1" fmla="*/ 0 h 14"/>
              <a:gd name="T2" fmla="*/ 80 w 80"/>
              <a:gd name="T3" fmla="*/ 3 h 14"/>
              <a:gd name="T4" fmla="*/ 80 w 80"/>
              <a:gd name="T5" fmla="*/ 14 h 14"/>
              <a:gd name="T6" fmla="*/ 0 w 80"/>
              <a:gd name="T7" fmla="*/ 12 h 14"/>
              <a:gd name="T8" fmla="*/ 1 w 80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4"/>
              <a:gd name="T17" fmla="*/ 80 w 80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4">
                <a:moveTo>
                  <a:pt x="1" y="0"/>
                </a:moveTo>
                <a:lnTo>
                  <a:pt x="80" y="3"/>
                </a:lnTo>
                <a:lnTo>
                  <a:pt x="80" y="14"/>
                </a:lnTo>
                <a:lnTo>
                  <a:pt x="0" y="12"/>
                </a:lnTo>
                <a:lnTo>
                  <a:pt x="1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52" name="Freeform 60"/>
          <p:cNvSpPr>
            <a:spLocks/>
          </p:cNvSpPr>
          <p:nvPr/>
        </p:nvSpPr>
        <p:spPr bwMode="auto">
          <a:xfrm>
            <a:off x="573088" y="2244725"/>
            <a:ext cx="7937" cy="46037"/>
          </a:xfrm>
          <a:custGeom>
            <a:avLst/>
            <a:gdLst>
              <a:gd name="T0" fmla="*/ 0 w 14"/>
              <a:gd name="T1" fmla="*/ 86 h 87"/>
              <a:gd name="T2" fmla="*/ 3 w 14"/>
              <a:gd name="T3" fmla="*/ 0 h 87"/>
              <a:gd name="T4" fmla="*/ 14 w 14"/>
              <a:gd name="T5" fmla="*/ 1 h 87"/>
              <a:gd name="T6" fmla="*/ 12 w 14"/>
              <a:gd name="T7" fmla="*/ 87 h 87"/>
              <a:gd name="T8" fmla="*/ 0 w 14"/>
              <a:gd name="T9" fmla="*/ 86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87"/>
              <a:gd name="T17" fmla="*/ 14 w 14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87">
                <a:moveTo>
                  <a:pt x="0" y="86"/>
                </a:moveTo>
                <a:lnTo>
                  <a:pt x="3" y="0"/>
                </a:lnTo>
                <a:lnTo>
                  <a:pt x="14" y="1"/>
                </a:lnTo>
                <a:lnTo>
                  <a:pt x="12" y="87"/>
                </a:lnTo>
                <a:lnTo>
                  <a:pt x="0" y="86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53" name="Freeform 61"/>
          <p:cNvSpPr>
            <a:spLocks/>
          </p:cNvSpPr>
          <p:nvPr/>
        </p:nvSpPr>
        <p:spPr bwMode="auto">
          <a:xfrm>
            <a:off x="835025" y="2244725"/>
            <a:ext cx="7938" cy="46037"/>
          </a:xfrm>
          <a:custGeom>
            <a:avLst/>
            <a:gdLst>
              <a:gd name="T0" fmla="*/ 0 w 14"/>
              <a:gd name="T1" fmla="*/ 86 h 87"/>
              <a:gd name="T2" fmla="*/ 2 w 14"/>
              <a:gd name="T3" fmla="*/ 0 h 87"/>
              <a:gd name="T4" fmla="*/ 14 w 14"/>
              <a:gd name="T5" fmla="*/ 1 h 87"/>
              <a:gd name="T6" fmla="*/ 11 w 14"/>
              <a:gd name="T7" fmla="*/ 87 h 87"/>
              <a:gd name="T8" fmla="*/ 0 w 14"/>
              <a:gd name="T9" fmla="*/ 86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87"/>
              <a:gd name="T17" fmla="*/ 14 w 14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87">
                <a:moveTo>
                  <a:pt x="0" y="86"/>
                </a:moveTo>
                <a:lnTo>
                  <a:pt x="2" y="0"/>
                </a:lnTo>
                <a:lnTo>
                  <a:pt x="14" y="1"/>
                </a:lnTo>
                <a:lnTo>
                  <a:pt x="11" y="87"/>
                </a:lnTo>
                <a:lnTo>
                  <a:pt x="0" y="86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54" name="Freeform 62"/>
          <p:cNvSpPr>
            <a:spLocks/>
          </p:cNvSpPr>
          <p:nvPr/>
        </p:nvSpPr>
        <p:spPr bwMode="auto">
          <a:xfrm>
            <a:off x="1169988" y="2244725"/>
            <a:ext cx="7937" cy="46037"/>
          </a:xfrm>
          <a:custGeom>
            <a:avLst/>
            <a:gdLst>
              <a:gd name="T0" fmla="*/ 0 w 14"/>
              <a:gd name="T1" fmla="*/ 86 h 87"/>
              <a:gd name="T2" fmla="*/ 2 w 14"/>
              <a:gd name="T3" fmla="*/ 0 h 87"/>
              <a:gd name="T4" fmla="*/ 14 w 14"/>
              <a:gd name="T5" fmla="*/ 1 h 87"/>
              <a:gd name="T6" fmla="*/ 12 w 14"/>
              <a:gd name="T7" fmla="*/ 87 h 87"/>
              <a:gd name="T8" fmla="*/ 0 w 14"/>
              <a:gd name="T9" fmla="*/ 86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87"/>
              <a:gd name="T17" fmla="*/ 14 w 14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87">
                <a:moveTo>
                  <a:pt x="0" y="86"/>
                </a:moveTo>
                <a:lnTo>
                  <a:pt x="2" y="0"/>
                </a:lnTo>
                <a:lnTo>
                  <a:pt x="14" y="1"/>
                </a:lnTo>
                <a:lnTo>
                  <a:pt x="12" y="87"/>
                </a:lnTo>
                <a:lnTo>
                  <a:pt x="0" y="86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55" name="Freeform 63"/>
          <p:cNvSpPr>
            <a:spLocks/>
          </p:cNvSpPr>
          <p:nvPr/>
        </p:nvSpPr>
        <p:spPr bwMode="auto">
          <a:xfrm>
            <a:off x="1625600" y="2244725"/>
            <a:ext cx="7938" cy="46037"/>
          </a:xfrm>
          <a:custGeom>
            <a:avLst/>
            <a:gdLst>
              <a:gd name="T0" fmla="*/ 0 w 15"/>
              <a:gd name="T1" fmla="*/ 86 h 87"/>
              <a:gd name="T2" fmla="*/ 2 w 15"/>
              <a:gd name="T3" fmla="*/ 0 h 87"/>
              <a:gd name="T4" fmla="*/ 15 w 15"/>
              <a:gd name="T5" fmla="*/ 1 h 87"/>
              <a:gd name="T6" fmla="*/ 12 w 15"/>
              <a:gd name="T7" fmla="*/ 87 h 87"/>
              <a:gd name="T8" fmla="*/ 0 w 15"/>
              <a:gd name="T9" fmla="*/ 86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87"/>
              <a:gd name="T17" fmla="*/ 15 w 15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87">
                <a:moveTo>
                  <a:pt x="0" y="86"/>
                </a:moveTo>
                <a:lnTo>
                  <a:pt x="2" y="0"/>
                </a:lnTo>
                <a:lnTo>
                  <a:pt x="15" y="1"/>
                </a:lnTo>
                <a:lnTo>
                  <a:pt x="12" y="87"/>
                </a:lnTo>
                <a:lnTo>
                  <a:pt x="0" y="86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56" name="Freeform 64"/>
          <p:cNvSpPr>
            <a:spLocks/>
          </p:cNvSpPr>
          <p:nvPr/>
        </p:nvSpPr>
        <p:spPr bwMode="auto">
          <a:xfrm>
            <a:off x="2266950" y="2244725"/>
            <a:ext cx="7938" cy="46037"/>
          </a:xfrm>
          <a:custGeom>
            <a:avLst/>
            <a:gdLst>
              <a:gd name="T0" fmla="*/ 0 w 15"/>
              <a:gd name="T1" fmla="*/ 86 h 87"/>
              <a:gd name="T2" fmla="*/ 3 w 15"/>
              <a:gd name="T3" fmla="*/ 0 h 87"/>
              <a:gd name="T4" fmla="*/ 15 w 15"/>
              <a:gd name="T5" fmla="*/ 1 h 87"/>
              <a:gd name="T6" fmla="*/ 12 w 15"/>
              <a:gd name="T7" fmla="*/ 87 h 87"/>
              <a:gd name="T8" fmla="*/ 0 w 15"/>
              <a:gd name="T9" fmla="*/ 86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87"/>
              <a:gd name="T17" fmla="*/ 15 w 15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87">
                <a:moveTo>
                  <a:pt x="0" y="86"/>
                </a:moveTo>
                <a:lnTo>
                  <a:pt x="3" y="0"/>
                </a:lnTo>
                <a:lnTo>
                  <a:pt x="15" y="1"/>
                </a:lnTo>
                <a:lnTo>
                  <a:pt x="12" y="87"/>
                </a:lnTo>
                <a:lnTo>
                  <a:pt x="0" y="86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57" name="Freeform 65"/>
          <p:cNvSpPr>
            <a:spLocks/>
          </p:cNvSpPr>
          <p:nvPr/>
        </p:nvSpPr>
        <p:spPr bwMode="auto">
          <a:xfrm>
            <a:off x="423863" y="4775200"/>
            <a:ext cx="41275" cy="104775"/>
          </a:xfrm>
          <a:custGeom>
            <a:avLst/>
            <a:gdLst>
              <a:gd name="T0" fmla="*/ 0 w 77"/>
              <a:gd name="T1" fmla="*/ 23 h 200"/>
              <a:gd name="T2" fmla="*/ 47 w 77"/>
              <a:gd name="T3" fmla="*/ 0 h 200"/>
              <a:gd name="T4" fmla="*/ 52 w 77"/>
              <a:gd name="T5" fmla="*/ 0 h 200"/>
              <a:gd name="T6" fmla="*/ 52 w 77"/>
              <a:gd name="T7" fmla="*/ 166 h 200"/>
              <a:gd name="T8" fmla="*/ 53 w 77"/>
              <a:gd name="T9" fmla="*/ 179 h 200"/>
              <a:gd name="T10" fmla="*/ 54 w 77"/>
              <a:gd name="T11" fmla="*/ 185 h 200"/>
              <a:gd name="T12" fmla="*/ 56 w 77"/>
              <a:gd name="T13" fmla="*/ 190 h 200"/>
              <a:gd name="T14" fmla="*/ 59 w 77"/>
              <a:gd name="T15" fmla="*/ 193 h 200"/>
              <a:gd name="T16" fmla="*/ 66 w 77"/>
              <a:gd name="T17" fmla="*/ 194 h 200"/>
              <a:gd name="T18" fmla="*/ 77 w 77"/>
              <a:gd name="T19" fmla="*/ 195 h 200"/>
              <a:gd name="T20" fmla="*/ 77 w 77"/>
              <a:gd name="T21" fmla="*/ 200 h 200"/>
              <a:gd name="T22" fmla="*/ 3 w 77"/>
              <a:gd name="T23" fmla="*/ 200 h 200"/>
              <a:gd name="T24" fmla="*/ 3 w 77"/>
              <a:gd name="T25" fmla="*/ 195 h 200"/>
              <a:gd name="T26" fmla="*/ 14 w 77"/>
              <a:gd name="T27" fmla="*/ 194 h 200"/>
              <a:gd name="T28" fmla="*/ 20 w 77"/>
              <a:gd name="T29" fmla="*/ 193 h 200"/>
              <a:gd name="T30" fmla="*/ 25 w 77"/>
              <a:gd name="T31" fmla="*/ 190 h 200"/>
              <a:gd name="T32" fmla="*/ 27 w 77"/>
              <a:gd name="T33" fmla="*/ 187 h 200"/>
              <a:gd name="T34" fmla="*/ 28 w 77"/>
              <a:gd name="T35" fmla="*/ 179 h 200"/>
              <a:gd name="T36" fmla="*/ 28 w 77"/>
              <a:gd name="T37" fmla="*/ 166 h 200"/>
              <a:gd name="T38" fmla="*/ 28 w 77"/>
              <a:gd name="T39" fmla="*/ 59 h 200"/>
              <a:gd name="T40" fmla="*/ 28 w 77"/>
              <a:gd name="T41" fmla="*/ 41 h 200"/>
              <a:gd name="T42" fmla="*/ 27 w 77"/>
              <a:gd name="T43" fmla="*/ 32 h 200"/>
              <a:gd name="T44" fmla="*/ 26 w 77"/>
              <a:gd name="T45" fmla="*/ 28 h 200"/>
              <a:gd name="T46" fmla="*/ 23 w 77"/>
              <a:gd name="T47" fmla="*/ 25 h 200"/>
              <a:gd name="T48" fmla="*/ 20 w 77"/>
              <a:gd name="T49" fmla="*/ 24 h 200"/>
              <a:gd name="T50" fmla="*/ 16 w 77"/>
              <a:gd name="T51" fmla="*/ 23 h 200"/>
              <a:gd name="T52" fmla="*/ 10 w 77"/>
              <a:gd name="T53" fmla="*/ 24 h 200"/>
              <a:gd name="T54" fmla="*/ 2 w 77"/>
              <a:gd name="T55" fmla="*/ 27 h 200"/>
              <a:gd name="T56" fmla="*/ 0 w 77"/>
              <a:gd name="T57" fmla="*/ 23 h 2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7"/>
              <a:gd name="T88" fmla="*/ 0 h 200"/>
              <a:gd name="T89" fmla="*/ 77 w 77"/>
              <a:gd name="T90" fmla="*/ 200 h 2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7" h="200">
                <a:moveTo>
                  <a:pt x="0" y="23"/>
                </a:moveTo>
                <a:lnTo>
                  <a:pt x="47" y="0"/>
                </a:lnTo>
                <a:lnTo>
                  <a:pt x="52" y="0"/>
                </a:lnTo>
                <a:lnTo>
                  <a:pt x="52" y="166"/>
                </a:lnTo>
                <a:lnTo>
                  <a:pt x="53" y="179"/>
                </a:lnTo>
                <a:lnTo>
                  <a:pt x="54" y="185"/>
                </a:lnTo>
                <a:lnTo>
                  <a:pt x="56" y="190"/>
                </a:lnTo>
                <a:lnTo>
                  <a:pt x="59" y="193"/>
                </a:lnTo>
                <a:lnTo>
                  <a:pt x="66" y="194"/>
                </a:lnTo>
                <a:lnTo>
                  <a:pt x="77" y="195"/>
                </a:lnTo>
                <a:lnTo>
                  <a:pt x="77" y="200"/>
                </a:lnTo>
                <a:lnTo>
                  <a:pt x="3" y="200"/>
                </a:lnTo>
                <a:lnTo>
                  <a:pt x="3" y="195"/>
                </a:lnTo>
                <a:lnTo>
                  <a:pt x="14" y="194"/>
                </a:lnTo>
                <a:lnTo>
                  <a:pt x="20" y="193"/>
                </a:lnTo>
                <a:lnTo>
                  <a:pt x="25" y="190"/>
                </a:lnTo>
                <a:lnTo>
                  <a:pt x="27" y="187"/>
                </a:lnTo>
                <a:lnTo>
                  <a:pt x="28" y="179"/>
                </a:lnTo>
                <a:lnTo>
                  <a:pt x="28" y="166"/>
                </a:lnTo>
                <a:lnTo>
                  <a:pt x="28" y="59"/>
                </a:lnTo>
                <a:lnTo>
                  <a:pt x="28" y="41"/>
                </a:lnTo>
                <a:lnTo>
                  <a:pt x="27" y="32"/>
                </a:lnTo>
                <a:lnTo>
                  <a:pt x="26" y="28"/>
                </a:lnTo>
                <a:lnTo>
                  <a:pt x="23" y="25"/>
                </a:lnTo>
                <a:lnTo>
                  <a:pt x="20" y="24"/>
                </a:lnTo>
                <a:lnTo>
                  <a:pt x="16" y="23"/>
                </a:lnTo>
                <a:lnTo>
                  <a:pt x="10" y="24"/>
                </a:lnTo>
                <a:lnTo>
                  <a:pt x="2" y="27"/>
                </a:lnTo>
                <a:lnTo>
                  <a:pt x="0" y="2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58" name="Freeform 66"/>
          <p:cNvSpPr>
            <a:spLocks noEditPoints="1"/>
          </p:cNvSpPr>
          <p:nvPr/>
        </p:nvSpPr>
        <p:spPr bwMode="auto">
          <a:xfrm>
            <a:off x="490538" y="4775200"/>
            <a:ext cx="65087" cy="106362"/>
          </a:xfrm>
          <a:custGeom>
            <a:avLst/>
            <a:gdLst>
              <a:gd name="T0" fmla="*/ 121 w 124"/>
              <a:gd name="T1" fmla="*/ 5 h 203"/>
              <a:gd name="T2" fmla="*/ 103 w 124"/>
              <a:gd name="T3" fmla="*/ 7 h 203"/>
              <a:gd name="T4" fmla="*/ 90 w 124"/>
              <a:gd name="T5" fmla="*/ 12 h 203"/>
              <a:gd name="T6" fmla="*/ 77 w 124"/>
              <a:gd name="T7" fmla="*/ 19 h 203"/>
              <a:gd name="T8" fmla="*/ 66 w 124"/>
              <a:gd name="T9" fmla="*/ 30 h 203"/>
              <a:gd name="T10" fmla="*/ 54 w 124"/>
              <a:gd name="T11" fmla="*/ 42 h 203"/>
              <a:gd name="T12" fmla="*/ 46 w 124"/>
              <a:gd name="T13" fmla="*/ 56 h 203"/>
              <a:gd name="T14" fmla="*/ 39 w 124"/>
              <a:gd name="T15" fmla="*/ 71 h 203"/>
              <a:gd name="T16" fmla="*/ 32 w 124"/>
              <a:gd name="T17" fmla="*/ 90 h 203"/>
              <a:gd name="T18" fmla="*/ 53 w 124"/>
              <a:gd name="T19" fmla="*/ 80 h 203"/>
              <a:gd name="T20" fmla="*/ 75 w 124"/>
              <a:gd name="T21" fmla="*/ 76 h 203"/>
              <a:gd name="T22" fmla="*/ 84 w 124"/>
              <a:gd name="T23" fmla="*/ 77 h 203"/>
              <a:gd name="T24" fmla="*/ 94 w 124"/>
              <a:gd name="T25" fmla="*/ 80 h 203"/>
              <a:gd name="T26" fmla="*/ 109 w 124"/>
              <a:gd name="T27" fmla="*/ 92 h 203"/>
              <a:gd name="T28" fmla="*/ 115 w 124"/>
              <a:gd name="T29" fmla="*/ 100 h 203"/>
              <a:gd name="T30" fmla="*/ 121 w 124"/>
              <a:gd name="T31" fmla="*/ 111 h 203"/>
              <a:gd name="T32" fmla="*/ 124 w 124"/>
              <a:gd name="T33" fmla="*/ 134 h 203"/>
              <a:gd name="T34" fmla="*/ 121 w 124"/>
              <a:gd name="T35" fmla="*/ 157 h 203"/>
              <a:gd name="T36" fmla="*/ 109 w 124"/>
              <a:gd name="T37" fmla="*/ 179 h 203"/>
              <a:gd name="T38" fmla="*/ 100 w 124"/>
              <a:gd name="T39" fmla="*/ 190 h 203"/>
              <a:gd name="T40" fmla="*/ 89 w 124"/>
              <a:gd name="T41" fmla="*/ 197 h 203"/>
              <a:gd name="T42" fmla="*/ 76 w 124"/>
              <a:gd name="T43" fmla="*/ 202 h 203"/>
              <a:gd name="T44" fmla="*/ 62 w 124"/>
              <a:gd name="T45" fmla="*/ 203 h 203"/>
              <a:gd name="T46" fmla="*/ 43 w 124"/>
              <a:gd name="T47" fmla="*/ 200 h 203"/>
              <a:gd name="T48" fmla="*/ 27 w 124"/>
              <a:gd name="T49" fmla="*/ 191 h 203"/>
              <a:gd name="T50" fmla="*/ 16 w 124"/>
              <a:gd name="T51" fmla="*/ 176 h 203"/>
              <a:gd name="T52" fmla="*/ 7 w 124"/>
              <a:gd name="T53" fmla="*/ 161 h 203"/>
              <a:gd name="T54" fmla="*/ 1 w 124"/>
              <a:gd name="T55" fmla="*/ 143 h 203"/>
              <a:gd name="T56" fmla="*/ 0 w 124"/>
              <a:gd name="T57" fmla="*/ 123 h 203"/>
              <a:gd name="T58" fmla="*/ 2 w 124"/>
              <a:gd name="T59" fmla="*/ 97 h 203"/>
              <a:gd name="T60" fmla="*/ 11 w 124"/>
              <a:gd name="T61" fmla="*/ 72 h 203"/>
              <a:gd name="T62" fmla="*/ 23 w 124"/>
              <a:gd name="T63" fmla="*/ 51 h 203"/>
              <a:gd name="T64" fmla="*/ 41 w 124"/>
              <a:gd name="T65" fmla="*/ 31 h 203"/>
              <a:gd name="T66" fmla="*/ 60 w 124"/>
              <a:gd name="T67" fmla="*/ 15 h 203"/>
              <a:gd name="T68" fmla="*/ 78 w 124"/>
              <a:gd name="T69" fmla="*/ 6 h 203"/>
              <a:gd name="T70" fmla="*/ 96 w 124"/>
              <a:gd name="T71" fmla="*/ 1 h 203"/>
              <a:gd name="T72" fmla="*/ 112 w 124"/>
              <a:gd name="T73" fmla="*/ 0 h 203"/>
              <a:gd name="T74" fmla="*/ 30 w 124"/>
              <a:gd name="T75" fmla="*/ 100 h 203"/>
              <a:gd name="T76" fmla="*/ 28 w 124"/>
              <a:gd name="T77" fmla="*/ 118 h 203"/>
              <a:gd name="T78" fmla="*/ 27 w 124"/>
              <a:gd name="T79" fmla="*/ 133 h 203"/>
              <a:gd name="T80" fmla="*/ 28 w 124"/>
              <a:gd name="T81" fmla="*/ 147 h 203"/>
              <a:gd name="T82" fmla="*/ 32 w 124"/>
              <a:gd name="T83" fmla="*/ 163 h 203"/>
              <a:gd name="T84" fmla="*/ 39 w 124"/>
              <a:gd name="T85" fmla="*/ 177 h 203"/>
              <a:gd name="T86" fmla="*/ 48 w 124"/>
              <a:gd name="T87" fmla="*/ 189 h 203"/>
              <a:gd name="T88" fmla="*/ 56 w 124"/>
              <a:gd name="T89" fmla="*/ 194 h 203"/>
              <a:gd name="T90" fmla="*/ 66 w 124"/>
              <a:gd name="T91" fmla="*/ 196 h 203"/>
              <a:gd name="T92" fmla="*/ 78 w 124"/>
              <a:gd name="T93" fmla="*/ 193 h 203"/>
              <a:gd name="T94" fmla="*/ 89 w 124"/>
              <a:gd name="T95" fmla="*/ 183 h 203"/>
              <a:gd name="T96" fmla="*/ 96 w 124"/>
              <a:gd name="T97" fmla="*/ 169 h 203"/>
              <a:gd name="T98" fmla="*/ 99 w 124"/>
              <a:gd name="T99" fmla="*/ 149 h 203"/>
              <a:gd name="T100" fmla="*/ 96 w 124"/>
              <a:gd name="T101" fmla="*/ 126 h 203"/>
              <a:gd name="T102" fmla="*/ 89 w 124"/>
              <a:gd name="T103" fmla="*/ 107 h 203"/>
              <a:gd name="T104" fmla="*/ 83 w 124"/>
              <a:gd name="T105" fmla="*/ 98 h 203"/>
              <a:gd name="T106" fmla="*/ 77 w 124"/>
              <a:gd name="T107" fmla="*/ 93 h 203"/>
              <a:gd name="T108" fmla="*/ 69 w 124"/>
              <a:gd name="T109" fmla="*/ 90 h 203"/>
              <a:gd name="T110" fmla="*/ 60 w 124"/>
              <a:gd name="T111" fmla="*/ 89 h 203"/>
              <a:gd name="T112" fmla="*/ 49 w 124"/>
              <a:gd name="T113" fmla="*/ 91 h 203"/>
              <a:gd name="T114" fmla="*/ 30 w 124"/>
              <a:gd name="T115" fmla="*/ 100 h 20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4"/>
              <a:gd name="T175" fmla="*/ 0 h 203"/>
              <a:gd name="T176" fmla="*/ 124 w 124"/>
              <a:gd name="T177" fmla="*/ 203 h 20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4" h="203">
                <a:moveTo>
                  <a:pt x="121" y="0"/>
                </a:moveTo>
                <a:lnTo>
                  <a:pt x="121" y="5"/>
                </a:lnTo>
                <a:lnTo>
                  <a:pt x="111" y="6"/>
                </a:lnTo>
                <a:lnTo>
                  <a:pt x="103" y="7"/>
                </a:lnTo>
                <a:lnTo>
                  <a:pt x="96" y="10"/>
                </a:lnTo>
                <a:lnTo>
                  <a:pt x="90" y="12"/>
                </a:lnTo>
                <a:lnTo>
                  <a:pt x="83" y="15"/>
                </a:lnTo>
                <a:lnTo>
                  <a:pt x="77" y="19"/>
                </a:lnTo>
                <a:lnTo>
                  <a:pt x="71" y="25"/>
                </a:lnTo>
                <a:lnTo>
                  <a:pt x="66" y="30"/>
                </a:lnTo>
                <a:lnTo>
                  <a:pt x="59" y="36"/>
                </a:lnTo>
                <a:lnTo>
                  <a:pt x="54" y="42"/>
                </a:lnTo>
                <a:lnTo>
                  <a:pt x="50" y="49"/>
                </a:lnTo>
                <a:lnTo>
                  <a:pt x="46" y="56"/>
                </a:lnTo>
                <a:lnTo>
                  <a:pt x="42" y="63"/>
                </a:lnTo>
                <a:lnTo>
                  <a:pt x="39" y="71"/>
                </a:lnTo>
                <a:lnTo>
                  <a:pt x="36" y="81"/>
                </a:lnTo>
                <a:lnTo>
                  <a:pt x="32" y="90"/>
                </a:lnTo>
                <a:lnTo>
                  <a:pt x="43" y="84"/>
                </a:lnTo>
                <a:lnTo>
                  <a:pt x="53" y="80"/>
                </a:lnTo>
                <a:lnTo>
                  <a:pt x="64" y="77"/>
                </a:lnTo>
                <a:lnTo>
                  <a:pt x="75" y="76"/>
                </a:lnTo>
                <a:lnTo>
                  <a:pt x="79" y="77"/>
                </a:lnTo>
                <a:lnTo>
                  <a:pt x="84" y="77"/>
                </a:lnTo>
                <a:lnTo>
                  <a:pt x="89" y="79"/>
                </a:lnTo>
                <a:lnTo>
                  <a:pt x="94" y="80"/>
                </a:lnTo>
                <a:lnTo>
                  <a:pt x="102" y="85"/>
                </a:lnTo>
                <a:lnTo>
                  <a:pt x="109" y="92"/>
                </a:lnTo>
                <a:lnTo>
                  <a:pt x="113" y="96"/>
                </a:lnTo>
                <a:lnTo>
                  <a:pt x="115" y="100"/>
                </a:lnTo>
                <a:lnTo>
                  <a:pt x="119" y="106"/>
                </a:lnTo>
                <a:lnTo>
                  <a:pt x="121" y="111"/>
                </a:lnTo>
                <a:lnTo>
                  <a:pt x="124" y="122"/>
                </a:lnTo>
                <a:lnTo>
                  <a:pt x="124" y="134"/>
                </a:lnTo>
                <a:lnTo>
                  <a:pt x="124" y="146"/>
                </a:lnTo>
                <a:lnTo>
                  <a:pt x="121" y="157"/>
                </a:lnTo>
                <a:lnTo>
                  <a:pt x="115" y="169"/>
                </a:lnTo>
                <a:lnTo>
                  <a:pt x="109" y="179"/>
                </a:lnTo>
                <a:lnTo>
                  <a:pt x="105" y="184"/>
                </a:lnTo>
                <a:lnTo>
                  <a:pt x="100" y="190"/>
                </a:lnTo>
                <a:lnTo>
                  <a:pt x="94" y="194"/>
                </a:lnTo>
                <a:lnTo>
                  <a:pt x="89" y="197"/>
                </a:lnTo>
                <a:lnTo>
                  <a:pt x="82" y="200"/>
                </a:lnTo>
                <a:lnTo>
                  <a:pt x="76" y="202"/>
                </a:lnTo>
                <a:lnTo>
                  <a:pt x="69" y="203"/>
                </a:lnTo>
                <a:lnTo>
                  <a:pt x="62" y="203"/>
                </a:lnTo>
                <a:lnTo>
                  <a:pt x="52" y="203"/>
                </a:lnTo>
                <a:lnTo>
                  <a:pt x="43" y="200"/>
                </a:lnTo>
                <a:lnTo>
                  <a:pt x="35" y="196"/>
                </a:lnTo>
                <a:lnTo>
                  <a:pt x="27" y="191"/>
                </a:lnTo>
                <a:lnTo>
                  <a:pt x="21" y="183"/>
                </a:lnTo>
                <a:lnTo>
                  <a:pt x="16" y="176"/>
                </a:lnTo>
                <a:lnTo>
                  <a:pt x="11" y="169"/>
                </a:lnTo>
                <a:lnTo>
                  <a:pt x="7" y="161"/>
                </a:lnTo>
                <a:lnTo>
                  <a:pt x="3" y="151"/>
                </a:lnTo>
                <a:lnTo>
                  <a:pt x="1" y="143"/>
                </a:lnTo>
                <a:lnTo>
                  <a:pt x="0" y="133"/>
                </a:lnTo>
                <a:lnTo>
                  <a:pt x="0" y="123"/>
                </a:lnTo>
                <a:lnTo>
                  <a:pt x="0" y="110"/>
                </a:lnTo>
                <a:lnTo>
                  <a:pt x="2" y="97"/>
                </a:lnTo>
                <a:lnTo>
                  <a:pt x="6" y="85"/>
                </a:lnTo>
                <a:lnTo>
                  <a:pt x="11" y="72"/>
                </a:lnTo>
                <a:lnTo>
                  <a:pt x="16" y="61"/>
                </a:lnTo>
                <a:lnTo>
                  <a:pt x="23" y="51"/>
                </a:lnTo>
                <a:lnTo>
                  <a:pt x="31" y="40"/>
                </a:lnTo>
                <a:lnTo>
                  <a:pt x="41" y="31"/>
                </a:lnTo>
                <a:lnTo>
                  <a:pt x="50" y="22"/>
                </a:lnTo>
                <a:lnTo>
                  <a:pt x="60" y="15"/>
                </a:lnTo>
                <a:lnTo>
                  <a:pt x="70" y="9"/>
                </a:lnTo>
                <a:lnTo>
                  <a:pt x="78" y="6"/>
                </a:lnTo>
                <a:lnTo>
                  <a:pt x="87" y="3"/>
                </a:lnTo>
                <a:lnTo>
                  <a:pt x="96" y="1"/>
                </a:lnTo>
                <a:lnTo>
                  <a:pt x="104" y="0"/>
                </a:lnTo>
                <a:lnTo>
                  <a:pt x="112" y="0"/>
                </a:lnTo>
                <a:lnTo>
                  <a:pt x="121" y="0"/>
                </a:lnTo>
                <a:close/>
                <a:moveTo>
                  <a:pt x="30" y="100"/>
                </a:moveTo>
                <a:lnTo>
                  <a:pt x="29" y="110"/>
                </a:lnTo>
                <a:lnTo>
                  <a:pt x="28" y="118"/>
                </a:lnTo>
                <a:lnTo>
                  <a:pt x="27" y="126"/>
                </a:lnTo>
                <a:lnTo>
                  <a:pt x="27" y="133"/>
                </a:lnTo>
                <a:lnTo>
                  <a:pt x="27" y="140"/>
                </a:lnTo>
                <a:lnTo>
                  <a:pt x="28" y="147"/>
                </a:lnTo>
                <a:lnTo>
                  <a:pt x="30" y="154"/>
                </a:lnTo>
                <a:lnTo>
                  <a:pt x="32" y="163"/>
                </a:lnTo>
                <a:lnTo>
                  <a:pt x="36" y="171"/>
                </a:lnTo>
                <a:lnTo>
                  <a:pt x="39" y="177"/>
                </a:lnTo>
                <a:lnTo>
                  <a:pt x="43" y="183"/>
                </a:lnTo>
                <a:lnTo>
                  <a:pt x="48" y="189"/>
                </a:lnTo>
                <a:lnTo>
                  <a:pt x="52" y="192"/>
                </a:lnTo>
                <a:lnTo>
                  <a:pt x="56" y="194"/>
                </a:lnTo>
                <a:lnTo>
                  <a:pt x="60" y="195"/>
                </a:lnTo>
                <a:lnTo>
                  <a:pt x="66" y="196"/>
                </a:lnTo>
                <a:lnTo>
                  <a:pt x="72" y="195"/>
                </a:lnTo>
                <a:lnTo>
                  <a:pt x="78" y="193"/>
                </a:lnTo>
                <a:lnTo>
                  <a:pt x="83" y="189"/>
                </a:lnTo>
                <a:lnTo>
                  <a:pt x="89" y="183"/>
                </a:lnTo>
                <a:lnTo>
                  <a:pt x="93" y="177"/>
                </a:lnTo>
                <a:lnTo>
                  <a:pt x="96" y="169"/>
                </a:lnTo>
                <a:lnTo>
                  <a:pt x="98" y="160"/>
                </a:lnTo>
                <a:lnTo>
                  <a:pt x="99" y="149"/>
                </a:lnTo>
                <a:lnTo>
                  <a:pt x="98" y="138"/>
                </a:lnTo>
                <a:lnTo>
                  <a:pt x="96" y="126"/>
                </a:lnTo>
                <a:lnTo>
                  <a:pt x="93" y="116"/>
                </a:lnTo>
                <a:lnTo>
                  <a:pt x="89" y="107"/>
                </a:lnTo>
                <a:lnTo>
                  <a:pt x="86" y="102"/>
                </a:lnTo>
                <a:lnTo>
                  <a:pt x="83" y="98"/>
                </a:lnTo>
                <a:lnTo>
                  <a:pt x="80" y="95"/>
                </a:lnTo>
                <a:lnTo>
                  <a:pt x="77" y="93"/>
                </a:lnTo>
                <a:lnTo>
                  <a:pt x="73" y="91"/>
                </a:lnTo>
                <a:lnTo>
                  <a:pt x="69" y="90"/>
                </a:lnTo>
                <a:lnTo>
                  <a:pt x="65" y="89"/>
                </a:lnTo>
                <a:lnTo>
                  <a:pt x="60" y="89"/>
                </a:lnTo>
                <a:lnTo>
                  <a:pt x="55" y="89"/>
                </a:lnTo>
                <a:lnTo>
                  <a:pt x="49" y="91"/>
                </a:lnTo>
                <a:lnTo>
                  <a:pt x="41" y="94"/>
                </a:lnTo>
                <a:lnTo>
                  <a:pt x="30" y="10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59" name="Freeform 67"/>
          <p:cNvSpPr>
            <a:spLocks noEditPoints="1"/>
          </p:cNvSpPr>
          <p:nvPr/>
        </p:nvSpPr>
        <p:spPr bwMode="auto">
          <a:xfrm>
            <a:off x="415925" y="4768850"/>
            <a:ext cx="53975" cy="117475"/>
          </a:xfrm>
          <a:custGeom>
            <a:avLst/>
            <a:gdLst>
              <a:gd name="T0" fmla="*/ 10 w 103"/>
              <a:gd name="T1" fmla="*/ 25 h 222"/>
              <a:gd name="T2" fmla="*/ 57 w 103"/>
              <a:gd name="T3" fmla="*/ 1 h 222"/>
              <a:gd name="T4" fmla="*/ 62 w 103"/>
              <a:gd name="T5" fmla="*/ 0 h 222"/>
              <a:gd name="T6" fmla="*/ 67 w 103"/>
              <a:gd name="T7" fmla="*/ 0 h 222"/>
              <a:gd name="T8" fmla="*/ 78 w 103"/>
              <a:gd name="T9" fmla="*/ 12 h 222"/>
              <a:gd name="T10" fmla="*/ 56 w 103"/>
              <a:gd name="T11" fmla="*/ 185 h 222"/>
              <a:gd name="T12" fmla="*/ 78 w 103"/>
              <a:gd name="T13" fmla="*/ 194 h 222"/>
              <a:gd name="T14" fmla="*/ 58 w 103"/>
              <a:gd name="T15" fmla="*/ 202 h 222"/>
              <a:gd name="T16" fmla="*/ 78 w 103"/>
              <a:gd name="T17" fmla="*/ 194 h 222"/>
              <a:gd name="T18" fmla="*/ 58 w 103"/>
              <a:gd name="T19" fmla="*/ 202 h 222"/>
              <a:gd name="T20" fmla="*/ 71 w 103"/>
              <a:gd name="T21" fmla="*/ 202 h 222"/>
              <a:gd name="T22" fmla="*/ 70 w 103"/>
              <a:gd name="T23" fmla="*/ 214 h 222"/>
              <a:gd name="T24" fmla="*/ 71 w 103"/>
              <a:gd name="T25" fmla="*/ 214 h 222"/>
              <a:gd name="T26" fmla="*/ 80 w 103"/>
              <a:gd name="T27" fmla="*/ 195 h 222"/>
              <a:gd name="T28" fmla="*/ 79 w 103"/>
              <a:gd name="T29" fmla="*/ 194 h 222"/>
              <a:gd name="T30" fmla="*/ 82 w 103"/>
              <a:gd name="T31" fmla="*/ 195 h 222"/>
              <a:gd name="T32" fmla="*/ 85 w 103"/>
              <a:gd name="T33" fmla="*/ 217 h 222"/>
              <a:gd name="T34" fmla="*/ 103 w 103"/>
              <a:gd name="T35" fmla="*/ 207 h 222"/>
              <a:gd name="T36" fmla="*/ 81 w 103"/>
              <a:gd name="T37" fmla="*/ 212 h 222"/>
              <a:gd name="T38" fmla="*/ 92 w 103"/>
              <a:gd name="T39" fmla="*/ 222 h 222"/>
              <a:gd name="T40" fmla="*/ 18 w 103"/>
              <a:gd name="T41" fmla="*/ 202 h 222"/>
              <a:gd name="T42" fmla="*/ 7 w 103"/>
              <a:gd name="T43" fmla="*/ 212 h 222"/>
              <a:gd name="T44" fmla="*/ 28 w 103"/>
              <a:gd name="T45" fmla="*/ 207 h 222"/>
              <a:gd name="T46" fmla="*/ 18 w 103"/>
              <a:gd name="T47" fmla="*/ 196 h 222"/>
              <a:gd name="T48" fmla="*/ 28 w 103"/>
              <a:gd name="T49" fmla="*/ 195 h 222"/>
              <a:gd name="T50" fmla="*/ 28 w 103"/>
              <a:gd name="T51" fmla="*/ 195 h 222"/>
              <a:gd name="T52" fmla="*/ 30 w 103"/>
              <a:gd name="T53" fmla="*/ 216 h 222"/>
              <a:gd name="T54" fmla="*/ 35 w 103"/>
              <a:gd name="T55" fmla="*/ 205 h 222"/>
              <a:gd name="T56" fmla="*/ 47 w 103"/>
              <a:gd name="T57" fmla="*/ 209 h 222"/>
              <a:gd name="T58" fmla="*/ 53 w 103"/>
              <a:gd name="T59" fmla="*/ 203 h 222"/>
              <a:gd name="T60" fmla="*/ 32 w 103"/>
              <a:gd name="T61" fmla="*/ 194 h 222"/>
              <a:gd name="T62" fmla="*/ 31 w 103"/>
              <a:gd name="T63" fmla="*/ 194 h 222"/>
              <a:gd name="T64" fmla="*/ 51 w 103"/>
              <a:gd name="T65" fmla="*/ 203 h 222"/>
              <a:gd name="T66" fmla="*/ 52 w 103"/>
              <a:gd name="T67" fmla="*/ 199 h 222"/>
              <a:gd name="T68" fmla="*/ 32 w 103"/>
              <a:gd name="T69" fmla="*/ 178 h 222"/>
              <a:gd name="T70" fmla="*/ 32 w 103"/>
              <a:gd name="T71" fmla="*/ 178 h 222"/>
              <a:gd name="T72" fmla="*/ 32 w 103"/>
              <a:gd name="T73" fmla="*/ 71 h 222"/>
              <a:gd name="T74" fmla="*/ 54 w 103"/>
              <a:gd name="T75" fmla="*/ 71 h 222"/>
              <a:gd name="T76" fmla="*/ 52 w 103"/>
              <a:gd name="T77" fmla="*/ 41 h 222"/>
              <a:gd name="T78" fmla="*/ 32 w 103"/>
              <a:gd name="T79" fmla="*/ 48 h 222"/>
              <a:gd name="T80" fmla="*/ 31 w 103"/>
              <a:gd name="T81" fmla="*/ 45 h 222"/>
              <a:gd name="T82" fmla="*/ 31 w 103"/>
              <a:gd name="T83" fmla="*/ 46 h 222"/>
              <a:gd name="T84" fmla="*/ 50 w 103"/>
              <a:gd name="T85" fmla="*/ 35 h 222"/>
              <a:gd name="T86" fmla="*/ 47 w 103"/>
              <a:gd name="T87" fmla="*/ 31 h 222"/>
              <a:gd name="T88" fmla="*/ 31 w 103"/>
              <a:gd name="T89" fmla="*/ 45 h 222"/>
              <a:gd name="T90" fmla="*/ 39 w 103"/>
              <a:gd name="T91" fmla="*/ 25 h 222"/>
              <a:gd name="T92" fmla="*/ 31 w 103"/>
              <a:gd name="T93" fmla="*/ 45 h 222"/>
              <a:gd name="T94" fmla="*/ 39 w 103"/>
              <a:gd name="T95" fmla="*/ 25 h 222"/>
              <a:gd name="T96" fmla="*/ 22 w 103"/>
              <a:gd name="T97" fmla="*/ 25 h 222"/>
              <a:gd name="T98" fmla="*/ 34 w 103"/>
              <a:gd name="T99" fmla="*/ 44 h 222"/>
              <a:gd name="T100" fmla="*/ 25 w 103"/>
              <a:gd name="T101" fmla="*/ 47 h 222"/>
              <a:gd name="T102" fmla="*/ 28 w 103"/>
              <a:gd name="T103" fmla="*/ 46 h 222"/>
              <a:gd name="T104" fmla="*/ 21 w 103"/>
              <a:gd name="T105" fmla="*/ 49 h 222"/>
              <a:gd name="T106" fmla="*/ 7 w 103"/>
              <a:gd name="T107" fmla="*/ 44 h 222"/>
              <a:gd name="T108" fmla="*/ 5 w 103"/>
              <a:gd name="T109" fmla="*/ 39 h 2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3"/>
              <a:gd name="T166" fmla="*/ 0 h 222"/>
              <a:gd name="T167" fmla="*/ 103 w 103"/>
              <a:gd name="T168" fmla="*/ 222 h 22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3" h="222">
                <a:moveTo>
                  <a:pt x="10" y="25"/>
                </a:moveTo>
                <a:lnTo>
                  <a:pt x="57" y="1"/>
                </a:lnTo>
                <a:lnTo>
                  <a:pt x="67" y="21"/>
                </a:lnTo>
                <a:lnTo>
                  <a:pt x="19" y="44"/>
                </a:lnTo>
                <a:lnTo>
                  <a:pt x="10" y="25"/>
                </a:lnTo>
                <a:close/>
                <a:moveTo>
                  <a:pt x="57" y="1"/>
                </a:moveTo>
                <a:lnTo>
                  <a:pt x="60" y="0"/>
                </a:lnTo>
                <a:lnTo>
                  <a:pt x="62" y="0"/>
                </a:lnTo>
                <a:lnTo>
                  <a:pt x="62" y="12"/>
                </a:lnTo>
                <a:lnTo>
                  <a:pt x="57" y="1"/>
                </a:lnTo>
                <a:close/>
                <a:moveTo>
                  <a:pt x="62" y="0"/>
                </a:moveTo>
                <a:lnTo>
                  <a:pt x="67" y="0"/>
                </a:lnTo>
                <a:lnTo>
                  <a:pt x="67" y="22"/>
                </a:lnTo>
                <a:lnTo>
                  <a:pt x="62" y="22"/>
                </a:lnTo>
                <a:lnTo>
                  <a:pt x="62" y="0"/>
                </a:lnTo>
                <a:close/>
                <a:moveTo>
                  <a:pt x="67" y="0"/>
                </a:moveTo>
                <a:lnTo>
                  <a:pt x="78" y="0"/>
                </a:lnTo>
                <a:lnTo>
                  <a:pt x="78" y="12"/>
                </a:lnTo>
                <a:lnTo>
                  <a:pt x="67" y="12"/>
                </a:lnTo>
                <a:lnTo>
                  <a:pt x="67" y="0"/>
                </a:lnTo>
                <a:close/>
                <a:moveTo>
                  <a:pt x="78" y="12"/>
                </a:moveTo>
                <a:lnTo>
                  <a:pt x="78" y="178"/>
                </a:lnTo>
                <a:lnTo>
                  <a:pt x="56" y="178"/>
                </a:lnTo>
                <a:lnTo>
                  <a:pt x="56" y="12"/>
                </a:lnTo>
                <a:lnTo>
                  <a:pt x="78" y="12"/>
                </a:lnTo>
                <a:close/>
                <a:moveTo>
                  <a:pt x="78" y="178"/>
                </a:moveTo>
                <a:lnTo>
                  <a:pt x="78" y="184"/>
                </a:lnTo>
                <a:lnTo>
                  <a:pt x="78" y="190"/>
                </a:lnTo>
                <a:lnTo>
                  <a:pt x="57" y="191"/>
                </a:lnTo>
                <a:lnTo>
                  <a:pt x="56" y="185"/>
                </a:lnTo>
                <a:lnTo>
                  <a:pt x="56" y="178"/>
                </a:lnTo>
                <a:lnTo>
                  <a:pt x="78" y="178"/>
                </a:lnTo>
                <a:close/>
                <a:moveTo>
                  <a:pt x="78" y="190"/>
                </a:moveTo>
                <a:lnTo>
                  <a:pt x="78" y="193"/>
                </a:lnTo>
                <a:lnTo>
                  <a:pt x="78" y="194"/>
                </a:lnTo>
                <a:lnTo>
                  <a:pt x="58" y="202"/>
                </a:lnTo>
                <a:lnTo>
                  <a:pt x="57" y="197"/>
                </a:lnTo>
                <a:lnTo>
                  <a:pt x="57" y="191"/>
                </a:lnTo>
                <a:lnTo>
                  <a:pt x="78" y="190"/>
                </a:lnTo>
                <a:close/>
                <a:moveTo>
                  <a:pt x="58" y="202"/>
                </a:moveTo>
                <a:lnTo>
                  <a:pt x="58" y="202"/>
                </a:lnTo>
                <a:lnTo>
                  <a:pt x="69" y="197"/>
                </a:lnTo>
                <a:lnTo>
                  <a:pt x="58" y="202"/>
                </a:lnTo>
                <a:close/>
                <a:moveTo>
                  <a:pt x="78" y="194"/>
                </a:moveTo>
                <a:lnTo>
                  <a:pt x="78" y="194"/>
                </a:lnTo>
                <a:lnTo>
                  <a:pt x="62" y="209"/>
                </a:lnTo>
                <a:lnTo>
                  <a:pt x="60" y="206"/>
                </a:lnTo>
                <a:lnTo>
                  <a:pt x="58" y="202"/>
                </a:lnTo>
                <a:lnTo>
                  <a:pt x="78" y="194"/>
                </a:lnTo>
                <a:close/>
                <a:moveTo>
                  <a:pt x="78" y="194"/>
                </a:moveTo>
                <a:lnTo>
                  <a:pt x="71" y="186"/>
                </a:lnTo>
                <a:lnTo>
                  <a:pt x="78" y="194"/>
                </a:lnTo>
                <a:lnTo>
                  <a:pt x="71" y="202"/>
                </a:lnTo>
                <a:lnTo>
                  <a:pt x="78" y="194"/>
                </a:lnTo>
                <a:close/>
                <a:moveTo>
                  <a:pt x="78" y="194"/>
                </a:moveTo>
                <a:lnTo>
                  <a:pt x="79" y="194"/>
                </a:lnTo>
                <a:lnTo>
                  <a:pt x="70" y="214"/>
                </a:lnTo>
                <a:lnTo>
                  <a:pt x="66" y="211"/>
                </a:lnTo>
                <a:lnTo>
                  <a:pt x="62" y="209"/>
                </a:lnTo>
                <a:lnTo>
                  <a:pt x="78" y="194"/>
                </a:lnTo>
                <a:close/>
                <a:moveTo>
                  <a:pt x="70" y="214"/>
                </a:moveTo>
                <a:lnTo>
                  <a:pt x="71" y="214"/>
                </a:lnTo>
                <a:lnTo>
                  <a:pt x="70" y="214"/>
                </a:lnTo>
                <a:lnTo>
                  <a:pt x="74" y="205"/>
                </a:lnTo>
                <a:lnTo>
                  <a:pt x="70" y="214"/>
                </a:lnTo>
                <a:close/>
                <a:moveTo>
                  <a:pt x="79" y="194"/>
                </a:moveTo>
                <a:lnTo>
                  <a:pt x="80" y="195"/>
                </a:lnTo>
                <a:lnTo>
                  <a:pt x="82" y="195"/>
                </a:lnTo>
                <a:lnTo>
                  <a:pt x="79" y="216"/>
                </a:lnTo>
                <a:lnTo>
                  <a:pt x="74" y="215"/>
                </a:lnTo>
                <a:lnTo>
                  <a:pt x="70" y="214"/>
                </a:lnTo>
                <a:lnTo>
                  <a:pt x="79" y="194"/>
                </a:lnTo>
                <a:close/>
                <a:moveTo>
                  <a:pt x="82" y="195"/>
                </a:moveTo>
                <a:lnTo>
                  <a:pt x="84" y="195"/>
                </a:lnTo>
                <a:lnTo>
                  <a:pt x="82" y="195"/>
                </a:lnTo>
                <a:lnTo>
                  <a:pt x="81" y="206"/>
                </a:lnTo>
                <a:lnTo>
                  <a:pt x="82" y="195"/>
                </a:lnTo>
                <a:close/>
                <a:moveTo>
                  <a:pt x="82" y="195"/>
                </a:moveTo>
                <a:lnTo>
                  <a:pt x="86" y="195"/>
                </a:lnTo>
                <a:lnTo>
                  <a:pt x="93" y="196"/>
                </a:lnTo>
                <a:lnTo>
                  <a:pt x="92" y="217"/>
                </a:lnTo>
                <a:lnTo>
                  <a:pt x="85" y="217"/>
                </a:lnTo>
                <a:lnTo>
                  <a:pt x="79" y="216"/>
                </a:lnTo>
                <a:lnTo>
                  <a:pt x="82" y="195"/>
                </a:lnTo>
                <a:close/>
                <a:moveTo>
                  <a:pt x="93" y="196"/>
                </a:moveTo>
                <a:lnTo>
                  <a:pt x="103" y="196"/>
                </a:lnTo>
                <a:lnTo>
                  <a:pt x="103" y="207"/>
                </a:lnTo>
                <a:lnTo>
                  <a:pt x="92" y="207"/>
                </a:lnTo>
                <a:lnTo>
                  <a:pt x="93" y="196"/>
                </a:lnTo>
                <a:close/>
                <a:moveTo>
                  <a:pt x="103" y="207"/>
                </a:moveTo>
                <a:lnTo>
                  <a:pt x="103" y="212"/>
                </a:lnTo>
                <a:lnTo>
                  <a:pt x="81" y="212"/>
                </a:lnTo>
                <a:lnTo>
                  <a:pt x="81" y="207"/>
                </a:lnTo>
                <a:lnTo>
                  <a:pt x="103" y="207"/>
                </a:lnTo>
                <a:close/>
                <a:moveTo>
                  <a:pt x="103" y="212"/>
                </a:moveTo>
                <a:lnTo>
                  <a:pt x="103" y="222"/>
                </a:lnTo>
                <a:lnTo>
                  <a:pt x="92" y="222"/>
                </a:lnTo>
                <a:lnTo>
                  <a:pt x="92" y="212"/>
                </a:lnTo>
                <a:lnTo>
                  <a:pt x="103" y="212"/>
                </a:lnTo>
                <a:close/>
                <a:moveTo>
                  <a:pt x="92" y="222"/>
                </a:moveTo>
                <a:lnTo>
                  <a:pt x="18" y="222"/>
                </a:lnTo>
                <a:lnTo>
                  <a:pt x="18" y="202"/>
                </a:lnTo>
                <a:lnTo>
                  <a:pt x="92" y="202"/>
                </a:lnTo>
                <a:lnTo>
                  <a:pt x="92" y="222"/>
                </a:lnTo>
                <a:close/>
                <a:moveTo>
                  <a:pt x="18" y="222"/>
                </a:moveTo>
                <a:lnTo>
                  <a:pt x="7" y="222"/>
                </a:lnTo>
                <a:lnTo>
                  <a:pt x="7" y="212"/>
                </a:lnTo>
                <a:lnTo>
                  <a:pt x="18" y="212"/>
                </a:lnTo>
                <a:lnTo>
                  <a:pt x="18" y="222"/>
                </a:lnTo>
                <a:close/>
                <a:moveTo>
                  <a:pt x="7" y="212"/>
                </a:moveTo>
                <a:lnTo>
                  <a:pt x="7" y="207"/>
                </a:lnTo>
                <a:lnTo>
                  <a:pt x="28" y="207"/>
                </a:lnTo>
                <a:lnTo>
                  <a:pt x="28" y="212"/>
                </a:lnTo>
                <a:lnTo>
                  <a:pt x="7" y="212"/>
                </a:lnTo>
                <a:close/>
                <a:moveTo>
                  <a:pt x="7" y="207"/>
                </a:moveTo>
                <a:lnTo>
                  <a:pt x="7" y="196"/>
                </a:lnTo>
                <a:lnTo>
                  <a:pt x="18" y="196"/>
                </a:lnTo>
                <a:lnTo>
                  <a:pt x="18" y="207"/>
                </a:lnTo>
                <a:lnTo>
                  <a:pt x="7" y="207"/>
                </a:lnTo>
                <a:close/>
                <a:moveTo>
                  <a:pt x="18" y="196"/>
                </a:moveTo>
                <a:lnTo>
                  <a:pt x="24" y="195"/>
                </a:lnTo>
                <a:lnTo>
                  <a:pt x="28" y="195"/>
                </a:lnTo>
                <a:lnTo>
                  <a:pt x="30" y="216"/>
                </a:lnTo>
                <a:lnTo>
                  <a:pt x="25" y="217"/>
                </a:lnTo>
                <a:lnTo>
                  <a:pt x="18" y="217"/>
                </a:lnTo>
                <a:lnTo>
                  <a:pt x="18" y="196"/>
                </a:lnTo>
                <a:close/>
                <a:moveTo>
                  <a:pt x="28" y="195"/>
                </a:moveTo>
                <a:lnTo>
                  <a:pt x="30" y="195"/>
                </a:lnTo>
                <a:lnTo>
                  <a:pt x="31" y="195"/>
                </a:lnTo>
                <a:lnTo>
                  <a:pt x="41" y="214"/>
                </a:lnTo>
                <a:lnTo>
                  <a:pt x="37" y="215"/>
                </a:lnTo>
                <a:lnTo>
                  <a:pt x="30" y="216"/>
                </a:lnTo>
                <a:lnTo>
                  <a:pt x="28" y="195"/>
                </a:lnTo>
                <a:close/>
                <a:moveTo>
                  <a:pt x="31" y="195"/>
                </a:moveTo>
                <a:lnTo>
                  <a:pt x="31" y="195"/>
                </a:lnTo>
                <a:lnTo>
                  <a:pt x="31" y="194"/>
                </a:lnTo>
                <a:lnTo>
                  <a:pt x="35" y="205"/>
                </a:lnTo>
                <a:lnTo>
                  <a:pt x="31" y="195"/>
                </a:lnTo>
                <a:close/>
                <a:moveTo>
                  <a:pt x="31" y="194"/>
                </a:moveTo>
                <a:lnTo>
                  <a:pt x="31" y="194"/>
                </a:lnTo>
                <a:lnTo>
                  <a:pt x="32" y="194"/>
                </a:lnTo>
                <a:lnTo>
                  <a:pt x="47" y="209"/>
                </a:lnTo>
                <a:lnTo>
                  <a:pt x="44" y="212"/>
                </a:lnTo>
                <a:lnTo>
                  <a:pt x="41" y="214"/>
                </a:lnTo>
                <a:lnTo>
                  <a:pt x="31" y="194"/>
                </a:lnTo>
                <a:close/>
                <a:moveTo>
                  <a:pt x="47" y="209"/>
                </a:moveTo>
                <a:lnTo>
                  <a:pt x="53" y="203"/>
                </a:lnTo>
                <a:lnTo>
                  <a:pt x="47" y="209"/>
                </a:lnTo>
                <a:lnTo>
                  <a:pt x="40" y="202"/>
                </a:lnTo>
                <a:lnTo>
                  <a:pt x="47" y="209"/>
                </a:lnTo>
                <a:close/>
                <a:moveTo>
                  <a:pt x="31" y="194"/>
                </a:moveTo>
                <a:lnTo>
                  <a:pt x="32" y="194"/>
                </a:lnTo>
                <a:lnTo>
                  <a:pt x="51" y="203"/>
                </a:lnTo>
                <a:lnTo>
                  <a:pt x="49" y="207"/>
                </a:lnTo>
                <a:lnTo>
                  <a:pt x="47" y="209"/>
                </a:lnTo>
                <a:lnTo>
                  <a:pt x="31" y="194"/>
                </a:lnTo>
                <a:close/>
                <a:moveTo>
                  <a:pt x="51" y="203"/>
                </a:moveTo>
                <a:lnTo>
                  <a:pt x="52" y="202"/>
                </a:lnTo>
                <a:lnTo>
                  <a:pt x="51" y="203"/>
                </a:lnTo>
                <a:lnTo>
                  <a:pt x="42" y="199"/>
                </a:lnTo>
                <a:lnTo>
                  <a:pt x="51" y="203"/>
                </a:lnTo>
                <a:close/>
                <a:moveTo>
                  <a:pt x="31" y="194"/>
                </a:moveTo>
                <a:lnTo>
                  <a:pt x="32" y="193"/>
                </a:lnTo>
                <a:lnTo>
                  <a:pt x="32" y="190"/>
                </a:lnTo>
                <a:lnTo>
                  <a:pt x="53" y="192"/>
                </a:lnTo>
                <a:lnTo>
                  <a:pt x="52" y="199"/>
                </a:lnTo>
                <a:lnTo>
                  <a:pt x="51" y="203"/>
                </a:lnTo>
                <a:lnTo>
                  <a:pt x="31" y="194"/>
                </a:lnTo>
                <a:close/>
                <a:moveTo>
                  <a:pt x="32" y="190"/>
                </a:moveTo>
                <a:lnTo>
                  <a:pt x="32" y="185"/>
                </a:lnTo>
                <a:lnTo>
                  <a:pt x="32" y="178"/>
                </a:lnTo>
                <a:lnTo>
                  <a:pt x="54" y="178"/>
                </a:lnTo>
                <a:lnTo>
                  <a:pt x="54" y="186"/>
                </a:lnTo>
                <a:lnTo>
                  <a:pt x="53" y="192"/>
                </a:lnTo>
                <a:lnTo>
                  <a:pt x="32" y="190"/>
                </a:lnTo>
                <a:close/>
                <a:moveTo>
                  <a:pt x="32" y="178"/>
                </a:moveTo>
                <a:lnTo>
                  <a:pt x="32" y="71"/>
                </a:lnTo>
                <a:lnTo>
                  <a:pt x="54" y="71"/>
                </a:lnTo>
                <a:lnTo>
                  <a:pt x="54" y="178"/>
                </a:lnTo>
                <a:lnTo>
                  <a:pt x="32" y="178"/>
                </a:lnTo>
                <a:close/>
                <a:moveTo>
                  <a:pt x="32" y="71"/>
                </a:moveTo>
                <a:lnTo>
                  <a:pt x="32" y="62"/>
                </a:lnTo>
                <a:lnTo>
                  <a:pt x="32" y="54"/>
                </a:lnTo>
                <a:lnTo>
                  <a:pt x="53" y="53"/>
                </a:lnTo>
                <a:lnTo>
                  <a:pt x="54" y="62"/>
                </a:lnTo>
                <a:lnTo>
                  <a:pt x="54" y="71"/>
                </a:lnTo>
                <a:lnTo>
                  <a:pt x="32" y="71"/>
                </a:lnTo>
                <a:close/>
                <a:moveTo>
                  <a:pt x="32" y="54"/>
                </a:moveTo>
                <a:lnTo>
                  <a:pt x="31" y="49"/>
                </a:lnTo>
                <a:lnTo>
                  <a:pt x="31" y="46"/>
                </a:lnTo>
                <a:lnTo>
                  <a:pt x="52" y="41"/>
                </a:lnTo>
                <a:lnTo>
                  <a:pt x="53" y="46"/>
                </a:lnTo>
                <a:lnTo>
                  <a:pt x="53" y="53"/>
                </a:lnTo>
                <a:lnTo>
                  <a:pt x="32" y="54"/>
                </a:lnTo>
                <a:close/>
                <a:moveTo>
                  <a:pt x="31" y="46"/>
                </a:moveTo>
                <a:lnTo>
                  <a:pt x="32" y="48"/>
                </a:lnTo>
                <a:lnTo>
                  <a:pt x="31" y="46"/>
                </a:lnTo>
                <a:lnTo>
                  <a:pt x="42" y="44"/>
                </a:lnTo>
                <a:lnTo>
                  <a:pt x="31" y="46"/>
                </a:lnTo>
                <a:close/>
                <a:moveTo>
                  <a:pt x="31" y="46"/>
                </a:moveTo>
                <a:lnTo>
                  <a:pt x="31" y="45"/>
                </a:lnTo>
                <a:lnTo>
                  <a:pt x="50" y="35"/>
                </a:lnTo>
                <a:lnTo>
                  <a:pt x="51" y="38"/>
                </a:lnTo>
                <a:lnTo>
                  <a:pt x="52" y="42"/>
                </a:lnTo>
                <a:lnTo>
                  <a:pt x="31" y="46"/>
                </a:lnTo>
                <a:close/>
                <a:moveTo>
                  <a:pt x="50" y="35"/>
                </a:moveTo>
                <a:lnTo>
                  <a:pt x="56" y="47"/>
                </a:lnTo>
                <a:lnTo>
                  <a:pt x="50" y="35"/>
                </a:lnTo>
                <a:lnTo>
                  <a:pt x="41" y="40"/>
                </a:lnTo>
                <a:lnTo>
                  <a:pt x="50" y="35"/>
                </a:lnTo>
                <a:close/>
                <a:moveTo>
                  <a:pt x="31" y="45"/>
                </a:moveTo>
                <a:lnTo>
                  <a:pt x="31" y="45"/>
                </a:lnTo>
                <a:lnTo>
                  <a:pt x="45" y="28"/>
                </a:lnTo>
                <a:lnTo>
                  <a:pt x="47" y="31"/>
                </a:lnTo>
                <a:lnTo>
                  <a:pt x="50" y="35"/>
                </a:lnTo>
                <a:lnTo>
                  <a:pt x="31" y="45"/>
                </a:lnTo>
                <a:close/>
                <a:moveTo>
                  <a:pt x="31" y="45"/>
                </a:moveTo>
                <a:lnTo>
                  <a:pt x="31" y="45"/>
                </a:lnTo>
                <a:lnTo>
                  <a:pt x="39" y="25"/>
                </a:lnTo>
                <a:lnTo>
                  <a:pt x="42" y="26"/>
                </a:lnTo>
                <a:lnTo>
                  <a:pt x="45" y="28"/>
                </a:lnTo>
                <a:lnTo>
                  <a:pt x="31" y="45"/>
                </a:lnTo>
                <a:close/>
                <a:moveTo>
                  <a:pt x="39" y="25"/>
                </a:moveTo>
                <a:lnTo>
                  <a:pt x="41" y="26"/>
                </a:lnTo>
                <a:lnTo>
                  <a:pt x="39" y="25"/>
                </a:lnTo>
                <a:lnTo>
                  <a:pt x="35" y="36"/>
                </a:lnTo>
                <a:lnTo>
                  <a:pt x="39" y="25"/>
                </a:lnTo>
                <a:close/>
                <a:moveTo>
                  <a:pt x="31" y="45"/>
                </a:moveTo>
                <a:lnTo>
                  <a:pt x="31" y="45"/>
                </a:lnTo>
                <a:lnTo>
                  <a:pt x="31" y="24"/>
                </a:lnTo>
                <a:lnTo>
                  <a:pt x="35" y="24"/>
                </a:lnTo>
                <a:lnTo>
                  <a:pt x="39" y="25"/>
                </a:lnTo>
                <a:lnTo>
                  <a:pt x="31" y="45"/>
                </a:lnTo>
                <a:close/>
                <a:moveTo>
                  <a:pt x="31" y="45"/>
                </a:moveTo>
                <a:lnTo>
                  <a:pt x="30" y="45"/>
                </a:lnTo>
                <a:lnTo>
                  <a:pt x="28" y="46"/>
                </a:lnTo>
                <a:lnTo>
                  <a:pt x="22" y="25"/>
                </a:lnTo>
                <a:lnTo>
                  <a:pt x="27" y="24"/>
                </a:lnTo>
                <a:lnTo>
                  <a:pt x="31" y="24"/>
                </a:lnTo>
                <a:lnTo>
                  <a:pt x="31" y="45"/>
                </a:lnTo>
                <a:close/>
                <a:moveTo>
                  <a:pt x="28" y="46"/>
                </a:moveTo>
                <a:lnTo>
                  <a:pt x="34" y="44"/>
                </a:lnTo>
                <a:lnTo>
                  <a:pt x="28" y="46"/>
                </a:lnTo>
                <a:lnTo>
                  <a:pt x="25" y="36"/>
                </a:lnTo>
                <a:lnTo>
                  <a:pt x="28" y="46"/>
                </a:lnTo>
                <a:close/>
                <a:moveTo>
                  <a:pt x="28" y="46"/>
                </a:moveTo>
                <a:lnTo>
                  <a:pt x="25" y="47"/>
                </a:lnTo>
                <a:lnTo>
                  <a:pt x="21" y="49"/>
                </a:lnTo>
                <a:lnTo>
                  <a:pt x="12" y="29"/>
                </a:lnTo>
                <a:lnTo>
                  <a:pt x="18" y="27"/>
                </a:lnTo>
                <a:lnTo>
                  <a:pt x="22" y="25"/>
                </a:lnTo>
                <a:lnTo>
                  <a:pt x="28" y="46"/>
                </a:lnTo>
                <a:close/>
                <a:moveTo>
                  <a:pt x="21" y="49"/>
                </a:moveTo>
                <a:lnTo>
                  <a:pt x="12" y="53"/>
                </a:lnTo>
                <a:lnTo>
                  <a:pt x="7" y="44"/>
                </a:lnTo>
                <a:lnTo>
                  <a:pt x="17" y="39"/>
                </a:lnTo>
                <a:lnTo>
                  <a:pt x="21" y="49"/>
                </a:lnTo>
                <a:close/>
                <a:moveTo>
                  <a:pt x="7" y="44"/>
                </a:moveTo>
                <a:lnTo>
                  <a:pt x="5" y="39"/>
                </a:lnTo>
                <a:lnTo>
                  <a:pt x="24" y="30"/>
                </a:lnTo>
                <a:lnTo>
                  <a:pt x="26" y="35"/>
                </a:lnTo>
                <a:lnTo>
                  <a:pt x="7" y="44"/>
                </a:lnTo>
                <a:close/>
                <a:moveTo>
                  <a:pt x="5" y="39"/>
                </a:moveTo>
                <a:lnTo>
                  <a:pt x="0" y="29"/>
                </a:lnTo>
                <a:lnTo>
                  <a:pt x="10" y="25"/>
                </a:lnTo>
                <a:lnTo>
                  <a:pt x="15" y="35"/>
                </a:lnTo>
                <a:lnTo>
                  <a:pt x="5" y="3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60" name="Freeform 68"/>
          <p:cNvSpPr>
            <a:spLocks noEditPoints="1"/>
          </p:cNvSpPr>
          <p:nvPr/>
        </p:nvSpPr>
        <p:spPr bwMode="auto">
          <a:xfrm>
            <a:off x="484188" y="4765675"/>
            <a:ext cx="77787" cy="122237"/>
          </a:xfrm>
          <a:custGeom>
            <a:avLst/>
            <a:gdLst>
              <a:gd name="T0" fmla="*/ 133 w 146"/>
              <a:gd name="T1" fmla="*/ 31 h 231"/>
              <a:gd name="T2" fmla="*/ 131 w 146"/>
              <a:gd name="T3" fmla="*/ 11 h 231"/>
              <a:gd name="T4" fmla="*/ 116 w 146"/>
              <a:gd name="T5" fmla="*/ 33 h 231"/>
              <a:gd name="T6" fmla="*/ 94 w 146"/>
              <a:gd name="T7" fmla="*/ 44 h 231"/>
              <a:gd name="T8" fmla="*/ 88 w 146"/>
              <a:gd name="T9" fmla="*/ 35 h 231"/>
              <a:gd name="T10" fmla="*/ 94 w 146"/>
              <a:gd name="T11" fmla="*/ 44 h 231"/>
              <a:gd name="T12" fmla="*/ 74 w 146"/>
              <a:gd name="T13" fmla="*/ 65 h 231"/>
              <a:gd name="T14" fmla="*/ 48 w 146"/>
              <a:gd name="T15" fmla="*/ 67 h 231"/>
              <a:gd name="T16" fmla="*/ 48 w 146"/>
              <a:gd name="T17" fmla="*/ 67 h 231"/>
              <a:gd name="T18" fmla="*/ 59 w 146"/>
              <a:gd name="T19" fmla="*/ 92 h 231"/>
              <a:gd name="T20" fmla="*/ 26 w 146"/>
              <a:gd name="T21" fmla="*/ 131 h 231"/>
              <a:gd name="T22" fmla="*/ 59 w 146"/>
              <a:gd name="T23" fmla="*/ 109 h 231"/>
              <a:gd name="T24" fmla="*/ 61 w 146"/>
              <a:gd name="T25" fmla="*/ 85 h 231"/>
              <a:gd name="T26" fmla="*/ 91 w 146"/>
              <a:gd name="T27" fmla="*/ 81 h 231"/>
              <a:gd name="T28" fmla="*/ 109 w 146"/>
              <a:gd name="T29" fmla="*/ 86 h 231"/>
              <a:gd name="T30" fmla="*/ 123 w 146"/>
              <a:gd name="T31" fmla="*/ 97 h 231"/>
              <a:gd name="T32" fmla="*/ 136 w 146"/>
              <a:gd name="T33" fmla="*/ 111 h 231"/>
              <a:gd name="T34" fmla="*/ 143 w 146"/>
              <a:gd name="T35" fmla="*/ 130 h 231"/>
              <a:gd name="T36" fmla="*/ 146 w 146"/>
              <a:gd name="T37" fmla="*/ 150 h 231"/>
              <a:gd name="T38" fmla="*/ 146 w 146"/>
              <a:gd name="T39" fmla="*/ 150 h 231"/>
              <a:gd name="T40" fmla="*/ 121 w 146"/>
              <a:gd name="T41" fmla="*/ 170 h 231"/>
              <a:gd name="T42" fmla="*/ 123 w 146"/>
              <a:gd name="T43" fmla="*/ 208 h 231"/>
              <a:gd name="T44" fmla="*/ 112 w 146"/>
              <a:gd name="T45" fmla="*/ 189 h 231"/>
              <a:gd name="T46" fmla="*/ 79 w 146"/>
              <a:gd name="T47" fmla="*/ 209 h 231"/>
              <a:gd name="T48" fmla="*/ 56 w 146"/>
              <a:gd name="T49" fmla="*/ 227 h 231"/>
              <a:gd name="T50" fmla="*/ 58 w 146"/>
              <a:gd name="T51" fmla="*/ 207 h 231"/>
              <a:gd name="T52" fmla="*/ 46 w 146"/>
              <a:gd name="T53" fmla="*/ 198 h 231"/>
              <a:gd name="T54" fmla="*/ 8 w 146"/>
              <a:gd name="T55" fmla="*/ 181 h 231"/>
              <a:gd name="T56" fmla="*/ 5 w 146"/>
              <a:gd name="T57" fmla="*/ 170 h 231"/>
              <a:gd name="T58" fmla="*/ 28 w 146"/>
              <a:gd name="T59" fmla="*/ 172 h 231"/>
              <a:gd name="T60" fmla="*/ 0 w 146"/>
              <a:gd name="T61" fmla="*/ 139 h 231"/>
              <a:gd name="T62" fmla="*/ 12 w 146"/>
              <a:gd name="T63" fmla="*/ 84 h 231"/>
              <a:gd name="T64" fmla="*/ 22 w 146"/>
              <a:gd name="T65" fmla="*/ 88 h 231"/>
              <a:gd name="T66" fmla="*/ 12 w 146"/>
              <a:gd name="T67" fmla="*/ 84 h 231"/>
              <a:gd name="T68" fmla="*/ 59 w 146"/>
              <a:gd name="T69" fmla="*/ 54 h 231"/>
              <a:gd name="T70" fmla="*/ 77 w 146"/>
              <a:gd name="T71" fmla="*/ 40 h 231"/>
              <a:gd name="T72" fmla="*/ 65 w 146"/>
              <a:gd name="T73" fmla="*/ 22 h 231"/>
              <a:gd name="T74" fmla="*/ 86 w 146"/>
              <a:gd name="T75" fmla="*/ 12 h 231"/>
              <a:gd name="T76" fmla="*/ 114 w 146"/>
              <a:gd name="T77" fmla="*/ 5 h 231"/>
              <a:gd name="T78" fmla="*/ 132 w 146"/>
              <a:gd name="T79" fmla="*/ 26 h 231"/>
              <a:gd name="T80" fmla="*/ 52 w 146"/>
              <a:gd name="T81" fmla="*/ 118 h 231"/>
              <a:gd name="T82" fmla="*/ 50 w 146"/>
              <a:gd name="T83" fmla="*/ 142 h 231"/>
              <a:gd name="T84" fmla="*/ 50 w 146"/>
              <a:gd name="T85" fmla="*/ 161 h 231"/>
              <a:gd name="T86" fmla="*/ 33 w 146"/>
              <a:gd name="T87" fmla="*/ 182 h 231"/>
              <a:gd name="T88" fmla="*/ 33 w 146"/>
              <a:gd name="T89" fmla="*/ 182 h 231"/>
              <a:gd name="T90" fmla="*/ 59 w 146"/>
              <a:gd name="T91" fmla="*/ 188 h 231"/>
              <a:gd name="T92" fmla="*/ 52 w 146"/>
              <a:gd name="T93" fmla="*/ 212 h 231"/>
              <a:gd name="T94" fmla="*/ 57 w 146"/>
              <a:gd name="T95" fmla="*/ 217 h 231"/>
              <a:gd name="T96" fmla="*/ 63 w 146"/>
              <a:gd name="T97" fmla="*/ 219 h 231"/>
              <a:gd name="T98" fmla="*/ 82 w 146"/>
              <a:gd name="T99" fmla="*/ 222 h 231"/>
              <a:gd name="T100" fmla="*/ 94 w 146"/>
              <a:gd name="T101" fmla="*/ 218 h 231"/>
              <a:gd name="T102" fmla="*/ 94 w 146"/>
              <a:gd name="T103" fmla="*/ 188 h 231"/>
              <a:gd name="T104" fmla="*/ 96 w 146"/>
              <a:gd name="T105" fmla="*/ 182 h 231"/>
              <a:gd name="T106" fmla="*/ 120 w 146"/>
              <a:gd name="T107" fmla="*/ 165 h 231"/>
              <a:gd name="T108" fmla="*/ 119 w 146"/>
              <a:gd name="T109" fmla="*/ 153 h 231"/>
              <a:gd name="T110" fmla="*/ 117 w 146"/>
              <a:gd name="T111" fmla="*/ 140 h 231"/>
              <a:gd name="T112" fmla="*/ 106 w 146"/>
              <a:gd name="T113" fmla="*/ 112 h 231"/>
              <a:gd name="T114" fmla="*/ 83 w 146"/>
              <a:gd name="T115" fmla="*/ 96 h 231"/>
              <a:gd name="T116" fmla="*/ 67 w 146"/>
              <a:gd name="T117" fmla="*/ 94 h 231"/>
              <a:gd name="T118" fmla="*/ 64 w 146"/>
              <a:gd name="T119" fmla="*/ 95 h 231"/>
              <a:gd name="T120" fmla="*/ 63 w 146"/>
              <a:gd name="T121" fmla="*/ 116 h 231"/>
              <a:gd name="T122" fmla="*/ 31 w 146"/>
              <a:gd name="T123" fmla="*/ 115 h 23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6"/>
              <a:gd name="T187" fmla="*/ 0 h 231"/>
              <a:gd name="T188" fmla="*/ 146 w 146"/>
              <a:gd name="T189" fmla="*/ 231 h 23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6" h="231">
                <a:moveTo>
                  <a:pt x="142" y="16"/>
                </a:moveTo>
                <a:lnTo>
                  <a:pt x="142" y="21"/>
                </a:lnTo>
                <a:lnTo>
                  <a:pt x="120" y="21"/>
                </a:lnTo>
                <a:lnTo>
                  <a:pt x="120" y="16"/>
                </a:lnTo>
                <a:lnTo>
                  <a:pt x="142" y="16"/>
                </a:lnTo>
                <a:close/>
                <a:moveTo>
                  <a:pt x="142" y="21"/>
                </a:moveTo>
                <a:lnTo>
                  <a:pt x="142" y="30"/>
                </a:lnTo>
                <a:lnTo>
                  <a:pt x="133" y="31"/>
                </a:lnTo>
                <a:lnTo>
                  <a:pt x="132" y="21"/>
                </a:lnTo>
                <a:lnTo>
                  <a:pt x="142" y="21"/>
                </a:lnTo>
                <a:close/>
                <a:moveTo>
                  <a:pt x="133" y="31"/>
                </a:moveTo>
                <a:lnTo>
                  <a:pt x="124" y="32"/>
                </a:lnTo>
                <a:lnTo>
                  <a:pt x="116" y="33"/>
                </a:lnTo>
                <a:lnTo>
                  <a:pt x="111" y="14"/>
                </a:lnTo>
                <a:lnTo>
                  <a:pt x="120" y="12"/>
                </a:lnTo>
                <a:lnTo>
                  <a:pt x="131" y="11"/>
                </a:lnTo>
                <a:lnTo>
                  <a:pt x="133" y="31"/>
                </a:lnTo>
                <a:close/>
                <a:moveTo>
                  <a:pt x="116" y="33"/>
                </a:moveTo>
                <a:lnTo>
                  <a:pt x="110" y="35"/>
                </a:lnTo>
                <a:lnTo>
                  <a:pt x="105" y="38"/>
                </a:lnTo>
                <a:lnTo>
                  <a:pt x="95" y="19"/>
                </a:lnTo>
                <a:lnTo>
                  <a:pt x="103" y="16"/>
                </a:lnTo>
                <a:lnTo>
                  <a:pt x="111" y="14"/>
                </a:lnTo>
                <a:lnTo>
                  <a:pt x="116" y="33"/>
                </a:lnTo>
                <a:close/>
                <a:moveTo>
                  <a:pt x="105" y="38"/>
                </a:moveTo>
                <a:lnTo>
                  <a:pt x="108" y="37"/>
                </a:lnTo>
                <a:lnTo>
                  <a:pt x="105" y="38"/>
                </a:lnTo>
                <a:lnTo>
                  <a:pt x="101" y="28"/>
                </a:lnTo>
                <a:lnTo>
                  <a:pt x="105" y="38"/>
                </a:lnTo>
                <a:close/>
                <a:moveTo>
                  <a:pt x="105" y="38"/>
                </a:moveTo>
                <a:lnTo>
                  <a:pt x="100" y="41"/>
                </a:lnTo>
                <a:lnTo>
                  <a:pt x="94" y="44"/>
                </a:lnTo>
                <a:lnTo>
                  <a:pt x="82" y="27"/>
                </a:lnTo>
                <a:lnTo>
                  <a:pt x="89" y="22"/>
                </a:lnTo>
                <a:lnTo>
                  <a:pt x="95" y="19"/>
                </a:lnTo>
                <a:lnTo>
                  <a:pt x="105" y="38"/>
                </a:lnTo>
                <a:close/>
                <a:moveTo>
                  <a:pt x="94" y="44"/>
                </a:moveTo>
                <a:lnTo>
                  <a:pt x="78" y="56"/>
                </a:lnTo>
                <a:lnTo>
                  <a:pt x="94" y="44"/>
                </a:lnTo>
                <a:lnTo>
                  <a:pt x="88" y="35"/>
                </a:lnTo>
                <a:lnTo>
                  <a:pt x="94" y="44"/>
                </a:lnTo>
                <a:close/>
                <a:moveTo>
                  <a:pt x="94" y="44"/>
                </a:moveTo>
                <a:lnTo>
                  <a:pt x="89" y="48"/>
                </a:lnTo>
                <a:lnTo>
                  <a:pt x="84" y="53"/>
                </a:lnTo>
                <a:lnTo>
                  <a:pt x="68" y="39"/>
                </a:lnTo>
                <a:lnTo>
                  <a:pt x="76" y="32"/>
                </a:lnTo>
                <a:lnTo>
                  <a:pt x="82" y="27"/>
                </a:lnTo>
                <a:lnTo>
                  <a:pt x="94" y="44"/>
                </a:lnTo>
                <a:close/>
                <a:moveTo>
                  <a:pt x="84" y="53"/>
                </a:moveTo>
                <a:lnTo>
                  <a:pt x="93" y="44"/>
                </a:lnTo>
                <a:lnTo>
                  <a:pt x="84" y="53"/>
                </a:lnTo>
                <a:lnTo>
                  <a:pt x="77" y="46"/>
                </a:lnTo>
                <a:lnTo>
                  <a:pt x="84" y="53"/>
                </a:lnTo>
                <a:close/>
                <a:moveTo>
                  <a:pt x="84" y="53"/>
                </a:moveTo>
                <a:lnTo>
                  <a:pt x="79" y="58"/>
                </a:lnTo>
                <a:lnTo>
                  <a:pt x="74" y="65"/>
                </a:lnTo>
                <a:lnTo>
                  <a:pt x="57" y="52"/>
                </a:lnTo>
                <a:lnTo>
                  <a:pt x="62" y="45"/>
                </a:lnTo>
                <a:lnTo>
                  <a:pt x="68" y="39"/>
                </a:lnTo>
                <a:lnTo>
                  <a:pt x="84" y="53"/>
                </a:lnTo>
                <a:close/>
                <a:moveTo>
                  <a:pt x="74" y="65"/>
                </a:moveTo>
                <a:lnTo>
                  <a:pt x="69" y="71"/>
                </a:lnTo>
                <a:lnTo>
                  <a:pt x="66" y="77"/>
                </a:lnTo>
                <a:lnTo>
                  <a:pt x="48" y="67"/>
                </a:lnTo>
                <a:lnTo>
                  <a:pt x="52" y="59"/>
                </a:lnTo>
                <a:lnTo>
                  <a:pt x="57" y="52"/>
                </a:lnTo>
                <a:lnTo>
                  <a:pt x="74" y="65"/>
                </a:lnTo>
                <a:close/>
                <a:moveTo>
                  <a:pt x="48" y="67"/>
                </a:moveTo>
                <a:lnTo>
                  <a:pt x="49" y="65"/>
                </a:lnTo>
                <a:lnTo>
                  <a:pt x="48" y="67"/>
                </a:lnTo>
                <a:lnTo>
                  <a:pt x="57" y="72"/>
                </a:lnTo>
                <a:lnTo>
                  <a:pt x="48" y="67"/>
                </a:lnTo>
                <a:close/>
                <a:moveTo>
                  <a:pt x="66" y="77"/>
                </a:moveTo>
                <a:lnTo>
                  <a:pt x="62" y="84"/>
                </a:lnTo>
                <a:lnTo>
                  <a:pt x="59" y="92"/>
                </a:lnTo>
                <a:lnTo>
                  <a:pt x="39" y="84"/>
                </a:lnTo>
                <a:lnTo>
                  <a:pt x="43" y="75"/>
                </a:lnTo>
                <a:lnTo>
                  <a:pt x="48" y="67"/>
                </a:lnTo>
                <a:lnTo>
                  <a:pt x="66" y="77"/>
                </a:lnTo>
                <a:close/>
                <a:moveTo>
                  <a:pt x="59" y="92"/>
                </a:moveTo>
                <a:lnTo>
                  <a:pt x="56" y="100"/>
                </a:lnTo>
                <a:lnTo>
                  <a:pt x="54" y="109"/>
                </a:lnTo>
                <a:lnTo>
                  <a:pt x="33" y="104"/>
                </a:lnTo>
                <a:lnTo>
                  <a:pt x="36" y="94"/>
                </a:lnTo>
                <a:lnTo>
                  <a:pt x="39" y="84"/>
                </a:lnTo>
                <a:lnTo>
                  <a:pt x="59" y="92"/>
                </a:lnTo>
                <a:close/>
                <a:moveTo>
                  <a:pt x="50" y="115"/>
                </a:moveTo>
                <a:lnTo>
                  <a:pt x="26" y="131"/>
                </a:lnTo>
                <a:lnTo>
                  <a:pt x="33" y="104"/>
                </a:lnTo>
                <a:lnTo>
                  <a:pt x="43" y="106"/>
                </a:lnTo>
                <a:lnTo>
                  <a:pt x="50" y="115"/>
                </a:lnTo>
                <a:close/>
                <a:moveTo>
                  <a:pt x="37" y="98"/>
                </a:moveTo>
                <a:lnTo>
                  <a:pt x="50" y="90"/>
                </a:lnTo>
                <a:lnTo>
                  <a:pt x="61" y="85"/>
                </a:lnTo>
                <a:lnTo>
                  <a:pt x="68" y="105"/>
                </a:lnTo>
                <a:lnTo>
                  <a:pt x="59" y="109"/>
                </a:lnTo>
                <a:lnTo>
                  <a:pt x="50" y="115"/>
                </a:lnTo>
                <a:lnTo>
                  <a:pt x="37" y="98"/>
                </a:lnTo>
                <a:close/>
                <a:moveTo>
                  <a:pt x="68" y="105"/>
                </a:moveTo>
                <a:lnTo>
                  <a:pt x="117" y="88"/>
                </a:lnTo>
                <a:lnTo>
                  <a:pt x="68" y="105"/>
                </a:lnTo>
                <a:lnTo>
                  <a:pt x="64" y="96"/>
                </a:lnTo>
                <a:lnTo>
                  <a:pt x="68" y="105"/>
                </a:lnTo>
                <a:close/>
                <a:moveTo>
                  <a:pt x="61" y="85"/>
                </a:moveTo>
                <a:lnTo>
                  <a:pt x="74" y="82"/>
                </a:lnTo>
                <a:lnTo>
                  <a:pt x="86" y="81"/>
                </a:lnTo>
                <a:lnTo>
                  <a:pt x="86" y="103"/>
                </a:lnTo>
                <a:lnTo>
                  <a:pt x="77" y="103"/>
                </a:lnTo>
                <a:lnTo>
                  <a:pt x="68" y="105"/>
                </a:lnTo>
                <a:lnTo>
                  <a:pt x="61" y="85"/>
                </a:lnTo>
                <a:close/>
                <a:moveTo>
                  <a:pt x="86" y="81"/>
                </a:moveTo>
                <a:lnTo>
                  <a:pt x="91" y="81"/>
                </a:lnTo>
                <a:lnTo>
                  <a:pt x="97" y="82"/>
                </a:lnTo>
                <a:lnTo>
                  <a:pt x="104" y="84"/>
                </a:lnTo>
                <a:lnTo>
                  <a:pt x="109" y="86"/>
                </a:lnTo>
                <a:lnTo>
                  <a:pt x="100" y="106"/>
                </a:lnTo>
                <a:lnTo>
                  <a:pt x="93" y="103"/>
                </a:lnTo>
                <a:lnTo>
                  <a:pt x="86" y="103"/>
                </a:lnTo>
                <a:lnTo>
                  <a:pt x="86" y="81"/>
                </a:lnTo>
                <a:close/>
                <a:moveTo>
                  <a:pt x="109" y="86"/>
                </a:moveTo>
                <a:lnTo>
                  <a:pt x="128" y="95"/>
                </a:lnTo>
                <a:lnTo>
                  <a:pt x="109" y="86"/>
                </a:lnTo>
                <a:lnTo>
                  <a:pt x="105" y="96"/>
                </a:lnTo>
                <a:lnTo>
                  <a:pt x="109" y="86"/>
                </a:lnTo>
                <a:close/>
                <a:moveTo>
                  <a:pt x="109" y="86"/>
                </a:moveTo>
                <a:lnTo>
                  <a:pt x="114" y="89"/>
                </a:lnTo>
                <a:lnTo>
                  <a:pt x="119" y="93"/>
                </a:lnTo>
                <a:lnTo>
                  <a:pt x="123" y="97"/>
                </a:lnTo>
                <a:lnTo>
                  <a:pt x="129" y="101"/>
                </a:lnTo>
                <a:lnTo>
                  <a:pt x="113" y="115"/>
                </a:lnTo>
                <a:lnTo>
                  <a:pt x="107" y="109"/>
                </a:lnTo>
                <a:lnTo>
                  <a:pt x="100" y="106"/>
                </a:lnTo>
                <a:lnTo>
                  <a:pt x="109" y="86"/>
                </a:lnTo>
                <a:close/>
                <a:moveTo>
                  <a:pt x="129" y="101"/>
                </a:moveTo>
                <a:lnTo>
                  <a:pt x="133" y="106"/>
                </a:lnTo>
                <a:lnTo>
                  <a:pt x="136" y="111"/>
                </a:lnTo>
                <a:lnTo>
                  <a:pt x="139" y="117"/>
                </a:lnTo>
                <a:lnTo>
                  <a:pt x="142" y="124"/>
                </a:lnTo>
                <a:lnTo>
                  <a:pt x="121" y="130"/>
                </a:lnTo>
                <a:lnTo>
                  <a:pt x="118" y="123"/>
                </a:lnTo>
                <a:lnTo>
                  <a:pt x="113" y="115"/>
                </a:lnTo>
                <a:lnTo>
                  <a:pt x="129" y="101"/>
                </a:lnTo>
                <a:close/>
                <a:moveTo>
                  <a:pt x="142" y="124"/>
                </a:moveTo>
                <a:lnTo>
                  <a:pt x="143" y="130"/>
                </a:lnTo>
                <a:lnTo>
                  <a:pt x="145" y="136"/>
                </a:lnTo>
                <a:lnTo>
                  <a:pt x="145" y="142"/>
                </a:lnTo>
                <a:lnTo>
                  <a:pt x="146" y="150"/>
                </a:lnTo>
                <a:lnTo>
                  <a:pt x="124" y="150"/>
                </a:lnTo>
                <a:lnTo>
                  <a:pt x="124" y="139"/>
                </a:lnTo>
                <a:lnTo>
                  <a:pt x="121" y="130"/>
                </a:lnTo>
                <a:lnTo>
                  <a:pt x="142" y="124"/>
                </a:lnTo>
                <a:close/>
                <a:moveTo>
                  <a:pt x="146" y="150"/>
                </a:moveTo>
                <a:lnTo>
                  <a:pt x="145" y="157"/>
                </a:lnTo>
                <a:lnTo>
                  <a:pt x="145" y="164"/>
                </a:lnTo>
                <a:lnTo>
                  <a:pt x="143" y="170"/>
                </a:lnTo>
                <a:lnTo>
                  <a:pt x="142" y="177"/>
                </a:lnTo>
                <a:lnTo>
                  <a:pt x="121" y="170"/>
                </a:lnTo>
                <a:lnTo>
                  <a:pt x="123" y="160"/>
                </a:lnTo>
                <a:lnTo>
                  <a:pt x="124" y="150"/>
                </a:lnTo>
                <a:lnTo>
                  <a:pt x="146" y="150"/>
                </a:lnTo>
                <a:close/>
                <a:moveTo>
                  <a:pt x="142" y="177"/>
                </a:moveTo>
                <a:lnTo>
                  <a:pt x="139" y="183"/>
                </a:lnTo>
                <a:lnTo>
                  <a:pt x="136" y="189"/>
                </a:lnTo>
                <a:lnTo>
                  <a:pt x="133" y="195"/>
                </a:lnTo>
                <a:lnTo>
                  <a:pt x="129" y="201"/>
                </a:lnTo>
                <a:lnTo>
                  <a:pt x="112" y="189"/>
                </a:lnTo>
                <a:lnTo>
                  <a:pt x="117" y="180"/>
                </a:lnTo>
                <a:lnTo>
                  <a:pt x="121" y="170"/>
                </a:lnTo>
                <a:lnTo>
                  <a:pt x="142" y="177"/>
                </a:lnTo>
                <a:close/>
                <a:moveTo>
                  <a:pt x="112" y="189"/>
                </a:moveTo>
                <a:lnTo>
                  <a:pt x="108" y="194"/>
                </a:lnTo>
                <a:lnTo>
                  <a:pt x="112" y="189"/>
                </a:lnTo>
                <a:lnTo>
                  <a:pt x="120" y="195"/>
                </a:lnTo>
                <a:lnTo>
                  <a:pt x="112" y="189"/>
                </a:lnTo>
                <a:close/>
                <a:moveTo>
                  <a:pt x="129" y="201"/>
                </a:moveTo>
                <a:lnTo>
                  <a:pt x="123" y="208"/>
                </a:lnTo>
                <a:lnTo>
                  <a:pt x="117" y="214"/>
                </a:lnTo>
                <a:lnTo>
                  <a:pt x="111" y="219"/>
                </a:lnTo>
                <a:lnTo>
                  <a:pt x="105" y="223"/>
                </a:lnTo>
                <a:lnTo>
                  <a:pt x="94" y="204"/>
                </a:lnTo>
                <a:lnTo>
                  <a:pt x="100" y="201"/>
                </a:lnTo>
                <a:lnTo>
                  <a:pt x="104" y="197"/>
                </a:lnTo>
                <a:lnTo>
                  <a:pt x="108" y="193"/>
                </a:lnTo>
                <a:lnTo>
                  <a:pt x="112" y="189"/>
                </a:lnTo>
                <a:lnTo>
                  <a:pt x="129" y="201"/>
                </a:lnTo>
                <a:close/>
                <a:moveTo>
                  <a:pt x="105" y="223"/>
                </a:moveTo>
                <a:lnTo>
                  <a:pt x="97" y="226"/>
                </a:lnTo>
                <a:lnTo>
                  <a:pt x="89" y="228"/>
                </a:lnTo>
                <a:lnTo>
                  <a:pt x="81" y="229"/>
                </a:lnTo>
                <a:lnTo>
                  <a:pt x="73" y="231"/>
                </a:lnTo>
                <a:lnTo>
                  <a:pt x="73" y="209"/>
                </a:lnTo>
                <a:lnTo>
                  <a:pt x="79" y="209"/>
                </a:lnTo>
                <a:lnTo>
                  <a:pt x="84" y="208"/>
                </a:lnTo>
                <a:lnTo>
                  <a:pt x="89" y="206"/>
                </a:lnTo>
                <a:lnTo>
                  <a:pt x="94" y="204"/>
                </a:lnTo>
                <a:lnTo>
                  <a:pt x="105" y="223"/>
                </a:lnTo>
                <a:close/>
                <a:moveTo>
                  <a:pt x="73" y="231"/>
                </a:moveTo>
                <a:lnTo>
                  <a:pt x="66" y="229"/>
                </a:lnTo>
                <a:lnTo>
                  <a:pt x="61" y="229"/>
                </a:lnTo>
                <a:lnTo>
                  <a:pt x="56" y="227"/>
                </a:lnTo>
                <a:lnTo>
                  <a:pt x="51" y="226"/>
                </a:lnTo>
                <a:lnTo>
                  <a:pt x="58" y="207"/>
                </a:lnTo>
                <a:lnTo>
                  <a:pt x="65" y="209"/>
                </a:lnTo>
                <a:lnTo>
                  <a:pt x="73" y="209"/>
                </a:lnTo>
                <a:lnTo>
                  <a:pt x="73" y="231"/>
                </a:lnTo>
                <a:close/>
                <a:moveTo>
                  <a:pt x="58" y="207"/>
                </a:moveTo>
                <a:lnTo>
                  <a:pt x="69" y="211"/>
                </a:lnTo>
                <a:lnTo>
                  <a:pt x="58" y="207"/>
                </a:lnTo>
                <a:lnTo>
                  <a:pt x="54" y="216"/>
                </a:lnTo>
                <a:lnTo>
                  <a:pt x="58" y="207"/>
                </a:lnTo>
                <a:close/>
                <a:moveTo>
                  <a:pt x="51" y="226"/>
                </a:moveTo>
                <a:lnTo>
                  <a:pt x="46" y="223"/>
                </a:lnTo>
                <a:lnTo>
                  <a:pt x="40" y="221"/>
                </a:lnTo>
                <a:lnTo>
                  <a:pt x="35" y="218"/>
                </a:lnTo>
                <a:lnTo>
                  <a:pt x="31" y="214"/>
                </a:lnTo>
                <a:lnTo>
                  <a:pt x="46" y="198"/>
                </a:lnTo>
                <a:lnTo>
                  <a:pt x="52" y="204"/>
                </a:lnTo>
                <a:lnTo>
                  <a:pt x="58" y="207"/>
                </a:lnTo>
                <a:lnTo>
                  <a:pt x="51" y="226"/>
                </a:lnTo>
                <a:close/>
                <a:moveTo>
                  <a:pt x="31" y="214"/>
                </a:moveTo>
                <a:lnTo>
                  <a:pt x="24" y="207"/>
                </a:lnTo>
                <a:lnTo>
                  <a:pt x="18" y="198"/>
                </a:lnTo>
                <a:lnTo>
                  <a:pt x="12" y="190"/>
                </a:lnTo>
                <a:lnTo>
                  <a:pt x="8" y="181"/>
                </a:lnTo>
                <a:lnTo>
                  <a:pt x="28" y="172"/>
                </a:lnTo>
                <a:lnTo>
                  <a:pt x="31" y="180"/>
                </a:lnTo>
                <a:lnTo>
                  <a:pt x="35" y="186"/>
                </a:lnTo>
                <a:lnTo>
                  <a:pt x="40" y="192"/>
                </a:lnTo>
                <a:lnTo>
                  <a:pt x="46" y="198"/>
                </a:lnTo>
                <a:lnTo>
                  <a:pt x="31" y="214"/>
                </a:lnTo>
                <a:close/>
                <a:moveTo>
                  <a:pt x="8" y="181"/>
                </a:moveTo>
                <a:lnTo>
                  <a:pt x="5" y="170"/>
                </a:lnTo>
                <a:lnTo>
                  <a:pt x="2" y="161"/>
                </a:lnTo>
                <a:lnTo>
                  <a:pt x="1" y="150"/>
                </a:lnTo>
                <a:lnTo>
                  <a:pt x="0" y="139"/>
                </a:lnTo>
                <a:lnTo>
                  <a:pt x="22" y="139"/>
                </a:lnTo>
                <a:lnTo>
                  <a:pt x="22" y="148"/>
                </a:lnTo>
                <a:lnTo>
                  <a:pt x="23" y="157"/>
                </a:lnTo>
                <a:lnTo>
                  <a:pt x="25" y="165"/>
                </a:lnTo>
                <a:lnTo>
                  <a:pt x="28" y="172"/>
                </a:lnTo>
                <a:lnTo>
                  <a:pt x="8" y="181"/>
                </a:lnTo>
                <a:close/>
                <a:moveTo>
                  <a:pt x="0" y="139"/>
                </a:moveTo>
                <a:lnTo>
                  <a:pt x="1" y="125"/>
                </a:lnTo>
                <a:lnTo>
                  <a:pt x="3" y="111"/>
                </a:lnTo>
                <a:lnTo>
                  <a:pt x="24" y="115"/>
                </a:lnTo>
                <a:lnTo>
                  <a:pt x="22" y="127"/>
                </a:lnTo>
                <a:lnTo>
                  <a:pt x="22" y="139"/>
                </a:lnTo>
                <a:lnTo>
                  <a:pt x="0" y="139"/>
                </a:lnTo>
                <a:close/>
                <a:moveTo>
                  <a:pt x="3" y="111"/>
                </a:moveTo>
                <a:lnTo>
                  <a:pt x="6" y="97"/>
                </a:lnTo>
                <a:lnTo>
                  <a:pt x="3" y="111"/>
                </a:lnTo>
                <a:lnTo>
                  <a:pt x="13" y="113"/>
                </a:lnTo>
                <a:lnTo>
                  <a:pt x="3" y="111"/>
                </a:lnTo>
                <a:close/>
                <a:moveTo>
                  <a:pt x="3" y="111"/>
                </a:moveTo>
                <a:lnTo>
                  <a:pt x="7" y="98"/>
                </a:lnTo>
                <a:lnTo>
                  <a:pt x="12" y="84"/>
                </a:lnTo>
                <a:lnTo>
                  <a:pt x="31" y="93"/>
                </a:lnTo>
                <a:lnTo>
                  <a:pt x="27" y="104"/>
                </a:lnTo>
                <a:lnTo>
                  <a:pt x="24" y="115"/>
                </a:lnTo>
                <a:lnTo>
                  <a:pt x="3" y="111"/>
                </a:lnTo>
                <a:close/>
                <a:moveTo>
                  <a:pt x="31" y="93"/>
                </a:moveTo>
                <a:lnTo>
                  <a:pt x="33" y="89"/>
                </a:lnTo>
                <a:lnTo>
                  <a:pt x="31" y="93"/>
                </a:lnTo>
                <a:lnTo>
                  <a:pt x="22" y="88"/>
                </a:lnTo>
                <a:lnTo>
                  <a:pt x="31" y="93"/>
                </a:lnTo>
                <a:close/>
                <a:moveTo>
                  <a:pt x="12" y="84"/>
                </a:moveTo>
                <a:lnTo>
                  <a:pt x="19" y="72"/>
                </a:lnTo>
                <a:lnTo>
                  <a:pt x="26" y="60"/>
                </a:lnTo>
                <a:lnTo>
                  <a:pt x="43" y="73"/>
                </a:lnTo>
                <a:lnTo>
                  <a:pt x="36" y="82"/>
                </a:lnTo>
                <a:lnTo>
                  <a:pt x="31" y="93"/>
                </a:lnTo>
                <a:lnTo>
                  <a:pt x="12" y="84"/>
                </a:lnTo>
                <a:close/>
                <a:moveTo>
                  <a:pt x="26" y="60"/>
                </a:moveTo>
                <a:lnTo>
                  <a:pt x="34" y="49"/>
                </a:lnTo>
                <a:lnTo>
                  <a:pt x="45" y="39"/>
                </a:lnTo>
                <a:lnTo>
                  <a:pt x="59" y="54"/>
                </a:lnTo>
                <a:lnTo>
                  <a:pt x="51" y="63"/>
                </a:lnTo>
                <a:lnTo>
                  <a:pt x="43" y="73"/>
                </a:lnTo>
                <a:lnTo>
                  <a:pt x="26" y="60"/>
                </a:lnTo>
                <a:close/>
                <a:moveTo>
                  <a:pt x="59" y="54"/>
                </a:moveTo>
                <a:lnTo>
                  <a:pt x="47" y="66"/>
                </a:lnTo>
                <a:lnTo>
                  <a:pt x="59" y="54"/>
                </a:lnTo>
                <a:lnTo>
                  <a:pt x="52" y="47"/>
                </a:lnTo>
                <a:lnTo>
                  <a:pt x="59" y="54"/>
                </a:lnTo>
                <a:close/>
                <a:moveTo>
                  <a:pt x="45" y="39"/>
                </a:moveTo>
                <a:lnTo>
                  <a:pt x="55" y="29"/>
                </a:lnTo>
                <a:lnTo>
                  <a:pt x="65" y="22"/>
                </a:lnTo>
                <a:lnTo>
                  <a:pt x="77" y="40"/>
                </a:lnTo>
                <a:lnTo>
                  <a:pt x="68" y="46"/>
                </a:lnTo>
                <a:lnTo>
                  <a:pt x="59" y="54"/>
                </a:lnTo>
                <a:lnTo>
                  <a:pt x="45" y="39"/>
                </a:lnTo>
                <a:close/>
                <a:moveTo>
                  <a:pt x="65" y="22"/>
                </a:moveTo>
                <a:lnTo>
                  <a:pt x="100" y="0"/>
                </a:lnTo>
                <a:lnTo>
                  <a:pt x="65" y="22"/>
                </a:lnTo>
                <a:lnTo>
                  <a:pt x="71" y="31"/>
                </a:lnTo>
                <a:lnTo>
                  <a:pt x="65" y="22"/>
                </a:lnTo>
                <a:close/>
                <a:moveTo>
                  <a:pt x="65" y="22"/>
                </a:moveTo>
                <a:lnTo>
                  <a:pt x="76" y="16"/>
                </a:lnTo>
                <a:lnTo>
                  <a:pt x="86" y="12"/>
                </a:lnTo>
                <a:lnTo>
                  <a:pt x="93" y="31"/>
                </a:lnTo>
                <a:lnTo>
                  <a:pt x="85" y="35"/>
                </a:lnTo>
                <a:lnTo>
                  <a:pt x="77" y="40"/>
                </a:lnTo>
                <a:lnTo>
                  <a:pt x="65" y="22"/>
                </a:lnTo>
                <a:close/>
                <a:moveTo>
                  <a:pt x="86" y="12"/>
                </a:moveTo>
                <a:lnTo>
                  <a:pt x="95" y="9"/>
                </a:lnTo>
                <a:lnTo>
                  <a:pt x="105" y="6"/>
                </a:lnTo>
                <a:lnTo>
                  <a:pt x="109" y="27"/>
                </a:lnTo>
                <a:lnTo>
                  <a:pt x="101" y="29"/>
                </a:lnTo>
                <a:lnTo>
                  <a:pt x="93" y="31"/>
                </a:lnTo>
                <a:lnTo>
                  <a:pt x="86" y="12"/>
                </a:lnTo>
                <a:close/>
                <a:moveTo>
                  <a:pt x="105" y="6"/>
                </a:moveTo>
                <a:lnTo>
                  <a:pt x="114" y="5"/>
                </a:lnTo>
                <a:lnTo>
                  <a:pt x="123" y="4"/>
                </a:lnTo>
                <a:lnTo>
                  <a:pt x="123" y="26"/>
                </a:lnTo>
                <a:lnTo>
                  <a:pt x="116" y="26"/>
                </a:lnTo>
                <a:lnTo>
                  <a:pt x="109" y="27"/>
                </a:lnTo>
                <a:lnTo>
                  <a:pt x="105" y="6"/>
                </a:lnTo>
                <a:close/>
                <a:moveTo>
                  <a:pt x="123" y="4"/>
                </a:moveTo>
                <a:lnTo>
                  <a:pt x="132" y="4"/>
                </a:lnTo>
                <a:lnTo>
                  <a:pt x="132" y="26"/>
                </a:lnTo>
                <a:lnTo>
                  <a:pt x="123" y="26"/>
                </a:lnTo>
                <a:lnTo>
                  <a:pt x="123" y="4"/>
                </a:lnTo>
                <a:close/>
                <a:moveTo>
                  <a:pt x="132" y="4"/>
                </a:moveTo>
                <a:lnTo>
                  <a:pt x="142" y="4"/>
                </a:lnTo>
                <a:lnTo>
                  <a:pt x="142" y="16"/>
                </a:lnTo>
                <a:lnTo>
                  <a:pt x="132" y="16"/>
                </a:lnTo>
                <a:lnTo>
                  <a:pt x="132" y="4"/>
                </a:lnTo>
                <a:close/>
                <a:moveTo>
                  <a:pt x="52" y="118"/>
                </a:moveTo>
                <a:lnTo>
                  <a:pt x="51" y="127"/>
                </a:lnTo>
                <a:lnTo>
                  <a:pt x="50" y="135"/>
                </a:lnTo>
                <a:lnTo>
                  <a:pt x="29" y="134"/>
                </a:lnTo>
                <a:lnTo>
                  <a:pt x="29" y="126"/>
                </a:lnTo>
                <a:lnTo>
                  <a:pt x="31" y="115"/>
                </a:lnTo>
                <a:lnTo>
                  <a:pt x="52" y="118"/>
                </a:lnTo>
                <a:close/>
                <a:moveTo>
                  <a:pt x="50" y="135"/>
                </a:moveTo>
                <a:lnTo>
                  <a:pt x="50" y="142"/>
                </a:lnTo>
                <a:lnTo>
                  <a:pt x="49" y="149"/>
                </a:lnTo>
                <a:lnTo>
                  <a:pt x="28" y="149"/>
                </a:lnTo>
                <a:lnTo>
                  <a:pt x="28" y="141"/>
                </a:lnTo>
                <a:lnTo>
                  <a:pt x="29" y="134"/>
                </a:lnTo>
                <a:lnTo>
                  <a:pt x="50" y="135"/>
                </a:lnTo>
                <a:close/>
                <a:moveTo>
                  <a:pt x="49" y="149"/>
                </a:moveTo>
                <a:lnTo>
                  <a:pt x="50" y="155"/>
                </a:lnTo>
                <a:lnTo>
                  <a:pt x="50" y="161"/>
                </a:lnTo>
                <a:lnTo>
                  <a:pt x="29" y="165"/>
                </a:lnTo>
                <a:lnTo>
                  <a:pt x="28" y="157"/>
                </a:lnTo>
                <a:lnTo>
                  <a:pt x="28" y="149"/>
                </a:lnTo>
                <a:lnTo>
                  <a:pt x="49" y="149"/>
                </a:lnTo>
                <a:close/>
                <a:moveTo>
                  <a:pt x="50" y="161"/>
                </a:moveTo>
                <a:lnTo>
                  <a:pt x="52" y="168"/>
                </a:lnTo>
                <a:lnTo>
                  <a:pt x="54" y="176"/>
                </a:lnTo>
                <a:lnTo>
                  <a:pt x="33" y="182"/>
                </a:lnTo>
                <a:lnTo>
                  <a:pt x="31" y="173"/>
                </a:lnTo>
                <a:lnTo>
                  <a:pt x="29" y="165"/>
                </a:lnTo>
                <a:lnTo>
                  <a:pt x="50" y="161"/>
                </a:lnTo>
                <a:close/>
                <a:moveTo>
                  <a:pt x="33" y="182"/>
                </a:moveTo>
                <a:lnTo>
                  <a:pt x="34" y="185"/>
                </a:lnTo>
                <a:lnTo>
                  <a:pt x="33" y="182"/>
                </a:lnTo>
                <a:lnTo>
                  <a:pt x="43" y="179"/>
                </a:lnTo>
                <a:lnTo>
                  <a:pt x="33" y="182"/>
                </a:lnTo>
                <a:close/>
                <a:moveTo>
                  <a:pt x="54" y="176"/>
                </a:moveTo>
                <a:lnTo>
                  <a:pt x="56" y="182"/>
                </a:lnTo>
                <a:lnTo>
                  <a:pt x="59" y="188"/>
                </a:lnTo>
                <a:lnTo>
                  <a:pt x="41" y="198"/>
                </a:lnTo>
                <a:lnTo>
                  <a:pt x="37" y="191"/>
                </a:lnTo>
                <a:lnTo>
                  <a:pt x="33" y="182"/>
                </a:lnTo>
                <a:lnTo>
                  <a:pt x="54" y="176"/>
                </a:lnTo>
                <a:close/>
                <a:moveTo>
                  <a:pt x="59" y="188"/>
                </a:moveTo>
                <a:lnTo>
                  <a:pt x="62" y="193"/>
                </a:lnTo>
                <a:lnTo>
                  <a:pt x="66" y="197"/>
                </a:lnTo>
                <a:lnTo>
                  <a:pt x="52" y="212"/>
                </a:lnTo>
                <a:lnTo>
                  <a:pt x="46" y="206"/>
                </a:lnTo>
                <a:lnTo>
                  <a:pt x="41" y="198"/>
                </a:lnTo>
                <a:lnTo>
                  <a:pt x="59" y="188"/>
                </a:lnTo>
                <a:close/>
                <a:moveTo>
                  <a:pt x="52" y="213"/>
                </a:moveTo>
                <a:lnTo>
                  <a:pt x="52" y="212"/>
                </a:lnTo>
                <a:lnTo>
                  <a:pt x="59" y="205"/>
                </a:lnTo>
                <a:lnTo>
                  <a:pt x="52" y="213"/>
                </a:lnTo>
                <a:close/>
                <a:moveTo>
                  <a:pt x="66" y="197"/>
                </a:moveTo>
                <a:lnTo>
                  <a:pt x="68" y="198"/>
                </a:lnTo>
                <a:lnTo>
                  <a:pt x="70" y="199"/>
                </a:lnTo>
                <a:lnTo>
                  <a:pt x="63" y="219"/>
                </a:lnTo>
                <a:lnTo>
                  <a:pt x="57" y="217"/>
                </a:lnTo>
                <a:lnTo>
                  <a:pt x="52" y="213"/>
                </a:lnTo>
                <a:lnTo>
                  <a:pt x="66" y="197"/>
                </a:lnTo>
                <a:close/>
                <a:moveTo>
                  <a:pt x="70" y="199"/>
                </a:moveTo>
                <a:lnTo>
                  <a:pt x="74" y="200"/>
                </a:lnTo>
                <a:lnTo>
                  <a:pt x="77" y="200"/>
                </a:lnTo>
                <a:lnTo>
                  <a:pt x="77" y="222"/>
                </a:lnTo>
                <a:lnTo>
                  <a:pt x="70" y="221"/>
                </a:lnTo>
                <a:lnTo>
                  <a:pt x="63" y="219"/>
                </a:lnTo>
                <a:lnTo>
                  <a:pt x="70" y="199"/>
                </a:lnTo>
                <a:close/>
                <a:moveTo>
                  <a:pt x="77" y="200"/>
                </a:moveTo>
                <a:lnTo>
                  <a:pt x="81" y="200"/>
                </a:lnTo>
                <a:lnTo>
                  <a:pt x="84" y="199"/>
                </a:lnTo>
                <a:lnTo>
                  <a:pt x="94" y="218"/>
                </a:lnTo>
                <a:lnTo>
                  <a:pt x="90" y="220"/>
                </a:lnTo>
                <a:lnTo>
                  <a:pt x="86" y="221"/>
                </a:lnTo>
                <a:lnTo>
                  <a:pt x="82" y="222"/>
                </a:lnTo>
                <a:lnTo>
                  <a:pt x="77" y="222"/>
                </a:lnTo>
                <a:lnTo>
                  <a:pt x="77" y="200"/>
                </a:lnTo>
                <a:close/>
                <a:moveTo>
                  <a:pt x="84" y="199"/>
                </a:moveTo>
                <a:lnTo>
                  <a:pt x="88" y="196"/>
                </a:lnTo>
                <a:lnTo>
                  <a:pt x="91" y="193"/>
                </a:lnTo>
                <a:lnTo>
                  <a:pt x="108" y="207"/>
                </a:lnTo>
                <a:lnTo>
                  <a:pt x="102" y="213"/>
                </a:lnTo>
                <a:lnTo>
                  <a:pt x="94" y="218"/>
                </a:lnTo>
                <a:lnTo>
                  <a:pt x="84" y="199"/>
                </a:lnTo>
                <a:close/>
                <a:moveTo>
                  <a:pt x="91" y="193"/>
                </a:moveTo>
                <a:lnTo>
                  <a:pt x="85" y="200"/>
                </a:lnTo>
                <a:lnTo>
                  <a:pt x="91" y="193"/>
                </a:lnTo>
                <a:lnTo>
                  <a:pt x="100" y="199"/>
                </a:lnTo>
                <a:lnTo>
                  <a:pt x="91" y="193"/>
                </a:lnTo>
                <a:close/>
                <a:moveTo>
                  <a:pt x="91" y="193"/>
                </a:moveTo>
                <a:lnTo>
                  <a:pt x="94" y="188"/>
                </a:lnTo>
                <a:lnTo>
                  <a:pt x="96" y="182"/>
                </a:lnTo>
                <a:lnTo>
                  <a:pt x="117" y="188"/>
                </a:lnTo>
                <a:lnTo>
                  <a:pt x="115" y="193"/>
                </a:lnTo>
                <a:lnTo>
                  <a:pt x="113" y="198"/>
                </a:lnTo>
                <a:lnTo>
                  <a:pt x="111" y="203"/>
                </a:lnTo>
                <a:lnTo>
                  <a:pt x="108" y="207"/>
                </a:lnTo>
                <a:lnTo>
                  <a:pt x="91" y="193"/>
                </a:lnTo>
                <a:close/>
                <a:moveTo>
                  <a:pt x="96" y="182"/>
                </a:moveTo>
                <a:lnTo>
                  <a:pt x="109" y="142"/>
                </a:lnTo>
                <a:lnTo>
                  <a:pt x="96" y="182"/>
                </a:lnTo>
                <a:lnTo>
                  <a:pt x="107" y="185"/>
                </a:lnTo>
                <a:lnTo>
                  <a:pt x="96" y="182"/>
                </a:lnTo>
                <a:close/>
                <a:moveTo>
                  <a:pt x="96" y="182"/>
                </a:moveTo>
                <a:lnTo>
                  <a:pt x="98" y="174"/>
                </a:lnTo>
                <a:lnTo>
                  <a:pt x="98" y="165"/>
                </a:lnTo>
                <a:lnTo>
                  <a:pt x="120" y="165"/>
                </a:lnTo>
                <a:lnTo>
                  <a:pt x="119" y="178"/>
                </a:lnTo>
                <a:lnTo>
                  <a:pt x="117" y="188"/>
                </a:lnTo>
                <a:lnTo>
                  <a:pt x="96" y="182"/>
                </a:lnTo>
                <a:close/>
                <a:moveTo>
                  <a:pt x="98" y="165"/>
                </a:moveTo>
                <a:lnTo>
                  <a:pt x="98" y="155"/>
                </a:lnTo>
                <a:lnTo>
                  <a:pt x="96" y="144"/>
                </a:lnTo>
                <a:lnTo>
                  <a:pt x="117" y="140"/>
                </a:lnTo>
                <a:lnTo>
                  <a:pt x="119" y="153"/>
                </a:lnTo>
                <a:lnTo>
                  <a:pt x="120" y="165"/>
                </a:lnTo>
                <a:lnTo>
                  <a:pt x="98" y="165"/>
                </a:lnTo>
                <a:close/>
                <a:moveTo>
                  <a:pt x="96" y="144"/>
                </a:moveTo>
                <a:lnTo>
                  <a:pt x="94" y="136"/>
                </a:lnTo>
                <a:lnTo>
                  <a:pt x="90" y="128"/>
                </a:lnTo>
                <a:lnTo>
                  <a:pt x="109" y="117"/>
                </a:lnTo>
                <a:lnTo>
                  <a:pt x="114" y="129"/>
                </a:lnTo>
                <a:lnTo>
                  <a:pt x="117" y="140"/>
                </a:lnTo>
                <a:lnTo>
                  <a:pt x="96" y="144"/>
                </a:lnTo>
                <a:close/>
                <a:moveTo>
                  <a:pt x="90" y="128"/>
                </a:moveTo>
                <a:lnTo>
                  <a:pt x="86" y="122"/>
                </a:lnTo>
                <a:lnTo>
                  <a:pt x="82" y="117"/>
                </a:lnTo>
                <a:lnTo>
                  <a:pt x="93" y="100"/>
                </a:lnTo>
                <a:lnTo>
                  <a:pt x="97" y="104"/>
                </a:lnTo>
                <a:lnTo>
                  <a:pt x="102" y="107"/>
                </a:lnTo>
                <a:lnTo>
                  <a:pt x="106" y="112"/>
                </a:lnTo>
                <a:lnTo>
                  <a:pt x="109" y="117"/>
                </a:lnTo>
                <a:lnTo>
                  <a:pt x="90" y="128"/>
                </a:lnTo>
                <a:close/>
                <a:moveTo>
                  <a:pt x="82" y="117"/>
                </a:moveTo>
                <a:lnTo>
                  <a:pt x="77" y="115"/>
                </a:lnTo>
                <a:lnTo>
                  <a:pt x="71" y="115"/>
                </a:lnTo>
                <a:lnTo>
                  <a:pt x="71" y="94"/>
                </a:lnTo>
                <a:lnTo>
                  <a:pt x="78" y="95"/>
                </a:lnTo>
                <a:lnTo>
                  <a:pt x="83" y="96"/>
                </a:lnTo>
                <a:lnTo>
                  <a:pt x="88" y="98"/>
                </a:lnTo>
                <a:lnTo>
                  <a:pt x="93" y="100"/>
                </a:lnTo>
                <a:lnTo>
                  <a:pt x="82" y="117"/>
                </a:lnTo>
                <a:close/>
                <a:moveTo>
                  <a:pt x="71" y="115"/>
                </a:moveTo>
                <a:lnTo>
                  <a:pt x="69" y="115"/>
                </a:lnTo>
                <a:lnTo>
                  <a:pt x="68" y="115"/>
                </a:lnTo>
                <a:lnTo>
                  <a:pt x="64" y="95"/>
                </a:lnTo>
                <a:lnTo>
                  <a:pt x="67" y="94"/>
                </a:lnTo>
                <a:lnTo>
                  <a:pt x="71" y="94"/>
                </a:lnTo>
                <a:lnTo>
                  <a:pt x="71" y="115"/>
                </a:lnTo>
                <a:close/>
                <a:moveTo>
                  <a:pt x="68" y="115"/>
                </a:moveTo>
                <a:lnTo>
                  <a:pt x="65" y="116"/>
                </a:lnTo>
                <a:lnTo>
                  <a:pt x="63" y="116"/>
                </a:lnTo>
                <a:lnTo>
                  <a:pt x="56" y="97"/>
                </a:lnTo>
                <a:lnTo>
                  <a:pt x="60" y="96"/>
                </a:lnTo>
                <a:lnTo>
                  <a:pt x="64" y="95"/>
                </a:lnTo>
                <a:lnTo>
                  <a:pt x="68" y="115"/>
                </a:lnTo>
                <a:close/>
                <a:moveTo>
                  <a:pt x="63" y="116"/>
                </a:moveTo>
                <a:lnTo>
                  <a:pt x="60" y="118"/>
                </a:lnTo>
                <a:lnTo>
                  <a:pt x="57" y="120"/>
                </a:lnTo>
                <a:lnTo>
                  <a:pt x="47" y="101"/>
                </a:lnTo>
                <a:lnTo>
                  <a:pt x="52" y="99"/>
                </a:lnTo>
                <a:lnTo>
                  <a:pt x="56" y="97"/>
                </a:lnTo>
                <a:lnTo>
                  <a:pt x="63" y="116"/>
                </a:lnTo>
                <a:close/>
                <a:moveTo>
                  <a:pt x="57" y="120"/>
                </a:moveTo>
                <a:lnTo>
                  <a:pt x="52" y="123"/>
                </a:lnTo>
                <a:lnTo>
                  <a:pt x="47" y="126"/>
                </a:lnTo>
                <a:lnTo>
                  <a:pt x="35" y="108"/>
                </a:lnTo>
                <a:lnTo>
                  <a:pt x="41" y="104"/>
                </a:lnTo>
                <a:lnTo>
                  <a:pt x="47" y="101"/>
                </a:lnTo>
                <a:lnTo>
                  <a:pt x="57" y="120"/>
                </a:lnTo>
                <a:close/>
                <a:moveTo>
                  <a:pt x="31" y="115"/>
                </a:moveTo>
                <a:lnTo>
                  <a:pt x="31" y="110"/>
                </a:lnTo>
                <a:lnTo>
                  <a:pt x="35" y="108"/>
                </a:lnTo>
                <a:lnTo>
                  <a:pt x="41" y="116"/>
                </a:lnTo>
                <a:lnTo>
                  <a:pt x="31" y="115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61" name="Freeform 69"/>
          <p:cNvSpPr>
            <a:spLocks/>
          </p:cNvSpPr>
          <p:nvPr/>
        </p:nvSpPr>
        <p:spPr bwMode="auto">
          <a:xfrm>
            <a:off x="900113" y="4775200"/>
            <a:ext cx="41275" cy="104775"/>
          </a:xfrm>
          <a:custGeom>
            <a:avLst/>
            <a:gdLst>
              <a:gd name="T0" fmla="*/ 0 w 78"/>
              <a:gd name="T1" fmla="*/ 23 h 200"/>
              <a:gd name="T2" fmla="*/ 48 w 78"/>
              <a:gd name="T3" fmla="*/ 0 h 200"/>
              <a:gd name="T4" fmla="*/ 53 w 78"/>
              <a:gd name="T5" fmla="*/ 0 h 200"/>
              <a:gd name="T6" fmla="*/ 53 w 78"/>
              <a:gd name="T7" fmla="*/ 166 h 200"/>
              <a:gd name="T8" fmla="*/ 53 w 78"/>
              <a:gd name="T9" fmla="*/ 179 h 200"/>
              <a:gd name="T10" fmla="*/ 54 w 78"/>
              <a:gd name="T11" fmla="*/ 185 h 200"/>
              <a:gd name="T12" fmla="*/ 56 w 78"/>
              <a:gd name="T13" fmla="*/ 190 h 200"/>
              <a:gd name="T14" fmla="*/ 61 w 78"/>
              <a:gd name="T15" fmla="*/ 193 h 200"/>
              <a:gd name="T16" fmla="*/ 67 w 78"/>
              <a:gd name="T17" fmla="*/ 194 h 200"/>
              <a:gd name="T18" fmla="*/ 78 w 78"/>
              <a:gd name="T19" fmla="*/ 195 h 200"/>
              <a:gd name="T20" fmla="*/ 78 w 78"/>
              <a:gd name="T21" fmla="*/ 200 h 200"/>
              <a:gd name="T22" fmla="*/ 4 w 78"/>
              <a:gd name="T23" fmla="*/ 200 h 200"/>
              <a:gd name="T24" fmla="*/ 4 w 78"/>
              <a:gd name="T25" fmla="*/ 195 h 200"/>
              <a:gd name="T26" fmla="*/ 15 w 78"/>
              <a:gd name="T27" fmla="*/ 194 h 200"/>
              <a:gd name="T28" fmla="*/ 22 w 78"/>
              <a:gd name="T29" fmla="*/ 193 h 200"/>
              <a:gd name="T30" fmla="*/ 25 w 78"/>
              <a:gd name="T31" fmla="*/ 190 h 200"/>
              <a:gd name="T32" fmla="*/ 27 w 78"/>
              <a:gd name="T33" fmla="*/ 187 h 200"/>
              <a:gd name="T34" fmla="*/ 28 w 78"/>
              <a:gd name="T35" fmla="*/ 179 h 200"/>
              <a:gd name="T36" fmla="*/ 29 w 78"/>
              <a:gd name="T37" fmla="*/ 166 h 200"/>
              <a:gd name="T38" fmla="*/ 29 w 78"/>
              <a:gd name="T39" fmla="*/ 59 h 200"/>
              <a:gd name="T40" fmla="*/ 28 w 78"/>
              <a:gd name="T41" fmla="*/ 41 h 200"/>
              <a:gd name="T42" fmla="*/ 27 w 78"/>
              <a:gd name="T43" fmla="*/ 32 h 200"/>
              <a:gd name="T44" fmla="*/ 26 w 78"/>
              <a:gd name="T45" fmla="*/ 28 h 200"/>
              <a:gd name="T46" fmla="*/ 24 w 78"/>
              <a:gd name="T47" fmla="*/ 25 h 200"/>
              <a:gd name="T48" fmla="*/ 21 w 78"/>
              <a:gd name="T49" fmla="*/ 24 h 200"/>
              <a:gd name="T50" fmla="*/ 17 w 78"/>
              <a:gd name="T51" fmla="*/ 23 h 200"/>
              <a:gd name="T52" fmla="*/ 11 w 78"/>
              <a:gd name="T53" fmla="*/ 24 h 200"/>
              <a:gd name="T54" fmla="*/ 2 w 78"/>
              <a:gd name="T55" fmla="*/ 27 h 200"/>
              <a:gd name="T56" fmla="*/ 0 w 78"/>
              <a:gd name="T57" fmla="*/ 23 h 2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8"/>
              <a:gd name="T88" fmla="*/ 0 h 200"/>
              <a:gd name="T89" fmla="*/ 78 w 78"/>
              <a:gd name="T90" fmla="*/ 200 h 2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8" h="200">
                <a:moveTo>
                  <a:pt x="0" y="23"/>
                </a:moveTo>
                <a:lnTo>
                  <a:pt x="48" y="0"/>
                </a:lnTo>
                <a:lnTo>
                  <a:pt x="53" y="0"/>
                </a:lnTo>
                <a:lnTo>
                  <a:pt x="53" y="166"/>
                </a:lnTo>
                <a:lnTo>
                  <a:pt x="53" y="179"/>
                </a:lnTo>
                <a:lnTo>
                  <a:pt x="54" y="185"/>
                </a:lnTo>
                <a:lnTo>
                  <a:pt x="56" y="190"/>
                </a:lnTo>
                <a:lnTo>
                  <a:pt x="61" y="193"/>
                </a:lnTo>
                <a:lnTo>
                  <a:pt x="67" y="194"/>
                </a:lnTo>
                <a:lnTo>
                  <a:pt x="78" y="195"/>
                </a:lnTo>
                <a:lnTo>
                  <a:pt x="78" y="200"/>
                </a:lnTo>
                <a:lnTo>
                  <a:pt x="4" y="200"/>
                </a:lnTo>
                <a:lnTo>
                  <a:pt x="4" y="195"/>
                </a:lnTo>
                <a:lnTo>
                  <a:pt x="15" y="194"/>
                </a:lnTo>
                <a:lnTo>
                  <a:pt x="22" y="193"/>
                </a:lnTo>
                <a:lnTo>
                  <a:pt x="25" y="190"/>
                </a:lnTo>
                <a:lnTo>
                  <a:pt x="27" y="187"/>
                </a:lnTo>
                <a:lnTo>
                  <a:pt x="28" y="179"/>
                </a:lnTo>
                <a:lnTo>
                  <a:pt x="29" y="166"/>
                </a:lnTo>
                <a:lnTo>
                  <a:pt x="29" y="59"/>
                </a:lnTo>
                <a:lnTo>
                  <a:pt x="28" y="41"/>
                </a:lnTo>
                <a:lnTo>
                  <a:pt x="27" y="32"/>
                </a:lnTo>
                <a:lnTo>
                  <a:pt x="26" y="28"/>
                </a:lnTo>
                <a:lnTo>
                  <a:pt x="24" y="25"/>
                </a:lnTo>
                <a:lnTo>
                  <a:pt x="21" y="24"/>
                </a:lnTo>
                <a:lnTo>
                  <a:pt x="17" y="23"/>
                </a:lnTo>
                <a:lnTo>
                  <a:pt x="11" y="24"/>
                </a:lnTo>
                <a:lnTo>
                  <a:pt x="2" y="27"/>
                </a:lnTo>
                <a:lnTo>
                  <a:pt x="0" y="2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62" name="Freeform 70"/>
          <p:cNvSpPr>
            <a:spLocks noEditPoints="1"/>
          </p:cNvSpPr>
          <p:nvPr/>
        </p:nvSpPr>
        <p:spPr bwMode="auto">
          <a:xfrm>
            <a:off x="963613" y="4775200"/>
            <a:ext cx="71437" cy="104775"/>
          </a:xfrm>
          <a:custGeom>
            <a:avLst/>
            <a:gdLst>
              <a:gd name="T0" fmla="*/ 134 w 134"/>
              <a:gd name="T1" fmla="*/ 127 h 200"/>
              <a:gd name="T2" fmla="*/ 134 w 134"/>
              <a:gd name="T3" fmla="*/ 148 h 200"/>
              <a:gd name="T4" fmla="*/ 107 w 134"/>
              <a:gd name="T5" fmla="*/ 148 h 200"/>
              <a:gd name="T6" fmla="*/ 107 w 134"/>
              <a:gd name="T7" fmla="*/ 200 h 200"/>
              <a:gd name="T8" fmla="*/ 83 w 134"/>
              <a:gd name="T9" fmla="*/ 200 h 200"/>
              <a:gd name="T10" fmla="*/ 83 w 134"/>
              <a:gd name="T11" fmla="*/ 148 h 200"/>
              <a:gd name="T12" fmla="*/ 0 w 134"/>
              <a:gd name="T13" fmla="*/ 148 h 200"/>
              <a:gd name="T14" fmla="*/ 0 w 134"/>
              <a:gd name="T15" fmla="*/ 129 h 200"/>
              <a:gd name="T16" fmla="*/ 91 w 134"/>
              <a:gd name="T17" fmla="*/ 0 h 200"/>
              <a:gd name="T18" fmla="*/ 107 w 134"/>
              <a:gd name="T19" fmla="*/ 0 h 200"/>
              <a:gd name="T20" fmla="*/ 107 w 134"/>
              <a:gd name="T21" fmla="*/ 127 h 200"/>
              <a:gd name="T22" fmla="*/ 134 w 134"/>
              <a:gd name="T23" fmla="*/ 127 h 200"/>
              <a:gd name="T24" fmla="*/ 83 w 134"/>
              <a:gd name="T25" fmla="*/ 127 h 200"/>
              <a:gd name="T26" fmla="*/ 83 w 134"/>
              <a:gd name="T27" fmla="*/ 30 h 200"/>
              <a:gd name="T28" fmla="*/ 14 w 134"/>
              <a:gd name="T29" fmla="*/ 127 h 200"/>
              <a:gd name="T30" fmla="*/ 83 w 134"/>
              <a:gd name="T31" fmla="*/ 127 h 2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4"/>
              <a:gd name="T49" fmla="*/ 0 h 200"/>
              <a:gd name="T50" fmla="*/ 134 w 134"/>
              <a:gd name="T51" fmla="*/ 200 h 2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4" h="200">
                <a:moveTo>
                  <a:pt x="134" y="127"/>
                </a:moveTo>
                <a:lnTo>
                  <a:pt x="134" y="148"/>
                </a:lnTo>
                <a:lnTo>
                  <a:pt x="107" y="148"/>
                </a:lnTo>
                <a:lnTo>
                  <a:pt x="107" y="200"/>
                </a:lnTo>
                <a:lnTo>
                  <a:pt x="83" y="200"/>
                </a:lnTo>
                <a:lnTo>
                  <a:pt x="83" y="148"/>
                </a:lnTo>
                <a:lnTo>
                  <a:pt x="0" y="148"/>
                </a:lnTo>
                <a:lnTo>
                  <a:pt x="0" y="129"/>
                </a:lnTo>
                <a:lnTo>
                  <a:pt x="91" y="0"/>
                </a:lnTo>
                <a:lnTo>
                  <a:pt x="107" y="0"/>
                </a:lnTo>
                <a:lnTo>
                  <a:pt x="107" y="127"/>
                </a:lnTo>
                <a:lnTo>
                  <a:pt x="134" y="127"/>
                </a:lnTo>
                <a:close/>
                <a:moveTo>
                  <a:pt x="83" y="127"/>
                </a:moveTo>
                <a:lnTo>
                  <a:pt x="83" y="30"/>
                </a:lnTo>
                <a:lnTo>
                  <a:pt x="14" y="127"/>
                </a:lnTo>
                <a:lnTo>
                  <a:pt x="83" y="12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63" name="Freeform 71"/>
          <p:cNvSpPr>
            <a:spLocks noEditPoints="1"/>
          </p:cNvSpPr>
          <p:nvPr/>
        </p:nvSpPr>
        <p:spPr bwMode="auto">
          <a:xfrm>
            <a:off x="893763" y="4768850"/>
            <a:ext cx="53975" cy="117475"/>
          </a:xfrm>
          <a:custGeom>
            <a:avLst/>
            <a:gdLst>
              <a:gd name="T0" fmla="*/ 9 w 103"/>
              <a:gd name="T1" fmla="*/ 25 h 222"/>
              <a:gd name="T2" fmla="*/ 58 w 103"/>
              <a:gd name="T3" fmla="*/ 1 h 222"/>
              <a:gd name="T4" fmla="*/ 62 w 103"/>
              <a:gd name="T5" fmla="*/ 0 h 222"/>
              <a:gd name="T6" fmla="*/ 67 w 103"/>
              <a:gd name="T7" fmla="*/ 0 h 222"/>
              <a:gd name="T8" fmla="*/ 78 w 103"/>
              <a:gd name="T9" fmla="*/ 12 h 222"/>
              <a:gd name="T10" fmla="*/ 57 w 103"/>
              <a:gd name="T11" fmla="*/ 185 h 222"/>
              <a:gd name="T12" fmla="*/ 79 w 103"/>
              <a:gd name="T13" fmla="*/ 194 h 222"/>
              <a:gd name="T14" fmla="*/ 58 w 103"/>
              <a:gd name="T15" fmla="*/ 202 h 222"/>
              <a:gd name="T16" fmla="*/ 79 w 103"/>
              <a:gd name="T17" fmla="*/ 194 h 222"/>
              <a:gd name="T18" fmla="*/ 58 w 103"/>
              <a:gd name="T19" fmla="*/ 202 h 222"/>
              <a:gd name="T20" fmla="*/ 70 w 103"/>
              <a:gd name="T21" fmla="*/ 202 h 222"/>
              <a:gd name="T22" fmla="*/ 69 w 103"/>
              <a:gd name="T23" fmla="*/ 214 h 222"/>
              <a:gd name="T24" fmla="*/ 70 w 103"/>
              <a:gd name="T25" fmla="*/ 214 h 222"/>
              <a:gd name="T26" fmla="*/ 80 w 103"/>
              <a:gd name="T27" fmla="*/ 195 h 222"/>
              <a:gd name="T28" fmla="*/ 79 w 103"/>
              <a:gd name="T29" fmla="*/ 194 h 222"/>
              <a:gd name="T30" fmla="*/ 82 w 103"/>
              <a:gd name="T31" fmla="*/ 195 h 222"/>
              <a:gd name="T32" fmla="*/ 85 w 103"/>
              <a:gd name="T33" fmla="*/ 217 h 222"/>
              <a:gd name="T34" fmla="*/ 103 w 103"/>
              <a:gd name="T35" fmla="*/ 207 h 222"/>
              <a:gd name="T36" fmla="*/ 81 w 103"/>
              <a:gd name="T37" fmla="*/ 212 h 222"/>
              <a:gd name="T38" fmla="*/ 92 w 103"/>
              <a:gd name="T39" fmla="*/ 222 h 222"/>
              <a:gd name="T40" fmla="*/ 18 w 103"/>
              <a:gd name="T41" fmla="*/ 202 h 222"/>
              <a:gd name="T42" fmla="*/ 7 w 103"/>
              <a:gd name="T43" fmla="*/ 212 h 222"/>
              <a:gd name="T44" fmla="*/ 28 w 103"/>
              <a:gd name="T45" fmla="*/ 207 h 222"/>
              <a:gd name="T46" fmla="*/ 18 w 103"/>
              <a:gd name="T47" fmla="*/ 196 h 222"/>
              <a:gd name="T48" fmla="*/ 28 w 103"/>
              <a:gd name="T49" fmla="*/ 195 h 222"/>
              <a:gd name="T50" fmla="*/ 28 w 103"/>
              <a:gd name="T51" fmla="*/ 195 h 222"/>
              <a:gd name="T52" fmla="*/ 31 w 103"/>
              <a:gd name="T53" fmla="*/ 216 h 222"/>
              <a:gd name="T54" fmla="*/ 36 w 103"/>
              <a:gd name="T55" fmla="*/ 205 h 222"/>
              <a:gd name="T56" fmla="*/ 47 w 103"/>
              <a:gd name="T57" fmla="*/ 209 h 222"/>
              <a:gd name="T58" fmla="*/ 53 w 103"/>
              <a:gd name="T59" fmla="*/ 203 h 222"/>
              <a:gd name="T60" fmla="*/ 32 w 103"/>
              <a:gd name="T61" fmla="*/ 194 h 222"/>
              <a:gd name="T62" fmla="*/ 32 w 103"/>
              <a:gd name="T63" fmla="*/ 194 h 222"/>
              <a:gd name="T64" fmla="*/ 51 w 103"/>
              <a:gd name="T65" fmla="*/ 203 h 222"/>
              <a:gd name="T66" fmla="*/ 53 w 103"/>
              <a:gd name="T67" fmla="*/ 199 h 222"/>
              <a:gd name="T68" fmla="*/ 53 w 103"/>
              <a:gd name="T69" fmla="*/ 192 h 222"/>
              <a:gd name="T70" fmla="*/ 32 w 103"/>
              <a:gd name="T71" fmla="*/ 178 h 222"/>
              <a:gd name="T72" fmla="*/ 32 w 103"/>
              <a:gd name="T73" fmla="*/ 178 h 222"/>
              <a:gd name="T74" fmla="*/ 32 w 103"/>
              <a:gd name="T75" fmla="*/ 71 h 222"/>
              <a:gd name="T76" fmla="*/ 54 w 103"/>
              <a:gd name="T77" fmla="*/ 71 h 222"/>
              <a:gd name="T78" fmla="*/ 52 w 103"/>
              <a:gd name="T79" fmla="*/ 41 h 222"/>
              <a:gd name="T80" fmla="*/ 32 w 103"/>
              <a:gd name="T81" fmla="*/ 48 h 222"/>
              <a:gd name="T82" fmla="*/ 31 w 103"/>
              <a:gd name="T83" fmla="*/ 45 h 222"/>
              <a:gd name="T84" fmla="*/ 31 w 103"/>
              <a:gd name="T85" fmla="*/ 46 h 222"/>
              <a:gd name="T86" fmla="*/ 50 w 103"/>
              <a:gd name="T87" fmla="*/ 35 h 222"/>
              <a:gd name="T88" fmla="*/ 48 w 103"/>
              <a:gd name="T89" fmla="*/ 31 h 222"/>
              <a:gd name="T90" fmla="*/ 32 w 103"/>
              <a:gd name="T91" fmla="*/ 45 h 222"/>
              <a:gd name="T92" fmla="*/ 38 w 103"/>
              <a:gd name="T93" fmla="*/ 25 h 222"/>
              <a:gd name="T94" fmla="*/ 32 w 103"/>
              <a:gd name="T95" fmla="*/ 45 h 222"/>
              <a:gd name="T96" fmla="*/ 38 w 103"/>
              <a:gd name="T97" fmla="*/ 25 h 222"/>
              <a:gd name="T98" fmla="*/ 22 w 103"/>
              <a:gd name="T99" fmla="*/ 25 h 222"/>
              <a:gd name="T100" fmla="*/ 25 w 103"/>
              <a:gd name="T101" fmla="*/ 47 h 222"/>
              <a:gd name="T102" fmla="*/ 28 w 103"/>
              <a:gd name="T103" fmla="*/ 46 h 222"/>
              <a:gd name="T104" fmla="*/ 21 w 103"/>
              <a:gd name="T105" fmla="*/ 49 h 222"/>
              <a:gd name="T106" fmla="*/ 7 w 103"/>
              <a:gd name="T107" fmla="*/ 44 h 222"/>
              <a:gd name="T108" fmla="*/ 5 w 103"/>
              <a:gd name="T109" fmla="*/ 39 h 2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3"/>
              <a:gd name="T166" fmla="*/ 0 h 222"/>
              <a:gd name="T167" fmla="*/ 103 w 103"/>
              <a:gd name="T168" fmla="*/ 222 h 22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3" h="222">
                <a:moveTo>
                  <a:pt x="9" y="25"/>
                </a:moveTo>
                <a:lnTo>
                  <a:pt x="58" y="1"/>
                </a:lnTo>
                <a:lnTo>
                  <a:pt x="67" y="21"/>
                </a:lnTo>
                <a:lnTo>
                  <a:pt x="19" y="44"/>
                </a:lnTo>
                <a:lnTo>
                  <a:pt x="9" y="25"/>
                </a:lnTo>
                <a:close/>
                <a:moveTo>
                  <a:pt x="58" y="1"/>
                </a:moveTo>
                <a:lnTo>
                  <a:pt x="60" y="0"/>
                </a:lnTo>
                <a:lnTo>
                  <a:pt x="62" y="0"/>
                </a:lnTo>
                <a:lnTo>
                  <a:pt x="62" y="12"/>
                </a:lnTo>
                <a:lnTo>
                  <a:pt x="58" y="1"/>
                </a:lnTo>
                <a:close/>
                <a:moveTo>
                  <a:pt x="62" y="0"/>
                </a:moveTo>
                <a:lnTo>
                  <a:pt x="67" y="0"/>
                </a:lnTo>
                <a:lnTo>
                  <a:pt x="67" y="22"/>
                </a:lnTo>
                <a:lnTo>
                  <a:pt x="62" y="22"/>
                </a:lnTo>
                <a:lnTo>
                  <a:pt x="62" y="0"/>
                </a:lnTo>
                <a:close/>
                <a:moveTo>
                  <a:pt x="67" y="0"/>
                </a:moveTo>
                <a:lnTo>
                  <a:pt x="78" y="0"/>
                </a:lnTo>
                <a:lnTo>
                  <a:pt x="78" y="12"/>
                </a:lnTo>
                <a:lnTo>
                  <a:pt x="67" y="12"/>
                </a:lnTo>
                <a:lnTo>
                  <a:pt x="67" y="0"/>
                </a:lnTo>
                <a:close/>
                <a:moveTo>
                  <a:pt x="78" y="12"/>
                </a:moveTo>
                <a:lnTo>
                  <a:pt x="78" y="178"/>
                </a:lnTo>
                <a:lnTo>
                  <a:pt x="56" y="178"/>
                </a:lnTo>
                <a:lnTo>
                  <a:pt x="56" y="12"/>
                </a:lnTo>
                <a:lnTo>
                  <a:pt x="78" y="12"/>
                </a:lnTo>
                <a:close/>
                <a:moveTo>
                  <a:pt x="78" y="178"/>
                </a:moveTo>
                <a:lnTo>
                  <a:pt x="78" y="184"/>
                </a:lnTo>
                <a:lnTo>
                  <a:pt x="78" y="190"/>
                </a:lnTo>
                <a:lnTo>
                  <a:pt x="57" y="191"/>
                </a:lnTo>
                <a:lnTo>
                  <a:pt x="57" y="185"/>
                </a:lnTo>
                <a:lnTo>
                  <a:pt x="56" y="178"/>
                </a:lnTo>
                <a:lnTo>
                  <a:pt x="78" y="178"/>
                </a:lnTo>
                <a:close/>
                <a:moveTo>
                  <a:pt x="78" y="190"/>
                </a:moveTo>
                <a:lnTo>
                  <a:pt x="78" y="193"/>
                </a:lnTo>
                <a:lnTo>
                  <a:pt x="79" y="194"/>
                </a:lnTo>
                <a:lnTo>
                  <a:pt x="58" y="202"/>
                </a:lnTo>
                <a:lnTo>
                  <a:pt x="57" y="197"/>
                </a:lnTo>
                <a:lnTo>
                  <a:pt x="57" y="191"/>
                </a:lnTo>
                <a:lnTo>
                  <a:pt x="78" y="190"/>
                </a:lnTo>
                <a:close/>
                <a:moveTo>
                  <a:pt x="58" y="202"/>
                </a:moveTo>
                <a:lnTo>
                  <a:pt x="58" y="202"/>
                </a:lnTo>
                <a:lnTo>
                  <a:pt x="68" y="197"/>
                </a:lnTo>
                <a:lnTo>
                  <a:pt x="58" y="202"/>
                </a:lnTo>
                <a:close/>
                <a:moveTo>
                  <a:pt x="79" y="194"/>
                </a:moveTo>
                <a:lnTo>
                  <a:pt x="79" y="194"/>
                </a:lnTo>
                <a:lnTo>
                  <a:pt x="63" y="209"/>
                </a:lnTo>
                <a:lnTo>
                  <a:pt x="60" y="206"/>
                </a:lnTo>
                <a:lnTo>
                  <a:pt x="58" y="202"/>
                </a:lnTo>
                <a:lnTo>
                  <a:pt x="79" y="194"/>
                </a:lnTo>
                <a:close/>
                <a:moveTo>
                  <a:pt x="79" y="194"/>
                </a:moveTo>
                <a:lnTo>
                  <a:pt x="70" y="186"/>
                </a:lnTo>
                <a:lnTo>
                  <a:pt x="79" y="194"/>
                </a:lnTo>
                <a:lnTo>
                  <a:pt x="70" y="202"/>
                </a:lnTo>
                <a:lnTo>
                  <a:pt x="79" y="194"/>
                </a:lnTo>
                <a:close/>
                <a:moveTo>
                  <a:pt x="79" y="194"/>
                </a:moveTo>
                <a:lnTo>
                  <a:pt x="79" y="194"/>
                </a:lnTo>
                <a:lnTo>
                  <a:pt x="69" y="214"/>
                </a:lnTo>
                <a:lnTo>
                  <a:pt x="65" y="211"/>
                </a:lnTo>
                <a:lnTo>
                  <a:pt x="63" y="209"/>
                </a:lnTo>
                <a:lnTo>
                  <a:pt x="79" y="194"/>
                </a:lnTo>
                <a:close/>
                <a:moveTo>
                  <a:pt x="69" y="214"/>
                </a:moveTo>
                <a:lnTo>
                  <a:pt x="70" y="214"/>
                </a:lnTo>
                <a:lnTo>
                  <a:pt x="69" y="214"/>
                </a:lnTo>
                <a:lnTo>
                  <a:pt x="75" y="205"/>
                </a:lnTo>
                <a:lnTo>
                  <a:pt x="69" y="214"/>
                </a:lnTo>
                <a:close/>
                <a:moveTo>
                  <a:pt x="79" y="194"/>
                </a:moveTo>
                <a:lnTo>
                  <a:pt x="80" y="195"/>
                </a:lnTo>
                <a:lnTo>
                  <a:pt x="82" y="195"/>
                </a:lnTo>
                <a:lnTo>
                  <a:pt x="80" y="216"/>
                </a:lnTo>
                <a:lnTo>
                  <a:pt x="74" y="215"/>
                </a:lnTo>
                <a:lnTo>
                  <a:pt x="69" y="214"/>
                </a:lnTo>
                <a:lnTo>
                  <a:pt x="79" y="194"/>
                </a:lnTo>
                <a:close/>
                <a:moveTo>
                  <a:pt x="82" y="195"/>
                </a:moveTo>
                <a:lnTo>
                  <a:pt x="84" y="195"/>
                </a:lnTo>
                <a:lnTo>
                  <a:pt x="82" y="195"/>
                </a:lnTo>
                <a:lnTo>
                  <a:pt x="81" y="206"/>
                </a:lnTo>
                <a:lnTo>
                  <a:pt x="82" y="195"/>
                </a:lnTo>
                <a:close/>
                <a:moveTo>
                  <a:pt x="82" y="195"/>
                </a:moveTo>
                <a:lnTo>
                  <a:pt x="86" y="195"/>
                </a:lnTo>
                <a:lnTo>
                  <a:pt x="92" y="196"/>
                </a:lnTo>
                <a:lnTo>
                  <a:pt x="91" y="217"/>
                </a:lnTo>
                <a:lnTo>
                  <a:pt x="85" y="217"/>
                </a:lnTo>
                <a:lnTo>
                  <a:pt x="80" y="216"/>
                </a:lnTo>
                <a:lnTo>
                  <a:pt x="82" y="195"/>
                </a:lnTo>
                <a:close/>
                <a:moveTo>
                  <a:pt x="92" y="196"/>
                </a:moveTo>
                <a:lnTo>
                  <a:pt x="103" y="196"/>
                </a:lnTo>
                <a:lnTo>
                  <a:pt x="103" y="207"/>
                </a:lnTo>
                <a:lnTo>
                  <a:pt x="92" y="207"/>
                </a:lnTo>
                <a:lnTo>
                  <a:pt x="92" y="196"/>
                </a:lnTo>
                <a:close/>
                <a:moveTo>
                  <a:pt x="103" y="207"/>
                </a:moveTo>
                <a:lnTo>
                  <a:pt x="103" y="212"/>
                </a:lnTo>
                <a:lnTo>
                  <a:pt x="81" y="212"/>
                </a:lnTo>
                <a:lnTo>
                  <a:pt x="81" y="207"/>
                </a:lnTo>
                <a:lnTo>
                  <a:pt x="103" y="207"/>
                </a:lnTo>
                <a:close/>
                <a:moveTo>
                  <a:pt x="103" y="212"/>
                </a:moveTo>
                <a:lnTo>
                  <a:pt x="103" y="222"/>
                </a:lnTo>
                <a:lnTo>
                  <a:pt x="92" y="222"/>
                </a:lnTo>
                <a:lnTo>
                  <a:pt x="92" y="212"/>
                </a:lnTo>
                <a:lnTo>
                  <a:pt x="103" y="212"/>
                </a:lnTo>
                <a:close/>
                <a:moveTo>
                  <a:pt x="92" y="222"/>
                </a:moveTo>
                <a:lnTo>
                  <a:pt x="18" y="222"/>
                </a:lnTo>
                <a:lnTo>
                  <a:pt x="18" y="202"/>
                </a:lnTo>
                <a:lnTo>
                  <a:pt x="92" y="202"/>
                </a:lnTo>
                <a:lnTo>
                  <a:pt x="92" y="222"/>
                </a:lnTo>
                <a:close/>
                <a:moveTo>
                  <a:pt x="18" y="222"/>
                </a:moveTo>
                <a:lnTo>
                  <a:pt x="7" y="222"/>
                </a:lnTo>
                <a:lnTo>
                  <a:pt x="7" y="212"/>
                </a:lnTo>
                <a:lnTo>
                  <a:pt x="18" y="212"/>
                </a:lnTo>
                <a:lnTo>
                  <a:pt x="18" y="222"/>
                </a:lnTo>
                <a:close/>
                <a:moveTo>
                  <a:pt x="7" y="212"/>
                </a:moveTo>
                <a:lnTo>
                  <a:pt x="7" y="207"/>
                </a:lnTo>
                <a:lnTo>
                  <a:pt x="28" y="207"/>
                </a:lnTo>
                <a:lnTo>
                  <a:pt x="28" y="212"/>
                </a:lnTo>
                <a:lnTo>
                  <a:pt x="7" y="212"/>
                </a:lnTo>
                <a:close/>
                <a:moveTo>
                  <a:pt x="7" y="207"/>
                </a:moveTo>
                <a:lnTo>
                  <a:pt x="7" y="196"/>
                </a:lnTo>
                <a:lnTo>
                  <a:pt x="18" y="196"/>
                </a:lnTo>
                <a:lnTo>
                  <a:pt x="18" y="207"/>
                </a:lnTo>
                <a:lnTo>
                  <a:pt x="7" y="207"/>
                </a:lnTo>
                <a:close/>
                <a:moveTo>
                  <a:pt x="18" y="196"/>
                </a:moveTo>
                <a:lnTo>
                  <a:pt x="24" y="195"/>
                </a:lnTo>
                <a:lnTo>
                  <a:pt x="28" y="195"/>
                </a:lnTo>
                <a:lnTo>
                  <a:pt x="31" y="216"/>
                </a:lnTo>
                <a:lnTo>
                  <a:pt x="25" y="217"/>
                </a:lnTo>
                <a:lnTo>
                  <a:pt x="18" y="217"/>
                </a:lnTo>
                <a:lnTo>
                  <a:pt x="18" y="196"/>
                </a:lnTo>
                <a:close/>
                <a:moveTo>
                  <a:pt x="28" y="195"/>
                </a:moveTo>
                <a:lnTo>
                  <a:pt x="30" y="195"/>
                </a:lnTo>
                <a:lnTo>
                  <a:pt x="31" y="195"/>
                </a:lnTo>
                <a:lnTo>
                  <a:pt x="40" y="214"/>
                </a:lnTo>
                <a:lnTo>
                  <a:pt x="36" y="215"/>
                </a:lnTo>
                <a:lnTo>
                  <a:pt x="31" y="216"/>
                </a:lnTo>
                <a:lnTo>
                  <a:pt x="28" y="195"/>
                </a:lnTo>
                <a:close/>
                <a:moveTo>
                  <a:pt x="31" y="195"/>
                </a:moveTo>
                <a:lnTo>
                  <a:pt x="31" y="195"/>
                </a:lnTo>
                <a:lnTo>
                  <a:pt x="31" y="194"/>
                </a:lnTo>
                <a:lnTo>
                  <a:pt x="36" y="205"/>
                </a:lnTo>
                <a:lnTo>
                  <a:pt x="31" y="195"/>
                </a:lnTo>
                <a:close/>
                <a:moveTo>
                  <a:pt x="31" y="194"/>
                </a:moveTo>
                <a:lnTo>
                  <a:pt x="31" y="194"/>
                </a:lnTo>
                <a:lnTo>
                  <a:pt x="32" y="194"/>
                </a:lnTo>
                <a:lnTo>
                  <a:pt x="47" y="209"/>
                </a:lnTo>
                <a:lnTo>
                  <a:pt x="43" y="212"/>
                </a:lnTo>
                <a:lnTo>
                  <a:pt x="40" y="214"/>
                </a:lnTo>
                <a:lnTo>
                  <a:pt x="31" y="194"/>
                </a:lnTo>
                <a:close/>
                <a:moveTo>
                  <a:pt x="47" y="209"/>
                </a:moveTo>
                <a:lnTo>
                  <a:pt x="53" y="203"/>
                </a:lnTo>
                <a:lnTo>
                  <a:pt x="47" y="209"/>
                </a:lnTo>
                <a:lnTo>
                  <a:pt x="39" y="202"/>
                </a:lnTo>
                <a:lnTo>
                  <a:pt x="47" y="209"/>
                </a:lnTo>
                <a:close/>
                <a:moveTo>
                  <a:pt x="32" y="194"/>
                </a:moveTo>
                <a:lnTo>
                  <a:pt x="32" y="194"/>
                </a:lnTo>
                <a:lnTo>
                  <a:pt x="51" y="203"/>
                </a:lnTo>
                <a:lnTo>
                  <a:pt x="49" y="207"/>
                </a:lnTo>
                <a:lnTo>
                  <a:pt x="47" y="209"/>
                </a:lnTo>
                <a:lnTo>
                  <a:pt x="32" y="194"/>
                </a:lnTo>
                <a:close/>
                <a:moveTo>
                  <a:pt x="51" y="203"/>
                </a:moveTo>
                <a:lnTo>
                  <a:pt x="52" y="203"/>
                </a:lnTo>
                <a:lnTo>
                  <a:pt x="51" y="203"/>
                </a:lnTo>
                <a:lnTo>
                  <a:pt x="41" y="199"/>
                </a:lnTo>
                <a:lnTo>
                  <a:pt x="51" y="203"/>
                </a:lnTo>
                <a:close/>
                <a:moveTo>
                  <a:pt x="32" y="194"/>
                </a:moveTo>
                <a:lnTo>
                  <a:pt x="32" y="193"/>
                </a:lnTo>
                <a:lnTo>
                  <a:pt x="32" y="190"/>
                </a:lnTo>
                <a:lnTo>
                  <a:pt x="53" y="192"/>
                </a:lnTo>
                <a:lnTo>
                  <a:pt x="53" y="199"/>
                </a:lnTo>
                <a:lnTo>
                  <a:pt x="51" y="203"/>
                </a:lnTo>
                <a:lnTo>
                  <a:pt x="32" y="194"/>
                </a:lnTo>
                <a:close/>
                <a:moveTo>
                  <a:pt x="53" y="192"/>
                </a:moveTo>
                <a:lnTo>
                  <a:pt x="53" y="193"/>
                </a:lnTo>
                <a:lnTo>
                  <a:pt x="53" y="192"/>
                </a:lnTo>
                <a:lnTo>
                  <a:pt x="42" y="191"/>
                </a:lnTo>
                <a:lnTo>
                  <a:pt x="53" y="192"/>
                </a:lnTo>
                <a:close/>
                <a:moveTo>
                  <a:pt x="32" y="191"/>
                </a:moveTo>
                <a:lnTo>
                  <a:pt x="32" y="185"/>
                </a:lnTo>
                <a:lnTo>
                  <a:pt x="32" y="178"/>
                </a:lnTo>
                <a:lnTo>
                  <a:pt x="54" y="178"/>
                </a:lnTo>
                <a:lnTo>
                  <a:pt x="54" y="186"/>
                </a:lnTo>
                <a:lnTo>
                  <a:pt x="53" y="192"/>
                </a:lnTo>
                <a:lnTo>
                  <a:pt x="32" y="191"/>
                </a:lnTo>
                <a:close/>
                <a:moveTo>
                  <a:pt x="32" y="178"/>
                </a:moveTo>
                <a:lnTo>
                  <a:pt x="32" y="71"/>
                </a:lnTo>
                <a:lnTo>
                  <a:pt x="54" y="71"/>
                </a:lnTo>
                <a:lnTo>
                  <a:pt x="54" y="178"/>
                </a:lnTo>
                <a:lnTo>
                  <a:pt x="32" y="178"/>
                </a:lnTo>
                <a:close/>
                <a:moveTo>
                  <a:pt x="32" y="71"/>
                </a:moveTo>
                <a:lnTo>
                  <a:pt x="32" y="62"/>
                </a:lnTo>
                <a:lnTo>
                  <a:pt x="32" y="54"/>
                </a:lnTo>
                <a:lnTo>
                  <a:pt x="53" y="53"/>
                </a:lnTo>
                <a:lnTo>
                  <a:pt x="54" y="62"/>
                </a:lnTo>
                <a:lnTo>
                  <a:pt x="54" y="71"/>
                </a:lnTo>
                <a:lnTo>
                  <a:pt x="32" y="71"/>
                </a:lnTo>
                <a:close/>
                <a:moveTo>
                  <a:pt x="32" y="54"/>
                </a:moveTo>
                <a:lnTo>
                  <a:pt x="32" y="49"/>
                </a:lnTo>
                <a:lnTo>
                  <a:pt x="31" y="46"/>
                </a:lnTo>
                <a:lnTo>
                  <a:pt x="52" y="41"/>
                </a:lnTo>
                <a:lnTo>
                  <a:pt x="53" y="46"/>
                </a:lnTo>
                <a:lnTo>
                  <a:pt x="53" y="53"/>
                </a:lnTo>
                <a:lnTo>
                  <a:pt x="32" y="54"/>
                </a:lnTo>
                <a:close/>
                <a:moveTo>
                  <a:pt x="31" y="46"/>
                </a:moveTo>
                <a:lnTo>
                  <a:pt x="32" y="48"/>
                </a:lnTo>
                <a:lnTo>
                  <a:pt x="31" y="46"/>
                </a:lnTo>
                <a:lnTo>
                  <a:pt x="41" y="44"/>
                </a:lnTo>
                <a:lnTo>
                  <a:pt x="31" y="46"/>
                </a:lnTo>
                <a:close/>
                <a:moveTo>
                  <a:pt x="31" y="46"/>
                </a:moveTo>
                <a:lnTo>
                  <a:pt x="31" y="45"/>
                </a:lnTo>
                <a:lnTo>
                  <a:pt x="50" y="35"/>
                </a:lnTo>
                <a:lnTo>
                  <a:pt x="51" y="38"/>
                </a:lnTo>
                <a:lnTo>
                  <a:pt x="52" y="42"/>
                </a:lnTo>
                <a:lnTo>
                  <a:pt x="31" y="46"/>
                </a:lnTo>
                <a:close/>
                <a:moveTo>
                  <a:pt x="50" y="35"/>
                </a:moveTo>
                <a:lnTo>
                  <a:pt x="56" y="47"/>
                </a:lnTo>
                <a:lnTo>
                  <a:pt x="50" y="35"/>
                </a:lnTo>
                <a:lnTo>
                  <a:pt x="40" y="40"/>
                </a:lnTo>
                <a:lnTo>
                  <a:pt x="50" y="35"/>
                </a:lnTo>
                <a:close/>
                <a:moveTo>
                  <a:pt x="31" y="45"/>
                </a:moveTo>
                <a:lnTo>
                  <a:pt x="31" y="45"/>
                </a:lnTo>
                <a:lnTo>
                  <a:pt x="45" y="28"/>
                </a:lnTo>
                <a:lnTo>
                  <a:pt x="48" y="31"/>
                </a:lnTo>
                <a:lnTo>
                  <a:pt x="50" y="35"/>
                </a:lnTo>
                <a:lnTo>
                  <a:pt x="31" y="45"/>
                </a:lnTo>
                <a:close/>
                <a:moveTo>
                  <a:pt x="31" y="45"/>
                </a:moveTo>
                <a:lnTo>
                  <a:pt x="31" y="45"/>
                </a:lnTo>
                <a:lnTo>
                  <a:pt x="32" y="45"/>
                </a:lnTo>
                <a:lnTo>
                  <a:pt x="38" y="25"/>
                </a:lnTo>
                <a:lnTo>
                  <a:pt x="41" y="26"/>
                </a:lnTo>
                <a:lnTo>
                  <a:pt x="45" y="28"/>
                </a:lnTo>
                <a:lnTo>
                  <a:pt x="31" y="45"/>
                </a:lnTo>
                <a:close/>
                <a:moveTo>
                  <a:pt x="38" y="25"/>
                </a:moveTo>
                <a:lnTo>
                  <a:pt x="41" y="26"/>
                </a:lnTo>
                <a:lnTo>
                  <a:pt x="38" y="25"/>
                </a:lnTo>
                <a:lnTo>
                  <a:pt x="35" y="36"/>
                </a:lnTo>
                <a:lnTo>
                  <a:pt x="38" y="25"/>
                </a:lnTo>
                <a:close/>
                <a:moveTo>
                  <a:pt x="32" y="45"/>
                </a:moveTo>
                <a:lnTo>
                  <a:pt x="32" y="45"/>
                </a:lnTo>
                <a:lnTo>
                  <a:pt x="31" y="45"/>
                </a:lnTo>
                <a:lnTo>
                  <a:pt x="31" y="24"/>
                </a:lnTo>
                <a:lnTo>
                  <a:pt x="35" y="24"/>
                </a:lnTo>
                <a:lnTo>
                  <a:pt x="38" y="25"/>
                </a:lnTo>
                <a:lnTo>
                  <a:pt x="32" y="45"/>
                </a:lnTo>
                <a:close/>
                <a:moveTo>
                  <a:pt x="31" y="45"/>
                </a:moveTo>
                <a:lnTo>
                  <a:pt x="30" y="45"/>
                </a:lnTo>
                <a:lnTo>
                  <a:pt x="28" y="46"/>
                </a:lnTo>
                <a:lnTo>
                  <a:pt x="22" y="25"/>
                </a:lnTo>
                <a:lnTo>
                  <a:pt x="27" y="24"/>
                </a:lnTo>
                <a:lnTo>
                  <a:pt x="31" y="24"/>
                </a:lnTo>
                <a:lnTo>
                  <a:pt x="31" y="45"/>
                </a:lnTo>
                <a:close/>
                <a:moveTo>
                  <a:pt x="28" y="46"/>
                </a:moveTo>
                <a:lnTo>
                  <a:pt x="25" y="47"/>
                </a:lnTo>
                <a:lnTo>
                  <a:pt x="21" y="49"/>
                </a:lnTo>
                <a:lnTo>
                  <a:pt x="12" y="29"/>
                </a:lnTo>
                <a:lnTo>
                  <a:pt x="18" y="27"/>
                </a:lnTo>
                <a:lnTo>
                  <a:pt x="22" y="25"/>
                </a:lnTo>
                <a:lnTo>
                  <a:pt x="28" y="46"/>
                </a:lnTo>
                <a:close/>
                <a:moveTo>
                  <a:pt x="21" y="49"/>
                </a:moveTo>
                <a:lnTo>
                  <a:pt x="11" y="53"/>
                </a:lnTo>
                <a:lnTo>
                  <a:pt x="7" y="44"/>
                </a:lnTo>
                <a:lnTo>
                  <a:pt x="16" y="39"/>
                </a:lnTo>
                <a:lnTo>
                  <a:pt x="21" y="49"/>
                </a:lnTo>
                <a:close/>
                <a:moveTo>
                  <a:pt x="7" y="44"/>
                </a:moveTo>
                <a:lnTo>
                  <a:pt x="5" y="39"/>
                </a:lnTo>
                <a:lnTo>
                  <a:pt x="24" y="30"/>
                </a:lnTo>
                <a:lnTo>
                  <a:pt x="26" y="35"/>
                </a:lnTo>
                <a:lnTo>
                  <a:pt x="7" y="44"/>
                </a:lnTo>
                <a:close/>
                <a:moveTo>
                  <a:pt x="5" y="39"/>
                </a:moveTo>
                <a:lnTo>
                  <a:pt x="0" y="29"/>
                </a:lnTo>
                <a:lnTo>
                  <a:pt x="9" y="25"/>
                </a:lnTo>
                <a:lnTo>
                  <a:pt x="14" y="35"/>
                </a:lnTo>
                <a:lnTo>
                  <a:pt x="5" y="3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64" name="Freeform 72"/>
          <p:cNvSpPr>
            <a:spLocks noEditPoints="1"/>
          </p:cNvSpPr>
          <p:nvPr/>
        </p:nvSpPr>
        <p:spPr bwMode="auto">
          <a:xfrm>
            <a:off x="957263" y="4768850"/>
            <a:ext cx="82550" cy="117475"/>
          </a:xfrm>
          <a:custGeom>
            <a:avLst/>
            <a:gdLst>
              <a:gd name="T0" fmla="*/ 134 w 155"/>
              <a:gd name="T1" fmla="*/ 160 h 222"/>
              <a:gd name="T2" fmla="*/ 155 w 155"/>
              <a:gd name="T3" fmla="*/ 160 h 222"/>
              <a:gd name="T4" fmla="*/ 145 w 155"/>
              <a:gd name="T5" fmla="*/ 160 h 222"/>
              <a:gd name="T6" fmla="*/ 118 w 155"/>
              <a:gd name="T7" fmla="*/ 170 h 222"/>
              <a:gd name="T8" fmla="*/ 145 w 155"/>
              <a:gd name="T9" fmla="*/ 170 h 222"/>
              <a:gd name="T10" fmla="*/ 118 w 155"/>
              <a:gd name="T11" fmla="*/ 150 h 222"/>
              <a:gd name="T12" fmla="*/ 129 w 155"/>
              <a:gd name="T13" fmla="*/ 160 h 222"/>
              <a:gd name="T14" fmla="*/ 107 w 155"/>
              <a:gd name="T15" fmla="*/ 160 h 222"/>
              <a:gd name="T16" fmla="*/ 129 w 155"/>
              <a:gd name="T17" fmla="*/ 222 h 222"/>
              <a:gd name="T18" fmla="*/ 129 w 155"/>
              <a:gd name="T19" fmla="*/ 212 h 222"/>
              <a:gd name="T20" fmla="*/ 94 w 155"/>
              <a:gd name="T21" fmla="*/ 202 h 222"/>
              <a:gd name="T22" fmla="*/ 94 w 155"/>
              <a:gd name="T23" fmla="*/ 222 h 222"/>
              <a:gd name="T24" fmla="*/ 94 w 155"/>
              <a:gd name="T25" fmla="*/ 212 h 222"/>
              <a:gd name="T26" fmla="*/ 83 w 155"/>
              <a:gd name="T27" fmla="*/ 160 h 222"/>
              <a:gd name="T28" fmla="*/ 83 w 155"/>
              <a:gd name="T29" fmla="*/ 212 h 222"/>
              <a:gd name="T30" fmla="*/ 105 w 155"/>
              <a:gd name="T31" fmla="*/ 160 h 222"/>
              <a:gd name="T32" fmla="*/ 94 w 155"/>
              <a:gd name="T33" fmla="*/ 170 h 222"/>
              <a:gd name="T34" fmla="*/ 94 w 155"/>
              <a:gd name="T35" fmla="*/ 150 h 222"/>
              <a:gd name="T36" fmla="*/ 0 w 155"/>
              <a:gd name="T37" fmla="*/ 170 h 222"/>
              <a:gd name="T38" fmla="*/ 11 w 155"/>
              <a:gd name="T39" fmla="*/ 170 h 222"/>
              <a:gd name="T40" fmla="*/ 21 w 155"/>
              <a:gd name="T41" fmla="*/ 141 h 222"/>
              <a:gd name="T42" fmla="*/ 0 w 155"/>
              <a:gd name="T43" fmla="*/ 141 h 222"/>
              <a:gd name="T44" fmla="*/ 11 w 155"/>
              <a:gd name="T45" fmla="*/ 141 h 222"/>
              <a:gd name="T46" fmla="*/ 94 w 155"/>
              <a:gd name="T47" fmla="*/ 6 h 222"/>
              <a:gd name="T48" fmla="*/ 2 w 155"/>
              <a:gd name="T49" fmla="*/ 135 h 222"/>
              <a:gd name="T50" fmla="*/ 102 w 155"/>
              <a:gd name="T51" fmla="*/ 0 h 222"/>
              <a:gd name="T52" fmla="*/ 102 w 155"/>
              <a:gd name="T53" fmla="*/ 0 h 222"/>
              <a:gd name="T54" fmla="*/ 102 w 155"/>
              <a:gd name="T55" fmla="*/ 22 h 222"/>
              <a:gd name="T56" fmla="*/ 129 w 155"/>
              <a:gd name="T57" fmla="*/ 0 h 222"/>
              <a:gd name="T58" fmla="*/ 118 w 155"/>
              <a:gd name="T59" fmla="*/ 0 h 222"/>
              <a:gd name="T60" fmla="*/ 107 w 155"/>
              <a:gd name="T61" fmla="*/ 139 h 222"/>
              <a:gd name="T62" fmla="*/ 118 w 155"/>
              <a:gd name="T63" fmla="*/ 150 h 222"/>
              <a:gd name="T64" fmla="*/ 118 w 155"/>
              <a:gd name="T65" fmla="*/ 139 h 222"/>
              <a:gd name="T66" fmla="*/ 145 w 155"/>
              <a:gd name="T67" fmla="*/ 129 h 222"/>
              <a:gd name="T68" fmla="*/ 118 w 155"/>
              <a:gd name="T69" fmla="*/ 129 h 222"/>
              <a:gd name="T70" fmla="*/ 155 w 155"/>
              <a:gd name="T71" fmla="*/ 139 h 222"/>
              <a:gd name="T72" fmla="*/ 83 w 155"/>
              <a:gd name="T73" fmla="*/ 139 h 222"/>
              <a:gd name="T74" fmla="*/ 105 w 155"/>
              <a:gd name="T75" fmla="*/ 139 h 222"/>
              <a:gd name="T76" fmla="*/ 105 w 155"/>
              <a:gd name="T77" fmla="*/ 9 h 222"/>
              <a:gd name="T78" fmla="*/ 85 w 155"/>
              <a:gd name="T79" fmla="*/ 36 h 222"/>
              <a:gd name="T80" fmla="*/ 16 w 155"/>
              <a:gd name="T81" fmla="*/ 133 h 222"/>
              <a:gd name="T82" fmla="*/ 25 w 155"/>
              <a:gd name="T83" fmla="*/ 150 h 222"/>
              <a:gd name="T84" fmla="*/ 25 w 155"/>
              <a:gd name="T85" fmla="*/ 139 h 222"/>
              <a:gd name="T86" fmla="*/ 94 w 155"/>
              <a:gd name="T87" fmla="*/ 129 h 222"/>
              <a:gd name="T88" fmla="*/ 25 w 155"/>
              <a:gd name="T89" fmla="*/ 129 h 222"/>
              <a:gd name="T90" fmla="*/ 94 w 155"/>
              <a:gd name="T91" fmla="*/ 150 h 2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55"/>
              <a:gd name="T139" fmla="*/ 0 h 222"/>
              <a:gd name="T140" fmla="*/ 155 w 155"/>
              <a:gd name="T141" fmla="*/ 222 h 22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55" h="222">
                <a:moveTo>
                  <a:pt x="155" y="139"/>
                </a:moveTo>
                <a:lnTo>
                  <a:pt x="155" y="160"/>
                </a:lnTo>
                <a:lnTo>
                  <a:pt x="134" y="160"/>
                </a:lnTo>
                <a:lnTo>
                  <a:pt x="134" y="139"/>
                </a:lnTo>
                <a:lnTo>
                  <a:pt x="155" y="139"/>
                </a:lnTo>
                <a:close/>
                <a:moveTo>
                  <a:pt x="155" y="160"/>
                </a:moveTo>
                <a:lnTo>
                  <a:pt x="155" y="170"/>
                </a:lnTo>
                <a:lnTo>
                  <a:pt x="145" y="170"/>
                </a:lnTo>
                <a:lnTo>
                  <a:pt x="145" y="160"/>
                </a:lnTo>
                <a:lnTo>
                  <a:pt x="155" y="160"/>
                </a:lnTo>
                <a:close/>
                <a:moveTo>
                  <a:pt x="145" y="170"/>
                </a:moveTo>
                <a:lnTo>
                  <a:pt x="118" y="170"/>
                </a:lnTo>
                <a:lnTo>
                  <a:pt x="118" y="150"/>
                </a:lnTo>
                <a:lnTo>
                  <a:pt x="145" y="150"/>
                </a:lnTo>
                <a:lnTo>
                  <a:pt x="145" y="170"/>
                </a:lnTo>
                <a:close/>
                <a:moveTo>
                  <a:pt x="107" y="160"/>
                </a:moveTo>
                <a:lnTo>
                  <a:pt x="107" y="150"/>
                </a:lnTo>
                <a:lnTo>
                  <a:pt x="118" y="150"/>
                </a:lnTo>
                <a:lnTo>
                  <a:pt x="118" y="160"/>
                </a:lnTo>
                <a:lnTo>
                  <a:pt x="107" y="160"/>
                </a:lnTo>
                <a:close/>
                <a:moveTo>
                  <a:pt x="129" y="160"/>
                </a:moveTo>
                <a:lnTo>
                  <a:pt x="129" y="212"/>
                </a:lnTo>
                <a:lnTo>
                  <a:pt x="107" y="212"/>
                </a:lnTo>
                <a:lnTo>
                  <a:pt x="107" y="160"/>
                </a:lnTo>
                <a:lnTo>
                  <a:pt x="129" y="160"/>
                </a:lnTo>
                <a:close/>
                <a:moveTo>
                  <a:pt x="129" y="212"/>
                </a:moveTo>
                <a:lnTo>
                  <a:pt x="129" y="222"/>
                </a:lnTo>
                <a:lnTo>
                  <a:pt x="118" y="222"/>
                </a:lnTo>
                <a:lnTo>
                  <a:pt x="118" y="212"/>
                </a:lnTo>
                <a:lnTo>
                  <a:pt x="129" y="212"/>
                </a:lnTo>
                <a:close/>
                <a:moveTo>
                  <a:pt x="118" y="222"/>
                </a:moveTo>
                <a:lnTo>
                  <a:pt x="94" y="222"/>
                </a:lnTo>
                <a:lnTo>
                  <a:pt x="94" y="202"/>
                </a:lnTo>
                <a:lnTo>
                  <a:pt x="118" y="202"/>
                </a:lnTo>
                <a:lnTo>
                  <a:pt x="118" y="222"/>
                </a:lnTo>
                <a:close/>
                <a:moveTo>
                  <a:pt x="94" y="222"/>
                </a:moveTo>
                <a:lnTo>
                  <a:pt x="83" y="222"/>
                </a:lnTo>
                <a:lnTo>
                  <a:pt x="83" y="212"/>
                </a:lnTo>
                <a:lnTo>
                  <a:pt x="94" y="212"/>
                </a:lnTo>
                <a:lnTo>
                  <a:pt x="94" y="222"/>
                </a:lnTo>
                <a:close/>
                <a:moveTo>
                  <a:pt x="83" y="212"/>
                </a:moveTo>
                <a:lnTo>
                  <a:pt x="83" y="160"/>
                </a:lnTo>
                <a:lnTo>
                  <a:pt x="105" y="160"/>
                </a:lnTo>
                <a:lnTo>
                  <a:pt x="105" y="212"/>
                </a:lnTo>
                <a:lnTo>
                  <a:pt x="83" y="212"/>
                </a:lnTo>
                <a:close/>
                <a:moveTo>
                  <a:pt x="94" y="150"/>
                </a:moveTo>
                <a:lnTo>
                  <a:pt x="105" y="150"/>
                </a:lnTo>
                <a:lnTo>
                  <a:pt x="105" y="160"/>
                </a:lnTo>
                <a:lnTo>
                  <a:pt x="94" y="160"/>
                </a:lnTo>
                <a:lnTo>
                  <a:pt x="94" y="150"/>
                </a:lnTo>
                <a:close/>
                <a:moveTo>
                  <a:pt x="94" y="170"/>
                </a:moveTo>
                <a:lnTo>
                  <a:pt x="11" y="170"/>
                </a:lnTo>
                <a:lnTo>
                  <a:pt x="11" y="150"/>
                </a:lnTo>
                <a:lnTo>
                  <a:pt x="94" y="150"/>
                </a:lnTo>
                <a:lnTo>
                  <a:pt x="94" y="170"/>
                </a:lnTo>
                <a:close/>
                <a:moveTo>
                  <a:pt x="11" y="170"/>
                </a:moveTo>
                <a:lnTo>
                  <a:pt x="0" y="170"/>
                </a:lnTo>
                <a:lnTo>
                  <a:pt x="0" y="160"/>
                </a:lnTo>
                <a:lnTo>
                  <a:pt x="11" y="160"/>
                </a:lnTo>
                <a:lnTo>
                  <a:pt x="11" y="170"/>
                </a:lnTo>
                <a:close/>
                <a:moveTo>
                  <a:pt x="0" y="160"/>
                </a:moveTo>
                <a:lnTo>
                  <a:pt x="0" y="141"/>
                </a:lnTo>
                <a:lnTo>
                  <a:pt x="21" y="141"/>
                </a:lnTo>
                <a:lnTo>
                  <a:pt x="21" y="160"/>
                </a:lnTo>
                <a:lnTo>
                  <a:pt x="0" y="160"/>
                </a:lnTo>
                <a:close/>
                <a:moveTo>
                  <a:pt x="0" y="141"/>
                </a:moveTo>
                <a:lnTo>
                  <a:pt x="0" y="138"/>
                </a:lnTo>
                <a:lnTo>
                  <a:pt x="2" y="135"/>
                </a:lnTo>
                <a:lnTo>
                  <a:pt x="11" y="141"/>
                </a:lnTo>
                <a:lnTo>
                  <a:pt x="0" y="141"/>
                </a:lnTo>
                <a:close/>
                <a:moveTo>
                  <a:pt x="2" y="135"/>
                </a:moveTo>
                <a:lnTo>
                  <a:pt x="94" y="6"/>
                </a:lnTo>
                <a:lnTo>
                  <a:pt x="110" y="17"/>
                </a:lnTo>
                <a:lnTo>
                  <a:pt x="19" y="148"/>
                </a:lnTo>
                <a:lnTo>
                  <a:pt x="2" y="135"/>
                </a:lnTo>
                <a:close/>
                <a:moveTo>
                  <a:pt x="94" y="6"/>
                </a:moveTo>
                <a:lnTo>
                  <a:pt x="97" y="0"/>
                </a:lnTo>
                <a:lnTo>
                  <a:pt x="102" y="0"/>
                </a:lnTo>
                <a:lnTo>
                  <a:pt x="102" y="12"/>
                </a:lnTo>
                <a:lnTo>
                  <a:pt x="94" y="6"/>
                </a:lnTo>
                <a:close/>
                <a:moveTo>
                  <a:pt x="102" y="0"/>
                </a:moveTo>
                <a:lnTo>
                  <a:pt x="118" y="0"/>
                </a:lnTo>
                <a:lnTo>
                  <a:pt x="118" y="22"/>
                </a:lnTo>
                <a:lnTo>
                  <a:pt x="102" y="22"/>
                </a:lnTo>
                <a:lnTo>
                  <a:pt x="102" y="0"/>
                </a:lnTo>
                <a:close/>
                <a:moveTo>
                  <a:pt x="118" y="0"/>
                </a:moveTo>
                <a:lnTo>
                  <a:pt x="129" y="0"/>
                </a:lnTo>
                <a:lnTo>
                  <a:pt x="129" y="12"/>
                </a:lnTo>
                <a:lnTo>
                  <a:pt x="118" y="12"/>
                </a:lnTo>
                <a:lnTo>
                  <a:pt x="118" y="0"/>
                </a:lnTo>
                <a:close/>
                <a:moveTo>
                  <a:pt x="129" y="12"/>
                </a:moveTo>
                <a:lnTo>
                  <a:pt x="129" y="139"/>
                </a:lnTo>
                <a:lnTo>
                  <a:pt x="107" y="139"/>
                </a:lnTo>
                <a:lnTo>
                  <a:pt x="107" y="12"/>
                </a:lnTo>
                <a:lnTo>
                  <a:pt x="129" y="12"/>
                </a:lnTo>
                <a:close/>
                <a:moveTo>
                  <a:pt x="118" y="150"/>
                </a:moveTo>
                <a:lnTo>
                  <a:pt x="107" y="150"/>
                </a:lnTo>
                <a:lnTo>
                  <a:pt x="107" y="139"/>
                </a:lnTo>
                <a:lnTo>
                  <a:pt x="118" y="139"/>
                </a:lnTo>
                <a:lnTo>
                  <a:pt x="118" y="150"/>
                </a:lnTo>
                <a:close/>
                <a:moveTo>
                  <a:pt x="118" y="129"/>
                </a:moveTo>
                <a:lnTo>
                  <a:pt x="145" y="129"/>
                </a:lnTo>
                <a:lnTo>
                  <a:pt x="145" y="150"/>
                </a:lnTo>
                <a:lnTo>
                  <a:pt x="118" y="150"/>
                </a:lnTo>
                <a:lnTo>
                  <a:pt x="118" y="129"/>
                </a:lnTo>
                <a:close/>
                <a:moveTo>
                  <a:pt x="145" y="129"/>
                </a:moveTo>
                <a:lnTo>
                  <a:pt x="155" y="129"/>
                </a:lnTo>
                <a:lnTo>
                  <a:pt x="155" y="139"/>
                </a:lnTo>
                <a:lnTo>
                  <a:pt x="145" y="139"/>
                </a:lnTo>
                <a:lnTo>
                  <a:pt x="145" y="129"/>
                </a:lnTo>
                <a:close/>
                <a:moveTo>
                  <a:pt x="83" y="139"/>
                </a:moveTo>
                <a:lnTo>
                  <a:pt x="83" y="42"/>
                </a:lnTo>
                <a:lnTo>
                  <a:pt x="105" y="42"/>
                </a:lnTo>
                <a:lnTo>
                  <a:pt x="105" y="139"/>
                </a:lnTo>
                <a:lnTo>
                  <a:pt x="83" y="139"/>
                </a:lnTo>
                <a:close/>
                <a:moveTo>
                  <a:pt x="85" y="36"/>
                </a:moveTo>
                <a:lnTo>
                  <a:pt x="105" y="9"/>
                </a:lnTo>
                <a:lnTo>
                  <a:pt x="105" y="42"/>
                </a:lnTo>
                <a:lnTo>
                  <a:pt x="94" y="42"/>
                </a:lnTo>
                <a:lnTo>
                  <a:pt x="85" y="36"/>
                </a:lnTo>
                <a:close/>
                <a:moveTo>
                  <a:pt x="103" y="48"/>
                </a:moveTo>
                <a:lnTo>
                  <a:pt x="34" y="146"/>
                </a:lnTo>
                <a:lnTo>
                  <a:pt x="16" y="133"/>
                </a:lnTo>
                <a:lnTo>
                  <a:pt x="85" y="36"/>
                </a:lnTo>
                <a:lnTo>
                  <a:pt x="103" y="48"/>
                </a:lnTo>
                <a:close/>
                <a:moveTo>
                  <a:pt x="25" y="150"/>
                </a:moveTo>
                <a:lnTo>
                  <a:pt x="4" y="150"/>
                </a:lnTo>
                <a:lnTo>
                  <a:pt x="16" y="133"/>
                </a:lnTo>
                <a:lnTo>
                  <a:pt x="25" y="139"/>
                </a:lnTo>
                <a:lnTo>
                  <a:pt x="25" y="150"/>
                </a:lnTo>
                <a:close/>
                <a:moveTo>
                  <a:pt x="25" y="129"/>
                </a:moveTo>
                <a:lnTo>
                  <a:pt x="94" y="129"/>
                </a:lnTo>
                <a:lnTo>
                  <a:pt x="94" y="150"/>
                </a:lnTo>
                <a:lnTo>
                  <a:pt x="25" y="150"/>
                </a:lnTo>
                <a:lnTo>
                  <a:pt x="25" y="129"/>
                </a:lnTo>
                <a:close/>
                <a:moveTo>
                  <a:pt x="105" y="139"/>
                </a:moveTo>
                <a:lnTo>
                  <a:pt x="105" y="150"/>
                </a:lnTo>
                <a:lnTo>
                  <a:pt x="94" y="150"/>
                </a:lnTo>
                <a:lnTo>
                  <a:pt x="94" y="139"/>
                </a:lnTo>
                <a:lnTo>
                  <a:pt x="105" y="13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65" name="Freeform 73"/>
          <p:cNvSpPr>
            <a:spLocks/>
          </p:cNvSpPr>
          <p:nvPr/>
        </p:nvSpPr>
        <p:spPr bwMode="auto">
          <a:xfrm>
            <a:off x="1377950" y="4775200"/>
            <a:ext cx="41275" cy="104775"/>
          </a:xfrm>
          <a:custGeom>
            <a:avLst/>
            <a:gdLst>
              <a:gd name="T0" fmla="*/ 0 w 78"/>
              <a:gd name="T1" fmla="*/ 23 h 200"/>
              <a:gd name="T2" fmla="*/ 48 w 78"/>
              <a:gd name="T3" fmla="*/ 0 h 200"/>
              <a:gd name="T4" fmla="*/ 53 w 78"/>
              <a:gd name="T5" fmla="*/ 0 h 200"/>
              <a:gd name="T6" fmla="*/ 53 w 78"/>
              <a:gd name="T7" fmla="*/ 166 h 200"/>
              <a:gd name="T8" fmla="*/ 53 w 78"/>
              <a:gd name="T9" fmla="*/ 179 h 200"/>
              <a:gd name="T10" fmla="*/ 54 w 78"/>
              <a:gd name="T11" fmla="*/ 185 h 200"/>
              <a:gd name="T12" fmla="*/ 56 w 78"/>
              <a:gd name="T13" fmla="*/ 190 h 200"/>
              <a:gd name="T14" fmla="*/ 60 w 78"/>
              <a:gd name="T15" fmla="*/ 193 h 200"/>
              <a:gd name="T16" fmla="*/ 67 w 78"/>
              <a:gd name="T17" fmla="*/ 194 h 200"/>
              <a:gd name="T18" fmla="*/ 78 w 78"/>
              <a:gd name="T19" fmla="*/ 195 h 200"/>
              <a:gd name="T20" fmla="*/ 78 w 78"/>
              <a:gd name="T21" fmla="*/ 200 h 200"/>
              <a:gd name="T22" fmla="*/ 3 w 78"/>
              <a:gd name="T23" fmla="*/ 200 h 200"/>
              <a:gd name="T24" fmla="*/ 3 w 78"/>
              <a:gd name="T25" fmla="*/ 195 h 200"/>
              <a:gd name="T26" fmla="*/ 16 w 78"/>
              <a:gd name="T27" fmla="*/ 194 h 200"/>
              <a:gd name="T28" fmla="*/ 22 w 78"/>
              <a:gd name="T29" fmla="*/ 193 h 200"/>
              <a:gd name="T30" fmla="*/ 25 w 78"/>
              <a:gd name="T31" fmla="*/ 190 h 200"/>
              <a:gd name="T32" fmla="*/ 27 w 78"/>
              <a:gd name="T33" fmla="*/ 187 h 200"/>
              <a:gd name="T34" fmla="*/ 28 w 78"/>
              <a:gd name="T35" fmla="*/ 179 h 200"/>
              <a:gd name="T36" fmla="*/ 29 w 78"/>
              <a:gd name="T37" fmla="*/ 166 h 200"/>
              <a:gd name="T38" fmla="*/ 29 w 78"/>
              <a:gd name="T39" fmla="*/ 59 h 200"/>
              <a:gd name="T40" fmla="*/ 28 w 78"/>
              <a:gd name="T41" fmla="*/ 41 h 200"/>
              <a:gd name="T42" fmla="*/ 27 w 78"/>
              <a:gd name="T43" fmla="*/ 32 h 200"/>
              <a:gd name="T44" fmla="*/ 26 w 78"/>
              <a:gd name="T45" fmla="*/ 28 h 200"/>
              <a:gd name="T46" fmla="*/ 24 w 78"/>
              <a:gd name="T47" fmla="*/ 25 h 200"/>
              <a:gd name="T48" fmla="*/ 21 w 78"/>
              <a:gd name="T49" fmla="*/ 24 h 200"/>
              <a:gd name="T50" fmla="*/ 18 w 78"/>
              <a:gd name="T51" fmla="*/ 23 h 200"/>
              <a:gd name="T52" fmla="*/ 10 w 78"/>
              <a:gd name="T53" fmla="*/ 24 h 200"/>
              <a:gd name="T54" fmla="*/ 2 w 78"/>
              <a:gd name="T55" fmla="*/ 27 h 200"/>
              <a:gd name="T56" fmla="*/ 0 w 78"/>
              <a:gd name="T57" fmla="*/ 23 h 2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8"/>
              <a:gd name="T88" fmla="*/ 0 h 200"/>
              <a:gd name="T89" fmla="*/ 78 w 78"/>
              <a:gd name="T90" fmla="*/ 200 h 2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8" h="200">
                <a:moveTo>
                  <a:pt x="0" y="23"/>
                </a:moveTo>
                <a:lnTo>
                  <a:pt x="48" y="0"/>
                </a:lnTo>
                <a:lnTo>
                  <a:pt x="53" y="0"/>
                </a:lnTo>
                <a:lnTo>
                  <a:pt x="53" y="166"/>
                </a:lnTo>
                <a:lnTo>
                  <a:pt x="53" y="179"/>
                </a:lnTo>
                <a:lnTo>
                  <a:pt x="54" y="185"/>
                </a:lnTo>
                <a:lnTo>
                  <a:pt x="56" y="190"/>
                </a:lnTo>
                <a:lnTo>
                  <a:pt x="60" y="193"/>
                </a:lnTo>
                <a:lnTo>
                  <a:pt x="67" y="194"/>
                </a:lnTo>
                <a:lnTo>
                  <a:pt x="78" y="195"/>
                </a:lnTo>
                <a:lnTo>
                  <a:pt x="78" y="200"/>
                </a:lnTo>
                <a:lnTo>
                  <a:pt x="3" y="200"/>
                </a:lnTo>
                <a:lnTo>
                  <a:pt x="3" y="195"/>
                </a:lnTo>
                <a:lnTo>
                  <a:pt x="16" y="194"/>
                </a:lnTo>
                <a:lnTo>
                  <a:pt x="22" y="193"/>
                </a:lnTo>
                <a:lnTo>
                  <a:pt x="25" y="190"/>
                </a:lnTo>
                <a:lnTo>
                  <a:pt x="27" y="187"/>
                </a:lnTo>
                <a:lnTo>
                  <a:pt x="28" y="179"/>
                </a:lnTo>
                <a:lnTo>
                  <a:pt x="29" y="166"/>
                </a:lnTo>
                <a:lnTo>
                  <a:pt x="29" y="59"/>
                </a:lnTo>
                <a:lnTo>
                  <a:pt x="28" y="41"/>
                </a:lnTo>
                <a:lnTo>
                  <a:pt x="27" y="32"/>
                </a:lnTo>
                <a:lnTo>
                  <a:pt x="26" y="28"/>
                </a:lnTo>
                <a:lnTo>
                  <a:pt x="24" y="25"/>
                </a:lnTo>
                <a:lnTo>
                  <a:pt x="21" y="24"/>
                </a:lnTo>
                <a:lnTo>
                  <a:pt x="18" y="23"/>
                </a:lnTo>
                <a:lnTo>
                  <a:pt x="10" y="24"/>
                </a:lnTo>
                <a:lnTo>
                  <a:pt x="2" y="27"/>
                </a:lnTo>
                <a:lnTo>
                  <a:pt x="0" y="2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66" name="Freeform 74"/>
          <p:cNvSpPr>
            <a:spLocks/>
          </p:cNvSpPr>
          <p:nvPr/>
        </p:nvSpPr>
        <p:spPr bwMode="auto">
          <a:xfrm>
            <a:off x="1441450" y="4775200"/>
            <a:ext cx="68263" cy="104775"/>
          </a:xfrm>
          <a:custGeom>
            <a:avLst/>
            <a:gdLst>
              <a:gd name="T0" fmla="*/ 117 w 130"/>
              <a:gd name="T1" fmla="*/ 200 h 200"/>
              <a:gd name="T2" fmla="*/ 0 w 130"/>
              <a:gd name="T3" fmla="*/ 195 h 200"/>
              <a:gd name="T4" fmla="*/ 44 w 130"/>
              <a:gd name="T5" fmla="*/ 152 h 200"/>
              <a:gd name="T6" fmla="*/ 72 w 130"/>
              <a:gd name="T7" fmla="*/ 118 h 200"/>
              <a:gd name="T8" fmla="*/ 89 w 130"/>
              <a:gd name="T9" fmla="*/ 90 h 200"/>
              <a:gd name="T10" fmla="*/ 92 w 130"/>
              <a:gd name="T11" fmla="*/ 77 h 200"/>
              <a:gd name="T12" fmla="*/ 94 w 130"/>
              <a:gd name="T13" fmla="*/ 64 h 200"/>
              <a:gd name="T14" fmla="*/ 91 w 130"/>
              <a:gd name="T15" fmla="*/ 47 h 200"/>
              <a:gd name="T16" fmla="*/ 81 w 130"/>
              <a:gd name="T17" fmla="*/ 34 h 200"/>
              <a:gd name="T18" fmla="*/ 69 w 130"/>
              <a:gd name="T19" fmla="*/ 25 h 200"/>
              <a:gd name="T20" fmla="*/ 54 w 130"/>
              <a:gd name="T21" fmla="*/ 22 h 200"/>
              <a:gd name="T22" fmla="*/ 41 w 130"/>
              <a:gd name="T23" fmla="*/ 24 h 200"/>
              <a:gd name="T24" fmla="*/ 28 w 130"/>
              <a:gd name="T25" fmla="*/ 30 h 200"/>
              <a:gd name="T26" fmla="*/ 18 w 130"/>
              <a:gd name="T27" fmla="*/ 40 h 200"/>
              <a:gd name="T28" fmla="*/ 12 w 130"/>
              <a:gd name="T29" fmla="*/ 55 h 200"/>
              <a:gd name="T30" fmla="*/ 9 w 130"/>
              <a:gd name="T31" fmla="*/ 42 h 200"/>
              <a:gd name="T32" fmla="*/ 18 w 130"/>
              <a:gd name="T33" fmla="*/ 22 h 200"/>
              <a:gd name="T34" fmla="*/ 33 w 130"/>
              <a:gd name="T35" fmla="*/ 7 h 200"/>
              <a:gd name="T36" fmla="*/ 51 w 130"/>
              <a:gd name="T37" fmla="*/ 0 h 200"/>
              <a:gd name="T38" fmla="*/ 74 w 130"/>
              <a:gd name="T39" fmla="*/ 0 h 200"/>
              <a:gd name="T40" fmla="*/ 89 w 130"/>
              <a:gd name="T41" fmla="*/ 5 h 200"/>
              <a:gd name="T42" fmla="*/ 98 w 130"/>
              <a:gd name="T43" fmla="*/ 11 h 200"/>
              <a:gd name="T44" fmla="*/ 109 w 130"/>
              <a:gd name="T45" fmla="*/ 23 h 200"/>
              <a:gd name="T46" fmla="*/ 116 w 130"/>
              <a:gd name="T47" fmla="*/ 36 h 200"/>
              <a:gd name="T48" fmla="*/ 118 w 130"/>
              <a:gd name="T49" fmla="*/ 45 h 200"/>
              <a:gd name="T50" fmla="*/ 118 w 130"/>
              <a:gd name="T51" fmla="*/ 59 h 200"/>
              <a:gd name="T52" fmla="*/ 115 w 130"/>
              <a:gd name="T53" fmla="*/ 73 h 200"/>
              <a:gd name="T54" fmla="*/ 105 w 130"/>
              <a:gd name="T55" fmla="*/ 93 h 200"/>
              <a:gd name="T56" fmla="*/ 88 w 130"/>
              <a:gd name="T57" fmla="*/ 118 h 200"/>
              <a:gd name="T58" fmla="*/ 60 w 130"/>
              <a:gd name="T59" fmla="*/ 148 h 200"/>
              <a:gd name="T60" fmla="*/ 38 w 130"/>
              <a:gd name="T61" fmla="*/ 172 h 200"/>
              <a:gd name="T62" fmla="*/ 82 w 130"/>
              <a:gd name="T63" fmla="*/ 178 h 200"/>
              <a:gd name="T64" fmla="*/ 104 w 130"/>
              <a:gd name="T65" fmla="*/ 177 h 200"/>
              <a:gd name="T66" fmla="*/ 116 w 130"/>
              <a:gd name="T67" fmla="*/ 172 h 200"/>
              <a:gd name="T68" fmla="*/ 125 w 130"/>
              <a:gd name="T69" fmla="*/ 163 h 2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0"/>
              <a:gd name="T106" fmla="*/ 0 h 200"/>
              <a:gd name="T107" fmla="*/ 130 w 130"/>
              <a:gd name="T108" fmla="*/ 200 h 2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0" h="200">
                <a:moveTo>
                  <a:pt x="130" y="163"/>
                </a:moveTo>
                <a:lnTo>
                  <a:pt x="117" y="200"/>
                </a:lnTo>
                <a:lnTo>
                  <a:pt x="0" y="200"/>
                </a:lnTo>
                <a:lnTo>
                  <a:pt x="0" y="195"/>
                </a:lnTo>
                <a:lnTo>
                  <a:pt x="24" y="172"/>
                </a:lnTo>
                <a:lnTo>
                  <a:pt x="44" y="152"/>
                </a:lnTo>
                <a:lnTo>
                  <a:pt x="61" y="135"/>
                </a:lnTo>
                <a:lnTo>
                  <a:pt x="72" y="118"/>
                </a:lnTo>
                <a:lnTo>
                  <a:pt x="81" y="104"/>
                </a:lnTo>
                <a:lnTo>
                  <a:pt x="89" y="90"/>
                </a:lnTo>
                <a:lnTo>
                  <a:pt x="91" y="84"/>
                </a:lnTo>
                <a:lnTo>
                  <a:pt x="92" y="77"/>
                </a:lnTo>
                <a:lnTo>
                  <a:pt x="93" y="70"/>
                </a:lnTo>
                <a:lnTo>
                  <a:pt x="94" y="64"/>
                </a:lnTo>
                <a:lnTo>
                  <a:pt x="93" y="56"/>
                </a:lnTo>
                <a:lnTo>
                  <a:pt x="91" y="47"/>
                </a:lnTo>
                <a:lnTo>
                  <a:pt x="87" y="40"/>
                </a:lnTo>
                <a:lnTo>
                  <a:pt x="81" y="34"/>
                </a:lnTo>
                <a:lnTo>
                  <a:pt x="76" y="28"/>
                </a:lnTo>
                <a:lnTo>
                  <a:pt x="69" y="25"/>
                </a:lnTo>
                <a:lnTo>
                  <a:pt x="63" y="23"/>
                </a:lnTo>
                <a:lnTo>
                  <a:pt x="54" y="22"/>
                </a:lnTo>
                <a:lnTo>
                  <a:pt x="47" y="22"/>
                </a:lnTo>
                <a:lnTo>
                  <a:pt x="41" y="24"/>
                </a:lnTo>
                <a:lnTo>
                  <a:pt x="35" y="27"/>
                </a:lnTo>
                <a:lnTo>
                  <a:pt x="28" y="30"/>
                </a:lnTo>
                <a:lnTo>
                  <a:pt x="23" y="35"/>
                </a:lnTo>
                <a:lnTo>
                  <a:pt x="18" y="40"/>
                </a:lnTo>
                <a:lnTo>
                  <a:pt x="15" y="47"/>
                </a:lnTo>
                <a:lnTo>
                  <a:pt x="12" y="55"/>
                </a:lnTo>
                <a:lnTo>
                  <a:pt x="6" y="55"/>
                </a:lnTo>
                <a:lnTo>
                  <a:pt x="9" y="42"/>
                </a:lnTo>
                <a:lnTo>
                  <a:pt x="13" y="31"/>
                </a:lnTo>
                <a:lnTo>
                  <a:pt x="18" y="22"/>
                </a:lnTo>
                <a:lnTo>
                  <a:pt x="24" y="13"/>
                </a:lnTo>
                <a:lnTo>
                  <a:pt x="33" y="7"/>
                </a:lnTo>
                <a:lnTo>
                  <a:pt x="42" y="3"/>
                </a:lnTo>
                <a:lnTo>
                  <a:pt x="51" y="0"/>
                </a:lnTo>
                <a:lnTo>
                  <a:pt x="62" y="0"/>
                </a:lnTo>
                <a:lnTo>
                  <a:pt x="74" y="0"/>
                </a:lnTo>
                <a:lnTo>
                  <a:pt x="85" y="3"/>
                </a:lnTo>
                <a:lnTo>
                  <a:pt x="89" y="5"/>
                </a:lnTo>
                <a:lnTo>
                  <a:pt x="94" y="8"/>
                </a:lnTo>
                <a:lnTo>
                  <a:pt x="98" y="11"/>
                </a:lnTo>
                <a:lnTo>
                  <a:pt x="102" y="14"/>
                </a:lnTo>
                <a:lnTo>
                  <a:pt x="109" y="23"/>
                </a:lnTo>
                <a:lnTo>
                  <a:pt x="115" y="32"/>
                </a:lnTo>
                <a:lnTo>
                  <a:pt x="116" y="36"/>
                </a:lnTo>
                <a:lnTo>
                  <a:pt x="117" y="41"/>
                </a:lnTo>
                <a:lnTo>
                  <a:pt x="118" y="45"/>
                </a:lnTo>
                <a:lnTo>
                  <a:pt x="118" y="51"/>
                </a:lnTo>
                <a:lnTo>
                  <a:pt x="118" y="59"/>
                </a:lnTo>
                <a:lnTo>
                  <a:pt x="117" y="66"/>
                </a:lnTo>
                <a:lnTo>
                  <a:pt x="115" y="73"/>
                </a:lnTo>
                <a:lnTo>
                  <a:pt x="112" y="81"/>
                </a:lnTo>
                <a:lnTo>
                  <a:pt x="105" y="93"/>
                </a:lnTo>
                <a:lnTo>
                  <a:pt x="97" y="105"/>
                </a:lnTo>
                <a:lnTo>
                  <a:pt x="88" y="118"/>
                </a:lnTo>
                <a:lnTo>
                  <a:pt x="76" y="130"/>
                </a:lnTo>
                <a:lnTo>
                  <a:pt x="60" y="148"/>
                </a:lnTo>
                <a:lnTo>
                  <a:pt x="47" y="163"/>
                </a:lnTo>
                <a:lnTo>
                  <a:pt x="38" y="172"/>
                </a:lnTo>
                <a:lnTo>
                  <a:pt x="32" y="178"/>
                </a:lnTo>
                <a:lnTo>
                  <a:pt x="82" y="178"/>
                </a:lnTo>
                <a:lnTo>
                  <a:pt x="96" y="178"/>
                </a:lnTo>
                <a:lnTo>
                  <a:pt x="104" y="177"/>
                </a:lnTo>
                <a:lnTo>
                  <a:pt x="110" y="175"/>
                </a:lnTo>
                <a:lnTo>
                  <a:pt x="116" y="172"/>
                </a:lnTo>
                <a:lnTo>
                  <a:pt x="121" y="168"/>
                </a:lnTo>
                <a:lnTo>
                  <a:pt x="125" y="163"/>
                </a:lnTo>
                <a:lnTo>
                  <a:pt x="130" y="16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67" name="Freeform 75"/>
          <p:cNvSpPr>
            <a:spLocks noEditPoints="1"/>
          </p:cNvSpPr>
          <p:nvPr/>
        </p:nvSpPr>
        <p:spPr bwMode="auto">
          <a:xfrm>
            <a:off x="1371600" y="4768850"/>
            <a:ext cx="52388" cy="117475"/>
          </a:xfrm>
          <a:custGeom>
            <a:avLst/>
            <a:gdLst>
              <a:gd name="T0" fmla="*/ 9 w 101"/>
              <a:gd name="T1" fmla="*/ 25 h 222"/>
              <a:gd name="T2" fmla="*/ 57 w 101"/>
              <a:gd name="T3" fmla="*/ 1 h 222"/>
              <a:gd name="T4" fmla="*/ 61 w 101"/>
              <a:gd name="T5" fmla="*/ 0 h 222"/>
              <a:gd name="T6" fmla="*/ 66 w 101"/>
              <a:gd name="T7" fmla="*/ 0 h 222"/>
              <a:gd name="T8" fmla="*/ 76 w 101"/>
              <a:gd name="T9" fmla="*/ 12 h 222"/>
              <a:gd name="T10" fmla="*/ 56 w 101"/>
              <a:gd name="T11" fmla="*/ 185 h 222"/>
              <a:gd name="T12" fmla="*/ 77 w 101"/>
              <a:gd name="T13" fmla="*/ 194 h 222"/>
              <a:gd name="T14" fmla="*/ 58 w 101"/>
              <a:gd name="T15" fmla="*/ 202 h 222"/>
              <a:gd name="T16" fmla="*/ 77 w 101"/>
              <a:gd name="T17" fmla="*/ 194 h 222"/>
              <a:gd name="T18" fmla="*/ 58 w 101"/>
              <a:gd name="T19" fmla="*/ 202 h 222"/>
              <a:gd name="T20" fmla="*/ 69 w 101"/>
              <a:gd name="T21" fmla="*/ 202 h 222"/>
              <a:gd name="T22" fmla="*/ 68 w 101"/>
              <a:gd name="T23" fmla="*/ 214 h 222"/>
              <a:gd name="T24" fmla="*/ 69 w 101"/>
              <a:gd name="T25" fmla="*/ 214 h 222"/>
              <a:gd name="T26" fmla="*/ 78 w 101"/>
              <a:gd name="T27" fmla="*/ 195 h 222"/>
              <a:gd name="T28" fmla="*/ 77 w 101"/>
              <a:gd name="T29" fmla="*/ 194 h 222"/>
              <a:gd name="T30" fmla="*/ 82 w 101"/>
              <a:gd name="T31" fmla="*/ 195 h 222"/>
              <a:gd name="T32" fmla="*/ 84 w 101"/>
              <a:gd name="T33" fmla="*/ 217 h 222"/>
              <a:gd name="T34" fmla="*/ 101 w 101"/>
              <a:gd name="T35" fmla="*/ 207 h 222"/>
              <a:gd name="T36" fmla="*/ 81 w 101"/>
              <a:gd name="T37" fmla="*/ 212 h 222"/>
              <a:gd name="T38" fmla="*/ 91 w 101"/>
              <a:gd name="T39" fmla="*/ 222 h 222"/>
              <a:gd name="T40" fmla="*/ 16 w 101"/>
              <a:gd name="T41" fmla="*/ 202 h 222"/>
              <a:gd name="T42" fmla="*/ 6 w 101"/>
              <a:gd name="T43" fmla="*/ 212 h 222"/>
              <a:gd name="T44" fmla="*/ 28 w 101"/>
              <a:gd name="T45" fmla="*/ 207 h 222"/>
              <a:gd name="T46" fmla="*/ 16 w 101"/>
              <a:gd name="T47" fmla="*/ 196 h 222"/>
              <a:gd name="T48" fmla="*/ 27 w 101"/>
              <a:gd name="T49" fmla="*/ 195 h 222"/>
              <a:gd name="T50" fmla="*/ 27 w 101"/>
              <a:gd name="T51" fmla="*/ 195 h 222"/>
              <a:gd name="T52" fmla="*/ 30 w 101"/>
              <a:gd name="T53" fmla="*/ 216 h 222"/>
              <a:gd name="T54" fmla="*/ 35 w 101"/>
              <a:gd name="T55" fmla="*/ 205 h 222"/>
              <a:gd name="T56" fmla="*/ 45 w 101"/>
              <a:gd name="T57" fmla="*/ 209 h 222"/>
              <a:gd name="T58" fmla="*/ 31 w 101"/>
              <a:gd name="T59" fmla="*/ 194 h 222"/>
              <a:gd name="T60" fmla="*/ 31 w 101"/>
              <a:gd name="T61" fmla="*/ 194 h 222"/>
              <a:gd name="T62" fmla="*/ 50 w 101"/>
              <a:gd name="T63" fmla="*/ 203 h 222"/>
              <a:gd name="T64" fmla="*/ 52 w 101"/>
              <a:gd name="T65" fmla="*/ 199 h 222"/>
              <a:gd name="T66" fmla="*/ 31 w 101"/>
              <a:gd name="T67" fmla="*/ 190 h 222"/>
              <a:gd name="T68" fmla="*/ 32 w 101"/>
              <a:gd name="T69" fmla="*/ 178 h 222"/>
              <a:gd name="T70" fmla="*/ 32 w 101"/>
              <a:gd name="T71" fmla="*/ 178 h 222"/>
              <a:gd name="T72" fmla="*/ 32 w 101"/>
              <a:gd name="T73" fmla="*/ 71 h 222"/>
              <a:gd name="T74" fmla="*/ 53 w 101"/>
              <a:gd name="T75" fmla="*/ 71 h 222"/>
              <a:gd name="T76" fmla="*/ 50 w 101"/>
              <a:gd name="T77" fmla="*/ 41 h 222"/>
              <a:gd name="T78" fmla="*/ 31 w 101"/>
              <a:gd name="T79" fmla="*/ 49 h 222"/>
              <a:gd name="T80" fmla="*/ 30 w 101"/>
              <a:gd name="T81" fmla="*/ 45 h 222"/>
              <a:gd name="T82" fmla="*/ 30 w 101"/>
              <a:gd name="T83" fmla="*/ 46 h 222"/>
              <a:gd name="T84" fmla="*/ 48 w 101"/>
              <a:gd name="T85" fmla="*/ 35 h 222"/>
              <a:gd name="T86" fmla="*/ 46 w 101"/>
              <a:gd name="T87" fmla="*/ 31 h 222"/>
              <a:gd name="T88" fmla="*/ 31 w 101"/>
              <a:gd name="T89" fmla="*/ 45 h 222"/>
              <a:gd name="T90" fmla="*/ 37 w 101"/>
              <a:gd name="T91" fmla="*/ 25 h 222"/>
              <a:gd name="T92" fmla="*/ 31 w 101"/>
              <a:gd name="T93" fmla="*/ 45 h 222"/>
              <a:gd name="T94" fmla="*/ 37 w 101"/>
              <a:gd name="T95" fmla="*/ 25 h 222"/>
              <a:gd name="T96" fmla="*/ 20 w 101"/>
              <a:gd name="T97" fmla="*/ 25 h 222"/>
              <a:gd name="T98" fmla="*/ 23 w 101"/>
              <a:gd name="T99" fmla="*/ 47 h 222"/>
              <a:gd name="T100" fmla="*/ 27 w 101"/>
              <a:gd name="T101" fmla="*/ 46 h 222"/>
              <a:gd name="T102" fmla="*/ 20 w 101"/>
              <a:gd name="T103" fmla="*/ 49 h 222"/>
              <a:gd name="T104" fmla="*/ 6 w 101"/>
              <a:gd name="T105" fmla="*/ 44 h 222"/>
              <a:gd name="T106" fmla="*/ 4 w 101"/>
              <a:gd name="T107" fmla="*/ 39 h 2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1"/>
              <a:gd name="T163" fmla="*/ 0 h 222"/>
              <a:gd name="T164" fmla="*/ 101 w 101"/>
              <a:gd name="T165" fmla="*/ 222 h 2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1" h="222">
                <a:moveTo>
                  <a:pt x="9" y="25"/>
                </a:moveTo>
                <a:lnTo>
                  <a:pt x="57" y="1"/>
                </a:lnTo>
                <a:lnTo>
                  <a:pt x="66" y="21"/>
                </a:lnTo>
                <a:lnTo>
                  <a:pt x="18" y="44"/>
                </a:lnTo>
                <a:lnTo>
                  <a:pt x="9" y="25"/>
                </a:lnTo>
                <a:close/>
                <a:moveTo>
                  <a:pt x="57" y="1"/>
                </a:moveTo>
                <a:lnTo>
                  <a:pt x="59" y="0"/>
                </a:lnTo>
                <a:lnTo>
                  <a:pt x="61" y="0"/>
                </a:lnTo>
                <a:lnTo>
                  <a:pt x="61" y="12"/>
                </a:lnTo>
                <a:lnTo>
                  <a:pt x="57" y="1"/>
                </a:lnTo>
                <a:close/>
                <a:moveTo>
                  <a:pt x="61" y="0"/>
                </a:moveTo>
                <a:lnTo>
                  <a:pt x="66" y="0"/>
                </a:lnTo>
                <a:lnTo>
                  <a:pt x="66" y="22"/>
                </a:lnTo>
                <a:lnTo>
                  <a:pt x="61" y="22"/>
                </a:lnTo>
                <a:lnTo>
                  <a:pt x="61" y="0"/>
                </a:lnTo>
                <a:close/>
                <a:moveTo>
                  <a:pt x="66" y="0"/>
                </a:moveTo>
                <a:lnTo>
                  <a:pt x="76" y="0"/>
                </a:lnTo>
                <a:lnTo>
                  <a:pt x="76" y="12"/>
                </a:lnTo>
                <a:lnTo>
                  <a:pt x="66" y="12"/>
                </a:lnTo>
                <a:lnTo>
                  <a:pt x="66" y="0"/>
                </a:lnTo>
                <a:close/>
                <a:moveTo>
                  <a:pt x="76" y="12"/>
                </a:moveTo>
                <a:lnTo>
                  <a:pt x="76" y="178"/>
                </a:lnTo>
                <a:lnTo>
                  <a:pt x="56" y="178"/>
                </a:lnTo>
                <a:lnTo>
                  <a:pt x="56" y="12"/>
                </a:lnTo>
                <a:lnTo>
                  <a:pt x="76" y="12"/>
                </a:lnTo>
                <a:close/>
                <a:moveTo>
                  <a:pt x="76" y="178"/>
                </a:moveTo>
                <a:lnTo>
                  <a:pt x="76" y="184"/>
                </a:lnTo>
                <a:lnTo>
                  <a:pt x="76" y="190"/>
                </a:lnTo>
                <a:lnTo>
                  <a:pt x="56" y="191"/>
                </a:lnTo>
                <a:lnTo>
                  <a:pt x="56" y="185"/>
                </a:lnTo>
                <a:lnTo>
                  <a:pt x="56" y="178"/>
                </a:lnTo>
                <a:lnTo>
                  <a:pt x="76" y="178"/>
                </a:lnTo>
                <a:close/>
                <a:moveTo>
                  <a:pt x="76" y="190"/>
                </a:moveTo>
                <a:lnTo>
                  <a:pt x="77" y="193"/>
                </a:lnTo>
                <a:lnTo>
                  <a:pt x="77" y="194"/>
                </a:lnTo>
                <a:lnTo>
                  <a:pt x="58" y="202"/>
                </a:lnTo>
                <a:lnTo>
                  <a:pt x="57" y="197"/>
                </a:lnTo>
                <a:lnTo>
                  <a:pt x="56" y="191"/>
                </a:lnTo>
                <a:lnTo>
                  <a:pt x="76" y="190"/>
                </a:lnTo>
                <a:close/>
                <a:moveTo>
                  <a:pt x="58" y="202"/>
                </a:moveTo>
                <a:lnTo>
                  <a:pt x="58" y="202"/>
                </a:lnTo>
                <a:lnTo>
                  <a:pt x="67" y="197"/>
                </a:lnTo>
                <a:lnTo>
                  <a:pt x="58" y="202"/>
                </a:lnTo>
                <a:close/>
                <a:moveTo>
                  <a:pt x="77" y="194"/>
                </a:moveTo>
                <a:lnTo>
                  <a:pt x="77" y="194"/>
                </a:lnTo>
                <a:lnTo>
                  <a:pt x="62" y="209"/>
                </a:lnTo>
                <a:lnTo>
                  <a:pt x="59" y="206"/>
                </a:lnTo>
                <a:lnTo>
                  <a:pt x="58" y="202"/>
                </a:lnTo>
                <a:lnTo>
                  <a:pt x="77" y="194"/>
                </a:lnTo>
                <a:close/>
                <a:moveTo>
                  <a:pt x="77" y="194"/>
                </a:moveTo>
                <a:lnTo>
                  <a:pt x="70" y="186"/>
                </a:lnTo>
                <a:lnTo>
                  <a:pt x="77" y="194"/>
                </a:lnTo>
                <a:lnTo>
                  <a:pt x="69" y="202"/>
                </a:lnTo>
                <a:lnTo>
                  <a:pt x="77" y="194"/>
                </a:lnTo>
                <a:close/>
                <a:moveTo>
                  <a:pt x="77" y="194"/>
                </a:moveTo>
                <a:lnTo>
                  <a:pt x="77" y="194"/>
                </a:lnTo>
                <a:lnTo>
                  <a:pt x="68" y="214"/>
                </a:lnTo>
                <a:lnTo>
                  <a:pt x="65" y="211"/>
                </a:lnTo>
                <a:lnTo>
                  <a:pt x="62" y="209"/>
                </a:lnTo>
                <a:lnTo>
                  <a:pt x="77" y="194"/>
                </a:lnTo>
                <a:close/>
                <a:moveTo>
                  <a:pt x="68" y="214"/>
                </a:moveTo>
                <a:lnTo>
                  <a:pt x="69" y="214"/>
                </a:lnTo>
                <a:lnTo>
                  <a:pt x="68" y="214"/>
                </a:lnTo>
                <a:lnTo>
                  <a:pt x="73" y="205"/>
                </a:lnTo>
                <a:lnTo>
                  <a:pt x="68" y="214"/>
                </a:lnTo>
                <a:close/>
                <a:moveTo>
                  <a:pt x="77" y="194"/>
                </a:moveTo>
                <a:lnTo>
                  <a:pt x="78" y="195"/>
                </a:lnTo>
                <a:lnTo>
                  <a:pt x="82" y="195"/>
                </a:lnTo>
                <a:lnTo>
                  <a:pt x="78" y="216"/>
                </a:lnTo>
                <a:lnTo>
                  <a:pt x="72" y="215"/>
                </a:lnTo>
                <a:lnTo>
                  <a:pt x="68" y="214"/>
                </a:lnTo>
                <a:lnTo>
                  <a:pt x="77" y="194"/>
                </a:lnTo>
                <a:close/>
                <a:moveTo>
                  <a:pt x="82" y="195"/>
                </a:moveTo>
                <a:lnTo>
                  <a:pt x="83" y="195"/>
                </a:lnTo>
                <a:lnTo>
                  <a:pt x="82" y="195"/>
                </a:lnTo>
                <a:lnTo>
                  <a:pt x="80" y="206"/>
                </a:lnTo>
                <a:lnTo>
                  <a:pt x="82" y="195"/>
                </a:lnTo>
                <a:close/>
                <a:moveTo>
                  <a:pt x="82" y="195"/>
                </a:moveTo>
                <a:lnTo>
                  <a:pt x="86" y="195"/>
                </a:lnTo>
                <a:lnTo>
                  <a:pt x="91" y="196"/>
                </a:lnTo>
                <a:lnTo>
                  <a:pt x="91" y="217"/>
                </a:lnTo>
                <a:lnTo>
                  <a:pt x="84" y="217"/>
                </a:lnTo>
                <a:lnTo>
                  <a:pt x="78" y="216"/>
                </a:lnTo>
                <a:lnTo>
                  <a:pt x="82" y="195"/>
                </a:lnTo>
                <a:close/>
                <a:moveTo>
                  <a:pt x="91" y="196"/>
                </a:moveTo>
                <a:lnTo>
                  <a:pt x="101" y="196"/>
                </a:lnTo>
                <a:lnTo>
                  <a:pt x="101" y="207"/>
                </a:lnTo>
                <a:lnTo>
                  <a:pt x="91" y="207"/>
                </a:lnTo>
                <a:lnTo>
                  <a:pt x="91" y="196"/>
                </a:lnTo>
                <a:close/>
                <a:moveTo>
                  <a:pt x="101" y="207"/>
                </a:moveTo>
                <a:lnTo>
                  <a:pt x="101" y="212"/>
                </a:lnTo>
                <a:lnTo>
                  <a:pt x="81" y="212"/>
                </a:lnTo>
                <a:lnTo>
                  <a:pt x="81" y="207"/>
                </a:lnTo>
                <a:lnTo>
                  <a:pt x="101" y="207"/>
                </a:lnTo>
                <a:close/>
                <a:moveTo>
                  <a:pt x="101" y="212"/>
                </a:moveTo>
                <a:lnTo>
                  <a:pt x="101" y="222"/>
                </a:lnTo>
                <a:lnTo>
                  <a:pt x="91" y="222"/>
                </a:lnTo>
                <a:lnTo>
                  <a:pt x="91" y="212"/>
                </a:lnTo>
                <a:lnTo>
                  <a:pt x="101" y="212"/>
                </a:lnTo>
                <a:close/>
                <a:moveTo>
                  <a:pt x="91" y="222"/>
                </a:moveTo>
                <a:lnTo>
                  <a:pt x="16" y="222"/>
                </a:lnTo>
                <a:lnTo>
                  <a:pt x="16" y="202"/>
                </a:lnTo>
                <a:lnTo>
                  <a:pt x="91" y="202"/>
                </a:lnTo>
                <a:lnTo>
                  <a:pt x="91" y="222"/>
                </a:lnTo>
                <a:close/>
                <a:moveTo>
                  <a:pt x="16" y="222"/>
                </a:moveTo>
                <a:lnTo>
                  <a:pt x="6" y="222"/>
                </a:lnTo>
                <a:lnTo>
                  <a:pt x="6" y="212"/>
                </a:lnTo>
                <a:lnTo>
                  <a:pt x="16" y="212"/>
                </a:lnTo>
                <a:lnTo>
                  <a:pt x="16" y="222"/>
                </a:lnTo>
                <a:close/>
                <a:moveTo>
                  <a:pt x="6" y="212"/>
                </a:moveTo>
                <a:lnTo>
                  <a:pt x="6" y="207"/>
                </a:lnTo>
                <a:lnTo>
                  <a:pt x="28" y="207"/>
                </a:lnTo>
                <a:lnTo>
                  <a:pt x="28" y="212"/>
                </a:lnTo>
                <a:lnTo>
                  <a:pt x="6" y="212"/>
                </a:lnTo>
                <a:close/>
                <a:moveTo>
                  <a:pt x="6" y="207"/>
                </a:moveTo>
                <a:lnTo>
                  <a:pt x="6" y="196"/>
                </a:lnTo>
                <a:lnTo>
                  <a:pt x="16" y="196"/>
                </a:lnTo>
                <a:lnTo>
                  <a:pt x="16" y="207"/>
                </a:lnTo>
                <a:lnTo>
                  <a:pt x="6" y="207"/>
                </a:lnTo>
                <a:close/>
                <a:moveTo>
                  <a:pt x="16" y="196"/>
                </a:moveTo>
                <a:lnTo>
                  <a:pt x="22" y="195"/>
                </a:lnTo>
                <a:lnTo>
                  <a:pt x="27" y="195"/>
                </a:lnTo>
                <a:lnTo>
                  <a:pt x="30" y="216"/>
                </a:lnTo>
                <a:lnTo>
                  <a:pt x="23" y="217"/>
                </a:lnTo>
                <a:lnTo>
                  <a:pt x="17" y="217"/>
                </a:lnTo>
                <a:lnTo>
                  <a:pt x="16" y="196"/>
                </a:lnTo>
                <a:close/>
                <a:moveTo>
                  <a:pt x="27" y="195"/>
                </a:moveTo>
                <a:lnTo>
                  <a:pt x="29" y="195"/>
                </a:lnTo>
                <a:lnTo>
                  <a:pt x="30" y="195"/>
                </a:lnTo>
                <a:lnTo>
                  <a:pt x="40" y="214"/>
                </a:lnTo>
                <a:lnTo>
                  <a:pt x="35" y="215"/>
                </a:lnTo>
                <a:lnTo>
                  <a:pt x="30" y="216"/>
                </a:lnTo>
                <a:lnTo>
                  <a:pt x="27" y="195"/>
                </a:lnTo>
                <a:close/>
                <a:moveTo>
                  <a:pt x="30" y="195"/>
                </a:moveTo>
                <a:lnTo>
                  <a:pt x="30" y="195"/>
                </a:lnTo>
                <a:lnTo>
                  <a:pt x="30" y="194"/>
                </a:lnTo>
                <a:lnTo>
                  <a:pt x="35" y="205"/>
                </a:lnTo>
                <a:lnTo>
                  <a:pt x="30" y="195"/>
                </a:lnTo>
                <a:close/>
                <a:moveTo>
                  <a:pt x="30" y="194"/>
                </a:moveTo>
                <a:lnTo>
                  <a:pt x="31" y="194"/>
                </a:lnTo>
                <a:lnTo>
                  <a:pt x="45" y="209"/>
                </a:lnTo>
                <a:lnTo>
                  <a:pt x="43" y="212"/>
                </a:lnTo>
                <a:lnTo>
                  <a:pt x="40" y="214"/>
                </a:lnTo>
                <a:lnTo>
                  <a:pt x="30" y="194"/>
                </a:lnTo>
                <a:close/>
                <a:moveTo>
                  <a:pt x="31" y="194"/>
                </a:moveTo>
                <a:lnTo>
                  <a:pt x="31" y="194"/>
                </a:lnTo>
                <a:lnTo>
                  <a:pt x="50" y="203"/>
                </a:lnTo>
                <a:lnTo>
                  <a:pt x="48" y="207"/>
                </a:lnTo>
                <a:lnTo>
                  <a:pt x="45" y="209"/>
                </a:lnTo>
                <a:lnTo>
                  <a:pt x="31" y="194"/>
                </a:lnTo>
                <a:close/>
                <a:moveTo>
                  <a:pt x="50" y="203"/>
                </a:moveTo>
                <a:lnTo>
                  <a:pt x="50" y="203"/>
                </a:lnTo>
                <a:lnTo>
                  <a:pt x="40" y="199"/>
                </a:lnTo>
                <a:lnTo>
                  <a:pt x="50" y="203"/>
                </a:lnTo>
                <a:close/>
                <a:moveTo>
                  <a:pt x="31" y="194"/>
                </a:moveTo>
                <a:lnTo>
                  <a:pt x="31" y="193"/>
                </a:lnTo>
                <a:lnTo>
                  <a:pt x="31" y="191"/>
                </a:lnTo>
                <a:lnTo>
                  <a:pt x="53" y="192"/>
                </a:lnTo>
                <a:lnTo>
                  <a:pt x="52" y="199"/>
                </a:lnTo>
                <a:lnTo>
                  <a:pt x="50" y="203"/>
                </a:lnTo>
                <a:lnTo>
                  <a:pt x="31" y="194"/>
                </a:lnTo>
                <a:close/>
                <a:moveTo>
                  <a:pt x="31" y="191"/>
                </a:moveTo>
                <a:lnTo>
                  <a:pt x="32" y="185"/>
                </a:lnTo>
                <a:lnTo>
                  <a:pt x="31" y="190"/>
                </a:lnTo>
                <a:lnTo>
                  <a:pt x="41" y="191"/>
                </a:lnTo>
                <a:lnTo>
                  <a:pt x="31" y="191"/>
                </a:lnTo>
                <a:close/>
                <a:moveTo>
                  <a:pt x="31" y="190"/>
                </a:moveTo>
                <a:lnTo>
                  <a:pt x="31" y="185"/>
                </a:lnTo>
                <a:lnTo>
                  <a:pt x="32" y="178"/>
                </a:lnTo>
                <a:lnTo>
                  <a:pt x="53" y="178"/>
                </a:lnTo>
                <a:lnTo>
                  <a:pt x="53" y="186"/>
                </a:lnTo>
                <a:lnTo>
                  <a:pt x="53" y="192"/>
                </a:lnTo>
                <a:lnTo>
                  <a:pt x="31" y="190"/>
                </a:lnTo>
                <a:close/>
                <a:moveTo>
                  <a:pt x="32" y="178"/>
                </a:moveTo>
                <a:lnTo>
                  <a:pt x="32" y="71"/>
                </a:lnTo>
                <a:lnTo>
                  <a:pt x="53" y="71"/>
                </a:lnTo>
                <a:lnTo>
                  <a:pt x="53" y="178"/>
                </a:lnTo>
                <a:lnTo>
                  <a:pt x="32" y="178"/>
                </a:lnTo>
                <a:close/>
                <a:moveTo>
                  <a:pt x="32" y="71"/>
                </a:moveTo>
                <a:lnTo>
                  <a:pt x="32" y="62"/>
                </a:lnTo>
                <a:lnTo>
                  <a:pt x="31" y="54"/>
                </a:lnTo>
                <a:lnTo>
                  <a:pt x="53" y="53"/>
                </a:lnTo>
                <a:lnTo>
                  <a:pt x="53" y="62"/>
                </a:lnTo>
                <a:lnTo>
                  <a:pt x="53" y="71"/>
                </a:lnTo>
                <a:lnTo>
                  <a:pt x="32" y="71"/>
                </a:lnTo>
                <a:close/>
                <a:moveTo>
                  <a:pt x="31" y="54"/>
                </a:moveTo>
                <a:lnTo>
                  <a:pt x="31" y="49"/>
                </a:lnTo>
                <a:lnTo>
                  <a:pt x="30" y="46"/>
                </a:lnTo>
                <a:lnTo>
                  <a:pt x="50" y="41"/>
                </a:lnTo>
                <a:lnTo>
                  <a:pt x="52" y="46"/>
                </a:lnTo>
                <a:lnTo>
                  <a:pt x="53" y="53"/>
                </a:lnTo>
                <a:lnTo>
                  <a:pt x="31" y="54"/>
                </a:lnTo>
                <a:close/>
                <a:moveTo>
                  <a:pt x="30" y="46"/>
                </a:moveTo>
                <a:lnTo>
                  <a:pt x="31" y="49"/>
                </a:lnTo>
                <a:lnTo>
                  <a:pt x="30" y="46"/>
                </a:lnTo>
                <a:lnTo>
                  <a:pt x="40" y="44"/>
                </a:lnTo>
                <a:lnTo>
                  <a:pt x="30" y="46"/>
                </a:lnTo>
                <a:close/>
                <a:moveTo>
                  <a:pt x="30" y="46"/>
                </a:moveTo>
                <a:lnTo>
                  <a:pt x="30" y="45"/>
                </a:lnTo>
                <a:lnTo>
                  <a:pt x="48" y="35"/>
                </a:lnTo>
                <a:lnTo>
                  <a:pt x="49" y="38"/>
                </a:lnTo>
                <a:lnTo>
                  <a:pt x="50" y="42"/>
                </a:lnTo>
                <a:lnTo>
                  <a:pt x="30" y="46"/>
                </a:lnTo>
                <a:close/>
                <a:moveTo>
                  <a:pt x="48" y="35"/>
                </a:moveTo>
                <a:lnTo>
                  <a:pt x="56" y="47"/>
                </a:lnTo>
                <a:lnTo>
                  <a:pt x="48" y="35"/>
                </a:lnTo>
                <a:lnTo>
                  <a:pt x="39" y="40"/>
                </a:lnTo>
                <a:lnTo>
                  <a:pt x="48" y="35"/>
                </a:lnTo>
                <a:close/>
                <a:moveTo>
                  <a:pt x="30" y="45"/>
                </a:moveTo>
                <a:lnTo>
                  <a:pt x="30" y="45"/>
                </a:lnTo>
                <a:lnTo>
                  <a:pt x="43" y="28"/>
                </a:lnTo>
                <a:lnTo>
                  <a:pt x="46" y="31"/>
                </a:lnTo>
                <a:lnTo>
                  <a:pt x="48" y="35"/>
                </a:lnTo>
                <a:lnTo>
                  <a:pt x="30" y="45"/>
                </a:lnTo>
                <a:close/>
                <a:moveTo>
                  <a:pt x="30" y="45"/>
                </a:moveTo>
                <a:lnTo>
                  <a:pt x="31" y="45"/>
                </a:lnTo>
                <a:lnTo>
                  <a:pt x="37" y="25"/>
                </a:lnTo>
                <a:lnTo>
                  <a:pt x="40" y="26"/>
                </a:lnTo>
                <a:lnTo>
                  <a:pt x="43" y="28"/>
                </a:lnTo>
                <a:lnTo>
                  <a:pt x="30" y="45"/>
                </a:lnTo>
                <a:close/>
                <a:moveTo>
                  <a:pt x="37" y="25"/>
                </a:moveTo>
                <a:lnTo>
                  <a:pt x="40" y="26"/>
                </a:lnTo>
                <a:lnTo>
                  <a:pt x="37" y="25"/>
                </a:lnTo>
                <a:lnTo>
                  <a:pt x="34" y="36"/>
                </a:lnTo>
                <a:lnTo>
                  <a:pt x="37" y="25"/>
                </a:lnTo>
                <a:close/>
                <a:moveTo>
                  <a:pt x="31" y="45"/>
                </a:moveTo>
                <a:lnTo>
                  <a:pt x="31" y="45"/>
                </a:lnTo>
                <a:lnTo>
                  <a:pt x="31" y="24"/>
                </a:lnTo>
                <a:lnTo>
                  <a:pt x="34" y="24"/>
                </a:lnTo>
                <a:lnTo>
                  <a:pt x="37" y="25"/>
                </a:lnTo>
                <a:lnTo>
                  <a:pt x="31" y="45"/>
                </a:lnTo>
                <a:close/>
                <a:moveTo>
                  <a:pt x="31" y="45"/>
                </a:moveTo>
                <a:lnTo>
                  <a:pt x="29" y="45"/>
                </a:lnTo>
                <a:lnTo>
                  <a:pt x="27" y="46"/>
                </a:lnTo>
                <a:lnTo>
                  <a:pt x="20" y="25"/>
                </a:lnTo>
                <a:lnTo>
                  <a:pt x="26" y="24"/>
                </a:lnTo>
                <a:lnTo>
                  <a:pt x="31" y="24"/>
                </a:lnTo>
                <a:lnTo>
                  <a:pt x="31" y="45"/>
                </a:lnTo>
                <a:close/>
                <a:moveTo>
                  <a:pt x="27" y="46"/>
                </a:moveTo>
                <a:lnTo>
                  <a:pt x="23" y="47"/>
                </a:lnTo>
                <a:lnTo>
                  <a:pt x="20" y="49"/>
                </a:lnTo>
                <a:lnTo>
                  <a:pt x="11" y="29"/>
                </a:lnTo>
                <a:lnTo>
                  <a:pt x="16" y="27"/>
                </a:lnTo>
                <a:lnTo>
                  <a:pt x="20" y="25"/>
                </a:lnTo>
                <a:lnTo>
                  <a:pt x="27" y="46"/>
                </a:lnTo>
                <a:close/>
                <a:moveTo>
                  <a:pt x="20" y="49"/>
                </a:moveTo>
                <a:lnTo>
                  <a:pt x="10" y="53"/>
                </a:lnTo>
                <a:lnTo>
                  <a:pt x="6" y="44"/>
                </a:lnTo>
                <a:lnTo>
                  <a:pt x="15" y="39"/>
                </a:lnTo>
                <a:lnTo>
                  <a:pt x="20" y="49"/>
                </a:lnTo>
                <a:close/>
                <a:moveTo>
                  <a:pt x="6" y="44"/>
                </a:moveTo>
                <a:lnTo>
                  <a:pt x="4" y="39"/>
                </a:lnTo>
                <a:lnTo>
                  <a:pt x="22" y="30"/>
                </a:lnTo>
                <a:lnTo>
                  <a:pt x="25" y="35"/>
                </a:lnTo>
                <a:lnTo>
                  <a:pt x="6" y="44"/>
                </a:lnTo>
                <a:close/>
                <a:moveTo>
                  <a:pt x="4" y="39"/>
                </a:moveTo>
                <a:lnTo>
                  <a:pt x="0" y="29"/>
                </a:lnTo>
                <a:lnTo>
                  <a:pt x="9" y="25"/>
                </a:lnTo>
                <a:lnTo>
                  <a:pt x="13" y="35"/>
                </a:lnTo>
                <a:lnTo>
                  <a:pt x="4" y="3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68" name="Freeform 76"/>
          <p:cNvSpPr>
            <a:spLocks noEditPoints="1"/>
          </p:cNvSpPr>
          <p:nvPr/>
        </p:nvSpPr>
        <p:spPr bwMode="auto">
          <a:xfrm>
            <a:off x="1436688" y="4768850"/>
            <a:ext cx="84137" cy="117475"/>
          </a:xfrm>
          <a:custGeom>
            <a:avLst/>
            <a:gdLst>
              <a:gd name="T0" fmla="*/ 136 w 161"/>
              <a:gd name="T1" fmla="*/ 216 h 222"/>
              <a:gd name="T2" fmla="*/ 10 w 161"/>
              <a:gd name="T3" fmla="*/ 222 h 222"/>
              <a:gd name="T4" fmla="*/ 0 w 161"/>
              <a:gd name="T5" fmla="*/ 212 h 222"/>
              <a:gd name="T6" fmla="*/ 21 w 161"/>
              <a:gd name="T7" fmla="*/ 212 h 222"/>
              <a:gd name="T8" fmla="*/ 0 w 161"/>
              <a:gd name="T9" fmla="*/ 207 h 222"/>
              <a:gd name="T10" fmla="*/ 61 w 161"/>
              <a:gd name="T11" fmla="*/ 172 h 222"/>
              <a:gd name="T12" fmla="*/ 47 w 161"/>
              <a:gd name="T13" fmla="*/ 157 h 222"/>
              <a:gd name="T14" fmla="*/ 85 w 161"/>
              <a:gd name="T15" fmla="*/ 145 h 222"/>
              <a:gd name="T16" fmla="*/ 82 w 161"/>
              <a:gd name="T17" fmla="*/ 111 h 222"/>
              <a:gd name="T18" fmla="*/ 91 w 161"/>
              <a:gd name="T19" fmla="*/ 136 h 222"/>
              <a:gd name="T20" fmla="*/ 113 w 161"/>
              <a:gd name="T21" fmla="*/ 83 h 222"/>
              <a:gd name="T22" fmla="*/ 92 w 161"/>
              <a:gd name="T23" fmla="*/ 69 h 222"/>
              <a:gd name="T24" fmla="*/ 90 w 161"/>
              <a:gd name="T25" fmla="*/ 63 h 222"/>
              <a:gd name="T26" fmla="*/ 108 w 161"/>
              <a:gd name="T27" fmla="*/ 51 h 222"/>
              <a:gd name="T28" fmla="*/ 84 w 161"/>
              <a:gd name="T29" fmla="*/ 26 h 222"/>
              <a:gd name="T30" fmla="*/ 84 w 161"/>
              <a:gd name="T31" fmla="*/ 26 h 222"/>
              <a:gd name="T32" fmla="*/ 64 w 161"/>
              <a:gd name="T33" fmla="*/ 23 h 222"/>
              <a:gd name="T34" fmla="*/ 54 w 161"/>
              <a:gd name="T35" fmla="*/ 46 h 222"/>
              <a:gd name="T36" fmla="*/ 49 w 161"/>
              <a:gd name="T37" fmla="*/ 48 h 222"/>
              <a:gd name="T38" fmla="*/ 45 w 161"/>
              <a:gd name="T39" fmla="*/ 50 h 222"/>
              <a:gd name="T40" fmla="*/ 45 w 161"/>
              <a:gd name="T41" fmla="*/ 50 h 222"/>
              <a:gd name="T42" fmla="*/ 20 w 161"/>
              <a:gd name="T43" fmla="*/ 46 h 222"/>
              <a:gd name="T44" fmla="*/ 31 w 161"/>
              <a:gd name="T45" fmla="*/ 70 h 222"/>
              <a:gd name="T46" fmla="*/ 16 w 161"/>
              <a:gd name="T47" fmla="*/ 77 h 222"/>
              <a:gd name="T48" fmla="*/ 8 w 161"/>
              <a:gd name="T49" fmla="*/ 51 h 222"/>
              <a:gd name="T50" fmla="*/ 13 w 161"/>
              <a:gd name="T51" fmla="*/ 39 h 222"/>
              <a:gd name="T52" fmla="*/ 36 w 161"/>
              <a:gd name="T53" fmla="*/ 40 h 222"/>
              <a:gd name="T54" fmla="*/ 43 w 161"/>
              <a:gd name="T55" fmla="*/ 8 h 222"/>
              <a:gd name="T56" fmla="*/ 48 w 161"/>
              <a:gd name="T57" fmla="*/ 5 h 222"/>
              <a:gd name="T58" fmla="*/ 63 w 161"/>
              <a:gd name="T59" fmla="*/ 22 h 222"/>
              <a:gd name="T60" fmla="*/ 91 w 161"/>
              <a:gd name="T61" fmla="*/ 3 h 222"/>
              <a:gd name="T62" fmla="*/ 98 w 161"/>
              <a:gd name="T63" fmla="*/ 6 h 222"/>
              <a:gd name="T64" fmla="*/ 98 w 161"/>
              <a:gd name="T65" fmla="*/ 28 h 222"/>
              <a:gd name="T66" fmla="*/ 131 w 161"/>
              <a:gd name="T67" fmla="*/ 34 h 222"/>
              <a:gd name="T68" fmla="*/ 134 w 161"/>
              <a:gd name="T69" fmla="*/ 39 h 222"/>
              <a:gd name="T70" fmla="*/ 116 w 161"/>
              <a:gd name="T71" fmla="*/ 55 h 222"/>
              <a:gd name="T72" fmla="*/ 134 w 161"/>
              <a:gd name="T73" fmla="*/ 89 h 222"/>
              <a:gd name="T74" fmla="*/ 117 w 161"/>
              <a:gd name="T75" fmla="*/ 63 h 222"/>
              <a:gd name="T76" fmla="*/ 111 w 161"/>
              <a:gd name="T77" fmla="*/ 89 h 222"/>
              <a:gd name="T78" fmla="*/ 111 w 161"/>
              <a:gd name="T79" fmla="*/ 89 h 222"/>
              <a:gd name="T80" fmla="*/ 89 w 161"/>
              <a:gd name="T81" fmla="*/ 123 h 222"/>
              <a:gd name="T82" fmla="*/ 72 w 161"/>
              <a:gd name="T83" fmla="*/ 175 h 222"/>
              <a:gd name="T84" fmla="*/ 79 w 161"/>
              <a:gd name="T85" fmla="*/ 135 h 222"/>
              <a:gd name="T86" fmla="*/ 41 w 161"/>
              <a:gd name="T87" fmla="*/ 177 h 222"/>
              <a:gd name="T88" fmla="*/ 42 w 161"/>
              <a:gd name="T89" fmla="*/ 190 h 222"/>
              <a:gd name="T90" fmla="*/ 42 w 161"/>
              <a:gd name="T91" fmla="*/ 180 h 222"/>
              <a:gd name="T92" fmla="*/ 92 w 161"/>
              <a:gd name="T93" fmla="*/ 201 h 222"/>
              <a:gd name="T94" fmla="*/ 113 w 161"/>
              <a:gd name="T95" fmla="*/ 179 h 222"/>
              <a:gd name="T96" fmla="*/ 116 w 161"/>
              <a:gd name="T97" fmla="*/ 200 h 222"/>
              <a:gd name="T98" fmla="*/ 125 w 161"/>
              <a:gd name="T99" fmla="*/ 197 h 222"/>
              <a:gd name="T100" fmla="*/ 125 w 161"/>
              <a:gd name="T101" fmla="*/ 197 h 222"/>
              <a:gd name="T102" fmla="*/ 132 w 161"/>
              <a:gd name="T103" fmla="*/ 193 h 222"/>
              <a:gd name="T104" fmla="*/ 132 w 161"/>
              <a:gd name="T105" fmla="*/ 193 h 222"/>
              <a:gd name="T106" fmla="*/ 141 w 161"/>
              <a:gd name="T107" fmla="*/ 183 h 222"/>
              <a:gd name="T108" fmla="*/ 135 w 161"/>
              <a:gd name="T109" fmla="*/ 175 h 222"/>
              <a:gd name="T110" fmla="*/ 135 w 161"/>
              <a:gd name="T111" fmla="*/ 163 h 22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1"/>
              <a:gd name="T169" fmla="*/ 0 h 222"/>
              <a:gd name="T170" fmla="*/ 161 w 161"/>
              <a:gd name="T171" fmla="*/ 222 h 22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1" h="222">
                <a:moveTo>
                  <a:pt x="151" y="178"/>
                </a:moveTo>
                <a:lnTo>
                  <a:pt x="136" y="216"/>
                </a:lnTo>
                <a:lnTo>
                  <a:pt x="116" y="209"/>
                </a:lnTo>
                <a:lnTo>
                  <a:pt x="130" y="170"/>
                </a:lnTo>
                <a:lnTo>
                  <a:pt x="151" y="178"/>
                </a:lnTo>
                <a:close/>
                <a:moveTo>
                  <a:pt x="136" y="216"/>
                </a:moveTo>
                <a:lnTo>
                  <a:pt x="134" y="222"/>
                </a:lnTo>
                <a:lnTo>
                  <a:pt x="127" y="222"/>
                </a:lnTo>
                <a:lnTo>
                  <a:pt x="127" y="212"/>
                </a:lnTo>
                <a:lnTo>
                  <a:pt x="136" y="216"/>
                </a:lnTo>
                <a:close/>
                <a:moveTo>
                  <a:pt x="127" y="222"/>
                </a:moveTo>
                <a:lnTo>
                  <a:pt x="10" y="222"/>
                </a:lnTo>
                <a:lnTo>
                  <a:pt x="10" y="202"/>
                </a:lnTo>
                <a:lnTo>
                  <a:pt x="127" y="202"/>
                </a:lnTo>
                <a:lnTo>
                  <a:pt x="127" y="222"/>
                </a:lnTo>
                <a:close/>
                <a:moveTo>
                  <a:pt x="10" y="222"/>
                </a:moveTo>
                <a:lnTo>
                  <a:pt x="0" y="222"/>
                </a:lnTo>
                <a:lnTo>
                  <a:pt x="0" y="212"/>
                </a:lnTo>
                <a:lnTo>
                  <a:pt x="10" y="212"/>
                </a:lnTo>
                <a:lnTo>
                  <a:pt x="10" y="222"/>
                </a:lnTo>
                <a:close/>
                <a:moveTo>
                  <a:pt x="0" y="212"/>
                </a:moveTo>
                <a:lnTo>
                  <a:pt x="0" y="207"/>
                </a:lnTo>
                <a:lnTo>
                  <a:pt x="21" y="207"/>
                </a:lnTo>
                <a:lnTo>
                  <a:pt x="21" y="212"/>
                </a:lnTo>
                <a:lnTo>
                  <a:pt x="0" y="212"/>
                </a:lnTo>
                <a:close/>
                <a:moveTo>
                  <a:pt x="0" y="207"/>
                </a:moveTo>
                <a:lnTo>
                  <a:pt x="0" y="202"/>
                </a:lnTo>
                <a:lnTo>
                  <a:pt x="3" y="199"/>
                </a:lnTo>
                <a:lnTo>
                  <a:pt x="10" y="207"/>
                </a:lnTo>
                <a:lnTo>
                  <a:pt x="0" y="207"/>
                </a:lnTo>
                <a:close/>
                <a:moveTo>
                  <a:pt x="3" y="199"/>
                </a:moveTo>
                <a:lnTo>
                  <a:pt x="16" y="187"/>
                </a:lnTo>
                <a:lnTo>
                  <a:pt x="27" y="177"/>
                </a:lnTo>
                <a:lnTo>
                  <a:pt x="37" y="166"/>
                </a:lnTo>
                <a:lnTo>
                  <a:pt x="47" y="157"/>
                </a:lnTo>
                <a:lnTo>
                  <a:pt x="61" y="172"/>
                </a:lnTo>
                <a:lnTo>
                  <a:pt x="52" y="182"/>
                </a:lnTo>
                <a:lnTo>
                  <a:pt x="42" y="192"/>
                </a:lnTo>
                <a:lnTo>
                  <a:pt x="30" y="203"/>
                </a:lnTo>
                <a:lnTo>
                  <a:pt x="18" y="214"/>
                </a:lnTo>
                <a:lnTo>
                  <a:pt x="3" y="199"/>
                </a:lnTo>
                <a:close/>
                <a:moveTo>
                  <a:pt x="47" y="157"/>
                </a:moveTo>
                <a:lnTo>
                  <a:pt x="55" y="148"/>
                </a:lnTo>
                <a:lnTo>
                  <a:pt x="62" y="139"/>
                </a:lnTo>
                <a:lnTo>
                  <a:pt x="69" y="132"/>
                </a:lnTo>
                <a:lnTo>
                  <a:pt x="74" y="124"/>
                </a:lnTo>
                <a:lnTo>
                  <a:pt x="91" y="136"/>
                </a:lnTo>
                <a:lnTo>
                  <a:pt x="85" y="145"/>
                </a:lnTo>
                <a:lnTo>
                  <a:pt x="78" y="153"/>
                </a:lnTo>
                <a:lnTo>
                  <a:pt x="71" y="162"/>
                </a:lnTo>
                <a:lnTo>
                  <a:pt x="61" y="172"/>
                </a:lnTo>
                <a:lnTo>
                  <a:pt x="47" y="157"/>
                </a:lnTo>
                <a:close/>
                <a:moveTo>
                  <a:pt x="74" y="124"/>
                </a:moveTo>
                <a:lnTo>
                  <a:pt x="82" y="111"/>
                </a:lnTo>
                <a:lnTo>
                  <a:pt x="88" y="98"/>
                </a:lnTo>
                <a:lnTo>
                  <a:pt x="108" y="106"/>
                </a:lnTo>
                <a:lnTo>
                  <a:pt x="105" y="113"/>
                </a:lnTo>
                <a:lnTo>
                  <a:pt x="101" y="121"/>
                </a:lnTo>
                <a:lnTo>
                  <a:pt x="97" y="129"/>
                </a:lnTo>
                <a:lnTo>
                  <a:pt x="91" y="136"/>
                </a:lnTo>
                <a:lnTo>
                  <a:pt x="74" y="124"/>
                </a:lnTo>
                <a:close/>
                <a:moveTo>
                  <a:pt x="88" y="98"/>
                </a:moveTo>
                <a:lnTo>
                  <a:pt x="91" y="86"/>
                </a:lnTo>
                <a:lnTo>
                  <a:pt x="92" y="76"/>
                </a:lnTo>
                <a:lnTo>
                  <a:pt x="114" y="76"/>
                </a:lnTo>
                <a:lnTo>
                  <a:pt x="113" y="83"/>
                </a:lnTo>
                <a:lnTo>
                  <a:pt x="112" y="91"/>
                </a:lnTo>
                <a:lnTo>
                  <a:pt x="111" y="98"/>
                </a:lnTo>
                <a:lnTo>
                  <a:pt x="108" y="106"/>
                </a:lnTo>
                <a:lnTo>
                  <a:pt x="88" y="98"/>
                </a:lnTo>
                <a:close/>
                <a:moveTo>
                  <a:pt x="92" y="76"/>
                </a:moveTo>
                <a:lnTo>
                  <a:pt x="92" y="69"/>
                </a:lnTo>
                <a:lnTo>
                  <a:pt x="90" y="63"/>
                </a:lnTo>
                <a:lnTo>
                  <a:pt x="110" y="55"/>
                </a:lnTo>
                <a:lnTo>
                  <a:pt x="113" y="66"/>
                </a:lnTo>
                <a:lnTo>
                  <a:pt x="114" y="76"/>
                </a:lnTo>
                <a:lnTo>
                  <a:pt x="92" y="76"/>
                </a:lnTo>
                <a:close/>
                <a:moveTo>
                  <a:pt x="90" y="63"/>
                </a:moveTo>
                <a:lnTo>
                  <a:pt x="88" y="57"/>
                </a:lnTo>
                <a:lnTo>
                  <a:pt x="84" y="53"/>
                </a:lnTo>
                <a:lnTo>
                  <a:pt x="100" y="39"/>
                </a:lnTo>
                <a:lnTo>
                  <a:pt x="103" y="42"/>
                </a:lnTo>
                <a:lnTo>
                  <a:pt x="106" y="46"/>
                </a:lnTo>
                <a:lnTo>
                  <a:pt x="108" y="51"/>
                </a:lnTo>
                <a:lnTo>
                  <a:pt x="110" y="55"/>
                </a:lnTo>
                <a:lnTo>
                  <a:pt x="90" y="63"/>
                </a:lnTo>
                <a:close/>
                <a:moveTo>
                  <a:pt x="84" y="53"/>
                </a:moveTo>
                <a:lnTo>
                  <a:pt x="80" y="49"/>
                </a:lnTo>
                <a:lnTo>
                  <a:pt x="75" y="46"/>
                </a:lnTo>
                <a:lnTo>
                  <a:pt x="84" y="26"/>
                </a:lnTo>
                <a:lnTo>
                  <a:pt x="92" y="31"/>
                </a:lnTo>
                <a:lnTo>
                  <a:pt x="100" y="39"/>
                </a:lnTo>
                <a:lnTo>
                  <a:pt x="84" y="53"/>
                </a:lnTo>
                <a:close/>
                <a:moveTo>
                  <a:pt x="83" y="26"/>
                </a:moveTo>
                <a:lnTo>
                  <a:pt x="93" y="31"/>
                </a:lnTo>
                <a:lnTo>
                  <a:pt x="84" y="26"/>
                </a:lnTo>
                <a:lnTo>
                  <a:pt x="79" y="37"/>
                </a:lnTo>
                <a:lnTo>
                  <a:pt x="83" y="26"/>
                </a:lnTo>
                <a:close/>
                <a:moveTo>
                  <a:pt x="75" y="46"/>
                </a:moveTo>
                <a:lnTo>
                  <a:pt x="70" y="45"/>
                </a:lnTo>
                <a:lnTo>
                  <a:pt x="64" y="44"/>
                </a:lnTo>
                <a:lnTo>
                  <a:pt x="64" y="23"/>
                </a:lnTo>
                <a:lnTo>
                  <a:pt x="75" y="24"/>
                </a:lnTo>
                <a:lnTo>
                  <a:pt x="83" y="26"/>
                </a:lnTo>
                <a:lnTo>
                  <a:pt x="75" y="46"/>
                </a:lnTo>
                <a:close/>
                <a:moveTo>
                  <a:pt x="64" y="44"/>
                </a:moveTo>
                <a:lnTo>
                  <a:pt x="59" y="45"/>
                </a:lnTo>
                <a:lnTo>
                  <a:pt x="54" y="46"/>
                </a:lnTo>
                <a:lnTo>
                  <a:pt x="48" y="25"/>
                </a:lnTo>
                <a:lnTo>
                  <a:pt x="56" y="23"/>
                </a:lnTo>
                <a:lnTo>
                  <a:pt x="64" y="23"/>
                </a:lnTo>
                <a:lnTo>
                  <a:pt x="64" y="44"/>
                </a:lnTo>
                <a:close/>
                <a:moveTo>
                  <a:pt x="54" y="46"/>
                </a:moveTo>
                <a:lnTo>
                  <a:pt x="49" y="48"/>
                </a:lnTo>
                <a:lnTo>
                  <a:pt x="45" y="50"/>
                </a:lnTo>
                <a:lnTo>
                  <a:pt x="32" y="34"/>
                </a:lnTo>
                <a:lnTo>
                  <a:pt x="40" y="28"/>
                </a:lnTo>
                <a:lnTo>
                  <a:pt x="48" y="25"/>
                </a:lnTo>
                <a:lnTo>
                  <a:pt x="54" y="46"/>
                </a:lnTo>
                <a:close/>
                <a:moveTo>
                  <a:pt x="45" y="50"/>
                </a:moveTo>
                <a:lnTo>
                  <a:pt x="41" y="54"/>
                </a:lnTo>
                <a:lnTo>
                  <a:pt x="37" y="58"/>
                </a:lnTo>
                <a:lnTo>
                  <a:pt x="20" y="46"/>
                </a:lnTo>
                <a:lnTo>
                  <a:pt x="25" y="40"/>
                </a:lnTo>
                <a:lnTo>
                  <a:pt x="32" y="34"/>
                </a:lnTo>
                <a:lnTo>
                  <a:pt x="45" y="50"/>
                </a:lnTo>
                <a:close/>
                <a:moveTo>
                  <a:pt x="37" y="58"/>
                </a:moveTo>
                <a:lnTo>
                  <a:pt x="34" y="64"/>
                </a:lnTo>
                <a:lnTo>
                  <a:pt x="31" y="70"/>
                </a:lnTo>
                <a:lnTo>
                  <a:pt x="12" y="64"/>
                </a:lnTo>
                <a:lnTo>
                  <a:pt x="15" y="54"/>
                </a:lnTo>
                <a:lnTo>
                  <a:pt x="20" y="46"/>
                </a:lnTo>
                <a:lnTo>
                  <a:pt x="37" y="58"/>
                </a:lnTo>
                <a:close/>
                <a:moveTo>
                  <a:pt x="31" y="70"/>
                </a:moveTo>
                <a:lnTo>
                  <a:pt x="29" y="77"/>
                </a:lnTo>
                <a:lnTo>
                  <a:pt x="22" y="77"/>
                </a:lnTo>
                <a:lnTo>
                  <a:pt x="22" y="67"/>
                </a:lnTo>
                <a:lnTo>
                  <a:pt x="31" y="70"/>
                </a:lnTo>
                <a:close/>
                <a:moveTo>
                  <a:pt x="22" y="77"/>
                </a:moveTo>
                <a:lnTo>
                  <a:pt x="16" y="77"/>
                </a:lnTo>
                <a:lnTo>
                  <a:pt x="16" y="56"/>
                </a:lnTo>
                <a:lnTo>
                  <a:pt x="22" y="56"/>
                </a:lnTo>
                <a:lnTo>
                  <a:pt x="22" y="77"/>
                </a:lnTo>
                <a:close/>
                <a:moveTo>
                  <a:pt x="16" y="77"/>
                </a:moveTo>
                <a:lnTo>
                  <a:pt x="4" y="77"/>
                </a:lnTo>
                <a:lnTo>
                  <a:pt x="5" y="66"/>
                </a:lnTo>
                <a:lnTo>
                  <a:pt x="16" y="67"/>
                </a:lnTo>
                <a:lnTo>
                  <a:pt x="16" y="77"/>
                </a:lnTo>
                <a:close/>
                <a:moveTo>
                  <a:pt x="5" y="66"/>
                </a:moveTo>
                <a:lnTo>
                  <a:pt x="8" y="51"/>
                </a:lnTo>
                <a:lnTo>
                  <a:pt x="13" y="39"/>
                </a:lnTo>
                <a:lnTo>
                  <a:pt x="32" y="47"/>
                </a:lnTo>
                <a:lnTo>
                  <a:pt x="29" y="57"/>
                </a:lnTo>
                <a:lnTo>
                  <a:pt x="26" y="68"/>
                </a:lnTo>
                <a:lnTo>
                  <a:pt x="5" y="66"/>
                </a:lnTo>
                <a:close/>
                <a:moveTo>
                  <a:pt x="13" y="39"/>
                </a:moveTo>
                <a:lnTo>
                  <a:pt x="16" y="33"/>
                </a:lnTo>
                <a:lnTo>
                  <a:pt x="19" y="27"/>
                </a:lnTo>
                <a:lnTo>
                  <a:pt x="23" y="22"/>
                </a:lnTo>
                <a:lnTo>
                  <a:pt x="27" y="18"/>
                </a:lnTo>
                <a:lnTo>
                  <a:pt x="42" y="34"/>
                </a:lnTo>
                <a:lnTo>
                  <a:pt x="36" y="40"/>
                </a:lnTo>
                <a:lnTo>
                  <a:pt x="32" y="47"/>
                </a:lnTo>
                <a:lnTo>
                  <a:pt x="13" y="39"/>
                </a:lnTo>
                <a:close/>
                <a:moveTo>
                  <a:pt x="27" y="18"/>
                </a:moveTo>
                <a:lnTo>
                  <a:pt x="32" y="14"/>
                </a:lnTo>
                <a:lnTo>
                  <a:pt x="37" y="11"/>
                </a:lnTo>
                <a:lnTo>
                  <a:pt x="43" y="8"/>
                </a:lnTo>
                <a:lnTo>
                  <a:pt x="48" y="5"/>
                </a:lnTo>
                <a:lnTo>
                  <a:pt x="55" y="25"/>
                </a:lnTo>
                <a:lnTo>
                  <a:pt x="48" y="28"/>
                </a:lnTo>
                <a:lnTo>
                  <a:pt x="42" y="34"/>
                </a:lnTo>
                <a:lnTo>
                  <a:pt x="27" y="18"/>
                </a:lnTo>
                <a:close/>
                <a:moveTo>
                  <a:pt x="48" y="5"/>
                </a:moveTo>
                <a:lnTo>
                  <a:pt x="53" y="3"/>
                </a:lnTo>
                <a:lnTo>
                  <a:pt x="59" y="1"/>
                </a:lnTo>
                <a:lnTo>
                  <a:pt x="65" y="1"/>
                </a:lnTo>
                <a:lnTo>
                  <a:pt x="72" y="0"/>
                </a:lnTo>
                <a:lnTo>
                  <a:pt x="72" y="22"/>
                </a:lnTo>
                <a:lnTo>
                  <a:pt x="63" y="22"/>
                </a:lnTo>
                <a:lnTo>
                  <a:pt x="55" y="25"/>
                </a:lnTo>
                <a:lnTo>
                  <a:pt x="48" y="5"/>
                </a:lnTo>
                <a:close/>
                <a:moveTo>
                  <a:pt x="72" y="0"/>
                </a:moveTo>
                <a:lnTo>
                  <a:pt x="79" y="1"/>
                </a:lnTo>
                <a:lnTo>
                  <a:pt x="85" y="1"/>
                </a:lnTo>
                <a:lnTo>
                  <a:pt x="91" y="3"/>
                </a:lnTo>
                <a:lnTo>
                  <a:pt x="98" y="6"/>
                </a:lnTo>
                <a:lnTo>
                  <a:pt x="90" y="25"/>
                </a:lnTo>
                <a:lnTo>
                  <a:pt x="82" y="22"/>
                </a:lnTo>
                <a:lnTo>
                  <a:pt x="72" y="22"/>
                </a:lnTo>
                <a:lnTo>
                  <a:pt x="72" y="0"/>
                </a:lnTo>
                <a:close/>
                <a:moveTo>
                  <a:pt x="98" y="6"/>
                </a:moveTo>
                <a:lnTo>
                  <a:pt x="104" y="8"/>
                </a:lnTo>
                <a:lnTo>
                  <a:pt x="109" y="11"/>
                </a:lnTo>
                <a:lnTo>
                  <a:pt x="114" y="15"/>
                </a:lnTo>
                <a:lnTo>
                  <a:pt x="119" y="19"/>
                </a:lnTo>
                <a:lnTo>
                  <a:pt x="105" y="35"/>
                </a:lnTo>
                <a:lnTo>
                  <a:pt x="98" y="28"/>
                </a:lnTo>
                <a:lnTo>
                  <a:pt x="90" y="25"/>
                </a:lnTo>
                <a:lnTo>
                  <a:pt x="98" y="6"/>
                </a:lnTo>
                <a:close/>
                <a:moveTo>
                  <a:pt x="119" y="19"/>
                </a:moveTo>
                <a:lnTo>
                  <a:pt x="124" y="24"/>
                </a:lnTo>
                <a:lnTo>
                  <a:pt x="128" y="28"/>
                </a:lnTo>
                <a:lnTo>
                  <a:pt x="131" y="34"/>
                </a:lnTo>
                <a:lnTo>
                  <a:pt x="134" y="39"/>
                </a:lnTo>
                <a:lnTo>
                  <a:pt x="114" y="48"/>
                </a:lnTo>
                <a:lnTo>
                  <a:pt x="110" y="41"/>
                </a:lnTo>
                <a:lnTo>
                  <a:pt x="105" y="35"/>
                </a:lnTo>
                <a:lnTo>
                  <a:pt x="119" y="19"/>
                </a:lnTo>
                <a:close/>
                <a:moveTo>
                  <a:pt x="134" y="39"/>
                </a:moveTo>
                <a:lnTo>
                  <a:pt x="136" y="45"/>
                </a:lnTo>
                <a:lnTo>
                  <a:pt x="138" y="50"/>
                </a:lnTo>
                <a:lnTo>
                  <a:pt x="138" y="56"/>
                </a:lnTo>
                <a:lnTo>
                  <a:pt x="139" y="63"/>
                </a:lnTo>
                <a:lnTo>
                  <a:pt x="117" y="63"/>
                </a:lnTo>
                <a:lnTo>
                  <a:pt x="116" y="55"/>
                </a:lnTo>
                <a:lnTo>
                  <a:pt x="114" y="48"/>
                </a:lnTo>
                <a:lnTo>
                  <a:pt x="134" y="39"/>
                </a:lnTo>
                <a:close/>
                <a:moveTo>
                  <a:pt x="139" y="63"/>
                </a:moveTo>
                <a:lnTo>
                  <a:pt x="138" y="72"/>
                </a:lnTo>
                <a:lnTo>
                  <a:pt x="137" y="80"/>
                </a:lnTo>
                <a:lnTo>
                  <a:pt x="134" y="89"/>
                </a:lnTo>
                <a:lnTo>
                  <a:pt x="131" y="97"/>
                </a:lnTo>
                <a:lnTo>
                  <a:pt x="112" y="89"/>
                </a:lnTo>
                <a:lnTo>
                  <a:pt x="114" y="82"/>
                </a:lnTo>
                <a:lnTo>
                  <a:pt x="116" y="76"/>
                </a:lnTo>
                <a:lnTo>
                  <a:pt x="117" y="69"/>
                </a:lnTo>
                <a:lnTo>
                  <a:pt x="117" y="63"/>
                </a:lnTo>
                <a:lnTo>
                  <a:pt x="139" y="63"/>
                </a:lnTo>
                <a:close/>
                <a:moveTo>
                  <a:pt x="111" y="89"/>
                </a:moveTo>
                <a:lnTo>
                  <a:pt x="111" y="89"/>
                </a:lnTo>
                <a:lnTo>
                  <a:pt x="112" y="89"/>
                </a:lnTo>
                <a:lnTo>
                  <a:pt x="122" y="93"/>
                </a:lnTo>
                <a:lnTo>
                  <a:pt x="111" y="89"/>
                </a:lnTo>
                <a:close/>
                <a:moveTo>
                  <a:pt x="131" y="97"/>
                </a:moveTo>
                <a:lnTo>
                  <a:pt x="125" y="110"/>
                </a:lnTo>
                <a:lnTo>
                  <a:pt x="116" y="123"/>
                </a:lnTo>
                <a:lnTo>
                  <a:pt x="99" y="111"/>
                </a:lnTo>
                <a:lnTo>
                  <a:pt x="106" y="99"/>
                </a:lnTo>
                <a:lnTo>
                  <a:pt x="111" y="89"/>
                </a:lnTo>
                <a:lnTo>
                  <a:pt x="131" y="97"/>
                </a:lnTo>
                <a:close/>
                <a:moveTo>
                  <a:pt x="116" y="123"/>
                </a:moveTo>
                <a:lnTo>
                  <a:pt x="106" y="136"/>
                </a:lnTo>
                <a:lnTo>
                  <a:pt x="95" y="150"/>
                </a:lnTo>
                <a:lnTo>
                  <a:pt x="79" y="135"/>
                </a:lnTo>
                <a:lnTo>
                  <a:pt x="89" y="123"/>
                </a:lnTo>
                <a:lnTo>
                  <a:pt x="99" y="111"/>
                </a:lnTo>
                <a:lnTo>
                  <a:pt x="116" y="123"/>
                </a:lnTo>
                <a:close/>
                <a:moveTo>
                  <a:pt x="95" y="150"/>
                </a:moveTo>
                <a:lnTo>
                  <a:pt x="86" y="158"/>
                </a:lnTo>
                <a:lnTo>
                  <a:pt x="79" y="166"/>
                </a:lnTo>
                <a:lnTo>
                  <a:pt x="72" y="175"/>
                </a:lnTo>
                <a:lnTo>
                  <a:pt x="65" y="181"/>
                </a:lnTo>
                <a:lnTo>
                  <a:pt x="50" y="166"/>
                </a:lnTo>
                <a:lnTo>
                  <a:pt x="55" y="161"/>
                </a:lnTo>
                <a:lnTo>
                  <a:pt x="61" y="154"/>
                </a:lnTo>
                <a:lnTo>
                  <a:pt x="70" y="146"/>
                </a:lnTo>
                <a:lnTo>
                  <a:pt x="79" y="135"/>
                </a:lnTo>
                <a:lnTo>
                  <a:pt x="95" y="150"/>
                </a:lnTo>
                <a:close/>
                <a:moveTo>
                  <a:pt x="65" y="181"/>
                </a:moveTo>
                <a:lnTo>
                  <a:pt x="55" y="191"/>
                </a:lnTo>
                <a:lnTo>
                  <a:pt x="49" y="199"/>
                </a:lnTo>
                <a:lnTo>
                  <a:pt x="34" y="182"/>
                </a:lnTo>
                <a:lnTo>
                  <a:pt x="41" y="177"/>
                </a:lnTo>
                <a:lnTo>
                  <a:pt x="50" y="166"/>
                </a:lnTo>
                <a:lnTo>
                  <a:pt x="65" y="181"/>
                </a:lnTo>
                <a:close/>
                <a:moveTo>
                  <a:pt x="42" y="201"/>
                </a:moveTo>
                <a:lnTo>
                  <a:pt x="14" y="201"/>
                </a:lnTo>
                <a:lnTo>
                  <a:pt x="34" y="182"/>
                </a:lnTo>
                <a:lnTo>
                  <a:pt x="42" y="190"/>
                </a:lnTo>
                <a:lnTo>
                  <a:pt x="42" y="201"/>
                </a:lnTo>
                <a:close/>
                <a:moveTo>
                  <a:pt x="42" y="180"/>
                </a:moveTo>
                <a:lnTo>
                  <a:pt x="92" y="180"/>
                </a:lnTo>
                <a:lnTo>
                  <a:pt x="92" y="201"/>
                </a:lnTo>
                <a:lnTo>
                  <a:pt x="42" y="201"/>
                </a:lnTo>
                <a:lnTo>
                  <a:pt x="42" y="180"/>
                </a:lnTo>
                <a:close/>
                <a:moveTo>
                  <a:pt x="92" y="180"/>
                </a:moveTo>
                <a:lnTo>
                  <a:pt x="105" y="179"/>
                </a:lnTo>
                <a:lnTo>
                  <a:pt x="113" y="179"/>
                </a:lnTo>
                <a:lnTo>
                  <a:pt x="116" y="200"/>
                </a:lnTo>
                <a:lnTo>
                  <a:pt x="107" y="201"/>
                </a:lnTo>
                <a:lnTo>
                  <a:pt x="92" y="201"/>
                </a:lnTo>
                <a:lnTo>
                  <a:pt x="92" y="180"/>
                </a:lnTo>
                <a:close/>
                <a:moveTo>
                  <a:pt x="113" y="179"/>
                </a:moveTo>
                <a:lnTo>
                  <a:pt x="114" y="179"/>
                </a:lnTo>
                <a:lnTo>
                  <a:pt x="113" y="179"/>
                </a:lnTo>
                <a:lnTo>
                  <a:pt x="114" y="189"/>
                </a:lnTo>
                <a:lnTo>
                  <a:pt x="113" y="179"/>
                </a:lnTo>
                <a:close/>
                <a:moveTo>
                  <a:pt x="113" y="179"/>
                </a:moveTo>
                <a:lnTo>
                  <a:pt x="115" y="178"/>
                </a:lnTo>
                <a:lnTo>
                  <a:pt x="116" y="178"/>
                </a:lnTo>
                <a:lnTo>
                  <a:pt x="125" y="197"/>
                </a:lnTo>
                <a:lnTo>
                  <a:pt x="120" y="199"/>
                </a:lnTo>
                <a:lnTo>
                  <a:pt x="116" y="200"/>
                </a:lnTo>
                <a:lnTo>
                  <a:pt x="113" y="179"/>
                </a:lnTo>
                <a:close/>
                <a:moveTo>
                  <a:pt x="125" y="197"/>
                </a:moveTo>
                <a:lnTo>
                  <a:pt x="134" y="193"/>
                </a:lnTo>
                <a:lnTo>
                  <a:pt x="125" y="197"/>
                </a:lnTo>
                <a:lnTo>
                  <a:pt x="120" y="187"/>
                </a:lnTo>
                <a:lnTo>
                  <a:pt x="125" y="197"/>
                </a:lnTo>
                <a:close/>
                <a:moveTo>
                  <a:pt x="116" y="178"/>
                </a:moveTo>
                <a:lnTo>
                  <a:pt x="118" y="177"/>
                </a:lnTo>
                <a:lnTo>
                  <a:pt x="119" y="176"/>
                </a:lnTo>
                <a:lnTo>
                  <a:pt x="132" y="193"/>
                </a:lnTo>
                <a:lnTo>
                  <a:pt x="129" y="195"/>
                </a:lnTo>
                <a:lnTo>
                  <a:pt x="125" y="197"/>
                </a:lnTo>
                <a:lnTo>
                  <a:pt x="116" y="178"/>
                </a:lnTo>
                <a:close/>
                <a:moveTo>
                  <a:pt x="132" y="193"/>
                </a:moveTo>
                <a:lnTo>
                  <a:pt x="161" y="173"/>
                </a:lnTo>
                <a:lnTo>
                  <a:pt x="132" y="193"/>
                </a:lnTo>
                <a:lnTo>
                  <a:pt x="126" y="184"/>
                </a:lnTo>
                <a:lnTo>
                  <a:pt x="132" y="193"/>
                </a:lnTo>
                <a:close/>
                <a:moveTo>
                  <a:pt x="119" y="176"/>
                </a:moveTo>
                <a:lnTo>
                  <a:pt x="122" y="175"/>
                </a:lnTo>
                <a:lnTo>
                  <a:pt x="123" y="173"/>
                </a:lnTo>
                <a:lnTo>
                  <a:pt x="139" y="187"/>
                </a:lnTo>
                <a:lnTo>
                  <a:pt x="136" y="190"/>
                </a:lnTo>
                <a:lnTo>
                  <a:pt x="132" y="193"/>
                </a:lnTo>
                <a:lnTo>
                  <a:pt x="119" y="176"/>
                </a:lnTo>
                <a:close/>
                <a:moveTo>
                  <a:pt x="123" y="173"/>
                </a:moveTo>
                <a:lnTo>
                  <a:pt x="125" y="172"/>
                </a:lnTo>
                <a:lnTo>
                  <a:pt x="126" y="168"/>
                </a:lnTo>
                <a:lnTo>
                  <a:pt x="144" y="180"/>
                </a:lnTo>
                <a:lnTo>
                  <a:pt x="141" y="183"/>
                </a:lnTo>
                <a:lnTo>
                  <a:pt x="139" y="187"/>
                </a:lnTo>
                <a:lnTo>
                  <a:pt x="123" y="173"/>
                </a:lnTo>
                <a:close/>
                <a:moveTo>
                  <a:pt x="126" y="168"/>
                </a:moveTo>
                <a:lnTo>
                  <a:pt x="129" y="163"/>
                </a:lnTo>
                <a:lnTo>
                  <a:pt x="135" y="163"/>
                </a:lnTo>
                <a:lnTo>
                  <a:pt x="135" y="175"/>
                </a:lnTo>
                <a:lnTo>
                  <a:pt x="126" y="168"/>
                </a:lnTo>
                <a:close/>
                <a:moveTo>
                  <a:pt x="135" y="163"/>
                </a:moveTo>
                <a:lnTo>
                  <a:pt x="140" y="163"/>
                </a:lnTo>
                <a:lnTo>
                  <a:pt x="140" y="185"/>
                </a:lnTo>
                <a:lnTo>
                  <a:pt x="135" y="185"/>
                </a:lnTo>
                <a:lnTo>
                  <a:pt x="135" y="163"/>
                </a:lnTo>
                <a:close/>
                <a:moveTo>
                  <a:pt x="140" y="163"/>
                </a:moveTo>
                <a:lnTo>
                  <a:pt x="156" y="163"/>
                </a:lnTo>
                <a:lnTo>
                  <a:pt x="151" y="178"/>
                </a:lnTo>
                <a:lnTo>
                  <a:pt x="140" y="175"/>
                </a:lnTo>
                <a:lnTo>
                  <a:pt x="140" y="16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69" name="Freeform 77"/>
          <p:cNvSpPr>
            <a:spLocks/>
          </p:cNvSpPr>
          <p:nvPr/>
        </p:nvSpPr>
        <p:spPr bwMode="auto">
          <a:xfrm>
            <a:off x="1855788" y="4775200"/>
            <a:ext cx="41275" cy="104775"/>
          </a:xfrm>
          <a:custGeom>
            <a:avLst/>
            <a:gdLst>
              <a:gd name="T0" fmla="*/ 0 w 78"/>
              <a:gd name="T1" fmla="*/ 23 h 200"/>
              <a:gd name="T2" fmla="*/ 49 w 78"/>
              <a:gd name="T3" fmla="*/ 0 h 200"/>
              <a:gd name="T4" fmla="*/ 53 w 78"/>
              <a:gd name="T5" fmla="*/ 0 h 200"/>
              <a:gd name="T6" fmla="*/ 53 w 78"/>
              <a:gd name="T7" fmla="*/ 166 h 200"/>
              <a:gd name="T8" fmla="*/ 53 w 78"/>
              <a:gd name="T9" fmla="*/ 179 h 200"/>
              <a:gd name="T10" fmla="*/ 54 w 78"/>
              <a:gd name="T11" fmla="*/ 185 h 200"/>
              <a:gd name="T12" fmla="*/ 56 w 78"/>
              <a:gd name="T13" fmla="*/ 190 h 200"/>
              <a:gd name="T14" fmla="*/ 60 w 78"/>
              <a:gd name="T15" fmla="*/ 193 h 200"/>
              <a:gd name="T16" fmla="*/ 66 w 78"/>
              <a:gd name="T17" fmla="*/ 194 h 200"/>
              <a:gd name="T18" fmla="*/ 78 w 78"/>
              <a:gd name="T19" fmla="*/ 195 h 200"/>
              <a:gd name="T20" fmla="*/ 78 w 78"/>
              <a:gd name="T21" fmla="*/ 200 h 200"/>
              <a:gd name="T22" fmla="*/ 4 w 78"/>
              <a:gd name="T23" fmla="*/ 200 h 200"/>
              <a:gd name="T24" fmla="*/ 4 w 78"/>
              <a:gd name="T25" fmla="*/ 195 h 200"/>
              <a:gd name="T26" fmla="*/ 15 w 78"/>
              <a:gd name="T27" fmla="*/ 194 h 200"/>
              <a:gd name="T28" fmla="*/ 22 w 78"/>
              <a:gd name="T29" fmla="*/ 193 h 200"/>
              <a:gd name="T30" fmla="*/ 25 w 78"/>
              <a:gd name="T31" fmla="*/ 190 h 200"/>
              <a:gd name="T32" fmla="*/ 28 w 78"/>
              <a:gd name="T33" fmla="*/ 187 h 200"/>
              <a:gd name="T34" fmla="*/ 29 w 78"/>
              <a:gd name="T35" fmla="*/ 179 h 200"/>
              <a:gd name="T36" fmla="*/ 29 w 78"/>
              <a:gd name="T37" fmla="*/ 166 h 200"/>
              <a:gd name="T38" fmla="*/ 29 w 78"/>
              <a:gd name="T39" fmla="*/ 59 h 200"/>
              <a:gd name="T40" fmla="*/ 29 w 78"/>
              <a:gd name="T41" fmla="*/ 41 h 200"/>
              <a:gd name="T42" fmla="*/ 28 w 78"/>
              <a:gd name="T43" fmla="*/ 32 h 200"/>
              <a:gd name="T44" fmla="*/ 26 w 78"/>
              <a:gd name="T45" fmla="*/ 28 h 200"/>
              <a:gd name="T46" fmla="*/ 24 w 78"/>
              <a:gd name="T47" fmla="*/ 25 h 200"/>
              <a:gd name="T48" fmla="*/ 21 w 78"/>
              <a:gd name="T49" fmla="*/ 24 h 200"/>
              <a:gd name="T50" fmla="*/ 17 w 78"/>
              <a:gd name="T51" fmla="*/ 23 h 200"/>
              <a:gd name="T52" fmla="*/ 11 w 78"/>
              <a:gd name="T53" fmla="*/ 24 h 200"/>
              <a:gd name="T54" fmla="*/ 2 w 78"/>
              <a:gd name="T55" fmla="*/ 27 h 200"/>
              <a:gd name="T56" fmla="*/ 0 w 78"/>
              <a:gd name="T57" fmla="*/ 23 h 2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8"/>
              <a:gd name="T88" fmla="*/ 0 h 200"/>
              <a:gd name="T89" fmla="*/ 78 w 78"/>
              <a:gd name="T90" fmla="*/ 200 h 2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8" h="200">
                <a:moveTo>
                  <a:pt x="0" y="23"/>
                </a:moveTo>
                <a:lnTo>
                  <a:pt x="49" y="0"/>
                </a:lnTo>
                <a:lnTo>
                  <a:pt x="53" y="0"/>
                </a:lnTo>
                <a:lnTo>
                  <a:pt x="53" y="166"/>
                </a:lnTo>
                <a:lnTo>
                  <a:pt x="53" y="179"/>
                </a:lnTo>
                <a:lnTo>
                  <a:pt x="54" y="185"/>
                </a:lnTo>
                <a:lnTo>
                  <a:pt x="56" y="190"/>
                </a:lnTo>
                <a:lnTo>
                  <a:pt x="60" y="193"/>
                </a:lnTo>
                <a:lnTo>
                  <a:pt x="66" y="194"/>
                </a:lnTo>
                <a:lnTo>
                  <a:pt x="78" y="195"/>
                </a:lnTo>
                <a:lnTo>
                  <a:pt x="78" y="200"/>
                </a:lnTo>
                <a:lnTo>
                  <a:pt x="4" y="200"/>
                </a:lnTo>
                <a:lnTo>
                  <a:pt x="4" y="195"/>
                </a:lnTo>
                <a:lnTo>
                  <a:pt x="15" y="194"/>
                </a:lnTo>
                <a:lnTo>
                  <a:pt x="22" y="193"/>
                </a:lnTo>
                <a:lnTo>
                  <a:pt x="25" y="190"/>
                </a:lnTo>
                <a:lnTo>
                  <a:pt x="28" y="187"/>
                </a:lnTo>
                <a:lnTo>
                  <a:pt x="29" y="179"/>
                </a:lnTo>
                <a:lnTo>
                  <a:pt x="29" y="166"/>
                </a:lnTo>
                <a:lnTo>
                  <a:pt x="29" y="59"/>
                </a:lnTo>
                <a:lnTo>
                  <a:pt x="29" y="41"/>
                </a:lnTo>
                <a:lnTo>
                  <a:pt x="28" y="32"/>
                </a:lnTo>
                <a:lnTo>
                  <a:pt x="26" y="28"/>
                </a:lnTo>
                <a:lnTo>
                  <a:pt x="24" y="25"/>
                </a:lnTo>
                <a:lnTo>
                  <a:pt x="21" y="24"/>
                </a:lnTo>
                <a:lnTo>
                  <a:pt x="17" y="23"/>
                </a:lnTo>
                <a:lnTo>
                  <a:pt x="11" y="24"/>
                </a:lnTo>
                <a:lnTo>
                  <a:pt x="2" y="27"/>
                </a:lnTo>
                <a:lnTo>
                  <a:pt x="0" y="2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70" name="Freeform 78"/>
          <p:cNvSpPr>
            <a:spLocks noEditPoints="1"/>
          </p:cNvSpPr>
          <p:nvPr/>
        </p:nvSpPr>
        <p:spPr bwMode="auto">
          <a:xfrm>
            <a:off x="1920875" y="4775200"/>
            <a:ext cx="68263" cy="106362"/>
          </a:xfrm>
          <a:custGeom>
            <a:avLst/>
            <a:gdLst>
              <a:gd name="T0" fmla="*/ 1 w 128"/>
              <a:gd name="T1" fmla="*/ 87 h 203"/>
              <a:gd name="T2" fmla="*/ 7 w 128"/>
              <a:gd name="T3" fmla="*/ 58 h 203"/>
              <a:gd name="T4" fmla="*/ 16 w 128"/>
              <a:gd name="T5" fmla="*/ 34 h 203"/>
              <a:gd name="T6" fmla="*/ 29 w 128"/>
              <a:gd name="T7" fmla="*/ 15 h 203"/>
              <a:gd name="T8" fmla="*/ 44 w 128"/>
              <a:gd name="T9" fmla="*/ 5 h 203"/>
              <a:gd name="T10" fmla="*/ 57 w 128"/>
              <a:gd name="T11" fmla="*/ 0 h 203"/>
              <a:gd name="T12" fmla="*/ 71 w 128"/>
              <a:gd name="T13" fmla="*/ 0 h 203"/>
              <a:gd name="T14" fmla="*/ 81 w 128"/>
              <a:gd name="T15" fmla="*/ 3 h 203"/>
              <a:gd name="T16" fmla="*/ 92 w 128"/>
              <a:gd name="T17" fmla="*/ 8 h 203"/>
              <a:gd name="T18" fmla="*/ 101 w 128"/>
              <a:gd name="T19" fmla="*/ 17 h 203"/>
              <a:gd name="T20" fmla="*/ 110 w 128"/>
              <a:gd name="T21" fmla="*/ 30 h 203"/>
              <a:gd name="T22" fmla="*/ 119 w 128"/>
              <a:gd name="T23" fmla="*/ 46 h 203"/>
              <a:gd name="T24" fmla="*/ 125 w 128"/>
              <a:gd name="T25" fmla="*/ 66 h 203"/>
              <a:gd name="T26" fmla="*/ 128 w 128"/>
              <a:gd name="T27" fmla="*/ 88 h 203"/>
              <a:gd name="T28" fmla="*/ 127 w 128"/>
              <a:gd name="T29" fmla="*/ 116 h 203"/>
              <a:gd name="T30" fmla="*/ 123 w 128"/>
              <a:gd name="T31" fmla="*/ 145 h 203"/>
              <a:gd name="T32" fmla="*/ 112 w 128"/>
              <a:gd name="T33" fmla="*/ 169 h 203"/>
              <a:gd name="T34" fmla="*/ 100 w 128"/>
              <a:gd name="T35" fmla="*/ 187 h 203"/>
              <a:gd name="T36" fmla="*/ 85 w 128"/>
              <a:gd name="T37" fmla="*/ 198 h 203"/>
              <a:gd name="T38" fmla="*/ 71 w 128"/>
              <a:gd name="T39" fmla="*/ 203 h 203"/>
              <a:gd name="T40" fmla="*/ 56 w 128"/>
              <a:gd name="T41" fmla="*/ 203 h 203"/>
              <a:gd name="T42" fmla="*/ 44 w 128"/>
              <a:gd name="T43" fmla="*/ 199 h 203"/>
              <a:gd name="T44" fmla="*/ 31 w 128"/>
              <a:gd name="T45" fmla="*/ 191 h 203"/>
              <a:gd name="T46" fmla="*/ 21 w 128"/>
              <a:gd name="T47" fmla="*/ 178 h 203"/>
              <a:gd name="T48" fmla="*/ 13 w 128"/>
              <a:gd name="T49" fmla="*/ 163 h 203"/>
              <a:gd name="T50" fmla="*/ 7 w 128"/>
              <a:gd name="T51" fmla="*/ 148 h 203"/>
              <a:gd name="T52" fmla="*/ 2 w 128"/>
              <a:gd name="T53" fmla="*/ 130 h 203"/>
              <a:gd name="T54" fmla="*/ 1 w 128"/>
              <a:gd name="T55" fmla="*/ 113 h 203"/>
              <a:gd name="T56" fmla="*/ 29 w 128"/>
              <a:gd name="T57" fmla="*/ 107 h 203"/>
              <a:gd name="T58" fmla="*/ 31 w 128"/>
              <a:gd name="T59" fmla="*/ 143 h 203"/>
              <a:gd name="T60" fmla="*/ 39 w 128"/>
              <a:gd name="T61" fmla="*/ 173 h 203"/>
              <a:gd name="T62" fmla="*/ 44 w 128"/>
              <a:gd name="T63" fmla="*/ 182 h 203"/>
              <a:gd name="T64" fmla="*/ 49 w 128"/>
              <a:gd name="T65" fmla="*/ 189 h 203"/>
              <a:gd name="T66" fmla="*/ 56 w 128"/>
              <a:gd name="T67" fmla="*/ 193 h 203"/>
              <a:gd name="T68" fmla="*/ 64 w 128"/>
              <a:gd name="T69" fmla="*/ 195 h 203"/>
              <a:gd name="T70" fmla="*/ 72 w 128"/>
              <a:gd name="T71" fmla="*/ 193 h 203"/>
              <a:gd name="T72" fmla="*/ 80 w 128"/>
              <a:gd name="T73" fmla="*/ 188 h 203"/>
              <a:gd name="T74" fmla="*/ 87 w 128"/>
              <a:gd name="T75" fmla="*/ 178 h 203"/>
              <a:gd name="T76" fmla="*/ 93 w 128"/>
              <a:gd name="T77" fmla="*/ 164 h 203"/>
              <a:gd name="T78" fmla="*/ 98 w 128"/>
              <a:gd name="T79" fmla="*/ 134 h 203"/>
              <a:gd name="T80" fmla="*/ 100 w 128"/>
              <a:gd name="T81" fmla="*/ 93 h 203"/>
              <a:gd name="T82" fmla="*/ 98 w 128"/>
              <a:gd name="T83" fmla="*/ 63 h 203"/>
              <a:gd name="T84" fmla="*/ 93 w 128"/>
              <a:gd name="T85" fmla="*/ 37 h 203"/>
              <a:gd name="T86" fmla="*/ 86 w 128"/>
              <a:gd name="T87" fmla="*/ 23 h 203"/>
              <a:gd name="T88" fmla="*/ 79 w 128"/>
              <a:gd name="T89" fmla="*/ 13 h 203"/>
              <a:gd name="T90" fmla="*/ 73 w 128"/>
              <a:gd name="T91" fmla="*/ 10 h 203"/>
              <a:gd name="T92" fmla="*/ 65 w 128"/>
              <a:gd name="T93" fmla="*/ 9 h 203"/>
              <a:gd name="T94" fmla="*/ 55 w 128"/>
              <a:gd name="T95" fmla="*/ 11 h 203"/>
              <a:gd name="T96" fmla="*/ 47 w 128"/>
              <a:gd name="T97" fmla="*/ 17 h 203"/>
              <a:gd name="T98" fmla="*/ 39 w 128"/>
              <a:gd name="T99" fmla="*/ 33 h 203"/>
              <a:gd name="T100" fmla="*/ 32 w 128"/>
              <a:gd name="T101" fmla="*/ 56 h 203"/>
              <a:gd name="T102" fmla="*/ 30 w 128"/>
              <a:gd name="T103" fmla="*/ 81 h 203"/>
              <a:gd name="T104" fmla="*/ 29 w 128"/>
              <a:gd name="T105" fmla="*/ 107 h 2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8"/>
              <a:gd name="T160" fmla="*/ 0 h 203"/>
              <a:gd name="T161" fmla="*/ 128 w 128"/>
              <a:gd name="T162" fmla="*/ 203 h 20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8" h="203">
                <a:moveTo>
                  <a:pt x="0" y="102"/>
                </a:moveTo>
                <a:lnTo>
                  <a:pt x="1" y="87"/>
                </a:lnTo>
                <a:lnTo>
                  <a:pt x="3" y="71"/>
                </a:lnTo>
                <a:lnTo>
                  <a:pt x="7" y="58"/>
                </a:lnTo>
                <a:lnTo>
                  <a:pt x="11" y="45"/>
                </a:lnTo>
                <a:lnTo>
                  <a:pt x="16" y="34"/>
                </a:lnTo>
                <a:lnTo>
                  <a:pt x="23" y="24"/>
                </a:lnTo>
                <a:lnTo>
                  <a:pt x="29" y="15"/>
                </a:lnTo>
                <a:lnTo>
                  <a:pt x="38" y="9"/>
                </a:lnTo>
                <a:lnTo>
                  <a:pt x="44" y="5"/>
                </a:lnTo>
                <a:lnTo>
                  <a:pt x="51" y="2"/>
                </a:lnTo>
                <a:lnTo>
                  <a:pt x="57" y="0"/>
                </a:lnTo>
                <a:lnTo>
                  <a:pt x="65" y="0"/>
                </a:lnTo>
                <a:lnTo>
                  <a:pt x="71" y="0"/>
                </a:lnTo>
                <a:lnTo>
                  <a:pt x="76" y="1"/>
                </a:lnTo>
                <a:lnTo>
                  <a:pt x="81" y="3"/>
                </a:lnTo>
                <a:lnTo>
                  <a:pt x="86" y="5"/>
                </a:lnTo>
                <a:lnTo>
                  <a:pt x="92" y="8"/>
                </a:lnTo>
                <a:lnTo>
                  <a:pt x="96" y="12"/>
                </a:lnTo>
                <a:lnTo>
                  <a:pt x="101" y="17"/>
                </a:lnTo>
                <a:lnTo>
                  <a:pt x="105" y="23"/>
                </a:lnTo>
                <a:lnTo>
                  <a:pt x="110" y="30"/>
                </a:lnTo>
                <a:lnTo>
                  <a:pt x="116" y="38"/>
                </a:lnTo>
                <a:lnTo>
                  <a:pt x="119" y="46"/>
                </a:lnTo>
                <a:lnTo>
                  <a:pt x="123" y="56"/>
                </a:lnTo>
                <a:lnTo>
                  <a:pt x="125" y="66"/>
                </a:lnTo>
                <a:lnTo>
                  <a:pt x="127" y="77"/>
                </a:lnTo>
                <a:lnTo>
                  <a:pt x="128" y="88"/>
                </a:lnTo>
                <a:lnTo>
                  <a:pt x="128" y="99"/>
                </a:lnTo>
                <a:lnTo>
                  <a:pt x="127" y="116"/>
                </a:lnTo>
                <a:lnTo>
                  <a:pt x="126" y="132"/>
                </a:lnTo>
                <a:lnTo>
                  <a:pt x="123" y="145"/>
                </a:lnTo>
                <a:lnTo>
                  <a:pt x="118" y="157"/>
                </a:lnTo>
                <a:lnTo>
                  <a:pt x="112" y="169"/>
                </a:lnTo>
                <a:lnTo>
                  <a:pt x="107" y="178"/>
                </a:lnTo>
                <a:lnTo>
                  <a:pt x="100" y="187"/>
                </a:lnTo>
                <a:lnTo>
                  <a:pt x="93" y="193"/>
                </a:lnTo>
                <a:lnTo>
                  <a:pt x="85" y="198"/>
                </a:lnTo>
                <a:lnTo>
                  <a:pt x="78" y="201"/>
                </a:lnTo>
                <a:lnTo>
                  <a:pt x="71" y="203"/>
                </a:lnTo>
                <a:lnTo>
                  <a:pt x="64" y="203"/>
                </a:lnTo>
                <a:lnTo>
                  <a:pt x="56" y="203"/>
                </a:lnTo>
                <a:lnTo>
                  <a:pt x="50" y="201"/>
                </a:lnTo>
                <a:lnTo>
                  <a:pt x="44" y="199"/>
                </a:lnTo>
                <a:lnTo>
                  <a:pt x="38" y="195"/>
                </a:lnTo>
                <a:lnTo>
                  <a:pt x="31" y="191"/>
                </a:lnTo>
                <a:lnTo>
                  <a:pt x="26" y="184"/>
                </a:lnTo>
                <a:lnTo>
                  <a:pt x="21" y="178"/>
                </a:lnTo>
                <a:lnTo>
                  <a:pt x="17" y="170"/>
                </a:lnTo>
                <a:lnTo>
                  <a:pt x="13" y="163"/>
                </a:lnTo>
                <a:lnTo>
                  <a:pt x="10" y="155"/>
                </a:lnTo>
                <a:lnTo>
                  <a:pt x="7" y="148"/>
                </a:lnTo>
                <a:lnTo>
                  <a:pt x="4" y="140"/>
                </a:lnTo>
                <a:lnTo>
                  <a:pt x="2" y="130"/>
                </a:lnTo>
                <a:lnTo>
                  <a:pt x="1" y="122"/>
                </a:lnTo>
                <a:lnTo>
                  <a:pt x="1" y="113"/>
                </a:lnTo>
                <a:lnTo>
                  <a:pt x="0" y="102"/>
                </a:lnTo>
                <a:close/>
                <a:moveTo>
                  <a:pt x="29" y="107"/>
                </a:moveTo>
                <a:lnTo>
                  <a:pt x="29" y="126"/>
                </a:lnTo>
                <a:lnTo>
                  <a:pt x="31" y="143"/>
                </a:lnTo>
                <a:lnTo>
                  <a:pt x="35" y="158"/>
                </a:lnTo>
                <a:lnTo>
                  <a:pt x="39" y="173"/>
                </a:lnTo>
                <a:lnTo>
                  <a:pt x="41" y="178"/>
                </a:lnTo>
                <a:lnTo>
                  <a:pt x="44" y="182"/>
                </a:lnTo>
                <a:lnTo>
                  <a:pt x="46" y="185"/>
                </a:lnTo>
                <a:lnTo>
                  <a:pt x="49" y="189"/>
                </a:lnTo>
                <a:lnTo>
                  <a:pt x="52" y="192"/>
                </a:lnTo>
                <a:lnTo>
                  <a:pt x="56" y="193"/>
                </a:lnTo>
                <a:lnTo>
                  <a:pt x="59" y="194"/>
                </a:lnTo>
                <a:lnTo>
                  <a:pt x="64" y="195"/>
                </a:lnTo>
                <a:lnTo>
                  <a:pt x="68" y="194"/>
                </a:lnTo>
                <a:lnTo>
                  <a:pt x="72" y="193"/>
                </a:lnTo>
                <a:lnTo>
                  <a:pt x="76" y="191"/>
                </a:lnTo>
                <a:lnTo>
                  <a:pt x="80" y="188"/>
                </a:lnTo>
                <a:lnTo>
                  <a:pt x="84" y="183"/>
                </a:lnTo>
                <a:lnTo>
                  <a:pt x="87" y="178"/>
                </a:lnTo>
                <a:lnTo>
                  <a:pt x="91" y="172"/>
                </a:lnTo>
                <a:lnTo>
                  <a:pt x="93" y="164"/>
                </a:lnTo>
                <a:lnTo>
                  <a:pt x="96" y="150"/>
                </a:lnTo>
                <a:lnTo>
                  <a:pt x="98" y="134"/>
                </a:lnTo>
                <a:lnTo>
                  <a:pt x="99" y="115"/>
                </a:lnTo>
                <a:lnTo>
                  <a:pt x="100" y="93"/>
                </a:lnTo>
                <a:lnTo>
                  <a:pt x="99" y="78"/>
                </a:lnTo>
                <a:lnTo>
                  <a:pt x="98" y="63"/>
                </a:lnTo>
                <a:lnTo>
                  <a:pt x="96" y="50"/>
                </a:lnTo>
                <a:lnTo>
                  <a:pt x="93" y="37"/>
                </a:lnTo>
                <a:lnTo>
                  <a:pt x="90" y="30"/>
                </a:lnTo>
                <a:lnTo>
                  <a:pt x="86" y="23"/>
                </a:lnTo>
                <a:lnTo>
                  <a:pt x="83" y="17"/>
                </a:lnTo>
                <a:lnTo>
                  <a:pt x="79" y="13"/>
                </a:lnTo>
                <a:lnTo>
                  <a:pt x="76" y="11"/>
                </a:lnTo>
                <a:lnTo>
                  <a:pt x="73" y="10"/>
                </a:lnTo>
                <a:lnTo>
                  <a:pt x="69" y="9"/>
                </a:lnTo>
                <a:lnTo>
                  <a:pt x="65" y="9"/>
                </a:lnTo>
                <a:lnTo>
                  <a:pt x="59" y="9"/>
                </a:lnTo>
                <a:lnTo>
                  <a:pt x="55" y="11"/>
                </a:lnTo>
                <a:lnTo>
                  <a:pt x="51" y="14"/>
                </a:lnTo>
                <a:lnTo>
                  <a:pt x="47" y="17"/>
                </a:lnTo>
                <a:lnTo>
                  <a:pt x="42" y="25"/>
                </a:lnTo>
                <a:lnTo>
                  <a:pt x="39" y="33"/>
                </a:lnTo>
                <a:lnTo>
                  <a:pt x="36" y="43"/>
                </a:lnTo>
                <a:lnTo>
                  <a:pt x="32" y="56"/>
                </a:lnTo>
                <a:lnTo>
                  <a:pt x="31" y="68"/>
                </a:lnTo>
                <a:lnTo>
                  <a:pt x="30" y="81"/>
                </a:lnTo>
                <a:lnTo>
                  <a:pt x="29" y="94"/>
                </a:lnTo>
                <a:lnTo>
                  <a:pt x="29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71" name="Freeform 79"/>
          <p:cNvSpPr>
            <a:spLocks noEditPoints="1"/>
          </p:cNvSpPr>
          <p:nvPr/>
        </p:nvSpPr>
        <p:spPr bwMode="auto">
          <a:xfrm>
            <a:off x="1847850" y="4768850"/>
            <a:ext cx="53975" cy="117475"/>
          </a:xfrm>
          <a:custGeom>
            <a:avLst/>
            <a:gdLst>
              <a:gd name="T0" fmla="*/ 10 w 102"/>
              <a:gd name="T1" fmla="*/ 25 h 222"/>
              <a:gd name="T2" fmla="*/ 57 w 102"/>
              <a:gd name="T3" fmla="*/ 1 h 222"/>
              <a:gd name="T4" fmla="*/ 63 w 102"/>
              <a:gd name="T5" fmla="*/ 0 h 222"/>
              <a:gd name="T6" fmla="*/ 67 w 102"/>
              <a:gd name="T7" fmla="*/ 0 h 222"/>
              <a:gd name="T8" fmla="*/ 77 w 102"/>
              <a:gd name="T9" fmla="*/ 12 h 222"/>
              <a:gd name="T10" fmla="*/ 56 w 102"/>
              <a:gd name="T11" fmla="*/ 185 h 222"/>
              <a:gd name="T12" fmla="*/ 78 w 102"/>
              <a:gd name="T13" fmla="*/ 194 h 222"/>
              <a:gd name="T14" fmla="*/ 58 w 102"/>
              <a:gd name="T15" fmla="*/ 202 h 222"/>
              <a:gd name="T16" fmla="*/ 78 w 102"/>
              <a:gd name="T17" fmla="*/ 194 h 222"/>
              <a:gd name="T18" fmla="*/ 58 w 102"/>
              <a:gd name="T19" fmla="*/ 202 h 222"/>
              <a:gd name="T20" fmla="*/ 70 w 102"/>
              <a:gd name="T21" fmla="*/ 202 h 222"/>
              <a:gd name="T22" fmla="*/ 69 w 102"/>
              <a:gd name="T23" fmla="*/ 214 h 222"/>
              <a:gd name="T24" fmla="*/ 69 w 102"/>
              <a:gd name="T25" fmla="*/ 214 h 222"/>
              <a:gd name="T26" fmla="*/ 80 w 102"/>
              <a:gd name="T27" fmla="*/ 195 h 222"/>
              <a:gd name="T28" fmla="*/ 78 w 102"/>
              <a:gd name="T29" fmla="*/ 194 h 222"/>
              <a:gd name="T30" fmla="*/ 82 w 102"/>
              <a:gd name="T31" fmla="*/ 195 h 222"/>
              <a:gd name="T32" fmla="*/ 84 w 102"/>
              <a:gd name="T33" fmla="*/ 217 h 222"/>
              <a:gd name="T34" fmla="*/ 102 w 102"/>
              <a:gd name="T35" fmla="*/ 207 h 222"/>
              <a:gd name="T36" fmla="*/ 81 w 102"/>
              <a:gd name="T37" fmla="*/ 212 h 222"/>
              <a:gd name="T38" fmla="*/ 92 w 102"/>
              <a:gd name="T39" fmla="*/ 222 h 222"/>
              <a:gd name="T40" fmla="*/ 18 w 102"/>
              <a:gd name="T41" fmla="*/ 202 h 222"/>
              <a:gd name="T42" fmla="*/ 7 w 102"/>
              <a:gd name="T43" fmla="*/ 212 h 222"/>
              <a:gd name="T44" fmla="*/ 28 w 102"/>
              <a:gd name="T45" fmla="*/ 207 h 222"/>
              <a:gd name="T46" fmla="*/ 18 w 102"/>
              <a:gd name="T47" fmla="*/ 196 h 222"/>
              <a:gd name="T48" fmla="*/ 27 w 102"/>
              <a:gd name="T49" fmla="*/ 195 h 222"/>
              <a:gd name="T50" fmla="*/ 27 w 102"/>
              <a:gd name="T51" fmla="*/ 195 h 222"/>
              <a:gd name="T52" fmla="*/ 30 w 102"/>
              <a:gd name="T53" fmla="*/ 216 h 222"/>
              <a:gd name="T54" fmla="*/ 36 w 102"/>
              <a:gd name="T55" fmla="*/ 205 h 222"/>
              <a:gd name="T56" fmla="*/ 47 w 102"/>
              <a:gd name="T57" fmla="*/ 209 h 222"/>
              <a:gd name="T58" fmla="*/ 53 w 102"/>
              <a:gd name="T59" fmla="*/ 203 h 222"/>
              <a:gd name="T60" fmla="*/ 31 w 102"/>
              <a:gd name="T61" fmla="*/ 194 h 222"/>
              <a:gd name="T62" fmla="*/ 31 w 102"/>
              <a:gd name="T63" fmla="*/ 194 h 222"/>
              <a:gd name="T64" fmla="*/ 51 w 102"/>
              <a:gd name="T65" fmla="*/ 203 h 222"/>
              <a:gd name="T66" fmla="*/ 52 w 102"/>
              <a:gd name="T67" fmla="*/ 199 h 222"/>
              <a:gd name="T68" fmla="*/ 31 w 102"/>
              <a:gd name="T69" fmla="*/ 190 h 222"/>
              <a:gd name="T70" fmla="*/ 32 w 102"/>
              <a:gd name="T71" fmla="*/ 178 h 222"/>
              <a:gd name="T72" fmla="*/ 32 w 102"/>
              <a:gd name="T73" fmla="*/ 178 h 222"/>
              <a:gd name="T74" fmla="*/ 32 w 102"/>
              <a:gd name="T75" fmla="*/ 71 h 222"/>
              <a:gd name="T76" fmla="*/ 53 w 102"/>
              <a:gd name="T77" fmla="*/ 71 h 222"/>
              <a:gd name="T78" fmla="*/ 52 w 102"/>
              <a:gd name="T79" fmla="*/ 41 h 222"/>
              <a:gd name="T80" fmla="*/ 30 w 102"/>
              <a:gd name="T81" fmla="*/ 44 h 222"/>
              <a:gd name="T82" fmla="*/ 30 w 102"/>
              <a:gd name="T83" fmla="*/ 45 h 222"/>
              <a:gd name="T84" fmla="*/ 31 w 102"/>
              <a:gd name="T85" fmla="*/ 46 h 222"/>
              <a:gd name="T86" fmla="*/ 47 w 102"/>
              <a:gd name="T87" fmla="*/ 31 h 222"/>
              <a:gd name="T88" fmla="*/ 31 w 102"/>
              <a:gd name="T89" fmla="*/ 45 h 222"/>
              <a:gd name="T90" fmla="*/ 38 w 102"/>
              <a:gd name="T91" fmla="*/ 25 h 222"/>
              <a:gd name="T92" fmla="*/ 31 w 102"/>
              <a:gd name="T93" fmla="*/ 45 h 222"/>
              <a:gd name="T94" fmla="*/ 38 w 102"/>
              <a:gd name="T95" fmla="*/ 25 h 222"/>
              <a:gd name="T96" fmla="*/ 22 w 102"/>
              <a:gd name="T97" fmla="*/ 25 h 222"/>
              <a:gd name="T98" fmla="*/ 24 w 102"/>
              <a:gd name="T99" fmla="*/ 47 h 222"/>
              <a:gd name="T100" fmla="*/ 28 w 102"/>
              <a:gd name="T101" fmla="*/ 46 h 222"/>
              <a:gd name="T102" fmla="*/ 21 w 102"/>
              <a:gd name="T103" fmla="*/ 49 h 222"/>
              <a:gd name="T104" fmla="*/ 7 w 102"/>
              <a:gd name="T105" fmla="*/ 44 h 222"/>
              <a:gd name="T106" fmla="*/ 4 w 102"/>
              <a:gd name="T107" fmla="*/ 39 h 2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2"/>
              <a:gd name="T163" fmla="*/ 0 h 222"/>
              <a:gd name="T164" fmla="*/ 102 w 102"/>
              <a:gd name="T165" fmla="*/ 222 h 2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2" h="222">
                <a:moveTo>
                  <a:pt x="10" y="25"/>
                </a:moveTo>
                <a:lnTo>
                  <a:pt x="57" y="1"/>
                </a:lnTo>
                <a:lnTo>
                  <a:pt x="67" y="21"/>
                </a:lnTo>
                <a:lnTo>
                  <a:pt x="19" y="44"/>
                </a:lnTo>
                <a:lnTo>
                  <a:pt x="10" y="25"/>
                </a:lnTo>
                <a:close/>
                <a:moveTo>
                  <a:pt x="57" y="1"/>
                </a:moveTo>
                <a:lnTo>
                  <a:pt x="59" y="0"/>
                </a:lnTo>
                <a:lnTo>
                  <a:pt x="63" y="0"/>
                </a:lnTo>
                <a:lnTo>
                  <a:pt x="63" y="12"/>
                </a:lnTo>
                <a:lnTo>
                  <a:pt x="57" y="1"/>
                </a:lnTo>
                <a:close/>
                <a:moveTo>
                  <a:pt x="63" y="0"/>
                </a:moveTo>
                <a:lnTo>
                  <a:pt x="67" y="0"/>
                </a:lnTo>
                <a:lnTo>
                  <a:pt x="67" y="22"/>
                </a:lnTo>
                <a:lnTo>
                  <a:pt x="63" y="22"/>
                </a:lnTo>
                <a:lnTo>
                  <a:pt x="63" y="0"/>
                </a:lnTo>
                <a:close/>
                <a:moveTo>
                  <a:pt x="67" y="0"/>
                </a:moveTo>
                <a:lnTo>
                  <a:pt x="77" y="0"/>
                </a:lnTo>
                <a:lnTo>
                  <a:pt x="77" y="12"/>
                </a:lnTo>
                <a:lnTo>
                  <a:pt x="67" y="12"/>
                </a:lnTo>
                <a:lnTo>
                  <a:pt x="67" y="0"/>
                </a:lnTo>
                <a:close/>
                <a:moveTo>
                  <a:pt x="77" y="12"/>
                </a:moveTo>
                <a:lnTo>
                  <a:pt x="77" y="178"/>
                </a:lnTo>
                <a:lnTo>
                  <a:pt x="56" y="178"/>
                </a:lnTo>
                <a:lnTo>
                  <a:pt x="56" y="12"/>
                </a:lnTo>
                <a:lnTo>
                  <a:pt x="77" y="12"/>
                </a:lnTo>
                <a:close/>
                <a:moveTo>
                  <a:pt x="77" y="178"/>
                </a:moveTo>
                <a:lnTo>
                  <a:pt x="77" y="184"/>
                </a:lnTo>
                <a:lnTo>
                  <a:pt x="78" y="190"/>
                </a:lnTo>
                <a:lnTo>
                  <a:pt x="56" y="191"/>
                </a:lnTo>
                <a:lnTo>
                  <a:pt x="56" y="185"/>
                </a:lnTo>
                <a:lnTo>
                  <a:pt x="56" y="178"/>
                </a:lnTo>
                <a:lnTo>
                  <a:pt x="77" y="178"/>
                </a:lnTo>
                <a:close/>
                <a:moveTo>
                  <a:pt x="78" y="190"/>
                </a:moveTo>
                <a:lnTo>
                  <a:pt x="78" y="193"/>
                </a:lnTo>
                <a:lnTo>
                  <a:pt x="78" y="194"/>
                </a:lnTo>
                <a:lnTo>
                  <a:pt x="58" y="202"/>
                </a:lnTo>
                <a:lnTo>
                  <a:pt x="57" y="197"/>
                </a:lnTo>
                <a:lnTo>
                  <a:pt x="56" y="191"/>
                </a:lnTo>
                <a:lnTo>
                  <a:pt x="78" y="190"/>
                </a:lnTo>
                <a:close/>
                <a:moveTo>
                  <a:pt x="58" y="202"/>
                </a:moveTo>
                <a:lnTo>
                  <a:pt x="58" y="202"/>
                </a:lnTo>
                <a:lnTo>
                  <a:pt x="68" y="197"/>
                </a:lnTo>
                <a:lnTo>
                  <a:pt x="58" y="202"/>
                </a:lnTo>
                <a:close/>
                <a:moveTo>
                  <a:pt x="78" y="194"/>
                </a:moveTo>
                <a:lnTo>
                  <a:pt x="78" y="194"/>
                </a:lnTo>
                <a:lnTo>
                  <a:pt x="63" y="209"/>
                </a:lnTo>
                <a:lnTo>
                  <a:pt x="61" y="206"/>
                </a:lnTo>
                <a:lnTo>
                  <a:pt x="58" y="202"/>
                </a:lnTo>
                <a:lnTo>
                  <a:pt x="78" y="194"/>
                </a:lnTo>
                <a:close/>
                <a:moveTo>
                  <a:pt x="78" y="194"/>
                </a:moveTo>
                <a:lnTo>
                  <a:pt x="78" y="194"/>
                </a:lnTo>
                <a:lnTo>
                  <a:pt x="70" y="202"/>
                </a:lnTo>
                <a:lnTo>
                  <a:pt x="78" y="194"/>
                </a:lnTo>
                <a:close/>
                <a:moveTo>
                  <a:pt x="78" y="194"/>
                </a:moveTo>
                <a:lnTo>
                  <a:pt x="78" y="194"/>
                </a:lnTo>
                <a:lnTo>
                  <a:pt x="79" y="194"/>
                </a:lnTo>
                <a:lnTo>
                  <a:pt x="69" y="214"/>
                </a:lnTo>
                <a:lnTo>
                  <a:pt x="66" y="211"/>
                </a:lnTo>
                <a:lnTo>
                  <a:pt x="63" y="209"/>
                </a:lnTo>
                <a:lnTo>
                  <a:pt x="78" y="194"/>
                </a:lnTo>
                <a:close/>
                <a:moveTo>
                  <a:pt x="69" y="214"/>
                </a:moveTo>
                <a:lnTo>
                  <a:pt x="69" y="214"/>
                </a:lnTo>
                <a:lnTo>
                  <a:pt x="74" y="205"/>
                </a:lnTo>
                <a:lnTo>
                  <a:pt x="69" y="214"/>
                </a:lnTo>
                <a:close/>
                <a:moveTo>
                  <a:pt x="78" y="194"/>
                </a:moveTo>
                <a:lnTo>
                  <a:pt x="80" y="195"/>
                </a:lnTo>
                <a:lnTo>
                  <a:pt x="82" y="195"/>
                </a:lnTo>
                <a:lnTo>
                  <a:pt x="79" y="216"/>
                </a:lnTo>
                <a:lnTo>
                  <a:pt x="74" y="215"/>
                </a:lnTo>
                <a:lnTo>
                  <a:pt x="69" y="214"/>
                </a:lnTo>
                <a:lnTo>
                  <a:pt x="78" y="194"/>
                </a:lnTo>
                <a:close/>
                <a:moveTo>
                  <a:pt x="82" y="195"/>
                </a:moveTo>
                <a:lnTo>
                  <a:pt x="84" y="195"/>
                </a:lnTo>
                <a:lnTo>
                  <a:pt x="82" y="195"/>
                </a:lnTo>
                <a:lnTo>
                  <a:pt x="80" y="206"/>
                </a:lnTo>
                <a:lnTo>
                  <a:pt x="82" y="195"/>
                </a:lnTo>
                <a:close/>
                <a:moveTo>
                  <a:pt x="82" y="195"/>
                </a:moveTo>
                <a:lnTo>
                  <a:pt x="86" y="195"/>
                </a:lnTo>
                <a:lnTo>
                  <a:pt x="92" y="196"/>
                </a:lnTo>
                <a:lnTo>
                  <a:pt x="92" y="217"/>
                </a:lnTo>
                <a:lnTo>
                  <a:pt x="84" y="217"/>
                </a:lnTo>
                <a:lnTo>
                  <a:pt x="79" y="216"/>
                </a:lnTo>
                <a:lnTo>
                  <a:pt x="82" y="195"/>
                </a:lnTo>
                <a:close/>
                <a:moveTo>
                  <a:pt x="92" y="196"/>
                </a:moveTo>
                <a:lnTo>
                  <a:pt x="102" y="196"/>
                </a:lnTo>
                <a:lnTo>
                  <a:pt x="102" y="207"/>
                </a:lnTo>
                <a:lnTo>
                  <a:pt x="92" y="207"/>
                </a:lnTo>
                <a:lnTo>
                  <a:pt x="92" y="196"/>
                </a:lnTo>
                <a:close/>
                <a:moveTo>
                  <a:pt x="102" y="207"/>
                </a:moveTo>
                <a:lnTo>
                  <a:pt x="102" y="212"/>
                </a:lnTo>
                <a:lnTo>
                  <a:pt x="81" y="212"/>
                </a:lnTo>
                <a:lnTo>
                  <a:pt x="81" y="207"/>
                </a:lnTo>
                <a:lnTo>
                  <a:pt x="102" y="207"/>
                </a:lnTo>
                <a:close/>
                <a:moveTo>
                  <a:pt x="102" y="212"/>
                </a:moveTo>
                <a:lnTo>
                  <a:pt x="102" y="222"/>
                </a:lnTo>
                <a:lnTo>
                  <a:pt x="92" y="222"/>
                </a:lnTo>
                <a:lnTo>
                  <a:pt x="92" y="212"/>
                </a:lnTo>
                <a:lnTo>
                  <a:pt x="102" y="212"/>
                </a:lnTo>
                <a:close/>
                <a:moveTo>
                  <a:pt x="92" y="222"/>
                </a:moveTo>
                <a:lnTo>
                  <a:pt x="18" y="222"/>
                </a:lnTo>
                <a:lnTo>
                  <a:pt x="18" y="202"/>
                </a:lnTo>
                <a:lnTo>
                  <a:pt x="92" y="202"/>
                </a:lnTo>
                <a:lnTo>
                  <a:pt x="92" y="222"/>
                </a:lnTo>
                <a:close/>
                <a:moveTo>
                  <a:pt x="18" y="222"/>
                </a:moveTo>
                <a:lnTo>
                  <a:pt x="7" y="222"/>
                </a:lnTo>
                <a:lnTo>
                  <a:pt x="7" y="212"/>
                </a:lnTo>
                <a:lnTo>
                  <a:pt x="18" y="212"/>
                </a:lnTo>
                <a:lnTo>
                  <a:pt x="18" y="222"/>
                </a:lnTo>
                <a:close/>
                <a:moveTo>
                  <a:pt x="7" y="212"/>
                </a:moveTo>
                <a:lnTo>
                  <a:pt x="7" y="207"/>
                </a:lnTo>
                <a:lnTo>
                  <a:pt x="28" y="207"/>
                </a:lnTo>
                <a:lnTo>
                  <a:pt x="28" y="212"/>
                </a:lnTo>
                <a:lnTo>
                  <a:pt x="7" y="212"/>
                </a:lnTo>
                <a:close/>
                <a:moveTo>
                  <a:pt x="7" y="207"/>
                </a:moveTo>
                <a:lnTo>
                  <a:pt x="7" y="196"/>
                </a:lnTo>
                <a:lnTo>
                  <a:pt x="18" y="196"/>
                </a:lnTo>
                <a:lnTo>
                  <a:pt x="18" y="207"/>
                </a:lnTo>
                <a:lnTo>
                  <a:pt x="7" y="207"/>
                </a:lnTo>
                <a:close/>
                <a:moveTo>
                  <a:pt x="18" y="196"/>
                </a:moveTo>
                <a:lnTo>
                  <a:pt x="23" y="195"/>
                </a:lnTo>
                <a:lnTo>
                  <a:pt x="27" y="195"/>
                </a:lnTo>
                <a:lnTo>
                  <a:pt x="30" y="216"/>
                </a:lnTo>
                <a:lnTo>
                  <a:pt x="24" y="217"/>
                </a:lnTo>
                <a:lnTo>
                  <a:pt x="18" y="217"/>
                </a:lnTo>
                <a:lnTo>
                  <a:pt x="18" y="196"/>
                </a:lnTo>
                <a:close/>
                <a:moveTo>
                  <a:pt x="27" y="195"/>
                </a:moveTo>
                <a:lnTo>
                  <a:pt x="29" y="195"/>
                </a:lnTo>
                <a:lnTo>
                  <a:pt x="30" y="195"/>
                </a:lnTo>
                <a:lnTo>
                  <a:pt x="41" y="214"/>
                </a:lnTo>
                <a:lnTo>
                  <a:pt x="37" y="215"/>
                </a:lnTo>
                <a:lnTo>
                  <a:pt x="30" y="216"/>
                </a:lnTo>
                <a:lnTo>
                  <a:pt x="27" y="195"/>
                </a:lnTo>
                <a:close/>
                <a:moveTo>
                  <a:pt x="30" y="195"/>
                </a:moveTo>
                <a:lnTo>
                  <a:pt x="30" y="195"/>
                </a:lnTo>
                <a:lnTo>
                  <a:pt x="30" y="194"/>
                </a:lnTo>
                <a:lnTo>
                  <a:pt x="36" y="205"/>
                </a:lnTo>
                <a:lnTo>
                  <a:pt x="30" y="195"/>
                </a:lnTo>
                <a:close/>
                <a:moveTo>
                  <a:pt x="30" y="194"/>
                </a:moveTo>
                <a:lnTo>
                  <a:pt x="31" y="194"/>
                </a:lnTo>
                <a:lnTo>
                  <a:pt x="47" y="209"/>
                </a:lnTo>
                <a:lnTo>
                  <a:pt x="44" y="212"/>
                </a:lnTo>
                <a:lnTo>
                  <a:pt x="41" y="214"/>
                </a:lnTo>
                <a:lnTo>
                  <a:pt x="30" y="194"/>
                </a:lnTo>
                <a:close/>
                <a:moveTo>
                  <a:pt x="47" y="209"/>
                </a:moveTo>
                <a:lnTo>
                  <a:pt x="53" y="203"/>
                </a:lnTo>
                <a:lnTo>
                  <a:pt x="47" y="209"/>
                </a:lnTo>
                <a:lnTo>
                  <a:pt x="39" y="202"/>
                </a:lnTo>
                <a:lnTo>
                  <a:pt x="47" y="209"/>
                </a:lnTo>
                <a:close/>
                <a:moveTo>
                  <a:pt x="31" y="194"/>
                </a:moveTo>
                <a:lnTo>
                  <a:pt x="31" y="194"/>
                </a:lnTo>
                <a:lnTo>
                  <a:pt x="51" y="203"/>
                </a:lnTo>
                <a:lnTo>
                  <a:pt x="49" y="207"/>
                </a:lnTo>
                <a:lnTo>
                  <a:pt x="47" y="209"/>
                </a:lnTo>
                <a:lnTo>
                  <a:pt x="31" y="194"/>
                </a:lnTo>
                <a:close/>
                <a:moveTo>
                  <a:pt x="51" y="203"/>
                </a:moveTo>
                <a:lnTo>
                  <a:pt x="51" y="203"/>
                </a:lnTo>
                <a:lnTo>
                  <a:pt x="42" y="199"/>
                </a:lnTo>
                <a:lnTo>
                  <a:pt x="51" y="203"/>
                </a:lnTo>
                <a:close/>
                <a:moveTo>
                  <a:pt x="31" y="194"/>
                </a:moveTo>
                <a:lnTo>
                  <a:pt x="31" y="193"/>
                </a:lnTo>
                <a:lnTo>
                  <a:pt x="31" y="191"/>
                </a:lnTo>
                <a:lnTo>
                  <a:pt x="53" y="192"/>
                </a:lnTo>
                <a:lnTo>
                  <a:pt x="52" y="199"/>
                </a:lnTo>
                <a:lnTo>
                  <a:pt x="51" y="203"/>
                </a:lnTo>
                <a:lnTo>
                  <a:pt x="31" y="194"/>
                </a:lnTo>
                <a:close/>
                <a:moveTo>
                  <a:pt x="31" y="191"/>
                </a:moveTo>
                <a:lnTo>
                  <a:pt x="32" y="185"/>
                </a:lnTo>
                <a:lnTo>
                  <a:pt x="31" y="190"/>
                </a:lnTo>
                <a:lnTo>
                  <a:pt x="43" y="191"/>
                </a:lnTo>
                <a:lnTo>
                  <a:pt x="31" y="191"/>
                </a:lnTo>
                <a:close/>
                <a:moveTo>
                  <a:pt x="31" y="190"/>
                </a:moveTo>
                <a:lnTo>
                  <a:pt x="32" y="185"/>
                </a:lnTo>
                <a:lnTo>
                  <a:pt x="32" y="178"/>
                </a:lnTo>
                <a:lnTo>
                  <a:pt x="53" y="178"/>
                </a:lnTo>
                <a:lnTo>
                  <a:pt x="53" y="186"/>
                </a:lnTo>
                <a:lnTo>
                  <a:pt x="53" y="192"/>
                </a:lnTo>
                <a:lnTo>
                  <a:pt x="31" y="190"/>
                </a:lnTo>
                <a:close/>
                <a:moveTo>
                  <a:pt x="32" y="178"/>
                </a:moveTo>
                <a:lnTo>
                  <a:pt x="32" y="71"/>
                </a:lnTo>
                <a:lnTo>
                  <a:pt x="53" y="71"/>
                </a:lnTo>
                <a:lnTo>
                  <a:pt x="53" y="178"/>
                </a:lnTo>
                <a:lnTo>
                  <a:pt x="32" y="178"/>
                </a:lnTo>
                <a:close/>
                <a:moveTo>
                  <a:pt x="32" y="71"/>
                </a:moveTo>
                <a:lnTo>
                  <a:pt x="32" y="62"/>
                </a:lnTo>
                <a:lnTo>
                  <a:pt x="31" y="54"/>
                </a:lnTo>
                <a:lnTo>
                  <a:pt x="53" y="53"/>
                </a:lnTo>
                <a:lnTo>
                  <a:pt x="53" y="62"/>
                </a:lnTo>
                <a:lnTo>
                  <a:pt x="53" y="71"/>
                </a:lnTo>
                <a:lnTo>
                  <a:pt x="32" y="71"/>
                </a:lnTo>
                <a:close/>
                <a:moveTo>
                  <a:pt x="31" y="54"/>
                </a:moveTo>
                <a:lnTo>
                  <a:pt x="31" y="49"/>
                </a:lnTo>
                <a:lnTo>
                  <a:pt x="31" y="46"/>
                </a:lnTo>
                <a:lnTo>
                  <a:pt x="52" y="41"/>
                </a:lnTo>
                <a:lnTo>
                  <a:pt x="52" y="46"/>
                </a:lnTo>
                <a:lnTo>
                  <a:pt x="53" y="53"/>
                </a:lnTo>
                <a:lnTo>
                  <a:pt x="31" y="54"/>
                </a:lnTo>
                <a:close/>
                <a:moveTo>
                  <a:pt x="31" y="46"/>
                </a:moveTo>
                <a:lnTo>
                  <a:pt x="30" y="44"/>
                </a:lnTo>
                <a:lnTo>
                  <a:pt x="31" y="46"/>
                </a:lnTo>
                <a:lnTo>
                  <a:pt x="42" y="44"/>
                </a:lnTo>
                <a:lnTo>
                  <a:pt x="31" y="46"/>
                </a:lnTo>
                <a:close/>
                <a:moveTo>
                  <a:pt x="31" y="46"/>
                </a:moveTo>
                <a:lnTo>
                  <a:pt x="30" y="45"/>
                </a:lnTo>
                <a:lnTo>
                  <a:pt x="49" y="35"/>
                </a:lnTo>
                <a:lnTo>
                  <a:pt x="51" y="38"/>
                </a:lnTo>
                <a:lnTo>
                  <a:pt x="52" y="42"/>
                </a:lnTo>
                <a:lnTo>
                  <a:pt x="31" y="46"/>
                </a:lnTo>
                <a:close/>
                <a:moveTo>
                  <a:pt x="30" y="45"/>
                </a:moveTo>
                <a:lnTo>
                  <a:pt x="31" y="45"/>
                </a:lnTo>
                <a:lnTo>
                  <a:pt x="44" y="28"/>
                </a:lnTo>
                <a:lnTo>
                  <a:pt x="47" y="31"/>
                </a:lnTo>
                <a:lnTo>
                  <a:pt x="49" y="35"/>
                </a:lnTo>
                <a:lnTo>
                  <a:pt x="30" y="45"/>
                </a:lnTo>
                <a:close/>
                <a:moveTo>
                  <a:pt x="31" y="45"/>
                </a:moveTo>
                <a:lnTo>
                  <a:pt x="31" y="45"/>
                </a:lnTo>
                <a:lnTo>
                  <a:pt x="39" y="25"/>
                </a:lnTo>
                <a:lnTo>
                  <a:pt x="42" y="26"/>
                </a:lnTo>
                <a:lnTo>
                  <a:pt x="44" y="28"/>
                </a:lnTo>
                <a:lnTo>
                  <a:pt x="31" y="45"/>
                </a:lnTo>
                <a:close/>
                <a:moveTo>
                  <a:pt x="38" y="25"/>
                </a:moveTo>
                <a:lnTo>
                  <a:pt x="41" y="26"/>
                </a:lnTo>
                <a:lnTo>
                  <a:pt x="39" y="25"/>
                </a:lnTo>
                <a:lnTo>
                  <a:pt x="35" y="36"/>
                </a:lnTo>
                <a:lnTo>
                  <a:pt x="38" y="25"/>
                </a:lnTo>
                <a:close/>
                <a:moveTo>
                  <a:pt x="31" y="45"/>
                </a:moveTo>
                <a:lnTo>
                  <a:pt x="31" y="45"/>
                </a:lnTo>
                <a:lnTo>
                  <a:pt x="31" y="24"/>
                </a:lnTo>
                <a:lnTo>
                  <a:pt x="35" y="24"/>
                </a:lnTo>
                <a:lnTo>
                  <a:pt x="38" y="25"/>
                </a:lnTo>
                <a:lnTo>
                  <a:pt x="31" y="45"/>
                </a:lnTo>
                <a:close/>
                <a:moveTo>
                  <a:pt x="31" y="45"/>
                </a:moveTo>
                <a:lnTo>
                  <a:pt x="30" y="45"/>
                </a:lnTo>
                <a:lnTo>
                  <a:pt x="28" y="46"/>
                </a:lnTo>
                <a:lnTo>
                  <a:pt x="22" y="25"/>
                </a:lnTo>
                <a:lnTo>
                  <a:pt x="27" y="24"/>
                </a:lnTo>
                <a:lnTo>
                  <a:pt x="31" y="24"/>
                </a:lnTo>
                <a:lnTo>
                  <a:pt x="31" y="45"/>
                </a:lnTo>
                <a:close/>
                <a:moveTo>
                  <a:pt x="28" y="46"/>
                </a:moveTo>
                <a:lnTo>
                  <a:pt x="24" y="47"/>
                </a:lnTo>
                <a:lnTo>
                  <a:pt x="21" y="49"/>
                </a:lnTo>
                <a:lnTo>
                  <a:pt x="12" y="29"/>
                </a:lnTo>
                <a:lnTo>
                  <a:pt x="17" y="27"/>
                </a:lnTo>
                <a:lnTo>
                  <a:pt x="22" y="25"/>
                </a:lnTo>
                <a:lnTo>
                  <a:pt x="28" y="46"/>
                </a:lnTo>
                <a:close/>
                <a:moveTo>
                  <a:pt x="21" y="49"/>
                </a:moveTo>
                <a:lnTo>
                  <a:pt x="12" y="53"/>
                </a:lnTo>
                <a:lnTo>
                  <a:pt x="7" y="44"/>
                </a:lnTo>
                <a:lnTo>
                  <a:pt x="16" y="39"/>
                </a:lnTo>
                <a:lnTo>
                  <a:pt x="21" y="49"/>
                </a:lnTo>
                <a:close/>
                <a:moveTo>
                  <a:pt x="7" y="44"/>
                </a:moveTo>
                <a:lnTo>
                  <a:pt x="4" y="39"/>
                </a:lnTo>
                <a:lnTo>
                  <a:pt x="24" y="30"/>
                </a:lnTo>
                <a:lnTo>
                  <a:pt x="26" y="35"/>
                </a:lnTo>
                <a:lnTo>
                  <a:pt x="7" y="44"/>
                </a:lnTo>
                <a:close/>
                <a:moveTo>
                  <a:pt x="4" y="39"/>
                </a:moveTo>
                <a:lnTo>
                  <a:pt x="0" y="29"/>
                </a:lnTo>
                <a:lnTo>
                  <a:pt x="10" y="25"/>
                </a:lnTo>
                <a:lnTo>
                  <a:pt x="14" y="35"/>
                </a:lnTo>
                <a:lnTo>
                  <a:pt x="4" y="3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72" name="Freeform 80"/>
          <p:cNvSpPr>
            <a:spLocks noEditPoints="1"/>
          </p:cNvSpPr>
          <p:nvPr/>
        </p:nvSpPr>
        <p:spPr bwMode="auto">
          <a:xfrm>
            <a:off x="1916113" y="4768850"/>
            <a:ext cx="77787" cy="119062"/>
          </a:xfrm>
          <a:custGeom>
            <a:avLst/>
            <a:gdLst>
              <a:gd name="T0" fmla="*/ 22 w 148"/>
              <a:gd name="T1" fmla="*/ 100 h 227"/>
              <a:gd name="T2" fmla="*/ 27 w 148"/>
              <a:gd name="T3" fmla="*/ 73 h 227"/>
              <a:gd name="T4" fmla="*/ 35 w 148"/>
              <a:gd name="T5" fmla="*/ 51 h 227"/>
              <a:gd name="T6" fmla="*/ 41 w 148"/>
              <a:gd name="T7" fmla="*/ 42 h 227"/>
              <a:gd name="T8" fmla="*/ 24 w 148"/>
              <a:gd name="T9" fmla="*/ 29 h 227"/>
              <a:gd name="T10" fmla="*/ 50 w 148"/>
              <a:gd name="T11" fmla="*/ 8 h 227"/>
              <a:gd name="T12" fmla="*/ 47 w 148"/>
              <a:gd name="T13" fmla="*/ 8 h 227"/>
              <a:gd name="T14" fmla="*/ 75 w 148"/>
              <a:gd name="T15" fmla="*/ 22 h 227"/>
              <a:gd name="T16" fmla="*/ 95 w 148"/>
              <a:gd name="T17" fmla="*/ 5 h 227"/>
              <a:gd name="T18" fmla="*/ 75 w 148"/>
              <a:gd name="T19" fmla="*/ 0 h 227"/>
              <a:gd name="T20" fmla="*/ 104 w 148"/>
              <a:gd name="T21" fmla="*/ 37 h 227"/>
              <a:gd name="T22" fmla="*/ 107 w 148"/>
              <a:gd name="T23" fmla="*/ 41 h 227"/>
              <a:gd name="T24" fmla="*/ 142 w 148"/>
              <a:gd name="T25" fmla="*/ 65 h 227"/>
              <a:gd name="T26" fmla="*/ 142 w 148"/>
              <a:gd name="T27" fmla="*/ 65 h 227"/>
              <a:gd name="T28" fmla="*/ 126 w 148"/>
              <a:gd name="T29" fmla="*/ 90 h 227"/>
              <a:gd name="T30" fmla="*/ 147 w 148"/>
              <a:gd name="T31" fmla="*/ 137 h 227"/>
              <a:gd name="T32" fmla="*/ 142 w 148"/>
              <a:gd name="T33" fmla="*/ 160 h 227"/>
              <a:gd name="T34" fmla="*/ 132 w 148"/>
              <a:gd name="T35" fmla="*/ 186 h 227"/>
              <a:gd name="T36" fmla="*/ 130 w 148"/>
              <a:gd name="T37" fmla="*/ 155 h 227"/>
              <a:gd name="T38" fmla="*/ 96 w 148"/>
              <a:gd name="T39" fmla="*/ 196 h 227"/>
              <a:gd name="T40" fmla="*/ 103 w 148"/>
              <a:gd name="T41" fmla="*/ 205 h 227"/>
              <a:gd name="T42" fmla="*/ 96 w 148"/>
              <a:gd name="T43" fmla="*/ 196 h 227"/>
              <a:gd name="T44" fmla="*/ 84 w 148"/>
              <a:gd name="T45" fmla="*/ 203 h 227"/>
              <a:gd name="T46" fmla="*/ 54 w 148"/>
              <a:gd name="T47" fmla="*/ 199 h 227"/>
              <a:gd name="T48" fmla="*/ 35 w 148"/>
              <a:gd name="T49" fmla="*/ 210 h 227"/>
              <a:gd name="T50" fmla="*/ 49 w 148"/>
              <a:gd name="T51" fmla="*/ 194 h 227"/>
              <a:gd name="T52" fmla="*/ 35 w 148"/>
              <a:gd name="T53" fmla="*/ 177 h 227"/>
              <a:gd name="T54" fmla="*/ 27 w 148"/>
              <a:gd name="T55" fmla="*/ 157 h 227"/>
              <a:gd name="T56" fmla="*/ 1 w 148"/>
              <a:gd name="T57" fmla="*/ 135 h 227"/>
              <a:gd name="T58" fmla="*/ 25 w 148"/>
              <a:gd name="T59" fmla="*/ 149 h 227"/>
              <a:gd name="T60" fmla="*/ 31 w 148"/>
              <a:gd name="T61" fmla="*/ 157 h 227"/>
              <a:gd name="T62" fmla="*/ 55 w 148"/>
              <a:gd name="T63" fmla="*/ 168 h 227"/>
              <a:gd name="T64" fmla="*/ 52 w 148"/>
              <a:gd name="T65" fmla="*/ 154 h 227"/>
              <a:gd name="T66" fmla="*/ 62 w 148"/>
              <a:gd name="T67" fmla="*/ 188 h 227"/>
              <a:gd name="T68" fmla="*/ 59 w 148"/>
              <a:gd name="T69" fmla="*/ 181 h 227"/>
              <a:gd name="T70" fmla="*/ 57 w 148"/>
              <a:gd name="T71" fmla="*/ 212 h 227"/>
              <a:gd name="T72" fmla="*/ 80 w 148"/>
              <a:gd name="T73" fmla="*/ 216 h 227"/>
              <a:gd name="T74" fmla="*/ 91 w 148"/>
              <a:gd name="T75" fmla="*/ 211 h 227"/>
              <a:gd name="T76" fmla="*/ 103 w 148"/>
              <a:gd name="T77" fmla="*/ 202 h 227"/>
              <a:gd name="T78" fmla="*/ 88 w 148"/>
              <a:gd name="T79" fmla="*/ 185 h 227"/>
              <a:gd name="T80" fmla="*/ 88 w 148"/>
              <a:gd name="T81" fmla="*/ 185 h 227"/>
              <a:gd name="T82" fmla="*/ 95 w 148"/>
              <a:gd name="T83" fmla="*/ 160 h 227"/>
              <a:gd name="T84" fmla="*/ 92 w 148"/>
              <a:gd name="T85" fmla="*/ 173 h 227"/>
              <a:gd name="T86" fmla="*/ 120 w 148"/>
              <a:gd name="T87" fmla="*/ 117 h 227"/>
              <a:gd name="T88" fmla="*/ 97 w 148"/>
              <a:gd name="T89" fmla="*/ 76 h 227"/>
              <a:gd name="T90" fmla="*/ 97 w 148"/>
              <a:gd name="T91" fmla="*/ 76 h 227"/>
              <a:gd name="T92" fmla="*/ 92 w 148"/>
              <a:gd name="T93" fmla="*/ 52 h 227"/>
              <a:gd name="T94" fmla="*/ 87 w 148"/>
              <a:gd name="T95" fmla="*/ 40 h 227"/>
              <a:gd name="T96" fmla="*/ 95 w 148"/>
              <a:gd name="T97" fmla="*/ 17 h 227"/>
              <a:gd name="T98" fmla="*/ 79 w 148"/>
              <a:gd name="T99" fmla="*/ 33 h 227"/>
              <a:gd name="T100" fmla="*/ 75 w 148"/>
              <a:gd name="T101" fmla="*/ 31 h 227"/>
              <a:gd name="T102" fmla="*/ 71 w 148"/>
              <a:gd name="T103" fmla="*/ 33 h 227"/>
              <a:gd name="T104" fmla="*/ 65 w 148"/>
              <a:gd name="T105" fmla="*/ 37 h 227"/>
              <a:gd name="T106" fmla="*/ 49 w 148"/>
              <a:gd name="T107" fmla="*/ 23 h 227"/>
              <a:gd name="T108" fmla="*/ 44 w 148"/>
              <a:gd name="T109" fmla="*/ 31 h 227"/>
              <a:gd name="T110" fmla="*/ 58 w 148"/>
              <a:gd name="T111" fmla="*/ 49 h 227"/>
              <a:gd name="T112" fmla="*/ 58 w 148"/>
              <a:gd name="T113" fmla="*/ 49 h 227"/>
              <a:gd name="T114" fmla="*/ 53 w 148"/>
              <a:gd name="T115" fmla="*/ 69 h 227"/>
              <a:gd name="T116" fmla="*/ 51 w 148"/>
              <a:gd name="T117" fmla="*/ 94 h 22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8"/>
              <a:gd name="T178" fmla="*/ 0 h 227"/>
              <a:gd name="T179" fmla="*/ 148 w 148"/>
              <a:gd name="T180" fmla="*/ 227 h 22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8" h="227">
                <a:moveTo>
                  <a:pt x="0" y="114"/>
                </a:moveTo>
                <a:lnTo>
                  <a:pt x="0" y="106"/>
                </a:lnTo>
                <a:lnTo>
                  <a:pt x="1" y="98"/>
                </a:lnTo>
                <a:lnTo>
                  <a:pt x="2" y="90"/>
                </a:lnTo>
                <a:lnTo>
                  <a:pt x="3" y="81"/>
                </a:lnTo>
                <a:lnTo>
                  <a:pt x="24" y="85"/>
                </a:lnTo>
                <a:lnTo>
                  <a:pt x="22" y="100"/>
                </a:lnTo>
                <a:lnTo>
                  <a:pt x="22" y="114"/>
                </a:lnTo>
                <a:lnTo>
                  <a:pt x="0" y="114"/>
                </a:lnTo>
                <a:close/>
                <a:moveTo>
                  <a:pt x="3" y="81"/>
                </a:moveTo>
                <a:lnTo>
                  <a:pt x="6" y="67"/>
                </a:lnTo>
                <a:lnTo>
                  <a:pt x="11" y="53"/>
                </a:lnTo>
                <a:lnTo>
                  <a:pt x="31" y="61"/>
                </a:lnTo>
                <a:lnTo>
                  <a:pt x="27" y="73"/>
                </a:lnTo>
                <a:lnTo>
                  <a:pt x="24" y="85"/>
                </a:lnTo>
                <a:lnTo>
                  <a:pt x="3" y="81"/>
                </a:lnTo>
                <a:close/>
                <a:moveTo>
                  <a:pt x="11" y="53"/>
                </a:moveTo>
                <a:lnTo>
                  <a:pt x="18" y="40"/>
                </a:lnTo>
                <a:lnTo>
                  <a:pt x="24" y="29"/>
                </a:lnTo>
                <a:lnTo>
                  <a:pt x="41" y="42"/>
                </a:lnTo>
                <a:lnTo>
                  <a:pt x="35" y="51"/>
                </a:lnTo>
                <a:lnTo>
                  <a:pt x="31" y="61"/>
                </a:lnTo>
                <a:lnTo>
                  <a:pt x="11" y="53"/>
                </a:lnTo>
                <a:close/>
                <a:moveTo>
                  <a:pt x="41" y="42"/>
                </a:moveTo>
                <a:lnTo>
                  <a:pt x="28" y="61"/>
                </a:lnTo>
                <a:lnTo>
                  <a:pt x="41" y="42"/>
                </a:lnTo>
                <a:lnTo>
                  <a:pt x="33" y="36"/>
                </a:lnTo>
                <a:lnTo>
                  <a:pt x="41" y="42"/>
                </a:lnTo>
                <a:close/>
                <a:moveTo>
                  <a:pt x="24" y="29"/>
                </a:moveTo>
                <a:lnTo>
                  <a:pt x="32" y="20"/>
                </a:lnTo>
                <a:lnTo>
                  <a:pt x="41" y="12"/>
                </a:lnTo>
                <a:lnTo>
                  <a:pt x="54" y="29"/>
                </a:lnTo>
                <a:lnTo>
                  <a:pt x="48" y="35"/>
                </a:lnTo>
                <a:lnTo>
                  <a:pt x="41" y="42"/>
                </a:lnTo>
                <a:lnTo>
                  <a:pt x="24" y="29"/>
                </a:lnTo>
                <a:close/>
                <a:moveTo>
                  <a:pt x="54" y="29"/>
                </a:moveTo>
                <a:lnTo>
                  <a:pt x="53" y="30"/>
                </a:lnTo>
                <a:lnTo>
                  <a:pt x="54" y="29"/>
                </a:lnTo>
                <a:lnTo>
                  <a:pt x="48" y="21"/>
                </a:lnTo>
                <a:lnTo>
                  <a:pt x="54" y="29"/>
                </a:lnTo>
                <a:close/>
                <a:moveTo>
                  <a:pt x="41" y="12"/>
                </a:moveTo>
                <a:lnTo>
                  <a:pt x="50" y="8"/>
                </a:lnTo>
                <a:lnTo>
                  <a:pt x="58" y="3"/>
                </a:lnTo>
                <a:lnTo>
                  <a:pt x="64" y="23"/>
                </a:lnTo>
                <a:lnTo>
                  <a:pt x="59" y="26"/>
                </a:lnTo>
                <a:lnTo>
                  <a:pt x="54" y="29"/>
                </a:lnTo>
                <a:lnTo>
                  <a:pt x="41" y="12"/>
                </a:lnTo>
                <a:close/>
                <a:moveTo>
                  <a:pt x="58" y="3"/>
                </a:moveTo>
                <a:lnTo>
                  <a:pt x="47" y="8"/>
                </a:lnTo>
                <a:lnTo>
                  <a:pt x="58" y="3"/>
                </a:lnTo>
                <a:lnTo>
                  <a:pt x="61" y="14"/>
                </a:lnTo>
                <a:lnTo>
                  <a:pt x="58" y="3"/>
                </a:lnTo>
                <a:close/>
                <a:moveTo>
                  <a:pt x="58" y="3"/>
                </a:moveTo>
                <a:lnTo>
                  <a:pt x="66" y="1"/>
                </a:lnTo>
                <a:lnTo>
                  <a:pt x="75" y="0"/>
                </a:lnTo>
                <a:lnTo>
                  <a:pt x="75" y="22"/>
                </a:lnTo>
                <a:lnTo>
                  <a:pt x="69" y="22"/>
                </a:lnTo>
                <a:lnTo>
                  <a:pt x="64" y="23"/>
                </a:lnTo>
                <a:lnTo>
                  <a:pt x="58" y="3"/>
                </a:lnTo>
                <a:close/>
                <a:moveTo>
                  <a:pt x="75" y="0"/>
                </a:moveTo>
                <a:lnTo>
                  <a:pt x="82" y="1"/>
                </a:lnTo>
                <a:lnTo>
                  <a:pt x="88" y="2"/>
                </a:lnTo>
                <a:lnTo>
                  <a:pt x="95" y="5"/>
                </a:lnTo>
                <a:lnTo>
                  <a:pt x="102" y="8"/>
                </a:lnTo>
                <a:lnTo>
                  <a:pt x="91" y="26"/>
                </a:lnTo>
                <a:lnTo>
                  <a:pt x="87" y="24"/>
                </a:lnTo>
                <a:lnTo>
                  <a:pt x="83" y="23"/>
                </a:lnTo>
                <a:lnTo>
                  <a:pt x="79" y="22"/>
                </a:lnTo>
                <a:lnTo>
                  <a:pt x="75" y="22"/>
                </a:lnTo>
                <a:lnTo>
                  <a:pt x="75" y="0"/>
                </a:lnTo>
                <a:close/>
                <a:moveTo>
                  <a:pt x="102" y="8"/>
                </a:moveTo>
                <a:lnTo>
                  <a:pt x="108" y="12"/>
                </a:lnTo>
                <a:lnTo>
                  <a:pt x="113" y="16"/>
                </a:lnTo>
                <a:lnTo>
                  <a:pt x="118" y="22"/>
                </a:lnTo>
                <a:lnTo>
                  <a:pt x="123" y="27"/>
                </a:lnTo>
                <a:lnTo>
                  <a:pt x="107" y="41"/>
                </a:lnTo>
                <a:lnTo>
                  <a:pt x="104" y="37"/>
                </a:lnTo>
                <a:lnTo>
                  <a:pt x="100" y="33"/>
                </a:lnTo>
                <a:lnTo>
                  <a:pt x="95" y="29"/>
                </a:lnTo>
                <a:lnTo>
                  <a:pt x="91" y="26"/>
                </a:lnTo>
                <a:lnTo>
                  <a:pt x="102" y="8"/>
                </a:lnTo>
                <a:close/>
                <a:moveTo>
                  <a:pt x="107" y="41"/>
                </a:moveTo>
                <a:lnTo>
                  <a:pt x="111" y="46"/>
                </a:lnTo>
                <a:lnTo>
                  <a:pt x="107" y="41"/>
                </a:lnTo>
                <a:lnTo>
                  <a:pt x="115" y="35"/>
                </a:lnTo>
                <a:lnTo>
                  <a:pt x="107" y="41"/>
                </a:lnTo>
                <a:close/>
                <a:moveTo>
                  <a:pt x="123" y="27"/>
                </a:moveTo>
                <a:lnTo>
                  <a:pt x="130" y="36"/>
                </a:lnTo>
                <a:lnTo>
                  <a:pt x="135" y="45"/>
                </a:lnTo>
                <a:lnTo>
                  <a:pt x="139" y="54"/>
                </a:lnTo>
                <a:lnTo>
                  <a:pt x="142" y="65"/>
                </a:lnTo>
                <a:lnTo>
                  <a:pt x="122" y="71"/>
                </a:lnTo>
                <a:lnTo>
                  <a:pt x="119" y="63"/>
                </a:lnTo>
                <a:lnTo>
                  <a:pt x="116" y="54"/>
                </a:lnTo>
                <a:lnTo>
                  <a:pt x="112" y="47"/>
                </a:lnTo>
                <a:lnTo>
                  <a:pt x="107" y="41"/>
                </a:lnTo>
                <a:lnTo>
                  <a:pt x="123" y="27"/>
                </a:lnTo>
                <a:close/>
                <a:moveTo>
                  <a:pt x="142" y="65"/>
                </a:moveTo>
                <a:lnTo>
                  <a:pt x="145" y="76"/>
                </a:lnTo>
                <a:lnTo>
                  <a:pt x="147" y="88"/>
                </a:lnTo>
                <a:lnTo>
                  <a:pt x="148" y="99"/>
                </a:lnTo>
                <a:lnTo>
                  <a:pt x="148" y="111"/>
                </a:lnTo>
                <a:lnTo>
                  <a:pt x="128" y="111"/>
                </a:lnTo>
                <a:lnTo>
                  <a:pt x="127" y="101"/>
                </a:lnTo>
                <a:lnTo>
                  <a:pt x="126" y="90"/>
                </a:lnTo>
                <a:lnTo>
                  <a:pt x="124" y="80"/>
                </a:lnTo>
                <a:lnTo>
                  <a:pt x="122" y="71"/>
                </a:lnTo>
                <a:lnTo>
                  <a:pt x="142" y="65"/>
                </a:lnTo>
                <a:close/>
                <a:moveTo>
                  <a:pt x="148" y="111"/>
                </a:moveTo>
                <a:lnTo>
                  <a:pt x="148" y="121"/>
                </a:lnTo>
                <a:lnTo>
                  <a:pt x="148" y="129"/>
                </a:lnTo>
                <a:lnTo>
                  <a:pt x="147" y="137"/>
                </a:lnTo>
                <a:lnTo>
                  <a:pt x="146" y="146"/>
                </a:lnTo>
                <a:lnTo>
                  <a:pt x="126" y="141"/>
                </a:lnTo>
                <a:lnTo>
                  <a:pt x="127" y="128"/>
                </a:lnTo>
                <a:lnTo>
                  <a:pt x="128" y="111"/>
                </a:lnTo>
                <a:lnTo>
                  <a:pt x="148" y="111"/>
                </a:lnTo>
                <a:close/>
                <a:moveTo>
                  <a:pt x="146" y="146"/>
                </a:moveTo>
                <a:lnTo>
                  <a:pt x="142" y="160"/>
                </a:lnTo>
                <a:lnTo>
                  <a:pt x="138" y="174"/>
                </a:lnTo>
                <a:lnTo>
                  <a:pt x="118" y="166"/>
                </a:lnTo>
                <a:lnTo>
                  <a:pt x="122" y="155"/>
                </a:lnTo>
                <a:lnTo>
                  <a:pt x="126" y="141"/>
                </a:lnTo>
                <a:lnTo>
                  <a:pt x="146" y="146"/>
                </a:lnTo>
                <a:close/>
                <a:moveTo>
                  <a:pt x="138" y="174"/>
                </a:moveTo>
                <a:lnTo>
                  <a:pt x="132" y="186"/>
                </a:lnTo>
                <a:lnTo>
                  <a:pt x="126" y="196"/>
                </a:lnTo>
                <a:lnTo>
                  <a:pt x="108" y="184"/>
                </a:lnTo>
                <a:lnTo>
                  <a:pt x="113" y="176"/>
                </a:lnTo>
                <a:lnTo>
                  <a:pt x="118" y="166"/>
                </a:lnTo>
                <a:lnTo>
                  <a:pt x="138" y="174"/>
                </a:lnTo>
                <a:close/>
                <a:moveTo>
                  <a:pt x="108" y="184"/>
                </a:moveTo>
                <a:lnTo>
                  <a:pt x="130" y="155"/>
                </a:lnTo>
                <a:lnTo>
                  <a:pt x="108" y="184"/>
                </a:lnTo>
                <a:lnTo>
                  <a:pt x="117" y="190"/>
                </a:lnTo>
                <a:lnTo>
                  <a:pt x="108" y="184"/>
                </a:lnTo>
                <a:close/>
                <a:moveTo>
                  <a:pt x="126" y="196"/>
                </a:moveTo>
                <a:lnTo>
                  <a:pt x="117" y="206"/>
                </a:lnTo>
                <a:lnTo>
                  <a:pt x="109" y="213"/>
                </a:lnTo>
                <a:lnTo>
                  <a:pt x="96" y="196"/>
                </a:lnTo>
                <a:lnTo>
                  <a:pt x="103" y="191"/>
                </a:lnTo>
                <a:lnTo>
                  <a:pt x="108" y="184"/>
                </a:lnTo>
                <a:lnTo>
                  <a:pt x="126" y="196"/>
                </a:lnTo>
                <a:close/>
                <a:moveTo>
                  <a:pt x="96" y="196"/>
                </a:moveTo>
                <a:lnTo>
                  <a:pt x="87" y="203"/>
                </a:lnTo>
                <a:lnTo>
                  <a:pt x="96" y="196"/>
                </a:lnTo>
                <a:lnTo>
                  <a:pt x="103" y="205"/>
                </a:lnTo>
                <a:lnTo>
                  <a:pt x="96" y="196"/>
                </a:lnTo>
                <a:close/>
                <a:moveTo>
                  <a:pt x="109" y="213"/>
                </a:moveTo>
                <a:lnTo>
                  <a:pt x="101" y="219"/>
                </a:lnTo>
                <a:lnTo>
                  <a:pt x="91" y="222"/>
                </a:lnTo>
                <a:lnTo>
                  <a:pt x="84" y="203"/>
                </a:lnTo>
                <a:lnTo>
                  <a:pt x="90" y="201"/>
                </a:lnTo>
                <a:lnTo>
                  <a:pt x="96" y="196"/>
                </a:lnTo>
                <a:lnTo>
                  <a:pt x="109" y="213"/>
                </a:lnTo>
                <a:close/>
                <a:moveTo>
                  <a:pt x="91" y="222"/>
                </a:moveTo>
                <a:lnTo>
                  <a:pt x="82" y="225"/>
                </a:lnTo>
                <a:lnTo>
                  <a:pt x="74" y="227"/>
                </a:lnTo>
                <a:lnTo>
                  <a:pt x="74" y="205"/>
                </a:lnTo>
                <a:lnTo>
                  <a:pt x="79" y="205"/>
                </a:lnTo>
                <a:lnTo>
                  <a:pt x="84" y="203"/>
                </a:lnTo>
                <a:lnTo>
                  <a:pt x="91" y="222"/>
                </a:lnTo>
                <a:close/>
                <a:moveTo>
                  <a:pt x="74" y="227"/>
                </a:moveTo>
                <a:lnTo>
                  <a:pt x="65" y="225"/>
                </a:lnTo>
                <a:lnTo>
                  <a:pt x="57" y="223"/>
                </a:lnTo>
                <a:lnTo>
                  <a:pt x="49" y="220"/>
                </a:lnTo>
                <a:lnTo>
                  <a:pt x="41" y="216"/>
                </a:lnTo>
                <a:lnTo>
                  <a:pt x="54" y="199"/>
                </a:lnTo>
                <a:lnTo>
                  <a:pt x="58" y="202"/>
                </a:lnTo>
                <a:lnTo>
                  <a:pt x="63" y="204"/>
                </a:lnTo>
                <a:lnTo>
                  <a:pt x="68" y="205"/>
                </a:lnTo>
                <a:lnTo>
                  <a:pt x="74" y="205"/>
                </a:lnTo>
                <a:lnTo>
                  <a:pt x="74" y="227"/>
                </a:lnTo>
                <a:close/>
                <a:moveTo>
                  <a:pt x="41" y="216"/>
                </a:moveTo>
                <a:lnTo>
                  <a:pt x="35" y="210"/>
                </a:lnTo>
                <a:lnTo>
                  <a:pt x="29" y="204"/>
                </a:lnTo>
                <a:lnTo>
                  <a:pt x="23" y="196"/>
                </a:lnTo>
                <a:lnTo>
                  <a:pt x="18" y="187"/>
                </a:lnTo>
                <a:lnTo>
                  <a:pt x="35" y="177"/>
                </a:lnTo>
                <a:lnTo>
                  <a:pt x="40" y="184"/>
                </a:lnTo>
                <a:lnTo>
                  <a:pt x="45" y="190"/>
                </a:lnTo>
                <a:lnTo>
                  <a:pt x="49" y="194"/>
                </a:lnTo>
                <a:lnTo>
                  <a:pt x="54" y="199"/>
                </a:lnTo>
                <a:lnTo>
                  <a:pt x="41" y="216"/>
                </a:lnTo>
                <a:close/>
                <a:moveTo>
                  <a:pt x="35" y="177"/>
                </a:moveTo>
                <a:lnTo>
                  <a:pt x="39" y="183"/>
                </a:lnTo>
                <a:lnTo>
                  <a:pt x="35" y="177"/>
                </a:lnTo>
                <a:lnTo>
                  <a:pt x="27" y="182"/>
                </a:lnTo>
                <a:lnTo>
                  <a:pt x="35" y="177"/>
                </a:lnTo>
                <a:close/>
                <a:moveTo>
                  <a:pt x="18" y="187"/>
                </a:moveTo>
                <a:lnTo>
                  <a:pt x="13" y="180"/>
                </a:lnTo>
                <a:lnTo>
                  <a:pt x="9" y="172"/>
                </a:lnTo>
                <a:lnTo>
                  <a:pt x="7" y="163"/>
                </a:lnTo>
                <a:lnTo>
                  <a:pt x="4" y="154"/>
                </a:lnTo>
                <a:lnTo>
                  <a:pt x="25" y="149"/>
                </a:lnTo>
                <a:lnTo>
                  <a:pt x="27" y="157"/>
                </a:lnTo>
                <a:lnTo>
                  <a:pt x="29" y="163"/>
                </a:lnTo>
                <a:lnTo>
                  <a:pt x="32" y="170"/>
                </a:lnTo>
                <a:lnTo>
                  <a:pt x="35" y="177"/>
                </a:lnTo>
                <a:lnTo>
                  <a:pt x="18" y="187"/>
                </a:lnTo>
                <a:close/>
                <a:moveTo>
                  <a:pt x="4" y="154"/>
                </a:moveTo>
                <a:lnTo>
                  <a:pt x="2" y="145"/>
                </a:lnTo>
                <a:lnTo>
                  <a:pt x="1" y="135"/>
                </a:lnTo>
                <a:lnTo>
                  <a:pt x="0" y="125"/>
                </a:lnTo>
                <a:lnTo>
                  <a:pt x="0" y="114"/>
                </a:lnTo>
                <a:lnTo>
                  <a:pt x="22" y="114"/>
                </a:lnTo>
                <a:lnTo>
                  <a:pt x="22" y="124"/>
                </a:lnTo>
                <a:lnTo>
                  <a:pt x="22" y="133"/>
                </a:lnTo>
                <a:lnTo>
                  <a:pt x="24" y="141"/>
                </a:lnTo>
                <a:lnTo>
                  <a:pt x="25" y="149"/>
                </a:lnTo>
                <a:lnTo>
                  <a:pt x="4" y="154"/>
                </a:lnTo>
                <a:close/>
                <a:moveTo>
                  <a:pt x="50" y="119"/>
                </a:moveTo>
                <a:lnTo>
                  <a:pt x="50" y="128"/>
                </a:lnTo>
                <a:lnTo>
                  <a:pt x="51" y="137"/>
                </a:lnTo>
                <a:lnTo>
                  <a:pt x="51" y="146"/>
                </a:lnTo>
                <a:lnTo>
                  <a:pt x="52" y="154"/>
                </a:lnTo>
                <a:lnTo>
                  <a:pt x="31" y="157"/>
                </a:lnTo>
                <a:lnTo>
                  <a:pt x="30" y="148"/>
                </a:lnTo>
                <a:lnTo>
                  <a:pt x="29" y="138"/>
                </a:lnTo>
                <a:lnTo>
                  <a:pt x="29" y="129"/>
                </a:lnTo>
                <a:lnTo>
                  <a:pt x="29" y="119"/>
                </a:lnTo>
                <a:lnTo>
                  <a:pt x="50" y="119"/>
                </a:lnTo>
                <a:close/>
                <a:moveTo>
                  <a:pt x="52" y="154"/>
                </a:moveTo>
                <a:lnTo>
                  <a:pt x="55" y="168"/>
                </a:lnTo>
                <a:lnTo>
                  <a:pt x="59" y="181"/>
                </a:lnTo>
                <a:lnTo>
                  <a:pt x="39" y="188"/>
                </a:lnTo>
                <a:lnTo>
                  <a:pt x="36" y="182"/>
                </a:lnTo>
                <a:lnTo>
                  <a:pt x="34" y="174"/>
                </a:lnTo>
                <a:lnTo>
                  <a:pt x="32" y="165"/>
                </a:lnTo>
                <a:lnTo>
                  <a:pt x="31" y="157"/>
                </a:lnTo>
                <a:lnTo>
                  <a:pt x="52" y="154"/>
                </a:lnTo>
                <a:close/>
                <a:moveTo>
                  <a:pt x="59" y="181"/>
                </a:moveTo>
                <a:lnTo>
                  <a:pt x="59" y="182"/>
                </a:lnTo>
                <a:lnTo>
                  <a:pt x="59" y="181"/>
                </a:lnTo>
                <a:lnTo>
                  <a:pt x="49" y="185"/>
                </a:lnTo>
                <a:lnTo>
                  <a:pt x="59" y="181"/>
                </a:lnTo>
                <a:close/>
                <a:moveTo>
                  <a:pt x="59" y="181"/>
                </a:moveTo>
                <a:lnTo>
                  <a:pt x="62" y="188"/>
                </a:lnTo>
                <a:lnTo>
                  <a:pt x="66" y="193"/>
                </a:lnTo>
                <a:lnTo>
                  <a:pt x="53" y="209"/>
                </a:lnTo>
                <a:lnTo>
                  <a:pt x="49" y="205"/>
                </a:lnTo>
                <a:lnTo>
                  <a:pt x="45" y="201"/>
                </a:lnTo>
                <a:lnTo>
                  <a:pt x="41" y="194"/>
                </a:lnTo>
                <a:lnTo>
                  <a:pt x="39" y="188"/>
                </a:lnTo>
                <a:lnTo>
                  <a:pt x="59" y="181"/>
                </a:lnTo>
                <a:close/>
                <a:moveTo>
                  <a:pt x="66" y="193"/>
                </a:moveTo>
                <a:lnTo>
                  <a:pt x="69" y="195"/>
                </a:lnTo>
                <a:lnTo>
                  <a:pt x="74" y="195"/>
                </a:lnTo>
                <a:lnTo>
                  <a:pt x="74" y="217"/>
                </a:lnTo>
                <a:lnTo>
                  <a:pt x="67" y="216"/>
                </a:lnTo>
                <a:lnTo>
                  <a:pt x="62" y="215"/>
                </a:lnTo>
                <a:lnTo>
                  <a:pt x="57" y="212"/>
                </a:lnTo>
                <a:lnTo>
                  <a:pt x="53" y="209"/>
                </a:lnTo>
                <a:lnTo>
                  <a:pt x="66" y="193"/>
                </a:lnTo>
                <a:close/>
                <a:moveTo>
                  <a:pt x="74" y="195"/>
                </a:moveTo>
                <a:lnTo>
                  <a:pt x="76" y="195"/>
                </a:lnTo>
                <a:lnTo>
                  <a:pt x="78" y="195"/>
                </a:lnTo>
                <a:lnTo>
                  <a:pt x="86" y="214"/>
                </a:lnTo>
                <a:lnTo>
                  <a:pt x="80" y="216"/>
                </a:lnTo>
                <a:lnTo>
                  <a:pt x="74" y="217"/>
                </a:lnTo>
                <a:lnTo>
                  <a:pt x="74" y="195"/>
                </a:lnTo>
                <a:close/>
                <a:moveTo>
                  <a:pt x="78" y="195"/>
                </a:moveTo>
                <a:lnTo>
                  <a:pt x="80" y="193"/>
                </a:lnTo>
                <a:lnTo>
                  <a:pt x="83" y="191"/>
                </a:lnTo>
                <a:lnTo>
                  <a:pt x="96" y="208"/>
                </a:lnTo>
                <a:lnTo>
                  <a:pt x="91" y="211"/>
                </a:lnTo>
                <a:lnTo>
                  <a:pt x="86" y="214"/>
                </a:lnTo>
                <a:lnTo>
                  <a:pt x="78" y="195"/>
                </a:lnTo>
                <a:close/>
                <a:moveTo>
                  <a:pt x="83" y="191"/>
                </a:moveTo>
                <a:lnTo>
                  <a:pt x="86" y="188"/>
                </a:lnTo>
                <a:lnTo>
                  <a:pt x="88" y="185"/>
                </a:lnTo>
                <a:lnTo>
                  <a:pt x="107" y="195"/>
                </a:lnTo>
                <a:lnTo>
                  <a:pt x="103" y="202"/>
                </a:lnTo>
                <a:lnTo>
                  <a:pt x="96" y="208"/>
                </a:lnTo>
                <a:lnTo>
                  <a:pt x="83" y="191"/>
                </a:lnTo>
                <a:close/>
                <a:moveTo>
                  <a:pt x="88" y="185"/>
                </a:moveTo>
                <a:lnTo>
                  <a:pt x="86" y="189"/>
                </a:lnTo>
                <a:lnTo>
                  <a:pt x="88" y="185"/>
                </a:lnTo>
                <a:lnTo>
                  <a:pt x="97" y="190"/>
                </a:lnTo>
                <a:lnTo>
                  <a:pt x="88" y="185"/>
                </a:lnTo>
                <a:close/>
                <a:moveTo>
                  <a:pt x="88" y="185"/>
                </a:moveTo>
                <a:lnTo>
                  <a:pt x="90" y="180"/>
                </a:lnTo>
                <a:lnTo>
                  <a:pt x="92" y="174"/>
                </a:lnTo>
                <a:lnTo>
                  <a:pt x="113" y="179"/>
                </a:lnTo>
                <a:lnTo>
                  <a:pt x="110" y="187"/>
                </a:lnTo>
                <a:lnTo>
                  <a:pt x="107" y="195"/>
                </a:lnTo>
                <a:lnTo>
                  <a:pt x="88" y="185"/>
                </a:lnTo>
                <a:close/>
                <a:moveTo>
                  <a:pt x="92" y="174"/>
                </a:moveTo>
                <a:lnTo>
                  <a:pt x="93" y="169"/>
                </a:lnTo>
                <a:lnTo>
                  <a:pt x="92" y="173"/>
                </a:lnTo>
                <a:lnTo>
                  <a:pt x="103" y="176"/>
                </a:lnTo>
                <a:lnTo>
                  <a:pt x="92" y="174"/>
                </a:lnTo>
                <a:close/>
                <a:moveTo>
                  <a:pt x="92" y="173"/>
                </a:moveTo>
                <a:lnTo>
                  <a:pt x="95" y="160"/>
                </a:lnTo>
                <a:lnTo>
                  <a:pt x="97" y="145"/>
                </a:lnTo>
                <a:lnTo>
                  <a:pt x="118" y="147"/>
                </a:lnTo>
                <a:lnTo>
                  <a:pt x="117" y="156"/>
                </a:lnTo>
                <a:lnTo>
                  <a:pt x="116" y="164"/>
                </a:lnTo>
                <a:lnTo>
                  <a:pt x="115" y="172"/>
                </a:lnTo>
                <a:lnTo>
                  <a:pt x="113" y="179"/>
                </a:lnTo>
                <a:lnTo>
                  <a:pt x="92" y="173"/>
                </a:lnTo>
                <a:close/>
                <a:moveTo>
                  <a:pt x="97" y="145"/>
                </a:moveTo>
                <a:lnTo>
                  <a:pt x="97" y="136"/>
                </a:lnTo>
                <a:lnTo>
                  <a:pt x="99" y="127"/>
                </a:lnTo>
                <a:lnTo>
                  <a:pt x="99" y="117"/>
                </a:lnTo>
                <a:lnTo>
                  <a:pt x="99" y="105"/>
                </a:lnTo>
                <a:lnTo>
                  <a:pt x="120" y="105"/>
                </a:lnTo>
                <a:lnTo>
                  <a:pt x="120" y="117"/>
                </a:lnTo>
                <a:lnTo>
                  <a:pt x="119" y="127"/>
                </a:lnTo>
                <a:lnTo>
                  <a:pt x="119" y="137"/>
                </a:lnTo>
                <a:lnTo>
                  <a:pt x="118" y="147"/>
                </a:lnTo>
                <a:lnTo>
                  <a:pt x="97" y="145"/>
                </a:lnTo>
                <a:close/>
                <a:moveTo>
                  <a:pt x="99" y="105"/>
                </a:moveTo>
                <a:lnTo>
                  <a:pt x="99" y="90"/>
                </a:lnTo>
                <a:lnTo>
                  <a:pt x="97" y="76"/>
                </a:lnTo>
                <a:lnTo>
                  <a:pt x="118" y="73"/>
                </a:lnTo>
                <a:lnTo>
                  <a:pt x="119" y="81"/>
                </a:lnTo>
                <a:lnTo>
                  <a:pt x="119" y="89"/>
                </a:lnTo>
                <a:lnTo>
                  <a:pt x="120" y="97"/>
                </a:lnTo>
                <a:lnTo>
                  <a:pt x="120" y="105"/>
                </a:lnTo>
                <a:lnTo>
                  <a:pt x="99" y="105"/>
                </a:lnTo>
                <a:close/>
                <a:moveTo>
                  <a:pt x="97" y="76"/>
                </a:moveTo>
                <a:lnTo>
                  <a:pt x="95" y="64"/>
                </a:lnTo>
                <a:lnTo>
                  <a:pt x="92" y="52"/>
                </a:lnTo>
                <a:lnTo>
                  <a:pt x="113" y="46"/>
                </a:lnTo>
                <a:lnTo>
                  <a:pt x="116" y="59"/>
                </a:lnTo>
                <a:lnTo>
                  <a:pt x="118" y="73"/>
                </a:lnTo>
                <a:lnTo>
                  <a:pt x="97" y="76"/>
                </a:lnTo>
                <a:close/>
                <a:moveTo>
                  <a:pt x="92" y="52"/>
                </a:moveTo>
                <a:lnTo>
                  <a:pt x="90" y="46"/>
                </a:lnTo>
                <a:lnTo>
                  <a:pt x="87" y="40"/>
                </a:lnTo>
                <a:lnTo>
                  <a:pt x="106" y="29"/>
                </a:lnTo>
                <a:lnTo>
                  <a:pt x="109" y="38"/>
                </a:lnTo>
                <a:lnTo>
                  <a:pt x="113" y="46"/>
                </a:lnTo>
                <a:lnTo>
                  <a:pt x="92" y="52"/>
                </a:lnTo>
                <a:close/>
                <a:moveTo>
                  <a:pt x="87" y="40"/>
                </a:moveTo>
                <a:lnTo>
                  <a:pt x="85" y="37"/>
                </a:lnTo>
                <a:lnTo>
                  <a:pt x="82" y="34"/>
                </a:lnTo>
                <a:lnTo>
                  <a:pt x="95" y="18"/>
                </a:lnTo>
                <a:lnTo>
                  <a:pt x="101" y="23"/>
                </a:lnTo>
                <a:lnTo>
                  <a:pt x="106" y="29"/>
                </a:lnTo>
                <a:lnTo>
                  <a:pt x="87" y="40"/>
                </a:lnTo>
                <a:close/>
                <a:moveTo>
                  <a:pt x="95" y="17"/>
                </a:moveTo>
                <a:lnTo>
                  <a:pt x="95" y="17"/>
                </a:lnTo>
                <a:lnTo>
                  <a:pt x="95" y="18"/>
                </a:lnTo>
                <a:lnTo>
                  <a:pt x="89" y="25"/>
                </a:lnTo>
                <a:lnTo>
                  <a:pt x="95" y="17"/>
                </a:lnTo>
                <a:close/>
                <a:moveTo>
                  <a:pt x="82" y="34"/>
                </a:moveTo>
                <a:lnTo>
                  <a:pt x="81" y="33"/>
                </a:lnTo>
                <a:lnTo>
                  <a:pt x="79" y="33"/>
                </a:lnTo>
                <a:lnTo>
                  <a:pt x="86" y="12"/>
                </a:lnTo>
                <a:lnTo>
                  <a:pt x="91" y="14"/>
                </a:lnTo>
                <a:lnTo>
                  <a:pt x="95" y="17"/>
                </a:lnTo>
                <a:lnTo>
                  <a:pt x="82" y="34"/>
                </a:lnTo>
                <a:close/>
                <a:moveTo>
                  <a:pt x="79" y="33"/>
                </a:moveTo>
                <a:lnTo>
                  <a:pt x="77" y="31"/>
                </a:lnTo>
                <a:lnTo>
                  <a:pt x="75" y="31"/>
                </a:lnTo>
                <a:lnTo>
                  <a:pt x="75" y="11"/>
                </a:lnTo>
                <a:lnTo>
                  <a:pt x="81" y="11"/>
                </a:lnTo>
                <a:lnTo>
                  <a:pt x="86" y="12"/>
                </a:lnTo>
                <a:lnTo>
                  <a:pt x="79" y="33"/>
                </a:lnTo>
                <a:close/>
                <a:moveTo>
                  <a:pt x="75" y="31"/>
                </a:moveTo>
                <a:lnTo>
                  <a:pt x="73" y="31"/>
                </a:lnTo>
                <a:lnTo>
                  <a:pt x="71" y="33"/>
                </a:lnTo>
                <a:lnTo>
                  <a:pt x="60" y="14"/>
                </a:lnTo>
                <a:lnTo>
                  <a:pt x="67" y="11"/>
                </a:lnTo>
                <a:lnTo>
                  <a:pt x="75" y="11"/>
                </a:lnTo>
                <a:lnTo>
                  <a:pt x="75" y="31"/>
                </a:lnTo>
                <a:close/>
                <a:moveTo>
                  <a:pt x="71" y="33"/>
                </a:moveTo>
                <a:lnTo>
                  <a:pt x="67" y="35"/>
                </a:lnTo>
                <a:lnTo>
                  <a:pt x="65" y="37"/>
                </a:lnTo>
                <a:lnTo>
                  <a:pt x="49" y="23"/>
                </a:lnTo>
                <a:lnTo>
                  <a:pt x="55" y="17"/>
                </a:lnTo>
                <a:lnTo>
                  <a:pt x="60" y="14"/>
                </a:lnTo>
                <a:lnTo>
                  <a:pt x="71" y="33"/>
                </a:lnTo>
                <a:close/>
                <a:moveTo>
                  <a:pt x="49" y="23"/>
                </a:moveTo>
                <a:lnTo>
                  <a:pt x="49" y="23"/>
                </a:lnTo>
                <a:lnTo>
                  <a:pt x="57" y="29"/>
                </a:lnTo>
                <a:lnTo>
                  <a:pt x="49" y="23"/>
                </a:lnTo>
                <a:close/>
                <a:moveTo>
                  <a:pt x="65" y="37"/>
                </a:moveTo>
                <a:lnTo>
                  <a:pt x="61" y="42"/>
                </a:lnTo>
                <a:lnTo>
                  <a:pt x="58" y="49"/>
                </a:lnTo>
                <a:lnTo>
                  <a:pt x="38" y="42"/>
                </a:lnTo>
                <a:lnTo>
                  <a:pt x="44" y="31"/>
                </a:lnTo>
                <a:lnTo>
                  <a:pt x="49" y="23"/>
                </a:lnTo>
                <a:lnTo>
                  <a:pt x="65" y="37"/>
                </a:lnTo>
                <a:close/>
                <a:moveTo>
                  <a:pt x="58" y="49"/>
                </a:moveTo>
                <a:lnTo>
                  <a:pt x="54" y="59"/>
                </a:lnTo>
                <a:lnTo>
                  <a:pt x="58" y="49"/>
                </a:lnTo>
                <a:lnTo>
                  <a:pt x="49" y="45"/>
                </a:lnTo>
                <a:lnTo>
                  <a:pt x="58" y="49"/>
                </a:lnTo>
                <a:close/>
                <a:moveTo>
                  <a:pt x="58" y="49"/>
                </a:moveTo>
                <a:lnTo>
                  <a:pt x="55" y="58"/>
                </a:lnTo>
                <a:lnTo>
                  <a:pt x="53" y="69"/>
                </a:lnTo>
                <a:lnTo>
                  <a:pt x="32" y="66"/>
                </a:lnTo>
                <a:lnTo>
                  <a:pt x="35" y="53"/>
                </a:lnTo>
                <a:lnTo>
                  <a:pt x="38" y="42"/>
                </a:lnTo>
                <a:lnTo>
                  <a:pt x="58" y="49"/>
                </a:lnTo>
                <a:close/>
                <a:moveTo>
                  <a:pt x="53" y="69"/>
                </a:moveTo>
                <a:lnTo>
                  <a:pt x="52" y="81"/>
                </a:lnTo>
                <a:lnTo>
                  <a:pt x="51" y="94"/>
                </a:lnTo>
                <a:lnTo>
                  <a:pt x="29" y="93"/>
                </a:lnTo>
                <a:lnTo>
                  <a:pt x="31" y="79"/>
                </a:lnTo>
                <a:lnTo>
                  <a:pt x="32" y="66"/>
                </a:lnTo>
                <a:lnTo>
                  <a:pt x="53" y="69"/>
                </a:lnTo>
                <a:close/>
                <a:moveTo>
                  <a:pt x="51" y="94"/>
                </a:moveTo>
                <a:lnTo>
                  <a:pt x="50" y="106"/>
                </a:lnTo>
                <a:lnTo>
                  <a:pt x="50" y="119"/>
                </a:lnTo>
                <a:lnTo>
                  <a:pt x="29" y="119"/>
                </a:lnTo>
                <a:lnTo>
                  <a:pt x="29" y="105"/>
                </a:lnTo>
                <a:lnTo>
                  <a:pt x="29" y="93"/>
                </a:lnTo>
                <a:lnTo>
                  <a:pt x="51" y="9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73" name="Freeform 81"/>
          <p:cNvSpPr>
            <a:spLocks noEditPoints="1"/>
          </p:cNvSpPr>
          <p:nvPr/>
        </p:nvSpPr>
        <p:spPr bwMode="auto">
          <a:xfrm>
            <a:off x="2362200" y="4775200"/>
            <a:ext cx="60325" cy="106362"/>
          </a:xfrm>
          <a:custGeom>
            <a:avLst/>
            <a:gdLst>
              <a:gd name="T0" fmla="*/ 19 w 113"/>
              <a:gd name="T1" fmla="*/ 84 h 203"/>
              <a:gd name="T2" fmla="*/ 5 w 113"/>
              <a:gd name="T3" fmla="*/ 64 h 203"/>
              <a:gd name="T4" fmla="*/ 2 w 113"/>
              <a:gd name="T5" fmla="*/ 46 h 203"/>
              <a:gd name="T6" fmla="*/ 10 w 113"/>
              <a:gd name="T7" fmla="*/ 21 h 203"/>
              <a:gd name="T8" fmla="*/ 24 w 113"/>
              <a:gd name="T9" fmla="*/ 7 h 203"/>
              <a:gd name="T10" fmla="*/ 44 w 113"/>
              <a:gd name="T11" fmla="*/ 0 h 203"/>
              <a:gd name="T12" fmla="*/ 77 w 113"/>
              <a:gd name="T13" fmla="*/ 3 h 203"/>
              <a:gd name="T14" fmla="*/ 100 w 113"/>
              <a:gd name="T15" fmla="*/ 18 h 203"/>
              <a:gd name="T16" fmla="*/ 108 w 113"/>
              <a:gd name="T17" fmla="*/ 41 h 203"/>
              <a:gd name="T18" fmla="*/ 104 w 113"/>
              <a:gd name="T19" fmla="*/ 59 h 203"/>
              <a:gd name="T20" fmla="*/ 89 w 113"/>
              <a:gd name="T21" fmla="*/ 77 h 203"/>
              <a:gd name="T22" fmla="*/ 79 w 113"/>
              <a:gd name="T23" fmla="*/ 100 h 203"/>
              <a:gd name="T24" fmla="*/ 101 w 113"/>
              <a:gd name="T25" fmla="*/ 122 h 203"/>
              <a:gd name="T26" fmla="*/ 112 w 113"/>
              <a:gd name="T27" fmla="*/ 145 h 203"/>
              <a:gd name="T28" fmla="*/ 112 w 113"/>
              <a:gd name="T29" fmla="*/ 164 h 203"/>
              <a:gd name="T30" fmla="*/ 103 w 113"/>
              <a:gd name="T31" fmla="*/ 181 h 203"/>
              <a:gd name="T32" fmla="*/ 89 w 113"/>
              <a:gd name="T33" fmla="*/ 195 h 203"/>
              <a:gd name="T34" fmla="*/ 68 w 113"/>
              <a:gd name="T35" fmla="*/ 203 h 203"/>
              <a:gd name="T36" fmla="*/ 42 w 113"/>
              <a:gd name="T37" fmla="*/ 202 h 203"/>
              <a:gd name="T38" fmla="*/ 25 w 113"/>
              <a:gd name="T39" fmla="*/ 197 h 203"/>
              <a:gd name="T40" fmla="*/ 12 w 113"/>
              <a:gd name="T41" fmla="*/ 185 h 203"/>
              <a:gd name="T42" fmla="*/ 0 w 113"/>
              <a:gd name="T43" fmla="*/ 164 h 203"/>
              <a:gd name="T44" fmla="*/ 2 w 113"/>
              <a:gd name="T45" fmla="*/ 142 h 203"/>
              <a:gd name="T46" fmla="*/ 13 w 113"/>
              <a:gd name="T47" fmla="*/ 123 h 203"/>
              <a:gd name="T48" fmla="*/ 38 w 113"/>
              <a:gd name="T49" fmla="*/ 101 h 203"/>
              <a:gd name="T50" fmla="*/ 75 w 113"/>
              <a:gd name="T51" fmla="*/ 71 h 203"/>
              <a:gd name="T52" fmla="*/ 85 w 113"/>
              <a:gd name="T53" fmla="*/ 56 h 203"/>
              <a:gd name="T54" fmla="*/ 88 w 113"/>
              <a:gd name="T55" fmla="*/ 40 h 203"/>
              <a:gd name="T56" fmla="*/ 83 w 113"/>
              <a:gd name="T57" fmla="*/ 22 h 203"/>
              <a:gd name="T58" fmla="*/ 69 w 113"/>
              <a:gd name="T59" fmla="*/ 10 h 203"/>
              <a:gd name="T60" fmla="*/ 48 w 113"/>
              <a:gd name="T61" fmla="*/ 8 h 203"/>
              <a:gd name="T62" fmla="*/ 32 w 113"/>
              <a:gd name="T63" fmla="*/ 16 h 203"/>
              <a:gd name="T64" fmla="*/ 23 w 113"/>
              <a:gd name="T65" fmla="*/ 31 h 203"/>
              <a:gd name="T66" fmla="*/ 27 w 113"/>
              <a:gd name="T67" fmla="*/ 52 h 203"/>
              <a:gd name="T68" fmla="*/ 61 w 113"/>
              <a:gd name="T69" fmla="*/ 86 h 203"/>
              <a:gd name="T70" fmla="*/ 35 w 113"/>
              <a:gd name="T71" fmla="*/ 117 h 203"/>
              <a:gd name="T72" fmla="*/ 24 w 113"/>
              <a:gd name="T73" fmla="*/ 135 h 203"/>
              <a:gd name="T74" fmla="*/ 21 w 113"/>
              <a:gd name="T75" fmla="*/ 154 h 203"/>
              <a:gd name="T76" fmla="*/ 28 w 113"/>
              <a:gd name="T77" fmla="*/ 178 h 203"/>
              <a:gd name="T78" fmla="*/ 43 w 113"/>
              <a:gd name="T79" fmla="*/ 193 h 203"/>
              <a:gd name="T80" fmla="*/ 65 w 113"/>
              <a:gd name="T81" fmla="*/ 195 h 203"/>
              <a:gd name="T82" fmla="*/ 83 w 113"/>
              <a:gd name="T83" fmla="*/ 187 h 203"/>
              <a:gd name="T84" fmla="*/ 92 w 113"/>
              <a:gd name="T85" fmla="*/ 172 h 203"/>
              <a:gd name="T86" fmla="*/ 91 w 113"/>
              <a:gd name="T87" fmla="*/ 155 h 203"/>
              <a:gd name="T88" fmla="*/ 80 w 113"/>
              <a:gd name="T89" fmla="*/ 139 h 203"/>
              <a:gd name="T90" fmla="*/ 45 w 113"/>
              <a:gd name="T91" fmla="*/ 107 h 20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3"/>
              <a:gd name="T139" fmla="*/ 0 h 203"/>
              <a:gd name="T140" fmla="*/ 113 w 113"/>
              <a:gd name="T141" fmla="*/ 203 h 20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3" h="203">
                <a:moveTo>
                  <a:pt x="38" y="101"/>
                </a:moveTo>
                <a:lnTo>
                  <a:pt x="28" y="92"/>
                </a:lnTo>
                <a:lnTo>
                  <a:pt x="19" y="84"/>
                </a:lnTo>
                <a:lnTo>
                  <a:pt x="13" y="77"/>
                </a:lnTo>
                <a:lnTo>
                  <a:pt x="8" y="70"/>
                </a:lnTo>
                <a:lnTo>
                  <a:pt x="5" y="64"/>
                </a:lnTo>
                <a:lnTo>
                  <a:pt x="3" y="59"/>
                </a:lnTo>
                <a:lnTo>
                  <a:pt x="2" y="53"/>
                </a:lnTo>
                <a:lnTo>
                  <a:pt x="2" y="46"/>
                </a:lnTo>
                <a:lnTo>
                  <a:pt x="3" y="37"/>
                </a:lnTo>
                <a:lnTo>
                  <a:pt x="5" y="29"/>
                </a:lnTo>
                <a:lnTo>
                  <a:pt x="10" y="21"/>
                </a:lnTo>
                <a:lnTo>
                  <a:pt x="16" y="13"/>
                </a:lnTo>
                <a:lnTo>
                  <a:pt x="20" y="10"/>
                </a:lnTo>
                <a:lnTo>
                  <a:pt x="24" y="7"/>
                </a:lnTo>
                <a:lnTo>
                  <a:pt x="29" y="5"/>
                </a:lnTo>
                <a:lnTo>
                  <a:pt x="34" y="3"/>
                </a:lnTo>
                <a:lnTo>
                  <a:pt x="44" y="0"/>
                </a:lnTo>
                <a:lnTo>
                  <a:pt x="56" y="0"/>
                </a:lnTo>
                <a:lnTo>
                  <a:pt x="67" y="0"/>
                </a:lnTo>
                <a:lnTo>
                  <a:pt x="77" y="3"/>
                </a:lnTo>
                <a:lnTo>
                  <a:pt x="86" y="7"/>
                </a:lnTo>
                <a:lnTo>
                  <a:pt x="94" y="12"/>
                </a:lnTo>
                <a:lnTo>
                  <a:pt x="100" y="18"/>
                </a:lnTo>
                <a:lnTo>
                  <a:pt x="104" y="26"/>
                </a:lnTo>
                <a:lnTo>
                  <a:pt x="107" y="34"/>
                </a:lnTo>
                <a:lnTo>
                  <a:pt x="108" y="41"/>
                </a:lnTo>
                <a:lnTo>
                  <a:pt x="107" y="47"/>
                </a:lnTo>
                <a:lnTo>
                  <a:pt x="106" y="53"/>
                </a:lnTo>
                <a:lnTo>
                  <a:pt x="104" y="59"/>
                </a:lnTo>
                <a:lnTo>
                  <a:pt x="100" y="64"/>
                </a:lnTo>
                <a:lnTo>
                  <a:pt x="96" y="70"/>
                </a:lnTo>
                <a:lnTo>
                  <a:pt x="89" y="77"/>
                </a:lnTo>
                <a:lnTo>
                  <a:pt x="79" y="84"/>
                </a:lnTo>
                <a:lnTo>
                  <a:pt x="68" y="91"/>
                </a:lnTo>
                <a:lnTo>
                  <a:pt x="79" y="100"/>
                </a:lnTo>
                <a:lnTo>
                  <a:pt x="89" y="109"/>
                </a:lnTo>
                <a:lnTo>
                  <a:pt x="96" y="116"/>
                </a:lnTo>
                <a:lnTo>
                  <a:pt x="101" y="122"/>
                </a:lnTo>
                <a:lnTo>
                  <a:pt x="106" y="129"/>
                </a:lnTo>
                <a:lnTo>
                  <a:pt x="110" y="138"/>
                </a:lnTo>
                <a:lnTo>
                  <a:pt x="112" y="145"/>
                </a:lnTo>
                <a:lnTo>
                  <a:pt x="113" y="153"/>
                </a:lnTo>
                <a:lnTo>
                  <a:pt x="113" y="158"/>
                </a:lnTo>
                <a:lnTo>
                  <a:pt x="112" y="164"/>
                </a:lnTo>
                <a:lnTo>
                  <a:pt x="111" y="168"/>
                </a:lnTo>
                <a:lnTo>
                  <a:pt x="108" y="173"/>
                </a:lnTo>
                <a:lnTo>
                  <a:pt x="103" y="181"/>
                </a:lnTo>
                <a:lnTo>
                  <a:pt x="97" y="189"/>
                </a:lnTo>
                <a:lnTo>
                  <a:pt x="93" y="193"/>
                </a:lnTo>
                <a:lnTo>
                  <a:pt x="89" y="195"/>
                </a:lnTo>
                <a:lnTo>
                  <a:pt x="84" y="198"/>
                </a:lnTo>
                <a:lnTo>
                  <a:pt x="78" y="200"/>
                </a:lnTo>
                <a:lnTo>
                  <a:pt x="68" y="203"/>
                </a:lnTo>
                <a:lnTo>
                  <a:pt x="56" y="203"/>
                </a:lnTo>
                <a:lnTo>
                  <a:pt x="48" y="203"/>
                </a:lnTo>
                <a:lnTo>
                  <a:pt x="42" y="202"/>
                </a:lnTo>
                <a:lnTo>
                  <a:pt x="36" y="201"/>
                </a:lnTo>
                <a:lnTo>
                  <a:pt x="31" y="199"/>
                </a:lnTo>
                <a:lnTo>
                  <a:pt x="25" y="197"/>
                </a:lnTo>
                <a:lnTo>
                  <a:pt x="20" y="194"/>
                </a:lnTo>
                <a:lnTo>
                  <a:pt x="16" y="190"/>
                </a:lnTo>
                <a:lnTo>
                  <a:pt x="12" y="185"/>
                </a:lnTo>
                <a:lnTo>
                  <a:pt x="6" y="179"/>
                </a:lnTo>
                <a:lnTo>
                  <a:pt x="3" y="171"/>
                </a:lnTo>
                <a:lnTo>
                  <a:pt x="0" y="164"/>
                </a:lnTo>
                <a:lnTo>
                  <a:pt x="0" y="155"/>
                </a:lnTo>
                <a:lnTo>
                  <a:pt x="0" y="149"/>
                </a:lnTo>
                <a:lnTo>
                  <a:pt x="2" y="142"/>
                </a:lnTo>
                <a:lnTo>
                  <a:pt x="4" y="136"/>
                </a:lnTo>
                <a:lnTo>
                  <a:pt x="8" y="129"/>
                </a:lnTo>
                <a:lnTo>
                  <a:pt x="13" y="123"/>
                </a:lnTo>
                <a:lnTo>
                  <a:pt x="20" y="116"/>
                </a:lnTo>
                <a:lnTo>
                  <a:pt x="29" y="109"/>
                </a:lnTo>
                <a:lnTo>
                  <a:pt x="38" y="101"/>
                </a:lnTo>
                <a:close/>
                <a:moveTo>
                  <a:pt x="61" y="86"/>
                </a:moveTo>
                <a:lnTo>
                  <a:pt x="69" y="78"/>
                </a:lnTo>
                <a:lnTo>
                  <a:pt x="75" y="71"/>
                </a:lnTo>
                <a:lnTo>
                  <a:pt x="80" y="66"/>
                </a:lnTo>
                <a:lnTo>
                  <a:pt x="84" y="61"/>
                </a:lnTo>
                <a:lnTo>
                  <a:pt x="85" y="56"/>
                </a:lnTo>
                <a:lnTo>
                  <a:pt x="87" y="51"/>
                </a:lnTo>
                <a:lnTo>
                  <a:pt x="88" y="45"/>
                </a:lnTo>
                <a:lnTo>
                  <a:pt x="88" y="40"/>
                </a:lnTo>
                <a:lnTo>
                  <a:pt x="87" y="33"/>
                </a:lnTo>
                <a:lnTo>
                  <a:pt x="86" y="27"/>
                </a:lnTo>
                <a:lnTo>
                  <a:pt x="83" y="22"/>
                </a:lnTo>
                <a:lnTo>
                  <a:pt x="79" y="16"/>
                </a:lnTo>
                <a:lnTo>
                  <a:pt x="74" y="12"/>
                </a:lnTo>
                <a:lnTo>
                  <a:pt x="69" y="10"/>
                </a:lnTo>
                <a:lnTo>
                  <a:pt x="63" y="8"/>
                </a:lnTo>
                <a:lnTo>
                  <a:pt x="56" y="8"/>
                </a:lnTo>
                <a:lnTo>
                  <a:pt x="48" y="8"/>
                </a:lnTo>
                <a:lnTo>
                  <a:pt x="42" y="10"/>
                </a:lnTo>
                <a:lnTo>
                  <a:pt x="37" y="12"/>
                </a:lnTo>
                <a:lnTo>
                  <a:pt x="32" y="16"/>
                </a:lnTo>
                <a:lnTo>
                  <a:pt x="28" y="21"/>
                </a:lnTo>
                <a:lnTo>
                  <a:pt x="24" y="26"/>
                </a:lnTo>
                <a:lnTo>
                  <a:pt x="23" y="31"/>
                </a:lnTo>
                <a:lnTo>
                  <a:pt x="22" y="36"/>
                </a:lnTo>
                <a:lnTo>
                  <a:pt x="23" y="43"/>
                </a:lnTo>
                <a:lnTo>
                  <a:pt x="27" y="52"/>
                </a:lnTo>
                <a:lnTo>
                  <a:pt x="31" y="59"/>
                </a:lnTo>
                <a:lnTo>
                  <a:pt x="37" y="66"/>
                </a:lnTo>
                <a:lnTo>
                  <a:pt x="61" y="86"/>
                </a:lnTo>
                <a:close/>
                <a:moveTo>
                  <a:pt x="45" y="107"/>
                </a:moveTo>
                <a:lnTo>
                  <a:pt x="39" y="112"/>
                </a:lnTo>
                <a:lnTo>
                  <a:pt x="35" y="117"/>
                </a:lnTo>
                <a:lnTo>
                  <a:pt x="31" y="123"/>
                </a:lnTo>
                <a:lnTo>
                  <a:pt x="28" y="128"/>
                </a:lnTo>
                <a:lnTo>
                  <a:pt x="24" y="135"/>
                </a:lnTo>
                <a:lnTo>
                  <a:pt x="23" y="141"/>
                </a:lnTo>
                <a:lnTo>
                  <a:pt x="21" y="148"/>
                </a:lnTo>
                <a:lnTo>
                  <a:pt x="21" y="154"/>
                </a:lnTo>
                <a:lnTo>
                  <a:pt x="22" y="164"/>
                </a:lnTo>
                <a:lnTo>
                  <a:pt x="24" y="171"/>
                </a:lnTo>
                <a:lnTo>
                  <a:pt x="28" y="178"/>
                </a:lnTo>
                <a:lnTo>
                  <a:pt x="32" y="184"/>
                </a:lnTo>
                <a:lnTo>
                  <a:pt x="37" y="190"/>
                </a:lnTo>
                <a:lnTo>
                  <a:pt x="43" y="193"/>
                </a:lnTo>
                <a:lnTo>
                  <a:pt x="50" y="195"/>
                </a:lnTo>
                <a:lnTo>
                  <a:pt x="58" y="196"/>
                </a:lnTo>
                <a:lnTo>
                  <a:pt x="65" y="195"/>
                </a:lnTo>
                <a:lnTo>
                  <a:pt x="72" y="194"/>
                </a:lnTo>
                <a:lnTo>
                  <a:pt x="77" y="191"/>
                </a:lnTo>
                <a:lnTo>
                  <a:pt x="83" y="187"/>
                </a:lnTo>
                <a:lnTo>
                  <a:pt x="87" y="182"/>
                </a:lnTo>
                <a:lnTo>
                  <a:pt x="90" y="177"/>
                </a:lnTo>
                <a:lnTo>
                  <a:pt x="92" y="172"/>
                </a:lnTo>
                <a:lnTo>
                  <a:pt x="92" y="166"/>
                </a:lnTo>
                <a:lnTo>
                  <a:pt x="92" y="161"/>
                </a:lnTo>
                <a:lnTo>
                  <a:pt x="91" y="155"/>
                </a:lnTo>
                <a:lnTo>
                  <a:pt x="89" y="151"/>
                </a:lnTo>
                <a:lnTo>
                  <a:pt x="87" y="147"/>
                </a:lnTo>
                <a:lnTo>
                  <a:pt x="80" y="139"/>
                </a:lnTo>
                <a:lnTo>
                  <a:pt x="71" y="129"/>
                </a:lnTo>
                <a:lnTo>
                  <a:pt x="60" y="118"/>
                </a:lnTo>
                <a:lnTo>
                  <a:pt x="45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74" name="Freeform 82"/>
          <p:cNvSpPr>
            <a:spLocks noEditPoints="1"/>
          </p:cNvSpPr>
          <p:nvPr/>
        </p:nvSpPr>
        <p:spPr bwMode="auto">
          <a:xfrm>
            <a:off x="2355850" y="4768850"/>
            <a:ext cx="71438" cy="119062"/>
          </a:xfrm>
          <a:custGeom>
            <a:avLst/>
            <a:gdLst>
              <a:gd name="T0" fmla="*/ 11 w 135"/>
              <a:gd name="T1" fmla="*/ 88 h 227"/>
              <a:gd name="T2" fmla="*/ 11 w 135"/>
              <a:gd name="T3" fmla="*/ 88 h 227"/>
              <a:gd name="T4" fmla="*/ 24 w 135"/>
              <a:gd name="T5" fmla="*/ 58 h 227"/>
              <a:gd name="T6" fmla="*/ 25 w 135"/>
              <a:gd name="T7" fmla="*/ 51 h 227"/>
              <a:gd name="T8" fmla="*/ 27 w 135"/>
              <a:gd name="T9" fmla="*/ 45 h 227"/>
              <a:gd name="T10" fmla="*/ 36 w 135"/>
              <a:gd name="T11" fmla="*/ 8 h 227"/>
              <a:gd name="T12" fmla="*/ 68 w 135"/>
              <a:gd name="T13" fmla="*/ 0 h 227"/>
              <a:gd name="T14" fmla="*/ 68 w 135"/>
              <a:gd name="T15" fmla="*/ 22 h 227"/>
              <a:gd name="T16" fmla="*/ 92 w 135"/>
              <a:gd name="T17" fmla="*/ 5 h 227"/>
              <a:gd name="T18" fmla="*/ 127 w 135"/>
              <a:gd name="T19" fmla="*/ 34 h 227"/>
              <a:gd name="T20" fmla="*/ 127 w 135"/>
              <a:gd name="T21" fmla="*/ 34 h 227"/>
              <a:gd name="T22" fmla="*/ 130 w 135"/>
              <a:gd name="T23" fmla="*/ 61 h 227"/>
              <a:gd name="T24" fmla="*/ 107 w 135"/>
              <a:gd name="T25" fmla="*/ 66 h 227"/>
              <a:gd name="T26" fmla="*/ 107 w 135"/>
              <a:gd name="T27" fmla="*/ 97 h 227"/>
              <a:gd name="T28" fmla="*/ 94 w 135"/>
              <a:gd name="T29" fmla="*/ 80 h 227"/>
              <a:gd name="T30" fmla="*/ 94 w 135"/>
              <a:gd name="T31" fmla="*/ 128 h 227"/>
              <a:gd name="T32" fmla="*/ 108 w 135"/>
              <a:gd name="T33" fmla="*/ 112 h 227"/>
              <a:gd name="T34" fmla="*/ 109 w 135"/>
              <a:gd name="T35" fmla="*/ 147 h 227"/>
              <a:gd name="T36" fmla="*/ 135 w 135"/>
              <a:gd name="T37" fmla="*/ 165 h 227"/>
              <a:gd name="T38" fmla="*/ 128 w 135"/>
              <a:gd name="T39" fmla="*/ 194 h 227"/>
              <a:gd name="T40" fmla="*/ 106 w 135"/>
              <a:gd name="T41" fmla="*/ 216 h 227"/>
              <a:gd name="T42" fmla="*/ 75 w 135"/>
              <a:gd name="T43" fmla="*/ 225 h 227"/>
              <a:gd name="T44" fmla="*/ 39 w 135"/>
              <a:gd name="T45" fmla="*/ 221 h 227"/>
              <a:gd name="T46" fmla="*/ 31 w 135"/>
              <a:gd name="T47" fmla="*/ 191 h 227"/>
              <a:gd name="T48" fmla="*/ 16 w 135"/>
              <a:gd name="T49" fmla="*/ 205 h 227"/>
              <a:gd name="T50" fmla="*/ 0 w 135"/>
              <a:gd name="T51" fmla="*/ 167 h 227"/>
              <a:gd name="T52" fmla="*/ 22 w 135"/>
              <a:gd name="T53" fmla="*/ 167 h 227"/>
              <a:gd name="T54" fmla="*/ 30 w 135"/>
              <a:gd name="T55" fmla="*/ 145 h 227"/>
              <a:gd name="T56" fmla="*/ 12 w 135"/>
              <a:gd name="T57" fmla="*/ 135 h 227"/>
              <a:gd name="T58" fmla="*/ 56 w 135"/>
              <a:gd name="T59" fmla="*/ 122 h 227"/>
              <a:gd name="T60" fmla="*/ 96 w 135"/>
              <a:gd name="T61" fmla="*/ 91 h 227"/>
              <a:gd name="T62" fmla="*/ 96 w 135"/>
              <a:gd name="T63" fmla="*/ 91 h 227"/>
              <a:gd name="T64" fmla="*/ 109 w 135"/>
              <a:gd name="T65" fmla="*/ 66 h 227"/>
              <a:gd name="T66" fmla="*/ 89 w 135"/>
              <a:gd name="T67" fmla="*/ 56 h 227"/>
              <a:gd name="T68" fmla="*/ 110 w 135"/>
              <a:gd name="T69" fmla="*/ 43 h 227"/>
              <a:gd name="T70" fmla="*/ 84 w 135"/>
              <a:gd name="T71" fmla="*/ 36 h 227"/>
              <a:gd name="T72" fmla="*/ 81 w 135"/>
              <a:gd name="T73" fmla="*/ 22 h 227"/>
              <a:gd name="T74" fmla="*/ 62 w 135"/>
              <a:gd name="T75" fmla="*/ 30 h 227"/>
              <a:gd name="T76" fmla="*/ 44 w 135"/>
              <a:gd name="T77" fmla="*/ 16 h 227"/>
              <a:gd name="T78" fmla="*/ 47 w 135"/>
              <a:gd name="T79" fmla="*/ 42 h 227"/>
              <a:gd name="T80" fmla="*/ 27 w 135"/>
              <a:gd name="T81" fmla="*/ 34 h 227"/>
              <a:gd name="T82" fmla="*/ 47 w 135"/>
              <a:gd name="T83" fmla="*/ 55 h 227"/>
              <a:gd name="T84" fmla="*/ 48 w 135"/>
              <a:gd name="T85" fmla="*/ 58 h 227"/>
              <a:gd name="T86" fmla="*/ 56 w 135"/>
              <a:gd name="T87" fmla="*/ 70 h 227"/>
              <a:gd name="T88" fmla="*/ 56 w 135"/>
              <a:gd name="T89" fmla="*/ 70 h 227"/>
              <a:gd name="T90" fmla="*/ 63 w 135"/>
              <a:gd name="T91" fmla="*/ 127 h 227"/>
              <a:gd name="T92" fmla="*/ 30 w 135"/>
              <a:gd name="T93" fmla="*/ 136 h 227"/>
              <a:gd name="T94" fmla="*/ 49 w 135"/>
              <a:gd name="T95" fmla="*/ 146 h 227"/>
              <a:gd name="T96" fmla="*/ 46 w 135"/>
              <a:gd name="T97" fmla="*/ 180 h 227"/>
              <a:gd name="T98" fmla="*/ 26 w 135"/>
              <a:gd name="T99" fmla="*/ 187 h 227"/>
              <a:gd name="T100" fmla="*/ 51 w 135"/>
              <a:gd name="T101" fmla="*/ 215 h 227"/>
              <a:gd name="T102" fmla="*/ 59 w 135"/>
              <a:gd name="T103" fmla="*/ 195 h 227"/>
              <a:gd name="T104" fmla="*/ 87 w 135"/>
              <a:gd name="T105" fmla="*/ 191 h 227"/>
              <a:gd name="T106" fmla="*/ 102 w 135"/>
              <a:gd name="T107" fmla="*/ 207 h 227"/>
              <a:gd name="T108" fmla="*/ 94 w 135"/>
              <a:gd name="T109" fmla="*/ 174 h 227"/>
              <a:gd name="T110" fmla="*/ 113 w 135"/>
              <a:gd name="T111" fmla="*/ 164 h 227"/>
              <a:gd name="T112" fmla="*/ 108 w 135"/>
              <a:gd name="T113" fmla="*/ 153 h 227"/>
              <a:gd name="T114" fmla="*/ 76 w 135"/>
              <a:gd name="T115" fmla="*/ 149 h 227"/>
              <a:gd name="T116" fmla="*/ 57 w 135"/>
              <a:gd name="T117" fmla="*/ 119 h 22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5"/>
              <a:gd name="T178" fmla="*/ 0 h 227"/>
              <a:gd name="T179" fmla="*/ 135 w 135"/>
              <a:gd name="T180" fmla="*/ 227 h 22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5" h="227">
                <a:moveTo>
                  <a:pt x="44" y="121"/>
                </a:moveTo>
                <a:lnTo>
                  <a:pt x="32" y="111"/>
                </a:lnTo>
                <a:lnTo>
                  <a:pt x="24" y="103"/>
                </a:lnTo>
                <a:lnTo>
                  <a:pt x="39" y="89"/>
                </a:lnTo>
                <a:lnTo>
                  <a:pt x="47" y="96"/>
                </a:lnTo>
                <a:lnTo>
                  <a:pt x="57" y="105"/>
                </a:lnTo>
                <a:lnTo>
                  <a:pt x="44" y="121"/>
                </a:lnTo>
                <a:close/>
                <a:moveTo>
                  <a:pt x="24" y="103"/>
                </a:moveTo>
                <a:lnTo>
                  <a:pt x="16" y="95"/>
                </a:lnTo>
                <a:lnTo>
                  <a:pt x="11" y="88"/>
                </a:lnTo>
                <a:lnTo>
                  <a:pt x="29" y="77"/>
                </a:lnTo>
                <a:lnTo>
                  <a:pt x="33" y="82"/>
                </a:lnTo>
                <a:lnTo>
                  <a:pt x="39" y="89"/>
                </a:lnTo>
                <a:lnTo>
                  <a:pt x="24" y="103"/>
                </a:lnTo>
                <a:close/>
                <a:moveTo>
                  <a:pt x="11" y="88"/>
                </a:moveTo>
                <a:lnTo>
                  <a:pt x="6" y="79"/>
                </a:lnTo>
                <a:lnTo>
                  <a:pt x="11" y="88"/>
                </a:lnTo>
                <a:lnTo>
                  <a:pt x="20" y="82"/>
                </a:lnTo>
                <a:lnTo>
                  <a:pt x="11" y="88"/>
                </a:lnTo>
                <a:close/>
                <a:moveTo>
                  <a:pt x="11" y="88"/>
                </a:moveTo>
                <a:lnTo>
                  <a:pt x="7" y="80"/>
                </a:lnTo>
                <a:lnTo>
                  <a:pt x="5" y="73"/>
                </a:lnTo>
                <a:lnTo>
                  <a:pt x="25" y="68"/>
                </a:lnTo>
                <a:lnTo>
                  <a:pt x="27" y="72"/>
                </a:lnTo>
                <a:lnTo>
                  <a:pt x="29" y="77"/>
                </a:lnTo>
                <a:lnTo>
                  <a:pt x="11" y="88"/>
                </a:lnTo>
                <a:close/>
                <a:moveTo>
                  <a:pt x="5" y="73"/>
                </a:moveTo>
                <a:lnTo>
                  <a:pt x="3" y="66"/>
                </a:lnTo>
                <a:lnTo>
                  <a:pt x="3" y="58"/>
                </a:lnTo>
                <a:lnTo>
                  <a:pt x="24" y="58"/>
                </a:lnTo>
                <a:lnTo>
                  <a:pt x="24" y="63"/>
                </a:lnTo>
                <a:lnTo>
                  <a:pt x="25" y="68"/>
                </a:lnTo>
                <a:lnTo>
                  <a:pt x="5" y="73"/>
                </a:lnTo>
                <a:close/>
                <a:moveTo>
                  <a:pt x="3" y="58"/>
                </a:moveTo>
                <a:lnTo>
                  <a:pt x="3" y="52"/>
                </a:lnTo>
                <a:lnTo>
                  <a:pt x="4" y="47"/>
                </a:lnTo>
                <a:lnTo>
                  <a:pt x="5" y="41"/>
                </a:lnTo>
                <a:lnTo>
                  <a:pt x="7" y="36"/>
                </a:lnTo>
                <a:lnTo>
                  <a:pt x="27" y="45"/>
                </a:lnTo>
                <a:lnTo>
                  <a:pt x="25" y="51"/>
                </a:lnTo>
                <a:lnTo>
                  <a:pt x="24" y="58"/>
                </a:lnTo>
                <a:lnTo>
                  <a:pt x="3" y="58"/>
                </a:lnTo>
                <a:close/>
                <a:moveTo>
                  <a:pt x="7" y="36"/>
                </a:moveTo>
                <a:lnTo>
                  <a:pt x="11" y="31"/>
                </a:lnTo>
                <a:lnTo>
                  <a:pt x="14" y="26"/>
                </a:lnTo>
                <a:lnTo>
                  <a:pt x="17" y="22"/>
                </a:lnTo>
                <a:lnTo>
                  <a:pt x="21" y="17"/>
                </a:lnTo>
                <a:lnTo>
                  <a:pt x="35" y="33"/>
                </a:lnTo>
                <a:lnTo>
                  <a:pt x="30" y="39"/>
                </a:lnTo>
                <a:lnTo>
                  <a:pt x="27" y="45"/>
                </a:lnTo>
                <a:lnTo>
                  <a:pt x="7" y="36"/>
                </a:lnTo>
                <a:close/>
                <a:moveTo>
                  <a:pt x="21" y="17"/>
                </a:moveTo>
                <a:lnTo>
                  <a:pt x="22" y="17"/>
                </a:lnTo>
                <a:lnTo>
                  <a:pt x="21" y="17"/>
                </a:lnTo>
                <a:lnTo>
                  <a:pt x="28" y="25"/>
                </a:lnTo>
                <a:lnTo>
                  <a:pt x="21" y="17"/>
                </a:lnTo>
                <a:close/>
                <a:moveTo>
                  <a:pt x="21" y="17"/>
                </a:moveTo>
                <a:lnTo>
                  <a:pt x="26" y="14"/>
                </a:lnTo>
                <a:lnTo>
                  <a:pt x="31" y="10"/>
                </a:lnTo>
                <a:lnTo>
                  <a:pt x="36" y="8"/>
                </a:lnTo>
                <a:lnTo>
                  <a:pt x="42" y="5"/>
                </a:lnTo>
                <a:lnTo>
                  <a:pt x="49" y="24"/>
                </a:lnTo>
                <a:lnTo>
                  <a:pt x="42" y="28"/>
                </a:lnTo>
                <a:lnTo>
                  <a:pt x="35" y="33"/>
                </a:lnTo>
                <a:lnTo>
                  <a:pt x="21" y="17"/>
                </a:lnTo>
                <a:close/>
                <a:moveTo>
                  <a:pt x="42" y="5"/>
                </a:moveTo>
                <a:lnTo>
                  <a:pt x="48" y="3"/>
                </a:lnTo>
                <a:lnTo>
                  <a:pt x="54" y="1"/>
                </a:lnTo>
                <a:lnTo>
                  <a:pt x="60" y="1"/>
                </a:lnTo>
                <a:lnTo>
                  <a:pt x="68" y="0"/>
                </a:lnTo>
                <a:lnTo>
                  <a:pt x="68" y="22"/>
                </a:lnTo>
                <a:lnTo>
                  <a:pt x="57" y="22"/>
                </a:lnTo>
                <a:lnTo>
                  <a:pt x="49" y="24"/>
                </a:lnTo>
                <a:lnTo>
                  <a:pt x="42" y="5"/>
                </a:lnTo>
                <a:close/>
                <a:moveTo>
                  <a:pt x="68" y="0"/>
                </a:moveTo>
                <a:lnTo>
                  <a:pt x="80" y="1"/>
                </a:lnTo>
                <a:lnTo>
                  <a:pt x="92" y="5"/>
                </a:lnTo>
                <a:lnTo>
                  <a:pt x="85" y="24"/>
                </a:lnTo>
                <a:lnTo>
                  <a:pt x="77" y="22"/>
                </a:lnTo>
                <a:lnTo>
                  <a:pt x="68" y="22"/>
                </a:lnTo>
                <a:lnTo>
                  <a:pt x="68" y="0"/>
                </a:lnTo>
                <a:close/>
                <a:moveTo>
                  <a:pt x="92" y="5"/>
                </a:moveTo>
                <a:lnTo>
                  <a:pt x="98" y="7"/>
                </a:lnTo>
                <a:lnTo>
                  <a:pt x="104" y="10"/>
                </a:lnTo>
                <a:lnTo>
                  <a:pt x="108" y="13"/>
                </a:lnTo>
                <a:lnTo>
                  <a:pt x="113" y="16"/>
                </a:lnTo>
                <a:lnTo>
                  <a:pt x="99" y="33"/>
                </a:lnTo>
                <a:lnTo>
                  <a:pt x="92" y="27"/>
                </a:lnTo>
                <a:lnTo>
                  <a:pt x="85" y="24"/>
                </a:lnTo>
                <a:lnTo>
                  <a:pt x="92" y="5"/>
                </a:lnTo>
                <a:close/>
                <a:moveTo>
                  <a:pt x="99" y="33"/>
                </a:moveTo>
                <a:lnTo>
                  <a:pt x="90" y="24"/>
                </a:lnTo>
                <a:lnTo>
                  <a:pt x="99" y="33"/>
                </a:lnTo>
                <a:lnTo>
                  <a:pt x="106" y="24"/>
                </a:lnTo>
                <a:lnTo>
                  <a:pt x="99" y="33"/>
                </a:lnTo>
                <a:close/>
                <a:moveTo>
                  <a:pt x="113" y="16"/>
                </a:moveTo>
                <a:lnTo>
                  <a:pt x="117" y="20"/>
                </a:lnTo>
                <a:lnTo>
                  <a:pt x="120" y="24"/>
                </a:lnTo>
                <a:lnTo>
                  <a:pt x="124" y="28"/>
                </a:lnTo>
                <a:lnTo>
                  <a:pt x="127" y="34"/>
                </a:lnTo>
                <a:lnTo>
                  <a:pt x="107" y="43"/>
                </a:lnTo>
                <a:lnTo>
                  <a:pt x="104" y="38"/>
                </a:lnTo>
                <a:lnTo>
                  <a:pt x="99" y="33"/>
                </a:lnTo>
                <a:lnTo>
                  <a:pt x="113" y="16"/>
                </a:lnTo>
                <a:close/>
                <a:moveTo>
                  <a:pt x="127" y="34"/>
                </a:moveTo>
                <a:lnTo>
                  <a:pt x="132" y="45"/>
                </a:lnTo>
                <a:lnTo>
                  <a:pt x="127" y="34"/>
                </a:lnTo>
                <a:lnTo>
                  <a:pt x="116" y="38"/>
                </a:lnTo>
                <a:lnTo>
                  <a:pt x="127" y="34"/>
                </a:lnTo>
                <a:close/>
                <a:moveTo>
                  <a:pt x="127" y="34"/>
                </a:moveTo>
                <a:lnTo>
                  <a:pt x="129" y="39"/>
                </a:lnTo>
                <a:lnTo>
                  <a:pt x="130" y="43"/>
                </a:lnTo>
                <a:lnTo>
                  <a:pt x="131" y="48"/>
                </a:lnTo>
                <a:lnTo>
                  <a:pt x="131" y="53"/>
                </a:lnTo>
                <a:lnTo>
                  <a:pt x="110" y="53"/>
                </a:lnTo>
                <a:lnTo>
                  <a:pt x="109" y="48"/>
                </a:lnTo>
                <a:lnTo>
                  <a:pt x="107" y="43"/>
                </a:lnTo>
                <a:lnTo>
                  <a:pt x="127" y="34"/>
                </a:lnTo>
                <a:close/>
                <a:moveTo>
                  <a:pt x="131" y="53"/>
                </a:moveTo>
                <a:lnTo>
                  <a:pt x="130" y="61"/>
                </a:lnTo>
                <a:lnTo>
                  <a:pt x="129" y="69"/>
                </a:lnTo>
                <a:lnTo>
                  <a:pt x="108" y="62"/>
                </a:lnTo>
                <a:lnTo>
                  <a:pt x="109" y="57"/>
                </a:lnTo>
                <a:lnTo>
                  <a:pt x="110" y="53"/>
                </a:lnTo>
                <a:lnTo>
                  <a:pt x="131" y="53"/>
                </a:lnTo>
                <a:close/>
                <a:moveTo>
                  <a:pt x="129" y="69"/>
                </a:moveTo>
                <a:lnTo>
                  <a:pt x="126" y="75"/>
                </a:lnTo>
                <a:lnTo>
                  <a:pt x="122" y="82"/>
                </a:lnTo>
                <a:lnTo>
                  <a:pt x="104" y="70"/>
                </a:lnTo>
                <a:lnTo>
                  <a:pt x="107" y="66"/>
                </a:lnTo>
                <a:lnTo>
                  <a:pt x="108" y="62"/>
                </a:lnTo>
                <a:lnTo>
                  <a:pt x="129" y="69"/>
                </a:lnTo>
                <a:close/>
                <a:moveTo>
                  <a:pt x="104" y="70"/>
                </a:moveTo>
                <a:lnTo>
                  <a:pt x="103" y="72"/>
                </a:lnTo>
                <a:lnTo>
                  <a:pt x="104" y="70"/>
                </a:lnTo>
                <a:lnTo>
                  <a:pt x="112" y="76"/>
                </a:lnTo>
                <a:lnTo>
                  <a:pt x="104" y="70"/>
                </a:lnTo>
                <a:close/>
                <a:moveTo>
                  <a:pt x="122" y="82"/>
                </a:moveTo>
                <a:lnTo>
                  <a:pt x="115" y="90"/>
                </a:lnTo>
                <a:lnTo>
                  <a:pt x="107" y="97"/>
                </a:lnTo>
                <a:lnTo>
                  <a:pt x="94" y="80"/>
                </a:lnTo>
                <a:lnTo>
                  <a:pt x="100" y="75"/>
                </a:lnTo>
                <a:lnTo>
                  <a:pt x="104" y="70"/>
                </a:lnTo>
                <a:lnTo>
                  <a:pt x="122" y="82"/>
                </a:lnTo>
                <a:close/>
                <a:moveTo>
                  <a:pt x="107" y="97"/>
                </a:moveTo>
                <a:lnTo>
                  <a:pt x="98" y="104"/>
                </a:lnTo>
                <a:lnTo>
                  <a:pt x="85" y="112"/>
                </a:lnTo>
                <a:lnTo>
                  <a:pt x="74" y="94"/>
                </a:lnTo>
                <a:lnTo>
                  <a:pt x="85" y="86"/>
                </a:lnTo>
                <a:lnTo>
                  <a:pt x="94" y="80"/>
                </a:lnTo>
                <a:lnTo>
                  <a:pt x="107" y="97"/>
                </a:lnTo>
                <a:close/>
                <a:moveTo>
                  <a:pt x="74" y="111"/>
                </a:moveTo>
                <a:lnTo>
                  <a:pt x="61" y="102"/>
                </a:lnTo>
                <a:lnTo>
                  <a:pt x="74" y="94"/>
                </a:lnTo>
                <a:lnTo>
                  <a:pt x="80" y="103"/>
                </a:lnTo>
                <a:lnTo>
                  <a:pt x="74" y="111"/>
                </a:lnTo>
                <a:close/>
                <a:moveTo>
                  <a:pt x="86" y="95"/>
                </a:moveTo>
                <a:lnTo>
                  <a:pt x="99" y="104"/>
                </a:lnTo>
                <a:lnTo>
                  <a:pt x="108" y="112"/>
                </a:lnTo>
                <a:lnTo>
                  <a:pt x="94" y="128"/>
                </a:lnTo>
                <a:lnTo>
                  <a:pt x="84" y="121"/>
                </a:lnTo>
                <a:lnTo>
                  <a:pt x="74" y="111"/>
                </a:lnTo>
                <a:lnTo>
                  <a:pt x="86" y="95"/>
                </a:lnTo>
                <a:close/>
                <a:moveTo>
                  <a:pt x="108" y="112"/>
                </a:moveTo>
                <a:lnTo>
                  <a:pt x="116" y="121"/>
                </a:lnTo>
                <a:lnTo>
                  <a:pt x="123" y="128"/>
                </a:lnTo>
                <a:lnTo>
                  <a:pt x="105" y="140"/>
                </a:lnTo>
                <a:lnTo>
                  <a:pt x="101" y="135"/>
                </a:lnTo>
                <a:lnTo>
                  <a:pt x="94" y="128"/>
                </a:lnTo>
                <a:lnTo>
                  <a:pt x="108" y="112"/>
                </a:lnTo>
                <a:close/>
                <a:moveTo>
                  <a:pt x="105" y="140"/>
                </a:moveTo>
                <a:lnTo>
                  <a:pt x="105" y="140"/>
                </a:lnTo>
                <a:lnTo>
                  <a:pt x="113" y="134"/>
                </a:lnTo>
                <a:lnTo>
                  <a:pt x="105" y="140"/>
                </a:lnTo>
                <a:close/>
                <a:moveTo>
                  <a:pt x="123" y="128"/>
                </a:moveTo>
                <a:lnTo>
                  <a:pt x="128" y="136"/>
                </a:lnTo>
                <a:lnTo>
                  <a:pt x="132" y="146"/>
                </a:lnTo>
                <a:lnTo>
                  <a:pt x="112" y="153"/>
                </a:lnTo>
                <a:lnTo>
                  <a:pt x="109" y="147"/>
                </a:lnTo>
                <a:lnTo>
                  <a:pt x="105" y="140"/>
                </a:lnTo>
                <a:lnTo>
                  <a:pt x="123" y="128"/>
                </a:lnTo>
                <a:close/>
                <a:moveTo>
                  <a:pt x="132" y="146"/>
                </a:moveTo>
                <a:lnTo>
                  <a:pt x="134" y="156"/>
                </a:lnTo>
                <a:lnTo>
                  <a:pt x="135" y="165"/>
                </a:lnTo>
                <a:lnTo>
                  <a:pt x="114" y="165"/>
                </a:lnTo>
                <a:lnTo>
                  <a:pt x="113" y="159"/>
                </a:lnTo>
                <a:lnTo>
                  <a:pt x="112" y="153"/>
                </a:lnTo>
                <a:lnTo>
                  <a:pt x="132" y="146"/>
                </a:lnTo>
                <a:close/>
                <a:moveTo>
                  <a:pt x="135" y="165"/>
                </a:moveTo>
                <a:lnTo>
                  <a:pt x="135" y="172"/>
                </a:lnTo>
                <a:lnTo>
                  <a:pt x="134" y="178"/>
                </a:lnTo>
                <a:lnTo>
                  <a:pt x="133" y="183"/>
                </a:lnTo>
                <a:lnTo>
                  <a:pt x="131" y="189"/>
                </a:lnTo>
                <a:lnTo>
                  <a:pt x="111" y="180"/>
                </a:lnTo>
                <a:lnTo>
                  <a:pt x="113" y="174"/>
                </a:lnTo>
                <a:lnTo>
                  <a:pt x="114" y="165"/>
                </a:lnTo>
                <a:lnTo>
                  <a:pt x="135" y="165"/>
                </a:lnTo>
                <a:close/>
                <a:moveTo>
                  <a:pt x="131" y="189"/>
                </a:moveTo>
                <a:lnTo>
                  <a:pt x="128" y="194"/>
                </a:lnTo>
                <a:lnTo>
                  <a:pt x="125" y="200"/>
                </a:lnTo>
                <a:lnTo>
                  <a:pt x="120" y="204"/>
                </a:lnTo>
                <a:lnTo>
                  <a:pt x="116" y="209"/>
                </a:lnTo>
                <a:lnTo>
                  <a:pt x="102" y="193"/>
                </a:lnTo>
                <a:lnTo>
                  <a:pt x="107" y="187"/>
                </a:lnTo>
                <a:lnTo>
                  <a:pt x="111" y="180"/>
                </a:lnTo>
                <a:lnTo>
                  <a:pt x="131" y="189"/>
                </a:lnTo>
                <a:close/>
                <a:moveTo>
                  <a:pt x="116" y="209"/>
                </a:moveTo>
                <a:lnTo>
                  <a:pt x="111" y="213"/>
                </a:lnTo>
                <a:lnTo>
                  <a:pt x="106" y="216"/>
                </a:lnTo>
                <a:lnTo>
                  <a:pt x="100" y="219"/>
                </a:lnTo>
                <a:lnTo>
                  <a:pt x="95" y="221"/>
                </a:lnTo>
                <a:lnTo>
                  <a:pt x="87" y="202"/>
                </a:lnTo>
                <a:lnTo>
                  <a:pt x="95" y="199"/>
                </a:lnTo>
                <a:lnTo>
                  <a:pt x="102" y="193"/>
                </a:lnTo>
                <a:lnTo>
                  <a:pt x="116" y="209"/>
                </a:lnTo>
                <a:close/>
                <a:moveTo>
                  <a:pt x="95" y="221"/>
                </a:moveTo>
                <a:lnTo>
                  <a:pt x="88" y="223"/>
                </a:lnTo>
                <a:lnTo>
                  <a:pt x="81" y="225"/>
                </a:lnTo>
                <a:lnTo>
                  <a:pt x="75" y="225"/>
                </a:lnTo>
                <a:lnTo>
                  <a:pt x="68" y="227"/>
                </a:lnTo>
                <a:lnTo>
                  <a:pt x="68" y="205"/>
                </a:lnTo>
                <a:lnTo>
                  <a:pt x="78" y="204"/>
                </a:lnTo>
                <a:lnTo>
                  <a:pt x="87" y="202"/>
                </a:lnTo>
                <a:lnTo>
                  <a:pt x="95" y="221"/>
                </a:lnTo>
                <a:close/>
                <a:moveTo>
                  <a:pt x="68" y="227"/>
                </a:moveTo>
                <a:lnTo>
                  <a:pt x="59" y="225"/>
                </a:lnTo>
                <a:lnTo>
                  <a:pt x="52" y="224"/>
                </a:lnTo>
                <a:lnTo>
                  <a:pt x="45" y="223"/>
                </a:lnTo>
                <a:lnTo>
                  <a:pt x="39" y="221"/>
                </a:lnTo>
                <a:lnTo>
                  <a:pt x="47" y="202"/>
                </a:lnTo>
                <a:lnTo>
                  <a:pt x="56" y="204"/>
                </a:lnTo>
                <a:lnTo>
                  <a:pt x="68" y="205"/>
                </a:lnTo>
                <a:lnTo>
                  <a:pt x="68" y="227"/>
                </a:lnTo>
                <a:close/>
                <a:moveTo>
                  <a:pt x="39" y="221"/>
                </a:moveTo>
                <a:lnTo>
                  <a:pt x="32" y="218"/>
                </a:lnTo>
                <a:lnTo>
                  <a:pt x="26" y="214"/>
                </a:lnTo>
                <a:lnTo>
                  <a:pt x="21" y="210"/>
                </a:lnTo>
                <a:lnTo>
                  <a:pt x="16" y="205"/>
                </a:lnTo>
                <a:lnTo>
                  <a:pt x="31" y="191"/>
                </a:lnTo>
                <a:lnTo>
                  <a:pt x="35" y="194"/>
                </a:lnTo>
                <a:lnTo>
                  <a:pt x="39" y="197"/>
                </a:lnTo>
                <a:lnTo>
                  <a:pt x="43" y="200"/>
                </a:lnTo>
                <a:lnTo>
                  <a:pt x="47" y="202"/>
                </a:lnTo>
                <a:lnTo>
                  <a:pt x="39" y="221"/>
                </a:lnTo>
                <a:close/>
                <a:moveTo>
                  <a:pt x="16" y="205"/>
                </a:moveTo>
                <a:lnTo>
                  <a:pt x="23" y="214"/>
                </a:lnTo>
                <a:lnTo>
                  <a:pt x="16" y="205"/>
                </a:lnTo>
                <a:lnTo>
                  <a:pt x="24" y="197"/>
                </a:lnTo>
                <a:lnTo>
                  <a:pt x="16" y="205"/>
                </a:lnTo>
                <a:close/>
                <a:moveTo>
                  <a:pt x="16" y="205"/>
                </a:moveTo>
                <a:lnTo>
                  <a:pt x="9" y="196"/>
                </a:lnTo>
                <a:lnTo>
                  <a:pt x="4" y="187"/>
                </a:lnTo>
                <a:lnTo>
                  <a:pt x="24" y="179"/>
                </a:lnTo>
                <a:lnTo>
                  <a:pt x="27" y="185"/>
                </a:lnTo>
                <a:lnTo>
                  <a:pt x="31" y="191"/>
                </a:lnTo>
                <a:lnTo>
                  <a:pt x="16" y="205"/>
                </a:lnTo>
                <a:close/>
                <a:moveTo>
                  <a:pt x="4" y="187"/>
                </a:moveTo>
                <a:lnTo>
                  <a:pt x="1" y="178"/>
                </a:lnTo>
                <a:lnTo>
                  <a:pt x="0" y="167"/>
                </a:lnTo>
                <a:lnTo>
                  <a:pt x="22" y="167"/>
                </a:lnTo>
                <a:lnTo>
                  <a:pt x="22" y="174"/>
                </a:lnTo>
                <a:lnTo>
                  <a:pt x="24" y="179"/>
                </a:lnTo>
                <a:lnTo>
                  <a:pt x="4" y="187"/>
                </a:lnTo>
                <a:close/>
                <a:moveTo>
                  <a:pt x="0" y="167"/>
                </a:moveTo>
                <a:lnTo>
                  <a:pt x="1" y="159"/>
                </a:lnTo>
                <a:lnTo>
                  <a:pt x="3" y="151"/>
                </a:lnTo>
                <a:lnTo>
                  <a:pt x="23" y="158"/>
                </a:lnTo>
                <a:lnTo>
                  <a:pt x="22" y="162"/>
                </a:lnTo>
                <a:lnTo>
                  <a:pt x="22" y="167"/>
                </a:lnTo>
                <a:lnTo>
                  <a:pt x="0" y="167"/>
                </a:lnTo>
                <a:close/>
                <a:moveTo>
                  <a:pt x="3" y="151"/>
                </a:moveTo>
                <a:lnTo>
                  <a:pt x="6" y="144"/>
                </a:lnTo>
                <a:lnTo>
                  <a:pt x="12" y="135"/>
                </a:lnTo>
                <a:lnTo>
                  <a:pt x="29" y="148"/>
                </a:lnTo>
                <a:lnTo>
                  <a:pt x="26" y="153"/>
                </a:lnTo>
                <a:lnTo>
                  <a:pt x="23" y="158"/>
                </a:lnTo>
                <a:lnTo>
                  <a:pt x="3" y="151"/>
                </a:lnTo>
                <a:close/>
                <a:moveTo>
                  <a:pt x="29" y="148"/>
                </a:moveTo>
                <a:lnTo>
                  <a:pt x="30" y="145"/>
                </a:lnTo>
                <a:lnTo>
                  <a:pt x="29" y="148"/>
                </a:lnTo>
                <a:lnTo>
                  <a:pt x="20" y="141"/>
                </a:lnTo>
                <a:lnTo>
                  <a:pt x="29" y="148"/>
                </a:lnTo>
                <a:close/>
                <a:moveTo>
                  <a:pt x="12" y="135"/>
                </a:moveTo>
                <a:lnTo>
                  <a:pt x="17" y="128"/>
                </a:lnTo>
                <a:lnTo>
                  <a:pt x="25" y="120"/>
                </a:lnTo>
                <a:lnTo>
                  <a:pt x="40" y="135"/>
                </a:lnTo>
                <a:lnTo>
                  <a:pt x="33" y="141"/>
                </a:lnTo>
                <a:lnTo>
                  <a:pt x="29" y="148"/>
                </a:lnTo>
                <a:lnTo>
                  <a:pt x="12" y="135"/>
                </a:lnTo>
                <a:close/>
                <a:moveTo>
                  <a:pt x="25" y="120"/>
                </a:moveTo>
                <a:lnTo>
                  <a:pt x="33" y="112"/>
                </a:lnTo>
                <a:lnTo>
                  <a:pt x="44" y="104"/>
                </a:lnTo>
                <a:lnTo>
                  <a:pt x="56" y="122"/>
                </a:lnTo>
                <a:lnTo>
                  <a:pt x="47" y="129"/>
                </a:lnTo>
                <a:lnTo>
                  <a:pt x="40" y="135"/>
                </a:lnTo>
                <a:lnTo>
                  <a:pt x="25" y="120"/>
                </a:lnTo>
                <a:close/>
                <a:moveTo>
                  <a:pt x="57" y="105"/>
                </a:moveTo>
                <a:lnTo>
                  <a:pt x="68" y="113"/>
                </a:lnTo>
                <a:lnTo>
                  <a:pt x="56" y="122"/>
                </a:lnTo>
                <a:lnTo>
                  <a:pt x="50" y="113"/>
                </a:lnTo>
                <a:lnTo>
                  <a:pt x="57" y="105"/>
                </a:lnTo>
                <a:close/>
                <a:moveTo>
                  <a:pt x="65" y="90"/>
                </a:moveTo>
                <a:lnTo>
                  <a:pt x="74" y="82"/>
                </a:lnTo>
                <a:lnTo>
                  <a:pt x="79" y="76"/>
                </a:lnTo>
                <a:lnTo>
                  <a:pt x="96" y="91"/>
                </a:lnTo>
                <a:lnTo>
                  <a:pt x="88" y="98"/>
                </a:lnTo>
                <a:lnTo>
                  <a:pt x="80" y="105"/>
                </a:lnTo>
                <a:lnTo>
                  <a:pt x="65" y="90"/>
                </a:lnTo>
                <a:close/>
                <a:moveTo>
                  <a:pt x="96" y="91"/>
                </a:moveTo>
                <a:lnTo>
                  <a:pt x="75" y="113"/>
                </a:lnTo>
                <a:lnTo>
                  <a:pt x="96" y="91"/>
                </a:lnTo>
                <a:lnTo>
                  <a:pt x="87" y="83"/>
                </a:lnTo>
                <a:lnTo>
                  <a:pt x="96" y="91"/>
                </a:lnTo>
                <a:close/>
                <a:moveTo>
                  <a:pt x="79" y="76"/>
                </a:moveTo>
                <a:lnTo>
                  <a:pt x="83" y="72"/>
                </a:lnTo>
                <a:lnTo>
                  <a:pt x="85" y="68"/>
                </a:lnTo>
                <a:lnTo>
                  <a:pt x="105" y="77"/>
                </a:lnTo>
                <a:lnTo>
                  <a:pt x="101" y="83"/>
                </a:lnTo>
                <a:lnTo>
                  <a:pt x="96" y="91"/>
                </a:lnTo>
                <a:lnTo>
                  <a:pt x="79" y="76"/>
                </a:lnTo>
                <a:close/>
                <a:moveTo>
                  <a:pt x="105" y="77"/>
                </a:moveTo>
                <a:lnTo>
                  <a:pt x="105" y="77"/>
                </a:lnTo>
                <a:lnTo>
                  <a:pt x="96" y="73"/>
                </a:lnTo>
                <a:lnTo>
                  <a:pt x="105" y="77"/>
                </a:lnTo>
                <a:close/>
                <a:moveTo>
                  <a:pt x="85" y="68"/>
                </a:moveTo>
                <a:lnTo>
                  <a:pt x="87" y="65"/>
                </a:lnTo>
                <a:lnTo>
                  <a:pt x="88" y="61"/>
                </a:lnTo>
                <a:lnTo>
                  <a:pt x="109" y="66"/>
                </a:lnTo>
                <a:lnTo>
                  <a:pt x="107" y="72"/>
                </a:lnTo>
                <a:lnTo>
                  <a:pt x="105" y="77"/>
                </a:lnTo>
                <a:lnTo>
                  <a:pt x="85" y="68"/>
                </a:lnTo>
                <a:close/>
                <a:moveTo>
                  <a:pt x="109" y="66"/>
                </a:moveTo>
                <a:lnTo>
                  <a:pt x="108" y="71"/>
                </a:lnTo>
                <a:lnTo>
                  <a:pt x="109" y="66"/>
                </a:lnTo>
                <a:lnTo>
                  <a:pt x="99" y="63"/>
                </a:lnTo>
                <a:lnTo>
                  <a:pt x="109" y="66"/>
                </a:lnTo>
                <a:close/>
                <a:moveTo>
                  <a:pt x="88" y="61"/>
                </a:moveTo>
                <a:lnTo>
                  <a:pt x="89" y="56"/>
                </a:lnTo>
                <a:lnTo>
                  <a:pt x="89" y="52"/>
                </a:lnTo>
                <a:lnTo>
                  <a:pt x="110" y="52"/>
                </a:lnTo>
                <a:lnTo>
                  <a:pt x="110" y="58"/>
                </a:lnTo>
                <a:lnTo>
                  <a:pt x="109" y="66"/>
                </a:lnTo>
                <a:lnTo>
                  <a:pt x="88" y="61"/>
                </a:lnTo>
                <a:close/>
                <a:moveTo>
                  <a:pt x="89" y="52"/>
                </a:moveTo>
                <a:lnTo>
                  <a:pt x="88" y="47"/>
                </a:lnTo>
                <a:lnTo>
                  <a:pt x="87" y="42"/>
                </a:lnTo>
                <a:lnTo>
                  <a:pt x="108" y="35"/>
                </a:lnTo>
                <a:lnTo>
                  <a:pt x="110" y="43"/>
                </a:lnTo>
                <a:lnTo>
                  <a:pt x="110" y="52"/>
                </a:lnTo>
                <a:lnTo>
                  <a:pt x="89" y="52"/>
                </a:lnTo>
                <a:close/>
                <a:moveTo>
                  <a:pt x="87" y="42"/>
                </a:moveTo>
                <a:lnTo>
                  <a:pt x="86" y="39"/>
                </a:lnTo>
                <a:lnTo>
                  <a:pt x="84" y="36"/>
                </a:lnTo>
                <a:lnTo>
                  <a:pt x="99" y="21"/>
                </a:lnTo>
                <a:lnTo>
                  <a:pt x="104" y="27"/>
                </a:lnTo>
                <a:lnTo>
                  <a:pt x="108" y="35"/>
                </a:lnTo>
                <a:lnTo>
                  <a:pt x="87" y="42"/>
                </a:lnTo>
                <a:close/>
                <a:moveTo>
                  <a:pt x="84" y="36"/>
                </a:moveTo>
                <a:lnTo>
                  <a:pt x="81" y="34"/>
                </a:lnTo>
                <a:lnTo>
                  <a:pt x="77" y="31"/>
                </a:lnTo>
                <a:lnTo>
                  <a:pt x="85" y="12"/>
                </a:lnTo>
                <a:lnTo>
                  <a:pt x="92" y="16"/>
                </a:lnTo>
                <a:lnTo>
                  <a:pt x="99" y="21"/>
                </a:lnTo>
                <a:lnTo>
                  <a:pt x="84" y="36"/>
                </a:lnTo>
                <a:close/>
                <a:moveTo>
                  <a:pt x="85" y="12"/>
                </a:moveTo>
                <a:lnTo>
                  <a:pt x="92" y="15"/>
                </a:lnTo>
                <a:lnTo>
                  <a:pt x="85" y="12"/>
                </a:lnTo>
                <a:lnTo>
                  <a:pt x="81" y="22"/>
                </a:lnTo>
                <a:lnTo>
                  <a:pt x="85" y="12"/>
                </a:lnTo>
                <a:close/>
                <a:moveTo>
                  <a:pt x="77" y="31"/>
                </a:moveTo>
                <a:lnTo>
                  <a:pt x="73" y="30"/>
                </a:lnTo>
                <a:lnTo>
                  <a:pt x="68" y="30"/>
                </a:lnTo>
                <a:lnTo>
                  <a:pt x="68" y="9"/>
                </a:lnTo>
                <a:lnTo>
                  <a:pt x="77" y="10"/>
                </a:lnTo>
                <a:lnTo>
                  <a:pt x="85" y="12"/>
                </a:lnTo>
                <a:lnTo>
                  <a:pt x="77" y="31"/>
                </a:lnTo>
                <a:close/>
                <a:moveTo>
                  <a:pt x="68" y="30"/>
                </a:moveTo>
                <a:lnTo>
                  <a:pt x="62" y="30"/>
                </a:lnTo>
                <a:lnTo>
                  <a:pt x="58" y="31"/>
                </a:lnTo>
                <a:lnTo>
                  <a:pt x="51" y="12"/>
                </a:lnTo>
                <a:lnTo>
                  <a:pt x="59" y="10"/>
                </a:lnTo>
                <a:lnTo>
                  <a:pt x="68" y="9"/>
                </a:lnTo>
                <a:lnTo>
                  <a:pt x="68" y="30"/>
                </a:lnTo>
                <a:close/>
                <a:moveTo>
                  <a:pt x="58" y="31"/>
                </a:moveTo>
                <a:lnTo>
                  <a:pt x="54" y="34"/>
                </a:lnTo>
                <a:lnTo>
                  <a:pt x="51" y="36"/>
                </a:lnTo>
                <a:lnTo>
                  <a:pt x="36" y="20"/>
                </a:lnTo>
                <a:lnTo>
                  <a:pt x="44" y="16"/>
                </a:lnTo>
                <a:lnTo>
                  <a:pt x="51" y="12"/>
                </a:lnTo>
                <a:lnTo>
                  <a:pt x="58" y="31"/>
                </a:lnTo>
                <a:close/>
                <a:moveTo>
                  <a:pt x="51" y="36"/>
                </a:moveTo>
                <a:lnTo>
                  <a:pt x="48" y="39"/>
                </a:lnTo>
                <a:lnTo>
                  <a:pt x="47" y="42"/>
                </a:lnTo>
                <a:lnTo>
                  <a:pt x="27" y="34"/>
                </a:lnTo>
                <a:lnTo>
                  <a:pt x="31" y="26"/>
                </a:lnTo>
                <a:lnTo>
                  <a:pt x="36" y="20"/>
                </a:lnTo>
                <a:lnTo>
                  <a:pt x="51" y="36"/>
                </a:lnTo>
                <a:close/>
                <a:moveTo>
                  <a:pt x="47" y="42"/>
                </a:moveTo>
                <a:lnTo>
                  <a:pt x="35" y="66"/>
                </a:lnTo>
                <a:lnTo>
                  <a:pt x="47" y="42"/>
                </a:lnTo>
                <a:lnTo>
                  <a:pt x="36" y="38"/>
                </a:lnTo>
                <a:lnTo>
                  <a:pt x="47" y="42"/>
                </a:lnTo>
                <a:close/>
                <a:moveTo>
                  <a:pt x="47" y="42"/>
                </a:moveTo>
                <a:lnTo>
                  <a:pt x="46" y="45"/>
                </a:lnTo>
                <a:lnTo>
                  <a:pt x="45" y="48"/>
                </a:lnTo>
                <a:lnTo>
                  <a:pt x="24" y="48"/>
                </a:lnTo>
                <a:lnTo>
                  <a:pt x="25" y="41"/>
                </a:lnTo>
                <a:lnTo>
                  <a:pt x="27" y="34"/>
                </a:lnTo>
                <a:lnTo>
                  <a:pt x="47" y="42"/>
                </a:lnTo>
                <a:close/>
                <a:moveTo>
                  <a:pt x="45" y="48"/>
                </a:moveTo>
                <a:lnTo>
                  <a:pt x="45" y="51"/>
                </a:lnTo>
                <a:lnTo>
                  <a:pt x="46" y="53"/>
                </a:lnTo>
                <a:lnTo>
                  <a:pt x="25" y="58"/>
                </a:lnTo>
                <a:lnTo>
                  <a:pt x="24" y="53"/>
                </a:lnTo>
                <a:lnTo>
                  <a:pt x="24" y="48"/>
                </a:lnTo>
                <a:lnTo>
                  <a:pt x="45" y="48"/>
                </a:lnTo>
                <a:close/>
                <a:moveTo>
                  <a:pt x="46" y="53"/>
                </a:moveTo>
                <a:lnTo>
                  <a:pt x="47" y="55"/>
                </a:lnTo>
                <a:lnTo>
                  <a:pt x="48" y="58"/>
                </a:lnTo>
                <a:lnTo>
                  <a:pt x="29" y="68"/>
                </a:lnTo>
                <a:lnTo>
                  <a:pt x="27" y="64"/>
                </a:lnTo>
                <a:lnTo>
                  <a:pt x="25" y="58"/>
                </a:lnTo>
                <a:lnTo>
                  <a:pt x="46" y="53"/>
                </a:lnTo>
                <a:close/>
                <a:moveTo>
                  <a:pt x="48" y="58"/>
                </a:moveTo>
                <a:lnTo>
                  <a:pt x="47" y="57"/>
                </a:lnTo>
                <a:lnTo>
                  <a:pt x="48" y="58"/>
                </a:lnTo>
                <a:lnTo>
                  <a:pt x="39" y="64"/>
                </a:lnTo>
                <a:lnTo>
                  <a:pt x="48" y="58"/>
                </a:lnTo>
                <a:close/>
                <a:moveTo>
                  <a:pt x="48" y="58"/>
                </a:moveTo>
                <a:lnTo>
                  <a:pt x="50" y="62"/>
                </a:lnTo>
                <a:lnTo>
                  <a:pt x="51" y="65"/>
                </a:lnTo>
                <a:lnTo>
                  <a:pt x="34" y="77"/>
                </a:lnTo>
                <a:lnTo>
                  <a:pt x="31" y="73"/>
                </a:lnTo>
                <a:lnTo>
                  <a:pt x="29" y="68"/>
                </a:lnTo>
                <a:lnTo>
                  <a:pt x="48" y="58"/>
                </a:lnTo>
                <a:close/>
                <a:moveTo>
                  <a:pt x="51" y="65"/>
                </a:moveTo>
                <a:lnTo>
                  <a:pt x="54" y="67"/>
                </a:lnTo>
                <a:lnTo>
                  <a:pt x="56" y="70"/>
                </a:lnTo>
                <a:lnTo>
                  <a:pt x="42" y="85"/>
                </a:lnTo>
                <a:lnTo>
                  <a:pt x="39" y="81"/>
                </a:lnTo>
                <a:lnTo>
                  <a:pt x="34" y="77"/>
                </a:lnTo>
                <a:lnTo>
                  <a:pt x="51" y="65"/>
                </a:lnTo>
                <a:close/>
                <a:moveTo>
                  <a:pt x="43" y="85"/>
                </a:moveTo>
                <a:lnTo>
                  <a:pt x="43" y="85"/>
                </a:lnTo>
                <a:lnTo>
                  <a:pt x="42" y="85"/>
                </a:lnTo>
                <a:lnTo>
                  <a:pt x="49" y="78"/>
                </a:lnTo>
                <a:lnTo>
                  <a:pt x="43" y="85"/>
                </a:lnTo>
                <a:close/>
                <a:moveTo>
                  <a:pt x="56" y="70"/>
                </a:moveTo>
                <a:lnTo>
                  <a:pt x="80" y="90"/>
                </a:lnTo>
                <a:lnTo>
                  <a:pt x="67" y="105"/>
                </a:lnTo>
                <a:lnTo>
                  <a:pt x="43" y="85"/>
                </a:lnTo>
                <a:lnTo>
                  <a:pt x="56" y="70"/>
                </a:lnTo>
                <a:close/>
                <a:moveTo>
                  <a:pt x="80" y="105"/>
                </a:moveTo>
                <a:lnTo>
                  <a:pt x="74" y="111"/>
                </a:lnTo>
                <a:lnTo>
                  <a:pt x="67" y="105"/>
                </a:lnTo>
                <a:lnTo>
                  <a:pt x="73" y="98"/>
                </a:lnTo>
                <a:lnTo>
                  <a:pt x="80" y="105"/>
                </a:lnTo>
                <a:close/>
                <a:moveTo>
                  <a:pt x="63" y="127"/>
                </a:moveTo>
                <a:lnTo>
                  <a:pt x="59" y="131"/>
                </a:lnTo>
                <a:lnTo>
                  <a:pt x="55" y="135"/>
                </a:lnTo>
                <a:lnTo>
                  <a:pt x="39" y="123"/>
                </a:lnTo>
                <a:lnTo>
                  <a:pt x="44" y="117"/>
                </a:lnTo>
                <a:lnTo>
                  <a:pt x="50" y="110"/>
                </a:lnTo>
                <a:lnTo>
                  <a:pt x="63" y="127"/>
                </a:lnTo>
                <a:close/>
                <a:moveTo>
                  <a:pt x="55" y="135"/>
                </a:moveTo>
                <a:lnTo>
                  <a:pt x="52" y="140"/>
                </a:lnTo>
                <a:lnTo>
                  <a:pt x="49" y="146"/>
                </a:lnTo>
                <a:lnTo>
                  <a:pt x="30" y="136"/>
                </a:lnTo>
                <a:lnTo>
                  <a:pt x="33" y="129"/>
                </a:lnTo>
                <a:lnTo>
                  <a:pt x="39" y="123"/>
                </a:lnTo>
                <a:lnTo>
                  <a:pt x="55" y="135"/>
                </a:lnTo>
                <a:close/>
                <a:moveTo>
                  <a:pt x="49" y="146"/>
                </a:moveTo>
                <a:lnTo>
                  <a:pt x="47" y="150"/>
                </a:lnTo>
                <a:lnTo>
                  <a:pt x="45" y="155"/>
                </a:lnTo>
                <a:lnTo>
                  <a:pt x="25" y="151"/>
                </a:lnTo>
                <a:lnTo>
                  <a:pt x="27" y="144"/>
                </a:lnTo>
                <a:lnTo>
                  <a:pt x="30" y="136"/>
                </a:lnTo>
                <a:lnTo>
                  <a:pt x="49" y="146"/>
                </a:lnTo>
                <a:close/>
                <a:moveTo>
                  <a:pt x="45" y="155"/>
                </a:moveTo>
                <a:lnTo>
                  <a:pt x="45" y="161"/>
                </a:lnTo>
                <a:lnTo>
                  <a:pt x="44" y="166"/>
                </a:lnTo>
                <a:lnTo>
                  <a:pt x="23" y="166"/>
                </a:lnTo>
                <a:lnTo>
                  <a:pt x="23" y="158"/>
                </a:lnTo>
                <a:lnTo>
                  <a:pt x="25" y="151"/>
                </a:lnTo>
                <a:lnTo>
                  <a:pt x="45" y="155"/>
                </a:lnTo>
                <a:close/>
                <a:moveTo>
                  <a:pt x="44" y="166"/>
                </a:moveTo>
                <a:lnTo>
                  <a:pt x="45" y="174"/>
                </a:lnTo>
                <a:lnTo>
                  <a:pt x="46" y="180"/>
                </a:lnTo>
                <a:lnTo>
                  <a:pt x="26" y="187"/>
                </a:lnTo>
                <a:lnTo>
                  <a:pt x="24" y="177"/>
                </a:lnTo>
                <a:lnTo>
                  <a:pt x="23" y="166"/>
                </a:lnTo>
                <a:lnTo>
                  <a:pt x="44" y="166"/>
                </a:lnTo>
                <a:close/>
                <a:moveTo>
                  <a:pt x="46" y="180"/>
                </a:moveTo>
                <a:lnTo>
                  <a:pt x="48" y="185"/>
                </a:lnTo>
                <a:lnTo>
                  <a:pt x="52" y="189"/>
                </a:lnTo>
                <a:lnTo>
                  <a:pt x="35" y="204"/>
                </a:lnTo>
                <a:lnTo>
                  <a:pt x="30" y="195"/>
                </a:lnTo>
                <a:lnTo>
                  <a:pt x="26" y="187"/>
                </a:lnTo>
                <a:lnTo>
                  <a:pt x="46" y="180"/>
                </a:lnTo>
                <a:close/>
                <a:moveTo>
                  <a:pt x="52" y="189"/>
                </a:moveTo>
                <a:lnTo>
                  <a:pt x="44" y="181"/>
                </a:lnTo>
                <a:lnTo>
                  <a:pt x="52" y="189"/>
                </a:lnTo>
                <a:lnTo>
                  <a:pt x="44" y="196"/>
                </a:lnTo>
                <a:lnTo>
                  <a:pt x="52" y="189"/>
                </a:lnTo>
                <a:close/>
                <a:moveTo>
                  <a:pt x="52" y="189"/>
                </a:moveTo>
                <a:lnTo>
                  <a:pt x="55" y="192"/>
                </a:lnTo>
                <a:lnTo>
                  <a:pt x="59" y="195"/>
                </a:lnTo>
                <a:lnTo>
                  <a:pt x="51" y="215"/>
                </a:lnTo>
                <a:lnTo>
                  <a:pt x="43" y="210"/>
                </a:lnTo>
                <a:lnTo>
                  <a:pt x="35" y="204"/>
                </a:lnTo>
                <a:lnTo>
                  <a:pt x="52" y="189"/>
                </a:lnTo>
                <a:close/>
                <a:moveTo>
                  <a:pt x="59" y="195"/>
                </a:moveTo>
                <a:lnTo>
                  <a:pt x="64" y="196"/>
                </a:lnTo>
                <a:lnTo>
                  <a:pt x="70" y="197"/>
                </a:lnTo>
                <a:lnTo>
                  <a:pt x="70" y="218"/>
                </a:lnTo>
                <a:lnTo>
                  <a:pt x="60" y="217"/>
                </a:lnTo>
                <a:lnTo>
                  <a:pt x="51" y="215"/>
                </a:lnTo>
                <a:lnTo>
                  <a:pt x="59" y="195"/>
                </a:lnTo>
                <a:close/>
                <a:moveTo>
                  <a:pt x="70" y="197"/>
                </a:moveTo>
                <a:lnTo>
                  <a:pt x="76" y="196"/>
                </a:lnTo>
                <a:lnTo>
                  <a:pt x="80" y="195"/>
                </a:lnTo>
                <a:lnTo>
                  <a:pt x="87" y="215"/>
                </a:lnTo>
                <a:lnTo>
                  <a:pt x="79" y="217"/>
                </a:lnTo>
                <a:lnTo>
                  <a:pt x="70" y="218"/>
                </a:lnTo>
                <a:lnTo>
                  <a:pt x="70" y="197"/>
                </a:lnTo>
                <a:close/>
                <a:moveTo>
                  <a:pt x="80" y="195"/>
                </a:moveTo>
                <a:lnTo>
                  <a:pt x="84" y="193"/>
                </a:lnTo>
                <a:lnTo>
                  <a:pt x="87" y="191"/>
                </a:lnTo>
                <a:lnTo>
                  <a:pt x="102" y="207"/>
                </a:lnTo>
                <a:lnTo>
                  <a:pt x="96" y="212"/>
                </a:lnTo>
                <a:lnTo>
                  <a:pt x="87" y="215"/>
                </a:lnTo>
                <a:lnTo>
                  <a:pt x="80" y="195"/>
                </a:lnTo>
                <a:close/>
                <a:moveTo>
                  <a:pt x="87" y="191"/>
                </a:moveTo>
                <a:lnTo>
                  <a:pt x="90" y="188"/>
                </a:lnTo>
                <a:lnTo>
                  <a:pt x="92" y="185"/>
                </a:lnTo>
                <a:lnTo>
                  <a:pt x="111" y="193"/>
                </a:lnTo>
                <a:lnTo>
                  <a:pt x="108" y="201"/>
                </a:lnTo>
                <a:lnTo>
                  <a:pt x="102" y="207"/>
                </a:lnTo>
                <a:lnTo>
                  <a:pt x="87" y="191"/>
                </a:lnTo>
                <a:close/>
                <a:moveTo>
                  <a:pt x="92" y="185"/>
                </a:moveTo>
                <a:lnTo>
                  <a:pt x="94" y="181"/>
                </a:lnTo>
                <a:lnTo>
                  <a:pt x="94" y="178"/>
                </a:lnTo>
                <a:lnTo>
                  <a:pt x="115" y="178"/>
                </a:lnTo>
                <a:lnTo>
                  <a:pt x="114" y="186"/>
                </a:lnTo>
                <a:lnTo>
                  <a:pt x="111" y="193"/>
                </a:lnTo>
                <a:lnTo>
                  <a:pt x="92" y="185"/>
                </a:lnTo>
                <a:close/>
                <a:moveTo>
                  <a:pt x="94" y="178"/>
                </a:moveTo>
                <a:lnTo>
                  <a:pt x="94" y="174"/>
                </a:lnTo>
                <a:lnTo>
                  <a:pt x="92" y="170"/>
                </a:lnTo>
                <a:lnTo>
                  <a:pt x="113" y="164"/>
                </a:lnTo>
                <a:lnTo>
                  <a:pt x="114" y="170"/>
                </a:lnTo>
                <a:lnTo>
                  <a:pt x="115" y="178"/>
                </a:lnTo>
                <a:lnTo>
                  <a:pt x="94" y="178"/>
                </a:lnTo>
                <a:close/>
                <a:moveTo>
                  <a:pt x="113" y="164"/>
                </a:moveTo>
                <a:lnTo>
                  <a:pt x="107" y="142"/>
                </a:lnTo>
                <a:lnTo>
                  <a:pt x="113" y="164"/>
                </a:lnTo>
                <a:lnTo>
                  <a:pt x="103" y="167"/>
                </a:lnTo>
                <a:lnTo>
                  <a:pt x="113" y="164"/>
                </a:lnTo>
                <a:close/>
                <a:moveTo>
                  <a:pt x="92" y="170"/>
                </a:moveTo>
                <a:lnTo>
                  <a:pt x="91" y="167"/>
                </a:lnTo>
                <a:lnTo>
                  <a:pt x="90" y="164"/>
                </a:lnTo>
                <a:lnTo>
                  <a:pt x="108" y="153"/>
                </a:lnTo>
                <a:lnTo>
                  <a:pt x="111" y="158"/>
                </a:lnTo>
                <a:lnTo>
                  <a:pt x="113" y="164"/>
                </a:lnTo>
                <a:lnTo>
                  <a:pt x="92" y="170"/>
                </a:lnTo>
                <a:close/>
                <a:moveTo>
                  <a:pt x="108" y="153"/>
                </a:moveTo>
                <a:lnTo>
                  <a:pt x="110" y="156"/>
                </a:lnTo>
                <a:lnTo>
                  <a:pt x="108" y="153"/>
                </a:lnTo>
                <a:lnTo>
                  <a:pt x="99" y="159"/>
                </a:lnTo>
                <a:lnTo>
                  <a:pt x="108" y="153"/>
                </a:lnTo>
                <a:close/>
                <a:moveTo>
                  <a:pt x="90" y="164"/>
                </a:moveTo>
                <a:lnTo>
                  <a:pt x="84" y="157"/>
                </a:lnTo>
                <a:lnTo>
                  <a:pt x="76" y="149"/>
                </a:lnTo>
                <a:lnTo>
                  <a:pt x="90" y="133"/>
                </a:lnTo>
                <a:lnTo>
                  <a:pt x="101" y="144"/>
                </a:lnTo>
                <a:lnTo>
                  <a:pt x="108" y="153"/>
                </a:lnTo>
                <a:lnTo>
                  <a:pt x="90" y="164"/>
                </a:lnTo>
                <a:close/>
                <a:moveTo>
                  <a:pt x="76" y="149"/>
                </a:moveTo>
                <a:lnTo>
                  <a:pt x="64" y="138"/>
                </a:lnTo>
                <a:lnTo>
                  <a:pt x="51" y="127"/>
                </a:lnTo>
                <a:lnTo>
                  <a:pt x="63" y="110"/>
                </a:lnTo>
                <a:lnTo>
                  <a:pt x="78" y="122"/>
                </a:lnTo>
                <a:lnTo>
                  <a:pt x="90" y="133"/>
                </a:lnTo>
                <a:lnTo>
                  <a:pt x="76" y="149"/>
                </a:lnTo>
                <a:close/>
                <a:moveTo>
                  <a:pt x="50" y="110"/>
                </a:moveTo>
                <a:lnTo>
                  <a:pt x="57" y="105"/>
                </a:lnTo>
                <a:lnTo>
                  <a:pt x="63" y="110"/>
                </a:lnTo>
                <a:lnTo>
                  <a:pt x="57" y="119"/>
                </a:lnTo>
                <a:lnTo>
                  <a:pt x="50" y="11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75" name="Freeform 83"/>
          <p:cNvSpPr>
            <a:spLocks noEditPoints="1"/>
          </p:cNvSpPr>
          <p:nvPr/>
        </p:nvSpPr>
        <p:spPr bwMode="auto">
          <a:xfrm>
            <a:off x="2836863" y="4775200"/>
            <a:ext cx="66675" cy="106362"/>
          </a:xfrm>
          <a:custGeom>
            <a:avLst/>
            <a:gdLst>
              <a:gd name="T0" fmla="*/ 120 w 125"/>
              <a:gd name="T1" fmla="*/ 5 h 203"/>
              <a:gd name="T2" fmla="*/ 103 w 125"/>
              <a:gd name="T3" fmla="*/ 7 h 203"/>
              <a:gd name="T4" fmla="*/ 89 w 125"/>
              <a:gd name="T5" fmla="*/ 12 h 203"/>
              <a:gd name="T6" fmla="*/ 78 w 125"/>
              <a:gd name="T7" fmla="*/ 19 h 203"/>
              <a:gd name="T8" fmla="*/ 65 w 125"/>
              <a:gd name="T9" fmla="*/ 30 h 203"/>
              <a:gd name="T10" fmla="*/ 55 w 125"/>
              <a:gd name="T11" fmla="*/ 42 h 203"/>
              <a:gd name="T12" fmla="*/ 46 w 125"/>
              <a:gd name="T13" fmla="*/ 56 h 203"/>
              <a:gd name="T14" fmla="*/ 39 w 125"/>
              <a:gd name="T15" fmla="*/ 71 h 203"/>
              <a:gd name="T16" fmla="*/ 33 w 125"/>
              <a:gd name="T17" fmla="*/ 90 h 203"/>
              <a:gd name="T18" fmla="*/ 54 w 125"/>
              <a:gd name="T19" fmla="*/ 80 h 203"/>
              <a:gd name="T20" fmla="*/ 75 w 125"/>
              <a:gd name="T21" fmla="*/ 76 h 203"/>
              <a:gd name="T22" fmla="*/ 84 w 125"/>
              <a:gd name="T23" fmla="*/ 77 h 203"/>
              <a:gd name="T24" fmla="*/ 94 w 125"/>
              <a:gd name="T25" fmla="*/ 80 h 203"/>
              <a:gd name="T26" fmla="*/ 110 w 125"/>
              <a:gd name="T27" fmla="*/ 92 h 203"/>
              <a:gd name="T28" fmla="*/ 116 w 125"/>
              <a:gd name="T29" fmla="*/ 100 h 203"/>
              <a:gd name="T30" fmla="*/ 120 w 125"/>
              <a:gd name="T31" fmla="*/ 111 h 203"/>
              <a:gd name="T32" fmla="*/ 125 w 125"/>
              <a:gd name="T33" fmla="*/ 134 h 203"/>
              <a:gd name="T34" fmla="*/ 120 w 125"/>
              <a:gd name="T35" fmla="*/ 157 h 203"/>
              <a:gd name="T36" fmla="*/ 110 w 125"/>
              <a:gd name="T37" fmla="*/ 179 h 203"/>
              <a:gd name="T38" fmla="*/ 100 w 125"/>
              <a:gd name="T39" fmla="*/ 190 h 203"/>
              <a:gd name="T40" fmla="*/ 89 w 125"/>
              <a:gd name="T41" fmla="*/ 197 h 203"/>
              <a:gd name="T42" fmla="*/ 76 w 125"/>
              <a:gd name="T43" fmla="*/ 202 h 203"/>
              <a:gd name="T44" fmla="*/ 62 w 125"/>
              <a:gd name="T45" fmla="*/ 203 h 203"/>
              <a:gd name="T46" fmla="*/ 44 w 125"/>
              <a:gd name="T47" fmla="*/ 200 h 203"/>
              <a:gd name="T48" fmla="*/ 28 w 125"/>
              <a:gd name="T49" fmla="*/ 191 h 203"/>
              <a:gd name="T50" fmla="*/ 16 w 125"/>
              <a:gd name="T51" fmla="*/ 176 h 203"/>
              <a:gd name="T52" fmla="*/ 7 w 125"/>
              <a:gd name="T53" fmla="*/ 161 h 203"/>
              <a:gd name="T54" fmla="*/ 2 w 125"/>
              <a:gd name="T55" fmla="*/ 143 h 203"/>
              <a:gd name="T56" fmla="*/ 0 w 125"/>
              <a:gd name="T57" fmla="*/ 123 h 203"/>
              <a:gd name="T58" fmla="*/ 3 w 125"/>
              <a:gd name="T59" fmla="*/ 97 h 203"/>
              <a:gd name="T60" fmla="*/ 11 w 125"/>
              <a:gd name="T61" fmla="*/ 72 h 203"/>
              <a:gd name="T62" fmla="*/ 24 w 125"/>
              <a:gd name="T63" fmla="*/ 51 h 203"/>
              <a:gd name="T64" fmla="*/ 42 w 125"/>
              <a:gd name="T65" fmla="*/ 31 h 203"/>
              <a:gd name="T66" fmla="*/ 60 w 125"/>
              <a:gd name="T67" fmla="*/ 15 h 203"/>
              <a:gd name="T68" fmla="*/ 79 w 125"/>
              <a:gd name="T69" fmla="*/ 6 h 203"/>
              <a:gd name="T70" fmla="*/ 97 w 125"/>
              <a:gd name="T71" fmla="*/ 1 h 203"/>
              <a:gd name="T72" fmla="*/ 112 w 125"/>
              <a:gd name="T73" fmla="*/ 0 h 203"/>
              <a:gd name="T74" fmla="*/ 30 w 125"/>
              <a:gd name="T75" fmla="*/ 100 h 203"/>
              <a:gd name="T76" fmla="*/ 28 w 125"/>
              <a:gd name="T77" fmla="*/ 118 h 203"/>
              <a:gd name="T78" fmla="*/ 28 w 125"/>
              <a:gd name="T79" fmla="*/ 133 h 203"/>
              <a:gd name="T80" fmla="*/ 29 w 125"/>
              <a:gd name="T81" fmla="*/ 147 h 203"/>
              <a:gd name="T82" fmla="*/ 33 w 125"/>
              <a:gd name="T83" fmla="*/ 163 h 203"/>
              <a:gd name="T84" fmla="*/ 40 w 125"/>
              <a:gd name="T85" fmla="*/ 177 h 203"/>
              <a:gd name="T86" fmla="*/ 49 w 125"/>
              <a:gd name="T87" fmla="*/ 189 h 203"/>
              <a:gd name="T88" fmla="*/ 56 w 125"/>
              <a:gd name="T89" fmla="*/ 194 h 203"/>
              <a:gd name="T90" fmla="*/ 67 w 125"/>
              <a:gd name="T91" fmla="*/ 196 h 203"/>
              <a:gd name="T92" fmla="*/ 78 w 125"/>
              <a:gd name="T93" fmla="*/ 193 h 203"/>
              <a:gd name="T94" fmla="*/ 89 w 125"/>
              <a:gd name="T95" fmla="*/ 183 h 203"/>
              <a:gd name="T96" fmla="*/ 97 w 125"/>
              <a:gd name="T97" fmla="*/ 169 h 203"/>
              <a:gd name="T98" fmla="*/ 99 w 125"/>
              <a:gd name="T99" fmla="*/ 149 h 203"/>
              <a:gd name="T100" fmla="*/ 97 w 125"/>
              <a:gd name="T101" fmla="*/ 126 h 203"/>
              <a:gd name="T102" fmla="*/ 89 w 125"/>
              <a:gd name="T103" fmla="*/ 107 h 203"/>
              <a:gd name="T104" fmla="*/ 83 w 125"/>
              <a:gd name="T105" fmla="*/ 98 h 203"/>
              <a:gd name="T106" fmla="*/ 77 w 125"/>
              <a:gd name="T107" fmla="*/ 93 h 203"/>
              <a:gd name="T108" fmla="*/ 70 w 125"/>
              <a:gd name="T109" fmla="*/ 90 h 203"/>
              <a:gd name="T110" fmla="*/ 61 w 125"/>
              <a:gd name="T111" fmla="*/ 89 h 203"/>
              <a:gd name="T112" fmla="*/ 49 w 125"/>
              <a:gd name="T113" fmla="*/ 91 h 203"/>
              <a:gd name="T114" fmla="*/ 30 w 125"/>
              <a:gd name="T115" fmla="*/ 100 h 20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5"/>
              <a:gd name="T175" fmla="*/ 0 h 203"/>
              <a:gd name="T176" fmla="*/ 125 w 125"/>
              <a:gd name="T177" fmla="*/ 203 h 20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5" h="203">
                <a:moveTo>
                  <a:pt x="120" y="0"/>
                </a:moveTo>
                <a:lnTo>
                  <a:pt x="120" y="5"/>
                </a:lnTo>
                <a:lnTo>
                  <a:pt x="111" y="6"/>
                </a:lnTo>
                <a:lnTo>
                  <a:pt x="103" y="7"/>
                </a:lnTo>
                <a:lnTo>
                  <a:pt x="96" y="10"/>
                </a:lnTo>
                <a:lnTo>
                  <a:pt x="89" y="12"/>
                </a:lnTo>
                <a:lnTo>
                  <a:pt x="83" y="15"/>
                </a:lnTo>
                <a:lnTo>
                  <a:pt x="78" y="19"/>
                </a:lnTo>
                <a:lnTo>
                  <a:pt x="72" y="25"/>
                </a:lnTo>
                <a:lnTo>
                  <a:pt x="65" y="30"/>
                </a:lnTo>
                <a:lnTo>
                  <a:pt x="60" y="36"/>
                </a:lnTo>
                <a:lnTo>
                  <a:pt x="55" y="42"/>
                </a:lnTo>
                <a:lnTo>
                  <a:pt x="50" y="49"/>
                </a:lnTo>
                <a:lnTo>
                  <a:pt x="46" y="56"/>
                </a:lnTo>
                <a:lnTo>
                  <a:pt x="43" y="63"/>
                </a:lnTo>
                <a:lnTo>
                  <a:pt x="39" y="71"/>
                </a:lnTo>
                <a:lnTo>
                  <a:pt x="35" y="81"/>
                </a:lnTo>
                <a:lnTo>
                  <a:pt x="33" y="90"/>
                </a:lnTo>
                <a:lnTo>
                  <a:pt x="44" y="84"/>
                </a:lnTo>
                <a:lnTo>
                  <a:pt x="54" y="80"/>
                </a:lnTo>
                <a:lnTo>
                  <a:pt x="64" y="77"/>
                </a:lnTo>
                <a:lnTo>
                  <a:pt x="75" y="76"/>
                </a:lnTo>
                <a:lnTo>
                  <a:pt x="80" y="77"/>
                </a:lnTo>
                <a:lnTo>
                  <a:pt x="84" y="77"/>
                </a:lnTo>
                <a:lnTo>
                  <a:pt x="89" y="79"/>
                </a:lnTo>
                <a:lnTo>
                  <a:pt x="94" y="80"/>
                </a:lnTo>
                <a:lnTo>
                  <a:pt x="102" y="85"/>
                </a:lnTo>
                <a:lnTo>
                  <a:pt x="110" y="92"/>
                </a:lnTo>
                <a:lnTo>
                  <a:pt x="113" y="96"/>
                </a:lnTo>
                <a:lnTo>
                  <a:pt x="116" y="100"/>
                </a:lnTo>
                <a:lnTo>
                  <a:pt x="118" y="106"/>
                </a:lnTo>
                <a:lnTo>
                  <a:pt x="120" y="111"/>
                </a:lnTo>
                <a:lnTo>
                  <a:pt x="124" y="122"/>
                </a:lnTo>
                <a:lnTo>
                  <a:pt x="125" y="134"/>
                </a:lnTo>
                <a:lnTo>
                  <a:pt x="124" y="146"/>
                </a:lnTo>
                <a:lnTo>
                  <a:pt x="120" y="157"/>
                </a:lnTo>
                <a:lnTo>
                  <a:pt x="116" y="169"/>
                </a:lnTo>
                <a:lnTo>
                  <a:pt x="110" y="179"/>
                </a:lnTo>
                <a:lnTo>
                  <a:pt x="105" y="184"/>
                </a:lnTo>
                <a:lnTo>
                  <a:pt x="100" y="190"/>
                </a:lnTo>
                <a:lnTo>
                  <a:pt x="95" y="194"/>
                </a:lnTo>
                <a:lnTo>
                  <a:pt x="89" y="197"/>
                </a:lnTo>
                <a:lnTo>
                  <a:pt x="83" y="200"/>
                </a:lnTo>
                <a:lnTo>
                  <a:pt x="76" y="202"/>
                </a:lnTo>
                <a:lnTo>
                  <a:pt x="70" y="203"/>
                </a:lnTo>
                <a:lnTo>
                  <a:pt x="62" y="203"/>
                </a:lnTo>
                <a:lnTo>
                  <a:pt x="52" y="203"/>
                </a:lnTo>
                <a:lnTo>
                  <a:pt x="44" y="200"/>
                </a:lnTo>
                <a:lnTo>
                  <a:pt x="35" y="196"/>
                </a:lnTo>
                <a:lnTo>
                  <a:pt x="28" y="191"/>
                </a:lnTo>
                <a:lnTo>
                  <a:pt x="22" y="183"/>
                </a:lnTo>
                <a:lnTo>
                  <a:pt x="16" y="176"/>
                </a:lnTo>
                <a:lnTo>
                  <a:pt x="12" y="169"/>
                </a:lnTo>
                <a:lnTo>
                  <a:pt x="7" y="161"/>
                </a:lnTo>
                <a:lnTo>
                  <a:pt x="4" y="151"/>
                </a:lnTo>
                <a:lnTo>
                  <a:pt x="2" y="143"/>
                </a:lnTo>
                <a:lnTo>
                  <a:pt x="1" y="133"/>
                </a:lnTo>
                <a:lnTo>
                  <a:pt x="0" y="123"/>
                </a:lnTo>
                <a:lnTo>
                  <a:pt x="1" y="110"/>
                </a:lnTo>
                <a:lnTo>
                  <a:pt x="3" y="97"/>
                </a:lnTo>
                <a:lnTo>
                  <a:pt x="6" y="85"/>
                </a:lnTo>
                <a:lnTo>
                  <a:pt x="11" y="72"/>
                </a:lnTo>
                <a:lnTo>
                  <a:pt x="17" y="61"/>
                </a:lnTo>
                <a:lnTo>
                  <a:pt x="24" y="51"/>
                </a:lnTo>
                <a:lnTo>
                  <a:pt x="32" y="40"/>
                </a:lnTo>
                <a:lnTo>
                  <a:pt x="42" y="31"/>
                </a:lnTo>
                <a:lnTo>
                  <a:pt x="51" y="22"/>
                </a:lnTo>
                <a:lnTo>
                  <a:pt x="60" y="15"/>
                </a:lnTo>
                <a:lnTo>
                  <a:pt x="70" y="9"/>
                </a:lnTo>
                <a:lnTo>
                  <a:pt x="79" y="6"/>
                </a:lnTo>
                <a:lnTo>
                  <a:pt x="87" y="3"/>
                </a:lnTo>
                <a:lnTo>
                  <a:pt x="97" y="1"/>
                </a:lnTo>
                <a:lnTo>
                  <a:pt x="105" y="0"/>
                </a:lnTo>
                <a:lnTo>
                  <a:pt x="112" y="0"/>
                </a:lnTo>
                <a:lnTo>
                  <a:pt x="120" y="0"/>
                </a:lnTo>
                <a:close/>
                <a:moveTo>
                  <a:pt x="30" y="100"/>
                </a:moveTo>
                <a:lnTo>
                  <a:pt x="29" y="110"/>
                </a:lnTo>
                <a:lnTo>
                  <a:pt x="28" y="118"/>
                </a:lnTo>
                <a:lnTo>
                  <a:pt x="28" y="126"/>
                </a:lnTo>
                <a:lnTo>
                  <a:pt x="28" y="133"/>
                </a:lnTo>
                <a:lnTo>
                  <a:pt x="28" y="140"/>
                </a:lnTo>
                <a:lnTo>
                  <a:pt x="29" y="147"/>
                </a:lnTo>
                <a:lnTo>
                  <a:pt x="31" y="154"/>
                </a:lnTo>
                <a:lnTo>
                  <a:pt x="33" y="163"/>
                </a:lnTo>
                <a:lnTo>
                  <a:pt x="36" y="171"/>
                </a:lnTo>
                <a:lnTo>
                  <a:pt x="40" y="177"/>
                </a:lnTo>
                <a:lnTo>
                  <a:pt x="44" y="183"/>
                </a:lnTo>
                <a:lnTo>
                  <a:pt x="49" y="189"/>
                </a:lnTo>
                <a:lnTo>
                  <a:pt x="52" y="192"/>
                </a:lnTo>
                <a:lnTo>
                  <a:pt x="56" y="194"/>
                </a:lnTo>
                <a:lnTo>
                  <a:pt x="61" y="195"/>
                </a:lnTo>
                <a:lnTo>
                  <a:pt x="67" y="196"/>
                </a:lnTo>
                <a:lnTo>
                  <a:pt x="73" y="195"/>
                </a:lnTo>
                <a:lnTo>
                  <a:pt x="78" y="193"/>
                </a:lnTo>
                <a:lnTo>
                  <a:pt x="84" y="189"/>
                </a:lnTo>
                <a:lnTo>
                  <a:pt x="89" y="183"/>
                </a:lnTo>
                <a:lnTo>
                  <a:pt x="94" y="177"/>
                </a:lnTo>
                <a:lnTo>
                  <a:pt x="97" y="169"/>
                </a:lnTo>
                <a:lnTo>
                  <a:pt x="99" y="160"/>
                </a:lnTo>
                <a:lnTo>
                  <a:pt x="99" y="149"/>
                </a:lnTo>
                <a:lnTo>
                  <a:pt x="99" y="138"/>
                </a:lnTo>
                <a:lnTo>
                  <a:pt x="97" y="126"/>
                </a:lnTo>
                <a:lnTo>
                  <a:pt x="94" y="116"/>
                </a:lnTo>
                <a:lnTo>
                  <a:pt x="89" y="107"/>
                </a:lnTo>
                <a:lnTo>
                  <a:pt x="86" y="102"/>
                </a:lnTo>
                <a:lnTo>
                  <a:pt x="83" y="98"/>
                </a:lnTo>
                <a:lnTo>
                  <a:pt x="80" y="95"/>
                </a:lnTo>
                <a:lnTo>
                  <a:pt x="77" y="93"/>
                </a:lnTo>
                <a:lnTo>
                  <a:pt x="74" y="91"/>
                </a:lnTo>
                <a:lnTo>
                  <a:pt x="70" y="90"/>
                </a:lnTo>
                <a:lnTo>
                  <a:pt x="65" y="89"/>
                </a:lnTo>
                <a:lnTo>
                  <a:pt x="61" y="89"/>
                </a:lnTo>
                <a:lnTo>
                  <a:pt x="55" y="89"/>
                </a:lnTo>
                <a:lnTo>
                  <a:pt x="49" y="91"/>
                </a:lnTo>
                <a:lnTo>
                  <a:pt x="42" y="94"/>
                </a:lnTo>
                <a:lnTo>
                  <a:pt x="30" y="10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76" name="Freeform 84"/>
          <p:cNvSpPr>
            <a:spLocks noEditPoints="1"/>
          </p:cNvSpPr>
          <p:nvPr/>
        </p:nvSpPr>
        <p:spPr bwMode="auto">
          <a:xfrm>
            <a:off x="2832100" y="4765675"/>
            <a:ext cx="76200" cy="122237"/>
          </a:xfrm>
          <a:custGeom>
            <a:avLst/>
            <a:gdLst>
              <a:gd name="T0" fmla="*/ 132 w 145"/>
              <a:gd name="T1" fmla="*/ 31 h 231"/>
              <a:gd name="T2" fmla="*/ 129 w 145"/>
              <a:gd name="T3" fmla="*/ 11 h 231"/>
              <a:gd name="T4" fmla="*/ 116 w 145"/>
              <a:gd name="T5" fmla="*/ 33 h 231"/>
              <a:gd name="T6" fmla="*/ 94 w 145"/>
              <a:gd name="T7" fmla="*/ 44 h 231"/>
              <a:gd name="T8" fmla="*/ 87 w 145"/>
              <a:gd name="T9" fmla="*/ 35 h 231"/>
              <a:gd name="T10" fmla="*/ 94 w 145"/>
              <a:gd name="T11" fmla="*/ 44 h 231"/>
              <a:gd name="T12" fmla="*/ 73 w 145"/>
              <a:gd name="T13" fmla="*/ 65 h 231"/>
              <a:gd name="T14" fmla="*/ 46 w 145"/>
              <a:gd name="T15" fmla="*/ 67 h 231"/>
              <a:gd name="T16" fmla="*/ 46 w 145"/>
              <a:gd name="T17" fmla="*/ 67 h 231"/>
              <a:gd name="T18" fmla="*/ 59 w 145"/>
              <a:gd name="T19" fmla="*/ 92 h 231"/>
              <a:gd name="T20" fmla="*/ 26 w 145"/>
              <a:gd name="T21" fmla="*/ 131 h 231"/>
              <a:gd name="T22" fmla="*/ 58 w 145"/>
              <a:gd name="T23" fmla="*/ 109 h 231"/>
              <a:gd name="T24" fmla="*/ 67 w 145"/>
              <a:gd name="T25" fmla="*/ 105 h 231"/>
              <a:gd name="T26" fmla="*/ 92 w 145"/>
              <a:gd name="T27" fmla="*/ 103 h 231"/>
              <a:gd name="T28" fmla="*/ 112 w 145"/>
              <a:gd name="T29" fmla="*/ 115 h 231"/>
              <a:gd name="T30" fmla="*/ 141 w 145"/>
              <a:gd name="T31" fmla="*/ 124 h 231"/>
              <a:gd name="T32" fmla="*/ 145 w 145"/>
              <a:gd name="T33" fmla="*/ 142 h 231"/>
              <a:gd name="T34" fmla="*/ 144 w 145"/>
              <a:gd name="T35" fmla="*/ 164 h 231"/>
              <a:gd name="T36" fmla="*/ 139 w 145"/>
              <a:gd name="T37" fmla="*/ 183 h 231"/>
              <a:gd name="T38" fmla="*/ 111 w 145"/>
              <a:gd name="T39" fmla="*/ 189 h 231"/>
              <a:gd name="T40" fmla="*/ 111 w 145"/>
              <a:gd name="T41" fmla="*/ 219 h 231"/>
              <a:gd name="T42" fmla="*/ 104 w 145"/>
              <a:gd name="T43" fmla="*/ 223 h 231"/>
              <a:gd name="T44" fmla="*/ 89 w 145"/>
              <a:gd name="T45" fmla="*/ 206 h 231"/>
              <a:gd name="T46" fmla="*/ 57 w 145"/>
              <a:gd name="T47" fmla="*/ 207 h 231"/>
              <a:gd name="T48" fmla="*/ 31 w 145"/>
              <a:gd name="T49" fmla="*/ 214 h 231"/>
              <a:gd name="T50" fmla="*/ 12 w 145"/>
              <a:gd name="T51" fmla="*/ 190 h 231"/>
              <a:gd name="T52" fmla="*/ 7 w 145"/>
              <a:gd name="T53" fmla="*/ 181 h 231"/>
              <a:gd name="T54" fmla="*/ 25 w 145"/>
              <a:gd name="T55" fmla="*/ 165 h 231"/>
              <a:gd name="T56" fmla="*/ 21 w 145"/>
              <a:gd name="T57" fmla="*/ 139 h 231"/>
              <a:gd name="T58" fmla="*/ 3 w 145"/>
              <a:gd name="T59" fmla="*/ 111 h 231"/>
              <a:gd name="T60" fmla="*/ 26 w 145"/>
              <a:gd name="T61" fmla="*/ 60 h 231"/>
              <a:gd name="T62" fmla="*/ 59 w 145"/>
              <a:gd name="T63" fmla="*/ 54 h 231"/>
              <a:gd name="T64" fmla="*/ 59 w 145"/>
              <a:gd name="T65" fmla="*/ 54 h 231"/>
              <a:gd name="T66" fmla="*/ 64 w 145"/>
              <a:gd name="T67" fmla="*/ 22 h 231"/>
              <a:gd name="T68" fmla="*/ 92 w 145"/>
              <a:gd name="T69" fmla="*/ 31 h 231"/>
              <a:gd name="T70" fmla="*/ 100 w 145"/>
              <a:gd name="T71" fmla="*/ 29 h 231"/>
              <a:gd name="T72" fmla="*/ 108 w 145"/>
              <a:gd name="T73" fmla="*/ 27 h 231"/>
              <a:gd name="T74" fmla="*/ 141 w 145"/>
              <a:gd name="T75" fmla="*/ 4 h 231"/>
              <a:gd name="T76" fmla="*/ 29 w 145"/>
              <a:gd name="T77" fmla="*/ 126 h 231"/>
              <a:gd name="T78" fmla="*/ 28 w 145"/>
              <a:gd name="T79" fmla="*/ 134 h 231"/>
              <a:gd name="T80" fmla="*/ 49 w 145"/>
              <a:gd name="T81" fmla="*/ 149 h 231"/>
              <a:gd name="T82" fmla="*/ 53 w 145"/>
              <a:gd name="T83" fmla="*/ 176 h 231"/>
              <a:gd name="T84" fmla="*/ 43 w 145"/>
              <a:gd name="T85" fmla="*/ 179 h 231"/>
              <a:gd name="T86" fmla="*/ 53 w 145"/>
              <a:gd name="T87" fmla="*/ 176 h 231"/>
              <a:gd name="T88" fmla="*/ 52 w 145"/>
              <a:gd name="T89" fmla="*/ 213 h 231"/>
              <a:gd name="T90" fmla="*/ 63 w 145"/>
              <a:gd name="T91" fmla="*/ 219 h 231"/>
              <a:gd name="T92" fmla="*/ 69 w 145"/>
              <a:gd name="T93" fmla="*/ 221 h 231"/>
              <a:gd name="T94" fmla="*/ 85 w 145"/>
              <a:gd name="T95" fmla="*/ 221 h 231"/>
              <a:gd name="T96" fmla="*/ 100 w 145"/>
              <a:gd name="T97" fmla="*/ 213 h 231"/>
              <a:gd name="T98" fmla="*/ 91 w 145"/>
              <a:gd name="T99" fmla="*/ 193 h 231"/>
              <a:gd name="T100" fmla="*/ 91 w 145"/>
              <a:gd name="T101" fmla="*/ 193 h 231"/>
              <a:gd name="T102" fmla="*/ 98 w 145"/>
              <a:gd name="T103" fmla="*/ 165 h 231"/>
              <a:gd name="T104" fmla="*/ 93 w 145"/>
              <a:gd name="T105" fmla="*/ 136 h 231"/>
              <a:gd name="T106" fmla="*/ 82 w 145"/>
              <a:gd name="T107" fmla="*/ 117 h 231"/>
              <a:gd name="T108" fmla="*/ 77 w 145"/>
              <a:gd name="T109" fmla="*/ 115 h 231"/>
              <a:gd name="T110" fmla="*/ 71 w 145"/>
              <a:gd name="T111" fmla="*/ 115 h 231"/>
              <a:gd name="T112" fmla="*/ 81 w 145"/>
              <a:gd name="T113" fmla="*/ 112 h 231"/>
              <a:gd name="T114" fmla="*/ 60 w 145"/>
              <a:gd name="T115" fmla="*/ 96 h 231"/>
              <a:gd name="T116" fmla="*/ 56 w 145"/>
              <a:gd name="T117" fmla="*/ 97 h 231"/>
              <a:gd name="T118" fmla="*/ 57 w 145"/>
              <a:gd name="T119" fmla="*/ 120 h 23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5"/>
              <a:gd name="T181" fmla="*/ 0 h 231"/>
              <a:gd name="T182" fmla="*/ 145 w 145"/>
              <a:gd name="T183" fmla="*/ 231 h 23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5" h="231">
                <a:moveTo>
                  <a:pt x="141" y="16"/>
                </a:moveTo>
                <a:lnTo>
                  <a:pt x="141" y="21"/>
                </a:lnTo>
                <a:lnTo>
                  <a:pt x="120" y="21"/>
                </a:lnTo>
                <a:lnTo>
                  <a:pt x="120" y="16"/>
                </a:lnTo>
                <a:lnTo>
                  <a:pt x="141" y="16"/>
                </a:lnTo>
                <a:close/>
                <a:moveTo>
                  <a:pt x="141" y="21"/>
                </a:moveTo>
                <a:lnTo>
                  <a:pt x="141" y="30"/>
                </a:lnTo>
                <a:lnTo>
                  <a:pt x="132" y="31"/>
                </a:lnTo>
                <a:lnTo>
                  <a:pt x="130" y="21"/>
                </a:lnTo>
                <a:lnTo>
                  <a:pt x="141" y="21"/>
                </a:lnTo>
                <a:close/>
                <a:moveTo>
                  <a:pt x="132" y="31"/>
                </a:moveTo>
                <a:lnTo>
                  <a:pt x="123" y="32"/>
                </a:lnTo>
                <a:lnTo>
                  <a:pt x="116" y="33"/>
                </a:lnTo>
                <a:lnTo>
                  <a:pt x="111" y="14"/>
                </a:lnTo>
                <a:lnTo>
                  <a:pt x="120" y="12"/>
                </a:lnTo>
                <a:lnTo>
                  <a:pt x="129" y="11"/>
                </a:lnTo>
                <a:lnTo>
                  <a:pt x="132" y="31"/>
                </a:lnTo>
                <a:close/>
                <a:moveTo>
                  <a:pt x="116" y="33"/>
                </a:moveTo>
                <a:lnTo>
                  <a:pt x="110" y="35"/>
                </a:lnTo>
                <a:lnTo>
                  <a:pt x="105" y="38"/>
                </a:lnTo>
                <a:lnTo>
                  <a:pt x="95" y="19"/>
                </a:lnTo>
                <a:lnTo>
                  <a:pt x="102" y="16"/>
                </a:lnTo>
                <a:lnTo>
                  <a:pt x="111" y="14"/>
                </a:lnTo>
                <a:lnTo>
                  <a:pt x="116" y="33"/>
                </a:lnTo>
                <a:close/>
                <a:moveTo>
                  <a:pt x="105" y="38"/>
                </a:moveTo>
                <a:lnTo>
                  <a:pt x="107" y="37"/>
                </a:lnTo>
                <a:lnTo>
                  <a:pt x="104" y="38"/>
                </a:lnTo>
                <a:lnTo>
                  <a:pt x="99" y="28"/>
                </a:lnTo>
                <a:lnTo>
                  <a:pt x="105" y="38"/>
                </a:lnTo>
                <a:close/>
                <a:moveTo>
                  <a:pt x="104" y="38"/>
                </a:moveTo>
                <a:lnTo>
                  <a:pt x="98" y="41"/>
                </a:lnTo>
                <a:lnTo>
                  <a:pt x="94" y="44"/>
                </a:lnTo>
                <a:lnTo>
                  <a:pt x="81" y="27"/>
                </a:lnTo>
                <a:lnTo>
                  <a:pt x="88" y="22"/>
                </a:lnTo>
                <a:lnTo>
                  <a:pt x="95" y="19"/>
                </a:lnTo>
                <a:lnTo>
                  <a:pt x="104" y="38"/>
                </a:lnTo>
                <a:close/>
                <a:moveTo>
                  <a:pt x="94" y="44"/>
                </a:moveTo>
                <a:lnTo>
                  <a:pt x="13" y="103"/>
                </a:lnTo>
                <a:lnTo>
                  <a:pt x="94" y="44"/>
                </a:lnTo>
                <a:lnTo>
                  <a:pt x="87" y="35"/>
                </a:lnTo>
                <a:lnTo>
                  <a:pt x="94" y="44"/>
                </a:lnTo>
                <a:close/>
                <a:moveTo>
                  <a:pt x="94" y="44"/>
                </a:moveTo>
                <a:lnTo>
                  <a:pt x="88" y="48"/>
                </a:lnTo>
                <a:lnTo>
                  <a:pt x="83" y="53"/>
                </a:lnTo>
                <a:lnTo>
                  <a:pt x="68" y="39"/>
                </a:lnTo>
                <a:lnTo>
                  <a:pt x="74" y="32"/>
                </a:lnTo>
                <a:lnTo>
                  <a:pt x="81" y="27"/>
                </a:lnTo>
                <a:lnTo>
                  <a:pt x="94" y="44"/>
                </a:lnTo>
                <a:close/>
                <a:moveTo>
                  <a:pt x="83" y="53"/>
                </a:moveTo>
                <a:lnTo>
                  <a:pt x="90" y="47"/>
                </a:lnTo>
                <a:lnTo>
                  <a:pt x="83" y="53"/>
                </a:lnTo>
                <a:lnTo>
                  <a:pt x="75" y="46"/>
                </a:lnTo>
                <a:lnTo>
                  <a:pt x="83" y="53"/>
                </a:lnTo>
                <a:close/>
                <a:moveTo>
                  <a:pt x="83" y="53"/>
                </a:moveTo>
                <a:lnTo>
                  <a:pt x="78" y="58"/>
                </a:lnTo>
                <a:lnTo>
                  <a:pt x="73" y="65"/>
                </a:lnTo>
                <a:lnTo>
                  <a:pt x="57" y="52"/>
                </a:lnTo>
                <a:lnTo>
                  <a:pt x="62" y="45"/>
                </a:lnTo>
                <a:lnTo>
                  <a:pt x="68" y="39"/>
                </a:lnTo>
                <a:lnTo>
                  <a:pt x="83" y="53"/>
                </a:lnTo>
                <a:close/>
                <a:moveTo>
                  <a:pt x="73" y="65"/>
                </a:moveTo>
                <a:lnTo>
                  <a:pt x="69" y="71"/>
                </a:lnTo>
                <a:lnTo>
                  <a:pt x="65" y="77"/>
                </a:lnTo>
                <a:lnTo>
                  <a:pt x="46" y="67"/>
                </a:lnTo>
                <a:lnTo>
                  <a:pt x="52" y="59"/>
                </a:lnTo>
                <a:lnTo>
                  <a:pt x="57" y="52"/>
                </a:lnTo>
                <a:lnTo>
                  <a:pt x="73" y="65"/>
                </a:lnTo>
                <a:close/>
                <a:moveTo>
                  <a:pt x="46" y="67"/>
                </a:moveTo>
                <a:lnTo>
                  <a:pt x="49" y="63"/>
                </a:lnTo>
                <a:lnTo>
                  <a:pt x="46" y="67"/>
                </a:lnTo>
                <a:lnTo>
                  <a:pt x="56" y="72"/>
                </a:lnTo>
                <a:lnTo>
                  <a:pt x="46" y="67"/>
                </a:lnTo>
                <a:close/>
                <a:moveTo>
                  <a:pt x="65" y="77"/>
                </a:moveTo>
                <a:lnTo>
                  <a:pt x="62" y="84"/>
                </a:lnTo>
                <a:lnTo>
                  <a:pt x="59" y="92"/>
                </a:lnTo>
                <a:lnTo>
                  <a:pt x="39" y="84"/>
                </a:lnTo>
                <a:lnTo>
                  <a:pt x="42" y="75"/>
                </a:lnTo>
                <a:lnTo>
                  <a:pt x="46" y="67"/>
                </a:lnTo>
                <a:lnTo>
                  <a:pt x="65" y="77"/>
                </a:lnTo>
                <a:close/>
                <a:moveTo>
                  <a:pt x="59" y="92"/>
                </a:moveTo>
                <a:lnTo>
                  <a:pt x="56" y="100"/>
                </a:lnTo>
                <a:lnTo>
                  <a:pt x="54" y="109"/>
                </a:lnTo>
                <a:lnTo>
                  <a:pt x="33" y="104"/>
                </a:lnTo>
                <a:lnTo>
                  <a:pt x="36" y="94"/>
                </a:lnTo>
                <a:lnTo>
                  <a:pt x="39" y="84"/>
                </a:lnTo>
                <a:lnTo>
                  <a:pt x="59" y="92"/>
                </a:lnTo>
                <a:close/>
                <a:moveTo>
                  <a:pt x="49" y="115"/>
                </a:moveTo>
                <a:lnTo>
                  <a:pt x="26" y="131"/>
                </a:lnTo>
                <a:lnTo>
                  <a:pt x="33" y="104"/>
                </a:lnTo>
                <a:lnTo>
                  <a:pt x="43" y="106"/>
                </a:lnTo>
                <a:lnTo>
                  <a:pt x="49" y="115"/>
                </a:lnTo>
                <a:close/>
                <a:moveTo>
                  <a:pt x="37" y="98"/>
                </a:moveTo>
                <a:lnTo>
                  <a:pt x="49" y="90"/>
                </a:lnTo>
                <a:lnTo>
                  <a:pt x="61" y="85"/>
                </a:lnTo>
                <a:lnTo>
                  <a:pt x="67" y="105"/>
                </a:lnTo>
                <a:lnTo>
                  <a:pt x="58" y="109"/>
                </a:lnTo>
                <a:lnTo>
                  <a:pt x="49" y="115"/>
                </a:lnTo>
                <a:lnTo>
                  <a:pt x="37" y="98"/>
                </a:lnTo>
                <a:close/>
                <a:moveTo>
                  <a:pt x="61" y="85"/>
                </a:moveTo>
                <a:lnTo>
                  <a:pt x="72" y="82"/>
                </a:lnTo>
                <a:lnTo>
                  <a:pt x="85" y="81"/>
                </a:lnTo>
                <a:lnTo>
                  <a:pt x="85" y="103"/>
                </a:lnTo>
                <a:lnTo>
                  <a:pt x="77" y="103"/>
                </a:lnTo>
                <a:lnTo>
                  <a:pt x="67" y="105"/>
                </a:lnTo>
                <a:lnTo>
                  <a:pt x="61" y="85"/>
                </a:lnTo>
                <a:close/>
                <a:moveTo>
                  <a:pt x="85" y="81"/>
                </a:moveTo>
                <a:lnTo>
                  <a:pt x="91" y="81"/>
                </a:lnTo>
                <a:lnTo>
                  <a:pt x="97" y="82"/>
                </a:lnTo>
                <a:lnTo>
                  <a:pt x="102" y="84"/>
                </a:lnTo>
                <a:lnTo>
                  <a:pt x="108" y="86"/>
                </a:lnTo>
                <a:lnTo>
                  <a:pt x="99" y="106"/>
                </a:lnTo>
                <a:lnTo>
                  <a:pt x="92" y="103"/>
                </a:lnTo>
                <a:lnTo>
                  <a:pt x="85" y="103"/>
                </a:lnTo>
                <a:lnTo>
                  <a:pt x="85" y="81"/>
                </a:lnTo>
                <a:close/>
                <a:moveTo>
                  <a:pt x="108" y="86"/>
                </a:moveTo>
                <a:lnTo>
                  <a:pt x="114" y="89"/>
                </a:lnTo>
                <a:lnTo>
                  <a:pt x="118" y="93"/>
                </a:lnTo>
                <a:lnTo>
                  <a:pt x="123" y="97"/>
                </a:lnTo>
                <a:lnTo>
                  <a:pt x="127" y="101"/>
                </a:lnTo>
                <a:lnTo>
                  <a:pt x="112" y="115"/>
                </a:lnTo>
                <a:lnTo>
                  <a:pt x="106" y="109"/>
                </a:lnTo>
                <a:lnTo>
                  <a:pt x="99" y="106"/>
                </a:lnTo>
                <a:lnTo>
                  <a:pt x="108" y="86"/>
                </a:lnTo>
                <a:close/>
                <a:moveTo>
                  <a:pt x="127" y="101"/>
                </a:moveTo>
                <a:lnTo>
                  <a:pt x="132" y="106"/>
                </a:lnTo>
                <a:lnTo>
                  <a:pt x="136" y="111"/>
                </a:lnTo>
                <a:lnTo>
                  <a:pt x="139" y="117"/>
                </a:lnTo>
                <a:lnTo>
                  <a:pt x="141" y="124"/>
                </a:lnTo>
                <a:lnTo>
                  <a:pt x="121" y="130"/>
                </a:lnTo>
                <a:lnTo>
                  <a:pt x="117" y="123"/>
                </a:lnTo>
                <a:lnTo>
                  <a:pt x="112" y="115"/>
                </a:lnTo>
                <a:lnTo>
                  <a:pt x="127" y="101"/>
                </a:lnTo>
                <a:close/>
                <a:moveTo>
                  <a:pt x="141" y="124"/>
                </a:moveTo>
                <a:lnTo>
                  <a:pt x="143" y="130"/>
                </a:lnTo>
                <a:lnTo>
                  <a:pt x="144" y="136"/>
                </a:lnTo>
                <a:lnTo>
                  <a:pt x="145" y="142"/>
                </a:lnTo>
                <a:lnTo>
                  <a:pt x="145" y="150"/>
                </a:lnTo>
                <a:lnTo>
                  <a:pt x="124" y="150"/>
                </a:lnTo>
                <a:lnTo>
                  <a:pt x="123" y="139"/>
                </a:lnTo>
                <a:lnTo>
                  <a:pt x="121" y="130"/>
                </a:lnTo>
                <a:lnTo>
                  <a:pt x="141" y="124"/>
                </a:lnTo>
                <a:close/>
                <a:moveTo>
                  <a:pt x="145" y="150"/>
                </a:moveTo>
                <a:lnTo>
                  <a:pt x="145" y="157"/>
                </a:lnTo>
                <a:lnTo>
                  <a:pt x="144" y="164"/>
                </a:lnTo>
                <a:lnTo>
                  <a:pt x="143" y="170"/>
                </a:lnTo>
                <a:lnTo>
                  <a:pt x="141" y="177"/>
                </a:lnTo>
                <a:lnTo>
                  <a:pt x="121" y="170"/>
                </a:lnTo>
                <a:lnTo>
                  <a:pt x="123" y="160"/>
                </a:lnTo>
                <a:lnTo>
                  <a:pt x="124" y="150"/>
                </a:lnTo>
                <a:lnTo>
                  <a:pt x="145" y="150"/>
                </a:lnTo>
                <a:close/>
                <a:moveTo>
                  <a:pt x="141" y="177"/>
                </a:moveTo>
                <a:lnTo>
                  <a:pt x="139" y="183"/>
                </a:lnTo>
                <a:lnTo>
                  <a:pt x="136" y="189"/>
                </a:lnTo>
                <a:lnTo>
                  <a:pt x="133" y="195"/>
                </a:lnTo>
                <a:lnTo>
                  <a:pt x="128" y="201"/>
                </a:lnTo>
                <a:lnTo>
                  <a:pt x="111" y="189"/>
                </a:lnTo>
                <a:lnTo>
                  <a:pt x="117" y="180"/>
                </a:lnTo>
                <a:lnTo>
                  <a:pt x="121" y="170"/>
                </a:lnTo>
                <a:lnTo>
                  <a:pt x="141" y="177"/>
                </a:lnTo>
                <a:close/>
                <a:moveTo>
                  <a:pt x="111" y="189"/>
                </a:moveTo>
                <a:lnTo>
                  <a:pt x="107" y="195"/>
                </a:lnTo>
                <a:lnTo>
                  <a:pt x="111" y="189"/>
                </a:lnTo>
                <a:lnTo>
                  <a:pt x="120" y="195"/>
                </a:lnTo>
                <a:lnTo>
                  <a:pt x="111" y="189"/>
                </a:lnTo>
                <a:close/>
                <a:moveTo>
                  <a:pt x="128" y="201"/>
                </a:moveTo>
                <a:lnTo>
                  <a:pt x="123" y="208"/>
                </a:lnTo>
                <a:lnTo>
                  <a:pt x="117" y="214"/>
                </a:lnTo>
                <a:lnTo>
                  <a:pt x="111" y="219"/>
                </a:lnTo>
                <a:lnTo>
                  <a:pt x="104" y="223"/>
                </a:lnTo>
                <a:lnTo>
                  <a:pt x="94" y="204"/>
                </a:lnTo>
                <a:lnTo>
                  <a:pt x="98" y="201"/>
                </a:lnTo>
                <a:lnTo>
                  <a:pt x="104" y="197"/>
                </a:lnTo>
                <a:lnTo>
                  <a:pt x="108" y="193"/>
                </a:lnTo>
                <a:lnTo>
                  <a:pt x="111" y="189"/>
                </a:lnTo>
                <a:lnTo>
                  <a:pt x="128" y="201"/>
                </a:lnTo>
                <a:close/>
                <a:moveTo>
                  <a:pt x="104" y="223"/>
                </a:moveTo>
                <a:lnTo>
                  <a:pt x="96" y="226"/>
                </a:lnTo>
                <a:lnTo>
                  <a:pt x="89" y="228"/>
                </a:lnTo>
                <a:lnTo>
                  <a:pt x="81" y="229"/>
                </a:lnTo>
                <a:lnTo>
                  <a:pt x="72" y="231"/>
                </a:lnTo>
                <a:lnTo>
                  <a:pt x="72" y="209"/>
                </a:lnTo>
                <a:lnTo>
                  <a:pt x="79" y="209"/>
                </a:lnTo>
                <a:lnTo>
                  <a:pt x="84" y="208"/>
                </a:lnTo>
                <a:lnTo>
                  <a:pt x="89" y="206"/>
                </a:lnTo>
                <a:lnTo>
                  <a:pt x="94" y="204"/>
                </a:lnTo>
                <a:lnTo>
                  <a:pt x="104" y="223"/>
                </a:lnTo>
                <a:close/>
                <a:moveTo>
                  <a:pt x="72" y="231"/>
                </a:moveTo>
                <a:lnTo>
                  <a:pt x="66" y="229"/>
                </a:lnTo>
                <a:lnTo>
                  <a:pt x="61" y="229"/>
                </a:lnTo>
                <a:lnTo>
                  <a:pt x="55" y="227"/>
                </a:lnTo>
                <a:lnTo>
                  <a:pt x="50" y="226"/>
                </a:lnTo>
                <a:lnTo>
                  <a:pt x="57" y="207"/>
                </a:lnTo>
                <a:lnTo>
                  <a:pt x="64" y="209"/>
                </a:lnTo>
                <a:lnTo>
                  <a:pt x="72" y="209"/>
                </a:lnTo>
                <a:lnTo>
                  <a:pt x="72" y="231"/>
                </a:lnTo>
                <a:close/>
                <a:moveTo>
                  <a:pt x="50" y="226"/>
                </a:moveTo>
                <a:lnTo>
                  <a:pt x="44" y="223"/>
                </a:lnTo>
                <a:lnTo>
                  <a:pt x="39" y="221"/>
                </a:lnTo>
                <a:lnTo>
                  <a:pt x="35" y="218"/>
                </a:lnTo>
                <a:lnTo>
                  <a:pt x="31" y="214"/>
                </a:lnTo>
                <a:lnTo>
                  <a:pt x="45" y="198"/>
                </a:lnTo>
                <a:lnTo>
                  <a:pt x="51" y="204"/>
                </a:lnTo>
                <a:lnTo>
                  <a:pt x="57" y="207"/>
                </a:lnTo>
                <a:lnTo>
                  <a:pt x="50" y="226"/>
                </a:lnTo>
                <a:close/>
                <a:moveTo>
                  <a:pt x="31" y="214"/>
                </a:moveTo>
                <a:lnTo>
                  <a:pt x="24" y="207"/>
                </a:lnTo>
                <a:lnTo>
                  <a:pt x="17" y="198"/>
                </a:lnTo>
                <a:lnTo>
                  <a:pt x="12" y="190"/>
                </a:lnTo>
                <a:lnTo>
                  <a:pt x="7" y="181"/>
                </a:lnTo>
                <a:lnTo>
                  <a:pt x="27" y="172"/>
                </a:lnTo>
                <a:lnTo>
                  <a:pt x="31" y="180"/>
                </a:lnTo>
                <a:lnTo>
                  <a:pt x="35" y="186"/>
                </a:lnTo>
                <a:lnTo>
                  <a:pt x="39" y="192"/>
                </a:lnTo>
                <a:lnTo>
                  <a:pt x="45" y="198"/>
                </a:lnTo>
                <a:lnTo>
                  <a:pt x="31" y="214"/>
                </a:lnTo>
                <a:close/>
                <a:moveTo>
                  <a:pt x="7" y="181"/>
                </a:moveTo>
                <a:lnTo>
                  <a:pt x="4" y="170"/>
                </a:lnTo>
                <a:lnTo>
                  <a:pt x="2" y="161"/>
                </a:lnTo>
                <a:lnTo>
                  <a:pt x="0" y="150"/>
                </a:lnTo>
                <a:lnTo>
                  <a:pt x="0" y="139"/>
                </a:lnTo>
                <a:lnTo>
                  <a:pt x="21" y="139"/>
                </a:lnTo>
                <a:lnTo>
                  <a:pt x="22" y="148"/>
                </a:lnTo>
                <a:lnTo>
                  <a:pt x="23" y="157"/>
                </a:lnTo>
                <a:lnTo>
                  <a:pt x="25" y="165"/>
                </a:lnTo>
                <a:lnTo>
                  <a:pt x="27" y="172"/>
                </a:lnTo>
                <a:lnTo>
                  <a:pt x="7" y="181"/>
                </a:lnTo>
                <a:close/>
                <a:moveTo>
                  <a:pt x="0" y="139"/>
                </a:moveTo>
                <a:lnTo>
                  <a:pt x="1" y="125"/>
                </a:lnTo>
                <a:lnTo>
                  <a:pt x="3" y="111"/>
                </a:lnTo>
                <a:lnTo>
                  <a:pt x="24" y="115"/>
                </a:lnTo>
                <a:lnTo>
                  <a:pt x="22" y="127"/>
                </a:lnTo>
                <a:lnTo>
                  <a:pt x="21" y="139"/>
                </a:lnTo>
                <a:lnTo>
                  <a:pt x="0" y="139"/>
                </a:lnTo>
                <a:close/>
                <a:moveTo>
                  <a:pt x="3" y="111"/>
                </a:moveTo>
                <a:lnTo>
                  <a:pt x="6" y="98"/>
                </a:lnTo>
                <a:lnTo>
                  <a:pt x="11" y="84"/>
                </a:lnTo>
                <a:lnTo>
                  <a:pt x="31" y="93"/>
                </a:lnTo>
                <a:lnTo>
                  <a:pt x="27" y="104"/>
                </a:lnTo>
                <a:lnTo>
                  <a:pt x="24" y="115"/>
                </a:lnTo>
                <a:lnTo>
                  <a:pt x="3" y="111"/>
                </a:lnTo>
                <a:close/>
                <a:moveTo>
                  <a:pt x="31" y="93"/>
                </a:moveTo>
                <a:lnTo>
                  <a:pt x="32" y="89"/>
                </a:lnTo>
                <a:lnTo>
                  <a:pt x="31" y="93"/>
                </a:lnTo>
                <a:lnTo>
                  <a:pt x="21" y="88"/>
                </a:lnTo>
                <a:lnTo>
                  <a:pt x="31" y="93"/>
                </a:lnTo>
                <a:close/>
                <a:moveTo>
                  <a:pt x="11" y="84"/>
                </a:moveTo>
                <a:lnTo>
                  <a:pt x="17" y="72"/>
                </a:lnTo>
                <a:lnTo>
                  <a:pt x="26" y="60"/>
                </a:lnTo>
                <a:lnTo>
                  <a:pt x="42" y="73"/>
                </a:lnTo>
                <a:lnTo>
                  <a:pt x="36" y="82"/>
                </a:lnTo>
                <a:lnTo>
                  <a:pt x="31" y="93"/>
                </a:lnTo>
                <a:lnTo>
                  <a:pt x="11" y="84"/>
                </a:lnTo>
                <a:close/>
                <a:moveTo>
                  <a:pt x="26" y="60"/>
                </a:moveTo>
                <a:lnTo>
                  <a:pt x="34" y="49"/>
                </a:lnTo>
                <a:lnTo>
                  <a:pt x="44" y="39"/>
                </a:lnTo>
                <a:lnTo>
                  <a:pt x="59" y="54"/>
                </a:lnTo>
                <a:lnTo>
                  <a:pt x="50" y="63"/>
                </a:lnTo>
                <a:lnTo>
                  <a:pt x="42" y="73"/>
                </a:lnTo>
                <a:lnTo>
                  <a:pt x="26" y="60"/>
                </a:lnTo>
                <a:close/>
                <a:moveTo>
                  <a:pt x="59" y="54"/>
                </a:moveTo>
                <a:lnTo>
                  <a:pt x="45" y="66"/>
                </a:lnTo>
                <a:lnTo>
                  <a:pt x="59" y="54"/>
                </a:lnTo>
                <a:lnTo>
                  <a:pt x="52" y="47"/>
                </a:lnTo>
                <a:lnTo>
                  <a:pt x="59" y="54"/>
                </a:lnTo>
                <a:close/>
                <a:moveTo>
                  <a:pt x="44" y="39"/>
                </a:moveTo>
                <a:lnTo>
                  <a:pt x="55" y="29"/>
                </a:lnTo>
                <a:lnTo>
                  <a:pt x="64" y="22"/>
                </a:lnTo>
                <a:lnTo>
                  <a:pt x="77" y="40"/>
                </a:lnTo>
                <a:lnTo>
                  <a:pt x="67" y="46"/>
                </a:lnTo>
                <a:lnTo>
                  <a:pt x="59" y="54"/>
                </a:lnTo>
                <a:lnTo>
                  <a:pt x="44" y="39"/>
                </a:lnTo>
                <a:close/>
                <a:moveTo>
                  <a:pt x="64" y="22"/>
                </a:moveTo>
                <a:lnTo>
                  <a:pt x="98" y="0"/>
                </a:lnTo>
                <a:lnTo>
                  <a:pt x="64" y="22"/>
                </a:lnTo>
                <a:lnTo>
                  <a:pt x="70" y="31"/>
                </a:lnTo>
                <a:lnTo>
                  <a:pt x="64" y="22"/>
                </a:lnTo>
                <a:close/>
                <a:moveTo>
                  <a:pt x="64" y="22"/>
                </a:moveTo>
                <a:lnTo>
                  <a:pt x="74" y="16"/>
                </a:lnTo>
                <a:lnTo>
                  <a:pt x="85" y="12"/>
                </a:lnTo>
                <a:lnTo>
                  <a:pt x="92" y="31"/>
                </a:lnTo>
                <a:lnTo>
                  <a:pt x="85" y="35"/>
                </a:lnTo>
                <a:lnTo>
                  <a:pt x="77" y="40"/>
                </a:lnTo>
                <a:lnTo>
                  <a:pt x="64" y="22"/>
                </a:lnTo>
                <a:close/>
                <a:moveTo>
                  <a:pt x="85" y="12"/>
                </a:moveTo>
                <a:lnTo>
                  <a:pt x="95" y="9"/>
                </a:lnTo>
                <a:lnTo>
                  <a:pt x="105" y="6"/>
                </a:lnTo>
                <a:lnTo>
                  <a:pt x="108" y="27"/>
                </a:lnTo>
                <a:lnTo>
                  <a:pt x="100" y="29"/>
                </a:lnTo>
                <a:lnTo>
                  <a:pt x="92" y="31"/>
                </a:lnTo>
                <a:lnTo>
                  <a:pt x="85" y="12"/>
                </a:lnTo>
                <a:close/>
                <a:moveTo>
                  <a:pt x="105" y="6"/>
                </a:moveTo>
                <a:lnTo>
                  <a:pt x="114" y="5"/>
                </a:lnTo>
                <a:lnTo>
                  <a:pt x="122" y="4"/>
                </a:lnTo>
                <a:lnTo>
                  <a:pt x="122" y="26"/>
                </a:lnTo>
                <a:lnTo>
                  <a:pt x="115" y="26"/>
                </a:lnTo>
                <a:lnTo>
                  <a:pt x="108" y="27"/>
                </a:lnTo>
                <a:lnTo>
                  <a:pt x="105" y="6"/>
                </a:lnTo>
                <a:close/>
                <a:moveTo>
                  <a:pt x="122" y="4"/>
                </a:moveTo>
                <a:lnTo>
                  <a:pt x="130" y="4"/>
                </a:lnTo>
                <a:lnTo>
                  <a:pt x="130" y="26"/>
                </a:lnTo>
                <a:lnTo>
                  <a:pt x="122" y="26"/>
                </a:lnTo>
                <a:lnTo>
                  <a:pt x="122" y="4"/>
                </a:lnTo>
                <a:close/>
                <a:moveTo>
                  <a:pt x="130" y="4"/>
                </a:moveTo>
                <a:lnTo>
                  <a:pt x="141" y="4"/>
                </a:lnTo>
                <a:lnTo>
                  <a:pt x="141" y="16"/>
                </a:lnTo>
                <a:lnTo>
                  <a:pt x="130" y="16"/>
                </a:lnTo>
                <a:lnTo>
                  <a:pt x="130" y="4"/>
                </a:lnTo>
                <a:close/>
                <a:moveTo>
                  <a:pt x="51" y="118"/>
                </a:moveTo>
                <a:lnTo>
                  <a:pt x="50" y="127"/>
                </a:lnTo>
                <a:lnTo>
                  <a:pt x="50" y="135"/>
                </a:lnTo>
                <a:lnTo>
                  <a:pt x="28" y="134"/>
                </a:lnTo>
                <a:lnTo>
                  <a:pt x="29" y="126"/>
                </a:lnTo>
                <a:lnTo>
                  <a:pt x="30" y="115"/>
                </a:lnTo>
                <a:lnTo>
                  <a:pt x="51" y="118"/>
                </a:lnTo>
                <a:close/>
                <a:moveTo>
                  <a:pt x="50" y="135"/>
                </a:moveTo>
                <a:lnTo>
                  <a:pt x="49" y="142"/>
                </a:lnTo>
                <a:lnTo>
                  <a:pt x="49" y="149"/>
                </a:lnTo>
                <a:lnTo>
                  <a:pt x="28" y="149"/>
                </a:lnTo>
                <a:lnTo>
                  <a:pt x="28" y="141"/>
                </a:lnTo>
                <a:lnTo>
                  <a:pt x="28" y="134"/>
                </a:lnTo>
                <a:lnTo>
                  <a:pt x="50" y="135"/>
                </a:lnTo>
                <a:close/>
                <a:moveTo>
                  <a:pt x="49" y="149"/>
                </a:moveTo>
                <a:lnTo>
                  <a:pt x="49" y="155"/>
                </a:lnTo>
                <a:lnTo>
                  <a:pt x="50" y="161"/>
                </a:lnTo>
                <a:lnTo>
                  <a:pt x="29" y="165"/>
                </a:lnTo>
                <a:lnTo>
                  <a:pt x="28" y="157"/>
                </a:lnTo>
                <a:lnTo>
                  <a:pt x="28" y="149"/>
                </a:lnTo>
                <a:lnTo>
                  <a:pt x="49" y="149"/>
                </a:lnTo>
                <a:close/>
                <a:moveTo>
                  <a:pt x="29" y="165"/>
                </a:moveTo>
                <a:lnTo>
                  <a:pt x="30" y="173"/>
                </a:lnTo>
                <a:lnTo>
                  <a:pt x="29" y="165"/>
                </a:lnTo>
                <a:lnTo>
                  <a:pt x="39" y="163"/>
                </a:lnTo>
                <a:lnTo>
                  <a:pt x="29" y="165"/>
                </a:lnTo>
                <a:close/>
                <a:moveTo>
                  <a:pt x="50" y="161"/>
                </a:moveTo>
                <a:lnTo>
                  <a:pt x="51" y="168"/>
                </a:lnTo>
                <a:lnTo>
                  <a:pt x="53" y="176"/>
                </a:lnTo>
                <a:lnTo>
                  <a:pt x="33" y="182"/>
                </a:lnTo>
                <a:lnTo>
                  <a:pt x="31" y="173"/>
                </a:lnTo>
                <a:lnTo>
                  <a:pt x="29" y="165"/>
                </a:lnTo>
                <a:lnTo>
                  <a:pt x="50" y="161"/>
                </a:lnTo>
                <a:close/>
                <a:moveTo>
                  <a:pt x="33" y="182"/>
                </a:moveTo>
                <a:lnTo>
                  <a:pt x="34" y="184"/>
                </a:lnTo>
                <a:lnTo>
                  <a:pt x="33" y="182"/>
                </a:lnTo>
                <a:lnTo>
                  <a:pt x="43" y="179"/>
                </a:lnTo>
                <a:lnTo>
                  <a:pt x="33" y="182"/>
                </a:lnTo>
                <a:close/>
                <a:moveTo>
                  <a:pt x="53" y="176"/>
                </a:moveTo>
                <a:lnTo>
                  <a:pt x="56" y="182"/>
                </a:lnTo>
                <a:lnTo>
                  <a:pt x="59" y="188"/>
                </a:lnTo>
                <a:lnTo>
                  <a:pt x="40" y="198"/>
                </a:lnTo>
                <a:lnTo>
                  <a:pt x="36" y="191"/>
                </a:lnTo>
                <a:lnTo>
                  <a:pt x="33" y="182"/>
                </a:lnTo>
                <a:lnTo>
                  <a:pt x="53" y="176"/>
                </a:lnTo>
                <a:close/>
                <a:moveTo>
                  <a:pt x="59" y="188"/>
                </a:moveTo>
                <a:lnTo>
                  <a:pt x="62" y="193"/>
                </a:lnTo>
                <a:lnTo>
                  <a:pt x="66" y="197"/>
                </a:lnTo>
                <a:lnTo>
                  <a:pt x="52" y="212"/>
                </a:lnTo>
                <a:lnTo>
                  <a:pt x="45" y="206"/>
                </a:lnTo>
                <a:lnTo>
                  <a:pt x="40" y="198"/>
                </a:lnTo>
                <a:lnTo>
                  <a:pt x="59" y="188"/>
                </a:lnTo>
                <a:close/>
                <a:moveTo>
                  <a:pt x="52" y="213"/>
                </a:moveTo>
                <a:lnTo>
                  <a:pt x="52" y="212"/>
                </a:lnTo>
                <a:lnTo>
                  <a:pt x="59" y="205"/>
                </a:lnTo>
                <a:lnTo>
                  <a:pt x="52" y="213"/>
                </a:lnTo>
                <a:close/>
                <a:moveTo>
                  <a:pt x="65" y="197"/>
                </a:moveTo>
                <a:lnTo>
                  <a:pt x="68" y="198"/>
                </a:lnTo>
                <a:lnTo>
                  <a:pt x="70" y="199"/>
                </a:lnTo>
                <a:lnTo>
                  <a:pt x="63" y="219"/>
                </a:lnTo>
                <a:lnTo>
                  <a:pt x="57" y="217"/>
                </a:lnTo>
                <a:lnTo>
                  <a:pt x="52" y="213"/>
                </a:lnTo>
                <a:lnTo>
                  <a:pt x="65" y="197"/>
                </a:lnTo>
                <a:close/>
                <a:moveTo>
                  <a:pt x="70" y="199"/>
                </a:moveTo>
                <a:lnTo>
                  <a:pt x="73" y="200"/>
                </a:lnTo>
                <a:lnTo>
                  <a:pt x="77" y="200"/>
                </a:lnTo>
                <a:lnTo>
                  <a:pt x="77" y="222"/>
                </a:lnTo>
                <a:lnTo>
                  <a:pt x="69" y="221"/>
                </a:lnTo>
                <a:lnTo>
                  <a:pt x="63" y="219"/>
                </a:lnTo>
                <a:lnTo>
                  <a:pt x="70" y="199"/>
                </a:lnTo>
                <a:close/>
                <a:moveTo>
                  <a:pt x="77" y="200"/>
                </a:moveTo>
                <a:lnTo>
                  <a:pt x="80" y="200"/>
                </a:lnTo>
                <a:lnTo>
                  <a:pt x="84" y="199"/>
                </a:lnTo>
                <a:lnTo>
                  <a:pt x="93" y="218"/>
                </a:lnTo>
                <a:lnTo>
                  <a:pt x="89" y="220"/>
                </a:lnTo>
                <a:lnTo>
                  <a:pt x="85" y="221"/>
                </a:lnTo>
                <a:lnTo>
                  <a:pt x="81" y="222"/>
                </a:lnTo>
                <a:lnTo>
                  <a:pt x="77" y="222"/>
                </a:lnTo>
                <a:lnTo>
                  <a:pt x="77" y="200"/>
                </a:lnTo>
                <a:close/>
                <a:moveTo>
                  <a:pt x="84" y="199"/>
                </a:moveTo>
                <a:lnTo>
                  <a:pt x="87" y="196"/>
                </a:lnTo>
                <a:lnTo>
                  <a:pt x="91" y="193"/>
                </a:lnTo>
                <a:lnTo>
                  <a:pt x="107" y="207"/>
                </a:lnTo>
                <a:lnTo>
                  <a:pt x="100" y="213"/>
                </a:lnTo>
                <a:lnTo>
                  <a:pt x="93" y="218"/>
                </a:lnTo>
                <a:lnTo>
                  <a:pt x="84" y="199"/>
                </a:lnTo>
                <a:close/>
                <a:moveTo>
                  <a:pt x="91" y="193"/>
                </a:moveTo>
                <a:lnTo>
                  <a:pt x="86" y="198"/>
                </a:lnTo>
                <a:lnTo>
                  <a:pt x="91" y="193"/>
                </a:lnTo>
                <a:lnTo>
                  <a:pt x="99" y="199"/>
                </a:lnTo>
                <a:lnTo>
                  <a:pt x="91" y="193"/>
                </a:lnTo>
                <a:close/>
                <a:moveTo>
                  <a:pt x="91" y="193"/>
                </a:moveTo>
                <a:lnTo>
                  <a:pt x="94" y="188"/>
                </a:lnTo>
                <a:lnTo>
                  <a:pt x="96" y="182"/>
                </a:lnTo>
                <a:lnTo>
                  <a:pt x="117" y="188"/>
                </a:lnTo>
                <a:lnTo>
                  <a:pt x="115" y="193"/>
                </a:lnTo>
                <a:lnTo>
                  <a:pt x="113" y="198"/>
                </a:lnTo>
                <a:lnTo>
                  <a:pt x="110" y="203"/>
                </a:lnTo>
                <a:lnTo>
                  <a:pt x="107" y="207"/>
                </a:lnTo>
                <a:lnTo>
                  <a:pt x="91" y="193"/>
                </a:lnTo>
                <a:close/>
                <a:moveTo>
                  <a:pt x="96" y="182"/>
                </a:moveTo>
                <a:lnTo>
                  <a:pt x="97" y="174"/>
                </a:lnTo>
                <a:lnTo>
                  <a:pt x="98" y="165"/>
                </a:lnTo>
                <a:lnTo>
                  <a:pt x="119" y="165"/>
                </a:lnTo>
                <a:lnTo>
                  <a:pt x="119" y="178"/>
                </a:lnTo>
                <a:lnTo>
                  <a:pt x="117" y="188"/>
                </a:lnTo>
                <a:lnTo>
                  <a:pt x="96" y="182"/>
                </a:lnTo>
                <a:close/>
                <a:moveTo>
                  <a:pt x="98" y="165"/>
                </a:moveTo>
                <a:lnTo>
                  <a:pt x="97" y="155"/>
                </a:lnTo>
                <a:lnTo>
                  <a:pt x="96" y="144"/>
                </a:lnTo>
                <a:lnTo>
                  <a:pt x="117" y="140"/>
                </a:lnTo>
                <a:lnTo>
                  <a:pt x="119" y="153"/>
                </a:lnTo>
                <a:lnTo>
                  <a:pt x="119" y="165"/>
                </a:lnTo>
                <a:lnTo>
                  <a:pt x="98" y="165"/>
                </a:lnTo>
                <a:close/>
                <a:moveTo>
                  <a:pt x="96" y="144"/>
                </a:moveTo>
                <a:lnTo>
                  <a:pt x="93" y="136"/>
                </a:lnTo>
                <a:lnTo>
                  <a:pt x="90" y="128"/>
                </a:lnTo>
                <a:lnTo>
                  <a:pt x="109" y="117"/>
                </a:lnTo>
                <a:lnTo>
                  <a:pt x="113" y="129"/>
                </a:lnTo>
                <a:lnTo>
                  <a:pt x="117" y="140"/>
                </a:lnTo>
                <a:lnTo>
                  <a:pt x="96" y="144"/>
                </a:lnTo>
                <a:close/>
                <a:moveTo>
                  <a:pt x="90" y="128"/>
                </a:moveTo>
                <a:lnTo>
                  <a:pt x="86" y="122"/>
                </a:lnTo>
                <a:lnTo>
                  <a:pt x="82" y="117"/>
                </a:lnTo>
                <a:lnTo>
                  <a:pt x="93" y="100"/>
                </a:lnTo>
                <a:lnTo>
                  <a:pt x="97" y="104"/>
                </a:lnTo>
                <a:lnTo>
                  <a:pt x="101" y="107"/>
                </a:lnTo>
                <a:lnTo>
                  <a:pt x="105" y="112"/>
                </a:lnTo>
                <a:lnTo>
                  <a:pt x="109" y="117"/>
                </a:lnTo>
                <a:lnTo>
                  <a:pt x="90" y="128"/>
                </a:lnTo>
                <a:close/>
                <a:moveTo>
                  <a:pt x="82" y="117"/>
                </a:moveTo>
                <a:lnTo>
                  <a:pt x="77" y="115"/>
                </a:lnTo>
                <a:lnTo>
                  <a:pt x="71" y="115"/>
                </a:lnTo>
                <a:lnTo>
                  <a:pt x="71" y="94"/>
                </a:lnTo>
                <a:lnTo>
                  <a:pt x="77" y="95"/>
                </a:lnTo>
                <a:lnTo>
                  <a:pt x="83" y="96"/>
                </a:lnTo>
                <a:lnTo>
                  <a:pt x="88" y="98"/>
                </a:lnTo>
                <a:lnTo>
                  <a:pt x="93" y="100"/>
                </a:lnTo>
                <a:lnTo>
                  <a:pt x="82" y="117"/>
                </a:lnTo>
                <a:close/>
                <a:moveTo>
                  <a:pt x="71" y="115"/>
                </a:moveTo>
                <a:lnTo>
                  <a:pt x="69" y="115"/>
                </a:lnTo>
                <a:lnTo>
                  <a:pt x="67" y="115"/>
                </a:lnTo>
                <a:lnTo>
                  <a:pt x="63" y="95"/>
                </a:lnTo>
                <a:lnTo>
                  <a:pt x="67" y="94"/>
                </a:lnTo>
                <a:lnTo>
                  <a:pt x="71" y="94"/>
                </a:lnTo>
                <a:lnTo>
                  <a:pt x="71" y="115"/>
                </a:lnTo>
                <a:close/>
                <a:moveTo>
                  <a:pt x="67" y="115"/>
                </a:moveTo>
                <a:lnTo>
                  <a:pt x="81" y="112"/>
                </a:lnTo>
                <a:lnTo>
                  <a:pt x="67" y="115"/>
                </a:lnTo>
                <a:lnTo>
                  <a:pt x="65" y="105"/>
                </a:lnTo>
                <a:lnTo>
                  <a:pt x="67" y="115"/>
                </a:lnTo>
                <a:close/>
                <a:moveTo>
                  <a:pt x="67" y="115"/>
                </a:moveTo>
                <a:lnTo>
                  <a:pt x="65" y="116"/>
                </a:lnTo>
                <a:lnTo>
                  <a:pt x="63" y="116"/>
                </a:lnTo>
                <a:lnTo>
                  <a:pt x="56" y="97"/>
                </a:lnTo>
                <a:lnTo>
                  <a:pt x="60" y="96"/>
                </a:lnTo>
                <a:lnTo>
                  <a:pt x="63" y="95"/>
                </a:lnTo>
                <a:lnTo>
                  <a:pt x="67" y="115"/>
                </a:lnTo>
                <a:close/>
                <a:moveTo>
                  <a:pt x="63" y="116"/>
                </a:moveTo>
                <a:lnTo>
                  <a:pt x="60" y="118"/>
                </a:lnTo>
                <a:lnTo>
                  <a:pt x="57" y="120"/>
                </a:lnTo>
                <a:lnTo>
                  <a:pt x="46" y="101"/>
                </a:lnTo>
                <a:lnTo>
                  <a:pt x="52" y="99"/>
                </a:lnTo>
                <a:lnTo>
                  <a:pt x="56" y="97"/>
                </a:lnTo>
                <a:lnTo>
                  <a:pt x="63" y="116"/>
                </a:lnTo>
                <a:close/>
                <a:moveTo>
                  <a:pt x="57" y="120"/>
                </a:moveTo>
                <a:lnTo>
                  <a:pt x="52" y="123"/>
                </a:lnTo>
                <a:lnTo>
                  <a:pt x="46" y="126"/>
                </a:lnTo>
                <a:lnTo>
                  <a:pt x="35" y="108"/>
                </a:lnTo>
                <a:lnTo>
                  <a:pt x="41" y="104"/>
                </a:lnTo>
                <a:lnTo>
                  <a:pt x="46" y="101"/>
                </a:lnTo>
                <a:lnTo>
                  <a:pt x="57" y="120"/>
                </a:lnTo>
                <a:close/>
                <a:moveTo>
                  <a:pt x="30" y="115"/>
                </a:moveTo>
                <a:lnTo>
                  <a:pt x="31" y="110"/>
                </a:lnTo>
                <a:lnTo>
                  <a:pt x="35" y="108"/>
                </a:lnTo>
                <a:lnTo>
                  <a:pt x="40" y="116"/>
                </a:lnTo>
                <a:lnTo>
                  <a:pt x="30" y="115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77" name="Freeform 85"/>
          <p:cNvSpPr>
            <a:spLocks/>
          </p:cNvSpPr>
          <p:nvPr/>
        </p:nvSpPr>
        <p:spPr bwMode="auto">
          <a:xfrm>
            <a:off x="147638" y="4518025"/>
            <a:ext cx="96837" cy="38100"/>
          </a:xfrm>
          <a:custGeom>
            <a:avLst/>
            <a:gdLst>
              <a:gd name="T0" fmla="*/ 21 w 181"/>
              <a:gd name="T1" fmla="*/ 71 h 71"/>
              <a:gd name="T2" fmla="*/ 0 w 181"/>
              <a:gd name="T3" fmla="*/ 27 h 71"/>
              <a:gd name="T4" fmla="*/ 0 w 181"/>
              <a:gd name="T5" fmla="*/ 23 h 71"/>
              <a:gd name="T6" fmla="*/ 149 w 181"/>
              <a:gd name="T7" fmla="*/ 23 h 71"/>
              <a:gd name="T8" fmla="*/ 162 w 181"/>
              <a:gd name="T9" fmla="*/ 23 h 71"/>
              <a:gd name="T10" fmla="*/ 168 w 181"/>
              <a:gd name="T11" fmla="*/ 22 h 71"/>
              <a:gd name="T12" fmla="*/ 171 w 181"/>
              <a:gd name="T13" fmla="*/ 20 h 71"/>
              <a:gd name="T14" fmla="*/ 174 w 181"/>
              <a:gd name="T15" fmla="*/ 17 h 71"/>
              <a:gd name="T16" fmla="*/ 175 w 181"/>
              <a:gd name="T17" fmla="*/ 11 h 71"/>
              <a:gd name="T18" fmla="*/ 176 w 181"/>
              <a:gd name="T19" fmla="*/ 0 h 71"/>
              <a:gd name="T20" fmla="*/ 181 w 181"/>
              <a:gd name="T21" fmla="*/ 0 h 71"/>
              <a:gd name="T22" fmla="*/ 181 w 181"/>
              <a:gd name="T23" fmla="*/ 68 h 71"/>
              <a:gd name="T24" fmla="*/ 176 w 181"/>
              <a:gd name="T25" fmla="*/ 68 h 71"/>
              <a:gd name="T26" fmla="*/ 175 w 181"/>
              <a:gd name="T27" fmla="*/ 57 h 71"/>
              <a:gd name="T28" fmla="*/ 174 w 181"/>
              <a:gd name="T29" fmla="*/ 51 h 71"/>
              <a:gd name="T30" fmla="*/ 172 w 181"/>
              <a:gd name="T31" fmla="*/ 48 h 71"/>
              <a:gd name="T32" fmla="*/ 169 w 181"/>
              <a:gd name="T33" fmla="*/ 46 h 71"/>
              <a:gd name="T34" fmla="*/ 163 w 181"/>
              <a:gd name="T35" fmla="*/ 45 h 71"/>
              <a:gd name="T36" fmla="*/ 149 w 181"/>
              <a:gd name="T37" fmla="*/ 45 h 71"/>
              <a:gd name="T38" fmla="*/ 54 w 181"/>
              <a:gd name="T39" fmla="*/ 45 h 71"/>
              <a:gd name="T40" fmla="*/ 37 w 181"/>
              <a:gd name="T41" fmla="*/ 45 h 71"/>
              <a:gd name="T42" fmla="*/ 29 w 181"/>
              <a:gd name="T43" fmla="*/ 46 h 71"/>
              <a:gd name="T44" fmla="*/ 25 w 181"/>
              <a:gd name="T45" fmla="*/ 47 h 71"/>
              <a:gd name="T46" fmla="*/ 23 w 181"/>
              <a:gd name="T47" fmla="*/ 49 h 71"/>
              <a:gd name="T48" fmla="*/ 21 w 181"/>
              <a:gd name="T49" fmla="*/ 52 h 71"/>
              <a:gd name="T50" fmla="*/ 21 w 181"/>
              <a:gd name="T51" fmla="*/ 55 h 71"/>
              <a:gd name="T52" fmla="*/ 22 w 181"/>
              <a:gd name="T53" fmla="*/ 62 h 71"/>
              <a:gd name="T54" fmla="*/ 25 w 181"/>
              <a:gd name="T55" fmla="*/ 69 h 71"/>
              <a:gd name="T56" fmla="*/ 21 w 181"/>
              <a:gd name="T57" fmla="*/ 71 h 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81"/>
              <a:gd name="T88" fmla="*/ 0 h 71"/>
              <a:gd name="T89" fmla="*/ 181 w 181"/>
              <a:gd name="T90" fmla="*/ 71 h 7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81" h="71">
                <a:moveTo>
                  <a:pt x="21" y="71"/>
                </a:moveTo>
                <a:lnTo>
                  <a:pt x="0" y="27"/>
                </a:lnTo>
                <a:lnTo>
                  <a:pt x="0" y="23"/>
                </a:lnTo>
                <a:lnTo>
                  <a:pt x="149" y="23"/>
                </a:lnTo>
                <a:lnTo>
                  <a:pt x="162" y="23"/>
                </a:lnTo>
                <a:lnTo>
                  <a:pt x="168" y="22"/>
                </a:lnTo>
                <a:lnTo>
                  <a:pt x="171" y="20"/>
                </a:lnTo>
                <a:lnTo>
                  <a:pt x="174" y="17"/>
                </a:lnTo>
                <a:lnTo>
                  <a:pt x="175" y="11"/>
                </a:lnTo>
                <a:lnTo>
                  <a:pt x="176" y="0"/>
                </a:lnTo>
                <a:lnTo>
                  <a:pt x="181" y="0"/>
                </a:lnTo>
                <a:lnTo>
                  <a:pt x="181" y="68"/>
                </a:lnTo>
                <a:lnTo>
                  <a:pt x="176" y="68"/>
                </a:lnTo>
                <a:lnTo>
                  <a:pt x="175" y="57"/>
                </a:lnTo>
                <a:lnTo>
                  <a:pt x="174" y="51"/>
                </a:lnTo>
                <a:lnTo>
                  <a:pt x="172" y="48"/>
                </a:lnTo>
                <a:lnTo>
                  <a:pt x="169" y="46"/>
                </a:lnTo>
                <a:lnTo>
                  <a:pt x="163" y="45"/>
                </a:lnTo>
                <a:lnTo>
                  <a:pt x="149" y="45"/>
                </a:lnTo>
                <a:lnTo>
                  <a:pt x="54" y="45"/>
                </a:lnTo>
                <a:lnTo>
                  <a:pt x="37" y="45"/>
                </a:lnTo>
                <a:lnTo>
                  <a:pt x="29" y="46"/>
                </a:lnTo>
                <a:lnTo>
                  <a:pt x="25" y="47"/>
                </a:lnTo>
                <a:lnTo>
                  <a:pt x="23" y="49"/>
                </a:lnTo>
                <a:lnTo>
                  <a:pt x="21" y="52"/>
                </a:lnTo>
                <a:lnTo>
                  <a:pt x="21" y="55"/>
                </a:lnTo>
                <a:lnTo>
                  <a:pt x="22" y="62"/>
                </a:lnTo>
                <a:lnTo>
                  <a:pt x="25" y="69"/>
                </a:lnTo>
                <a:lnTo>
                  <a:pt x="21" y="7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78" name="Freeform 86"/>
          <p:cNvSpPr>
            <a:spLocks noEditPoints="1"/>
          </p:cNvSpPr>
          <p:nvPr/>
        </p:nvSpPr>
        <p:spPr bwMode="auto">
          <a:xfrm>
            <a:off x="141288" y="4513262"/>
            <a:ext cx="107950" cy="49213"/>
          </a:xfrm>
          <a:custGeom>
            <a:avLst/>
            <a:gdLst>
              <a:gd name="T0" fmla="*/ 23 w 204"/>
              <a:gd name="T1" fmla="*/ 85 h 95"/>
              <a:gd name="T2" fmla="*/ 1 w 204"/>
              <a:gd name="T3" fmla="*/ 42 h 95"/>
              <a:gd name="T4" fmla="*/ 0 w 204"/>
              <a:gd name="T5" fmla="*/ 37 h 95"/>
              <a:gd name="T6" fmla="*/ 0 w 204"/>
              <a:gd name="T7" fmla="*/ 33 h 95"/>
              <a:gd name="T8" fmla="*/ 12 w 204"/>
              <a:gd name="T9" fmla="*/ 23 h 95"/>
              <a:gd name="T10" fmla="*/ 176 w 204"/>
              <a:gd name="T11" fmla="*/ 43 h 95"/>
              <a:gd name="T12" fmla="*/ 183 w 204"/>
              <a:gd name="T13" fmla="*/ 42 h 95"/>
              <a:gd name="T14" fmla="*/ 176 w 204"/>
              <a:gd name="T15" fmla="*/ 23 h 95"/>
              <a:gd name="T16" fmla="*/ 176 w 204"/>
              <a:gd name="T17" fmla="*/ 23 h 95"/>
              <a:gd name="T18" fmla="*/ 177 w 204"/>
              <a:gd name="T19" fmla="*/ 22 h 95"/>
              <a:gd name="T20" fmla="*/ 190 w 204"/>
              <a:gd name="T21" fmla="*/ 37 h 95"/>
              <a:gd name="T22" fmla="*/ 186 w 204"/>
              <a:gd name="T23" fmla="*/ 27 h 95"/>
              <a:gd name="T24" fmla="*/ 198 w 204"/>
              <a:gd name="T25" fmla="*/ 22 h 95"/>
              <a:gd name="T26" fmla="*/ 198 w 204"/>
              <a:gd name="T27" fmla="*/ 24 h 95"/>
              <a:gd name="T28" fmla="*/ 177 w 204"/>
              <a:gd name="T29" fmla="*/ 15 h 95"/>
              <a:gd name="T30" fmla="*/ 177 w 204"/>
              <a:gd name="T31" fmla="*/ 20 h 95"/>
              <a:gd name="T32" fmla="*/ 178 w 204"/>
              <a:gd name="T33" fmla="*/ 10 h 95"/>
              <a:gd name="T34" fmla="*/ 188 w 204"/>
              <a:gd name="T35" fmla="*/ 0 h 95"/>
              <a:gd name="T36" fmla="*/ 193 w 204"/>
              <a:gd name="T37" fmla="*/ 0 h 95"/>
              <a:gd name="T38" fmla="*/ 204 w 204"/>
              <a:gd name="T39" fmla="*/ 10 h 95"/>
              <a:gd name="T40" fmla="*/ 204 w 204"/>
              <a:gd name="T41" fmla="*/ 78 h 95"/>
              <a:gd name="T42" fmla="*/ 193 w 204"/>
              <a:gd name="T43" fmla="*/ 88 h 95"/>
              <a:gd name="T44" fmla="*/ 188 w 204"/>
              <a:gd name="T45" fmla="*/ 88 h 95"/>
              <a:gd name="T46" fmla="*/ 199 w 204"/>
              <a:gd name="T47" fmla="*/ 72 h 95"/>
              <a:gd name="T48" fmla="*/ 177 w 204"/>
              <a:gd name="T49" fmla="*/ 68 h 95"/>
              <a:gd name="T50" fmla="*/ 177 w 204"/>
              <a:gd name="T51" fmla="*/ 66 h 95"/>
              <a:gd name="T52" fmla="*/ 177 w 204"/>
              <a:gd name="T53" fmla="*/ 66 h 95"/>
              <a:gd name="T54" fmla="*/ 195 w 204"/>
              <a:gd name="T55" fmla="*/ 56 h 95"/>
              <a:gd name="T56" fmla="*/ 185 w 204"/>
              <a:gd name="T57" fmla="*/ 47 h 95"/>
              <a:gd name="T58" fmla="*/ 186 w 204"/>
              <a:gd name="T59" fmla="*/ 47 h 95"/>
              <a:gd name="T60" fmla="*/ 176 w 204"/>
              <a:gd name="T61" fmla="*/ 66 h 95"/>
              <a:gd name="T62" fmla="*/ 177 w 204"/>
              <a:gd name="T63" fmla="*/ 66 h 95"/>
              <a:gd name="T64" fmla="*/ 170 w 204"/>
              <a:gd name="T65" fmla="*/ 45 h 95"/>
              <a:gd name="T66" fmla="*/ 66 w 204"/>
              <a:gd name="T67" fmla="*/ 45 h 95"/>
              <a:gd name="T68" fmla="*/ 50 w 204"/>
              <a:gd name="T69" fmla="*/ 65 h 95"/>
              <a:gd name="T70" fmla="*/ 50 w 204"/>
              <a:gd name="T71" fmla="*/ 65 h 95"/>
              <a:gd name="T72" fmla="*/ 49 w 204"/>
              <a:gd name="T73" fmla="*/ 45 h 95"/>
              <a:gd name="T74" fmla="*/ 41 w 204"/>
              <a:gd name="T75" fmla="*/ 56 h 95"/>
              <a:gd name="T76" fmla="*/ 32 w 204"/>
              <a:gd name="T77" fmla="*/ 48 h 95"/>
              <a:gd name="T78" fmla="*/ 36 w 204"/>
              <a:gd name="T79" fmla="*/ 46 h 95"/>
              <a:gd name="T80" fmla="*/ 42 w 204"/>
              <a:gd name="T81" fmla="*/ 66 h 95"/>
              <a:gd name="T82" fmla="*/ 42 w 204"/>
              <a:gd name="T83" fmla="*/ 66 h 95"/>
              <a:gd name="T84" fmla="*/ 26 w 204"/>
              <a:gd name="T85" fmla="*/ 53 h 95"/>
              <a:gd name="T86" fmla="*/ 24 w 204"/>
              <a:gd name="T87" fmla="*/ 56 h 95"/>
              <a:gd name="T88" fmla="*/ 23 w 204"/>
              <a:gd name="T89" fmla="*/ 59 h 95"/>
              <a:gd name="T90" fmla="*/ 43 w 204"/>
              <a:gd name="T91" fmla="*/ 65 h 95"/>
              <a:gd name="T92" fmla="*/ 43 w 204"/>
              <a:gd name="T93" fmla="*/ 65 h 95"/>
              <a:gd name="T94" fmla="*/ 22 w 204"/>
              <a:gd name="T95" fmla="*/ 65 h 95"/>
              <a:gd name="T96" fmla="*/ 34 w 204"/>
              <a:gd name="T97" fmla="*/ 72 h 95"/>
              <a:gd name="T98" fmla="*/ 27 w 204"/>
              <a:gd name="T99" fmla="*/ 83 h 95"/>
              <a:gd name="T100" fmla="*/ 50 w 204"/>
              <a:gd name="T101" fmla="*/ 84 h 95"/>
              <a:gd name="T102" fmla="*/ 37 w 204"/>
              <a:gd name="T103" fmla="*/ 90 h 95"/>
              <a:gd name="T104" fmla="*/ 27 w 204"/>
              <a:gd name="T105" fmla="*/ 95 h 9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4"/>
              <a:gd name="T160" fmla="*/ 0 h 95"/>
              <a:gd name="T161" fmla="*/ 204 w 204"/>
              <a:gd name="T162" fmla="*/ 95 h 9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4" h="95">
                <a:moveTo>
                  <a:pt x="23" y="85"/>
                </a:moveTo>
                <a:lnTo>
                  <a:pt x="1" y="42"/>
                </a:lnTo>
                <a:lnTo>
                  <a:pt x="21" y="33"/>
                </a:lnTo>
                <a:lnTo>
                  <a:pt x="42" y="76"/>
                </a:lnTo>
                <a:lnTo>
                  <a:pt x="23" y="85"/>
                </a:lnTo>
                <a:close/>
                <a:moveTo>
                  <a:pt x="1" y="42"/>
                </a:moveTo>
                <a:lnTo>
                  <a:pt x="0" y="40"/>
                </a:lnTo>
                <a:lnTo>
                  <a:pt x="0" y="37"/>
                </a:lnTo>
                <a:lnTo>
                  <a:pt x="12" y="37"/>
                </a:lnTo>
                <a:lnTo>
                  <a:pt x="1" y="42"/>
                </a:lnTo>
                <a:close/>
                <a:moveTo>
                  <a:pt x="0" y="37"/>
                </a:moveTo>
                <a:lnTo>
                  <a:pt x="0" y="33"/>
                </a:lnTo>
                <a:lnTo>
                  <a:pt x="22" y="33"/>
                </a:lnTo>
                <a:lnTo>
                  <a:pt x="22" y="37"/>
                </a:lnTo>
                <a:lnTo>
                  <a:pt x="0" y="37"/>
                </a:lnTo>
                <a:close/>
                <a:moveTo>
                  <a:pt x="0" y="33"/>
                </a:moveTo>
                <a:lnTo>
                  <a:pt x="0" y="23"/>
                </a:lnTo>
                <a:lnTo>
                  <a:pt x="12" y="23"/>
                </a:lnTo>
                <a:lnTo>
                  <a:pt x="12" y="33"/>
                </a:lnTo>
                <a:lnTo>
                  <a:pt x="0" y="33"/>
                </a:lnTo>
                <a:close/>
                <a:moveTo>
                  <a:pt x="12" y="23"/>
                </a:moveTo>
                <a:lnTo>
                  <a:pt x="161" y="23"/>
                </a:lnTo>
                <a:lnTo>
                  <a:pt x="161" y="43"/>
                </a:lnTo>
                <a:lnTo>
                  <a:pt x="12" y="43"/>
                </a:lnTo>
                <a:lnTo>
                  <a:pt x="12" y="23"/>
                </a:lnTo>
                <a:close/>
                <a:moveTo>
                  <a:pt x="161" y="23"/>
                </a:moveTo>
                <a:lnTo>
                  <a:pt x="172" y="23"/>
                </a:lnTo>
                <a:lnTo>
                  <a:pt x="177" y="22"/>
                </a:lnTo>
                <a:lnTo>
                  <a:pt x="183" y="42"/>
                </a:lnTo>
                <a:lnTo>
                  <a:pt x="176" y="43"/>
                </a:lnTo>
                <a:lnTo>
                  <a:pt x="161" y="43"/>
                </a:lnTo>
                <a:lnTo>
                  <a:pt x="161" y="23"/>
                </a:lnTo>
                <a:close/>
                <a:moveTo>
                  <a:pt x="184" y="42"/>
                </a:moveTo>
                <a:lnTo>
                  <a:pt x="185" y="41"/>
                </a:lnTo>
                <a:lnTo>
                  <a:pt x="183" y="42"/>
                </a:lnTo>
                <a:lnTo>
                  <a:pt x="180" y="32"/>
                </a:lnTo>
                <a:lnTo>
                  <a:pt x="184" y="42"/>
                </a:lnTo>
                <a:close/>
                <a:moveTo>
                  <a:pt x="177" y="22"/>
                </a:moveTo>
                <a:lnTo>
                  <a:pt x="177" y="22"/>
                </a:lnTo>
                <a:lnTo>
                  <a:pt x="176" y="23"/>
                </a:lnTo>
                <a:lnTo>
                  <a:pt x="190" y="37"/>
                </a:lnTo>
                <a:lnTo>
                  <a:pt x="187" y="40"/>
                </a:lnTo>
                <a:lnTo>
                  <a:pt x="184" y="42"/>
                </a:lnTo>
                <a:lnTo>
                  <a:pt x="177" y="22"/>
                </a:lnTo>
                <a:close/>
                <a:moveTo>
                  <a:pt x="176" y="23"/>
                </a:moveTo>
                <a:lnTo>
                  <a:pt x="173" y="26"/>
                </a:lnTo>
                <a:lnTo>
                  <a:pt x="177" y="22"/>
                </a:lnTo>
                <a:lnTo>
                  <a:pt x="183" y="30"/>
                </a:lnTo>
                <a:lnTo>
                  <a:pt x="176" y="23"/>
                </a:lnTo>
                <a:close/>
                <a:moveTo>
                  <a:pt x="177" y="22"/>
                </a:moveTo>
                <a:lnTo>
                  <a:pt x="177" y="22"/>
                </a:lnTo>
                <a:lnTo>
                  <a:pt x="195" y="32"/>
                </a:lnTo>
                <a:lnTo>
                  <a:pt x="193" y="35"/>
                </a:lnTo>
                <a:lnTo>
                  <a:pt x="190" y="37"/>
                </a:lnTo>
                <a:lnTo>
                  <a:pt x="177" y="22"/>
                </a:lnTo>
                <a:close/>
                <a:moveTo>
                  <a:pt x="195" y="31"/>
                </a:moveTo>
                <a:lnTo>
                  <a:pt x="195" y="31"/>
                </a:lnTo>
                <a:lnTo>
                  <a:pt x="195" y="32"/>
                </a:lnTo>
                <a:lnTo>
                  <a:pt x="186" y="27"/>
                </a:lnTo>
                <a:lnTo>
                  <a:pt x="195" y="31"/>
                </a:lnTo>
                <a:close/>
                <a:moveTo>
                  <a:pt x="177" y="22"/>
                </a:moveTo>
                <a:lnTo>
                  <a:pt x="177" y="21"/>
                </a:lnTo>
                <a:lnTo>
                  <a:pt x="177" y="20"/>
                </a:lnTo>
                <a:lnTo>
                  <a:pt x="198" y="22"/>
                </a:lnTo>
                <a:lnTo>
                  <a:pt x="197" y="27"/>
                </a:lnTo>
                <a:lnTo>
                  <a:pt x="195" y="31"/>
                </a:lnTo>
                <a:lnTo>
                  <a:pt x="177" y="22"/>
                </a:lnTo>
                <a:close/>
                <a:moveTo>
                  <a:pt x="198" y="22"/>
                </a:moveTo>
                <a:lnTo>
                  <a:pt x="198" y="24"/>
                </a:lnTo>
                <a:lnTo>
                  <a:pt x="198" y="22"/>
                </a:lnTo>
                <a:lnTo>
                  <a:pt x="187" y="21"/>
                </a:lnTo>
                <a:lnTo>
                  <a:pt x="198" y="22"/>
                </a:lnTo>
                <a:close/>
                <a:moveTo>
                  <a:pt x="177" y="20"/>
                </a:moveTo>
                <a:lnTo>
                  <a:pt x="177" y="15"/>
                </a:lnTo>
                <a:lnTo>
                  <a:pt x="178" y="10"/>
                </a:lnTo>
                <a:lnTo>
                  <a:pt x="199" y="11"/>
                </a:lnTo>
                <a:lnTo>
                  <a:pt x="199" y="17"/>
                </a:lnTo>
                <a:lnTo>
                  <a:pt x="198" y="22"/>
                </a:lnTo>
                <a:lnTo>
                  <a:pt x="177" y="20"/>
                </a:lnTo>
                <a:close/>
                <a:moveTo>
                  <a:pt x="178" y="10"/>
                </a:moveTo>
                <a:lnTo>
                  <a:pt x="178" y="0"/>
                </a:lnTo>
                <a:lnTo>
                  <a:pt x="188" y="0"/>
                </a:lnTo>
                <a:lnTo>
                  <a:pt x="188" y="10"/>
                </a:lnTo>
                <a:lnTo>
                  <a:pt x="178" y="10"/>
                </a:lnTo>
                <a:close/>
                <a:moveTo>
                  <a:pt x="188" y="0"/>
                </a:moveTo>
                <a:lnTo>
                  <a:pt x="193" y="0"/>
                </a:lnTo>
                <a:lnTo>
                  <a:pt x="193" y="22"/>
                </a:lnTo>
                <a:lnTo>
                  <a:pt x="188" y="22"/>
                </a:lnTo>
                <a:lnTo>
                  <a:pt x="188" y="0"/>
                </a:lnTo>
                <a:close/>
                <a:moveTo>
                  <a:pt x="193" y="0"/>
                </a:moveTo>
                <a:lnTo>
                  <a:pt x="204" y="0"/>
                </a:lnTo>
                <a:lnTo>
                  <a:pt x="204" y="10"/>
                </a:lnTo>
                <a:lnTo>
                  <a:pt x="193" y="10"/>
                </a:lnTo>
                <a:lnTo>
                  <a:pt x="193" y="0"/>
                </a:lnTo>
                <a:close/>
                <a:moveTo>
                  <a:pt x="204" y="10"/>
                </a:moveTo>
                <a:lnTo>
                  <a:pt x="204" y="78"/>
                </a:lnTo>
                <a:lnTo>
                  <a:pt x="182" y="78"/>
                </a:lnTo>
                <a:lnTo>
                  <a:pt x="182" y="10"/>
                </a:lnTo>
                <a:lnTo>
                  <a:pt x="204" y="10"/>
                </a:lnTo>
                <a:close/>
                <a:moveTo>
                  <a:pt x="204" y="78"/>
                </a:moveTo>
                <a:lnTo>
                  <a:pt x="204" y="88"/>
                </a:lnTo>
                <a:lnTo>
                  <a:pt x="193" y="88"/>
                </a:lnTo>
                <a:lnTo>
                  <a:pt x="193" y="78"/>
                </a:lnTo>
                <a:lnTo>
                  <a:pt x="204" y="78"/>
                </a:lnTo>
                <a:close/>
                <a:moveTo>
                  <a:pt x="193" y="88"/>
                </a:moveTo>
                <a:lnTo>
                  <a:pt x="188" y="88"/>
                </a:lnTo>
                <a:lnTo>
                  <a:pt x="188" y="67"/>
                </a:lnTo>
                <a:lnTo>
                  <a:pt x="193" y="67"/>
                </a:lnTo>
                <a:lnTo>
                  <a:pt x="193" y="88"/>
                </a:lnTo>
                <a:close/>
                <a:moveTo>
                  <a:pt x="188" y="88"/>
                </a:moveTo>
                <a:lnTo>
                  <a:pt x="178" y="88"/>
                </a:lnTo>
                <a:lnTo>
                  <a:pt x="178" y="78"/>
                </a:lnTo>
                <a:lnTo>
                  <a:pt x="188" y="78"/>
                </a:lnTo>
                <a:lnTo>
                  <a:pt x="188" y="88"/>
                </a:lnTo>
                <a:close/>
                <a:moveTo>
                  <a:pt x="178" y="78"/>
                </a:moveTo>
                <a:lnTo>
                  <a:pt x="177" y="73"/>
                </a:lnTo>
                <a:lnTo>
                  <a:pt x="177" y="68"/>
                </a:lnTo>
                <a:lnTo>
                  <a:pt x="198" y="66"/>
                </a:lnTo>
                <a:lnTo>
                  <a:pt x="199" y="72"/>
                </a:lnTo>
                <a:lnTo>
                  <a:pt x="199" y="78"/>
                </a:lnTo>
                <a:lnTo>
                  <a:pt x="178" y="78"/>
                </a:lnTo>
                <a:close/>
                <a:moveTo>
                  <a:pt x="177" y="68"/>
                </a:moveTo>
                <a:lnTo>
                  <a:pt x="177" y="72"/>
                </a:lnTo>
                <a:lnTo>
                  <a:pt x="177" y="68"/>
                </a:lnTo>
                <a:lnTo>
                  <a:pt x="187" y="67"/>
                </a:lnTo>
                <a:lnTo>
                  <a:pt x="177" y="68"/>
                </a:lnTo>
                <a:close/>
                <a:moveTo>
                  <a:pt x="177" y="68"/>
                </a:moveTo>
                <a:lnTo>
                  <a:pt x="177" y="67"/>
                </a:lnTo>
                <a:lnTo>
                  <a:pt x="177" y="66"/>
                </a:lnTo>
                <a:lnTo>
                  <a:pt x="195" y="56"/>
                </a:lnTo>
                <a:lnTo>
                  <a:pt x="197" y="60"/>
                </a:lnTo>
                <a:lnTo>
                  <a:pt x="198" y="66"/>
                </a:lnTo>
                <a:lnTo>
                  <a:pt x="177" y="68"/>
                </a:lnTo>
                <a:close/>
                <a:moveTo>
                  <a:pt x="177" y="66"/>
                </a:moveTo>
                <a:lnTo>
                  <a:pt x="177" y="66"/>
                </a:lnTo>
                <a:lnTo>
                  <a:pt x="176" y="65"/>
                </a:lnTo>
                <a:lnTo>
                  <a:pt x="191" y="51"/>
                </a:lnTo>
                <a:lnTo>
                  <a:pt x="193" y="54"/>
                </a:lnTo>
                <a:lnTo>
                  <a:pt x="195" y="56"/>
                </a:lnTo>
                <a:lnTo>
                  <a:pt x="177" y="66"/>
                </a:lnTo>
                <a:close/>
                <a:moveTo>
                  <a:pt x="176" y="65"/>
                </a:moveTo>
                <a:lnTo>
                  <a:pt x="177" y="66"/>
                </a:lnTo>
                <a:lnTo>
                  <a:pt x="185" y="47"/>
                </a:lnTo>
                <a:lnTo>
                  <a:pt x="188" y="49"/>
                </a:lnTo>
                <a:lnTo>
                  <a:pt x="191" y="51"/>
                </a:lnTo>
                <a:lnTo>
                  <a:pt x="176" y="65"/>
                </a:lnTo>
                <a:close/>
                <a:moveTo>
                  <a:pt x="185" y="47"/>
                </a:moveTo>
                <a:lnTo>
                  <a:pt x="186" y="47"/>
                </a:lnTo>
                <a:lnTo>
                  <a:pt x="185" y="47"/>
                </a:lnTo>
                <a:lnTo>
                  <a:pt x="181" y="56"/>
                </a:lnTo>
                <a:lnTo>
                  <a:pt x="185" y="47"/>
                </a:lnTo>
                <a:close/>
                <a:moveTo>
                  <a:pt x="177" y="66"/>
                </a:moveTo>
                <a:lnTo>
                  <a:pt x="176" y="66"/>
                </a:lnTo>
                <a:lnTo>
                  <a:pt x="174" y="65"/>
                </a:lnTo>
                <a:lnTo>
                  <a:pt x="175" y="45"/>
                </a:lnTo>
                <a:lnTo>
                  <a:pt x="181" y="46"/>
                </a:lnTo>
                <a:lnTo>
                  <a:pt x="185" y="47"/>
                </a:lnTo>
                <a:lnTo>
                  <a:pt x="177" y="66"/>
                </a:lnTo>
                <a:close/>
                <a:moveTo>
                  <a:pt x="174" y="65"/>
                </a:moveTo>
                <a:lnTo>
                  <a:pt x="169" y="65"/>
                </a:lnTo>
                <a:lnTo>
                  <a:pt x="161" y="65"/>
                </a:lnTo>
                <a:lnTo>
                  <a:pt x="161" y="45"/>
                </a:lnTo>
                <a:lnTo>
                  <a:pt x="170" y="45"/>
                </a:lnTo>
                <a:lnTo>
                  <a:pt x="175" y="45"/>
                </a:lnTo>
                <a:lnTo>
                  <a:pt x="174" y="65"/>
                </a:lnTo>
                <a:close/>
                <a:moveTo>
                  <a:pt x="161" y="65"/>
                </a:moveTo>
                <a:lnTo>
                  <a:pt x="66" y="65"/>
                </a:lnTo>
                <a:lnTo>
                  <a:pt x="66" y="45"/>
                </a:lnTo>
                <a:lnTo>
                  <a:pt x="161" y="45"/>
                </a:lnTo>
                <a:lnTo>
                  <a:pt x="161" y="65"/>
                </a:lnTo>
                <a:close/>
                <a:moveTo>
                  <a:pt x="66" y="65"/>
                </a:moveTo>
                <a:lnTo>
                  <a:pt x="57" y="65"/>
                </a:lnTo>
                <a:lnTo>
                  <a:pt x="50" y="65"/>
                </a:lnTo>
                <a:lnTo>
                  <a:pt x="49" y="45"/>
                </a:lnTo>
                <a:lnTo>
                  <a:pt x="56" y="45"/>
                </a:lnTo>
                <a:lnTo>
                  <a:pt x="66" y="45"/>
                </a:lnTo>
                <a:lnTo>
                  <a:pt x="66" y="65"/>
                </a:lnTo>
                <a:close/>
                <a:moveTo>
                  <a:pt x="50" y="65"/>
                </a:moveTo>
                <a:lnTo>
                  <a:pt x="46" y="66"/>
                </a:lnTo>
                <a:lnTo>
                  <a:pt x="43" y="66"/>
                </a:lnTo>
                <a:lnTo>
                  <a:pt x="39" y="46"/>
                </a:lnTo>
                <a:lnTo>
                  <a:pt x="43" y="45"/>
                </a:lnTo>
                <a:lnTo>
                  <a:pt x="49" y="45"/>
                </a:lnTo>
                <a:lnTo>
                  <a:pt x="50" y="65"/>
                </a:lnTo>
                <a:close/>
                <a:moveTo>
                  <a:pt x="43" y="66"/>
                </a:moveTo>
                <a:lnTo>
                  <a:pt x="45" y="66"/>
                </a:lnTo>
                <a:lnTo>
                  <a:pt x="43" y="66"/>
                </a:lnTo>
                <a:lnTo>
                  <a:pt x="41" y="56"/>
                </a:lnTo>
                <a:lnTo>
                  <a:pt x="43" y="66"/>
                </a:lnTo>
                <a:close/>
                <a:moveTo>
                  <a:pt x="43" y="66"/>
                </a:moveTo>
                <a:lnTo>
                  <a:pt x="42" y="66"/>
                </a:lnTo>
                <a:lnTo>
                  <a:pt x="32" y="48"/>
                </a:lnTo>
                <a:lnTo>
                  <a:pt x="35" y="47"/>
                </a:lnTo>
                <a:lnTo>
                  <a:pt x="39" y="46"/>
                </a:lnTo>
                <a:lnTo>
                  <a:pt x="43" y="66"/>
                </a:lnTo>
                <a:close/>
                <a:moveTo>
                  <a:pt x="32" y="48"/>
                </a:moveTo>
                <a:lnTo>
                  <a:pt x="36" y="46"/>
                </a:lnTo>
                <a:lnTo>
                  <a:pt x="32" y="48"/>
                </a:lnTo>
                <a:lnTo>
                  <a:pt x="37" y="57"/>
                </a:lnTo>
                <a:lnTo>
                  <a:pt x="32" y="48"/>
                </a:lnTo>
                <a:close/>
                <a:moveTo>
                  <a:pt x="42" y="66"/>
                </a:moveTo>
                <a:lnTo>
                  <a:pt x="42" y="66"/>
                </a:lnTo>
                <a:lnTo>
                  <a:pt x="43" y="66"/>
                </a:lnTo>
                <a:lnTo>
                  <a:pt x="26" y="53"/>
                </a:lnTo>
                <a:lnTo>
                  <a:pt x="28" y="50"/>
                </a:lnTo>
                <a:lnTo>
                  <a:pt x="32" y="48"/>
                </a:lnTo>
                <a:lnTo>
                  <a:pt x="42" y="66"/>
                </a:lnTo>
                <a:close/>
                <a:moveTo>
                  <a:pt x="26" y="53"/>
                </a:moveTo>
                <a:lnTo>
                  <a:pt x="20" y="60"/>
                </a:lnTo>
                <a:lnTo>
                  <a:pt x="26" y="53"/>
                </a:lnTo>
                <a:lnTo>
                  <a:pt x="35" y="59"/>
                </a:lnTo>
                <a:lnTo>
                  <a:pt x="26" y="53"/>
                </a:lnTo>
                <a:close/>
                <a:moveTo>
                  <a:pt x="43" y="66"/>
                </a:moveTo>
                <a:lnTo>
                  <a:pt x="43" y="66"/>
                </a:lnTo>
                <a:lnTo>
                  <a:pt x="43" y="65"/>
                </a:lnTo>
                <a:lnTo>
                  <a:pt x="23" y="59"/>
                </a:lnTo>
                <a:lnTo>
                  <a:pt x="24" y="56"/>
                </a:lnTo>
                <a:lnTo>
                  <a:pt x="26" y="53"/>
                </a:lnTo>
                <a:lnTo>
                  <a:pt x="43" y="66"/>
                </a:lnTo>
                <a:close/>
                <a:moveTo>
                  <a:pt x="23" y="59"/>
                </a:moveTo>
                <a:lnTo>
                  <a:pt x="25" y="52"/>
                </a:lnTo>
                <a:lnTo>
                  <a:pt x="23" y="59"/>
                </a:lnTo>
                <a:lnTo>
                  <a:pt x="33" y="62"/>
                </a:lnTo>
                <a:lnTo>
                  <a:pt x="23" y="59"/>
                </a:lnTo>
                <a:close/>
                <a:moveTo>
                  <a:pt x="43" y="65"/>
                </a:moveTo>
                <a:lnTo>
                  <a:pt x="43" y="65"/>
                </a:lnTo>
                <a:lnTo>
                  <a:pt x="22" y="65"/>
                </a:lnTo>
                <a:lnTo>
                  <a:pt x="22" y="62"/>
                </a:lnTo>
                <a:lnTo>
                  <a:pt x="23" y="59"/>
                </a:lnTo>
                <a:lnTo>
                  <a:pt x="43" y="65"/>
                </a:lnTo>
                <a:close/>
                <a:moveTo>
                  <a:pt x="43" y="65"/>
                </a:moveTo>
                <a:lnTo>
                  <a:pt x="43" y="66"/>
                </a:lnTo>
                <a:lnTo>
                  <a:pt x="44" y="68"/>
                </a:lnTo>
                <a:lnTo>
                  <a:pt x="23" y="75"/>
                </a:lnTo>
                <a:lnTo>
                  <a:pt x="22" y="69"/>
                </a:lnTo>
                <a:lnTo>
                  <a:pt x="22" y="65"/>
                </a:lnTo>
                <a:lnTo>
                  <a:pt x="43" y="65"/>
                </a:lnTo>
                <a:close/>
                <a:moveTo>
                  <a:pt x="44" y="68"/>
                </a:moveTo>
                <a:lnTo>
                  <a:pt x="42" y="64"/>
                </a:lnTo>
                <a:lnTo>
                  <a:pt x="44" y="68"/>
                </a:lnTo>
                <a:lnTo>
                  <a:pt x="34" y="72"/>
                </a:lnTo>
                <a:lnTo>
                  <a:pt x="44" y="68"/>
                </a:lnTo>
                <a:close/>
                <a:moveTo>
                  <a:pt x="44" y="68"/>
                </a:moveTo>
                <a:lnTo>
                  <a:pt x="45" y="70"/>
                </a:lnTo>
                <a:lnTo>
                  <a:pt x="46" y="75"/>
                </a:lnTo>
                <a:lnTo>
                  <a:pt x="27" y="83"/>
                </a:lnTo>
                <a:lnTo>
                  <a:pt x="25" y="79"/>
                </a:lnTo>
                <a:lnTo>
                  <a:pt x="23" y="75"/>
                </a:lnTo>
                <a:lnTo>
                  <a:pt x="44" y="68"/>
                </a:lnTo>
                <a:close/>
                <a:moveTo>
                  <a:pt x="46" y="75"/>
                </a:moveTo>
                <a:lnTo>
                  <a:pt x="50" y="84"/>
                </a:lnTo>
                <a:lnTo>
                  <a:pt x="41" y="88"/>
                </a:lnTo>
                <a:lnTo>
                  <a:pt x="37" y="79"/>
                </a:lnTo>
                <a:lnTo>
                  <a:pt x="46" y="75"/>
                </a:lnTo>
                <a:close/>
                <a:moveTo>
                  <a:pt x="41" y="88"/>
                </a:moveTo>
                <a:lnTo>
                  <a:pt x="37" y="90"/>
                </a:lnTo>
                <a:lnTo>
                  <a:pt x="28" y="72"/>
                </a:lnTo>
                <a:lnTo>
                  <a:pt x="32" y="69"/>
                </a:lnTo>
                <a:lnTo>
                  <a:pt x="41" y="88"/>
                </a:lnTo>
                <a:close/>
                <a:moveTo>
                  <a:pt x="37" y="90"/>
                </a:moveTo>
                <a:lnTo>
                  <a:pt x="27" y="95"/>
                </a:lnTo>
                <a:lnTo>
                  <a:pt x="23" y="85"/>
                </a:lnTo>
                <a:lnTo>
                  <a:pt x="33" y="81"/>
                </a:lnTo>
                <a:lnTo>
                  <a:pt x="37" y="9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79" name="Freeform 87"/>
          <p:cNvSpPr>
            <a:spLocks noEditPoints="1"/>
          </p:cNvSpPr>
          <p:nvPr/>
        </p:nvSpPr>
        <p:spPr bwMode="auto">
          <a:xfrm>
            <a:off x="138113" y="4427537"/>
            <a:ext cx="107950" cy="68263"/>
          </a:xfrm>
          <a:custGeom>
            <a:avLst/>
            <a:gdLst>
              <a:gd name="T0" fmla="*/ 87 w 205"/>
              <a:gd name="T1" fmla="*/ 127 h 127"/>
              <a:gd name="T2" fmla="*/ 58 w 205"/>
              <a:gd name="T3" fmla="*/ 122 h 127"/>
              <a:gd name="T4" fmla="*/ 34 w 205"/>
              <a:gd name="T5" fmla="*/ 111 h 127"/>
              <a:gd name="T6" fmla="*/ 17 w 205"/>
              <a:gd name="T7" fmla="*/ 98 h 127"/>
              <a:gd name="T8" fmla="*/ 5 w 205"/>
              <a:gd name="T9" fmla="*/ 83 h 127"/>
              <a:gd name="T10" fmla="*/ 1 w 205"/>
              <a:gd name="T11" fmla="*/ 70 h 127"/>
              <a:gd name="T12" fmla="*/ 0 w 205"/>
              <a:gd name="T13" fmla="*/ 57 h 127"/>
              <a:gd name="T14" fmla="*/ 3 w 205"/>
              <a:gd name="T15" fmla="*/ 47 h 127"/>
              <a:gd name="T16" fmla="*/ 9 w 205"/>
              <a:gd name="T17" fmla="*/ 36 h 127"/>
              <a:gd name="T18" fmla="*/ 18 w 205"/>
              <a:gd name="T19" fmla="*/ 27 h 127"/>
              <a:gd name="T20" fmla="*/ 30 w 205"/>
              <a:gd name="T21" fmla="*/ 17 h 127"/>
              <a:gd name="T22" fmla="*/ 48 w 205"/>
              <a:gd name="T23" fmla="*/ 8 h 127"/>
              <a:gd name="T24" fmla="*/ 67 w 205"/>
              <a:gd name="T25" fmla="*/ 3 h 127"/>
              <a:gd name="T26" fmla="*/ 88 w 205"/>
              <a:gd name="T27" fmla="*/ 0 h 127"/>
              <a:gd name="T28" fmla="*/ 117 w 205"/>
              <a:gd name="T29" fmla="*/ 0 h 127"/>
              <a:gd name="T30" fmla="*/ 146 w 205"/>
              <a:gd name="T31" fmla="*/ 5 h 127"/>
              <a:gd name="T32" fmla="*/ 170 w 205"/>
              <a:gd name="T33" fmla="*/ 15 h 127"/>
              <a:gd name="T34" fmla="*/ 188 w 205"/>
              <a:gd name="T35" fmla="*/ 28 h 127"/>
              <a:gd name="T36" fmla="*/ 198 w 205"/>
              <a:gd name="T37" fmla="*/ 43 h 127"/>
              <a:gd name="T38" fmla="*/ 203 w 205"/>
              <a:gd name="T39" fmla="*/ 57 h 127"/>
              <a:gd name="T40" fmla="*/ 203 w 205"/>
              <a:gd name="T41" fmla="*/ 72 h 127"/>
              <a:gd name="T42" fmla="*/ 199 w 205"/>
              <a:gd name="T43" fmla="*/ 84 h 127"/>
              <a:gd name="T44" fmla="*/ 191 w 205"/>
              <a:gd name="T45" fmla="*/ 96 h 127"/>
              <a:gd name="T46" fmla="*/ 179 w 205"/>
              <a:gd name="T47" fmla="*/ 107 h 127"/>
              <a:gd name="T48" fmla="*/ 164 w 205"/>
              <a:gd name="T49" fmla="*/ 115 h 127"/>
              <a:gd name="T50" fmla="*/ 149 w 205"/>
              <a:gd name="T51" fmla="*/ 122 h 127"/>
              <a:gd name="T52" fmla="*/ 132 w 205"/>
              <a:gd name="T53" fmla="*/ 125 h 127"/>
              <a:gd name="T54" fmla="*/ 113 w 205"/>
              <a:gd name="T55" fmla="*/ 127 h 127"/>
              <a:gd name="T56" fmla="*/ 107 w 205"/>
              <a:gd name="T57" fmla="*/ 99 h 127"/>
              <a:gd name="T58" fmla="*/ 144 w 205"/>
              <a:gd name="T59" fmla="*/ 97 h 127"/>
              <a:gd name="T60" fmla="*/ 173 w 205"/>
              <a:gd name="T61" fmla="*/ 88 h 127"/>
              <a:gd name="T62" fmla="*/ 183 w 205"/>
              <a:gd name="T63" fmla="*/ 84 h 127"/>
              <a:gd name="T64" fmla="*/ 190 w 205"/>
              <a:gd name="T65" fmla="*/ 78 h 127"/>
              <a:gd name="T66" fmla="*/ 194 w 205"/>
              <a:gd name="T67" fmla="*/ 72 h 127"/>
              <a:gd name="T68" fmla="*/ 195 w 205"/>
              <a:gd name="T69" fmla="*/ 64 h 127"/>
              <a:gd name="T70" fmla="*/ 193 w 205"/>
              <a:gd name="T71" fmla="*/ 56 h 127"/>
              <a:gd name="T72" fmla="*/ 188 w 205"/>
              <a:gd name="T73" fmla="*/ 48 h 127"/>
              <a:gd name="T74" fmla="*/ 179 w 205"/>
              <a:gd name="T75" fmla="*/ 41 h 127"/>
              <a:gd name="T76" fmla="*/ 165 w 205"/>
              <a:gd name="T77" fmla="*/ 35 h 127"/>
              <a:gd name="T78" fmla="*/ 135 w 205"/>
              <a:gd name="T79" fmla="*/ 30 h 127"/>
              <a:gd name="T80" fmla="*/ 95 w 205"/>
              <a:gd name="T81" fmla="*/ 28 h 127"/>
              <a:gd name="T82" fmla="*/ 63 w 205"/>
              <a:gd name="T83" fmla="*/ 30 h 127"/>
              <a:gd name="T84" fmla="*/ 39 w 205"/>
              <a:gd name="T85" fmla="*/ 35 h 127"/>
              <a:gd name="T86" fmla="*/ 24 w 205"/>
              <a:gd name="T87" fmla="*/ 42 h 127"/>
              <a:gd name="T88" fmla="*/ 15 w 205"/>
              <a:gd name="T89" fmla="*/ 49 h 127"/>
              <a:gd name="T90" fmla="*/ 10 w 205"/>
              <a:gd name="T91" fmla="*/ 55 h 127"/>
              <a:gd name="T92" fmla="*/ 9 w 205"/>
              <a:gd name="T93" fmla="*/ 63 h 127"/>
              <a:gd name="T94" fmla="*/ 12 w 205"/>
              <a:gd name="T95" fmla="*/ 73 h 127"/>
              <a:gd name="T96" fmla="*/ 19 w 205"/>
              <a:gd name="T97" fmla="*/ 81 h 127"/>
              <a:gd name="T98" fmla="*/ 34 w 205"/>
              <a:gd name="T99" fmla="*/ 89 h 127"/>
              <a:gd name="T100" fmla="*/ 56 w 205"/>
              <a:gd name="T101" fmla="*/ 95 h 127"/>
              <a:gd name="T102" fmla="*/ 82 w 205"/>
              <a:gd name="T103" fmla="*/ 98 h 127"/>
              <a:gd name="T104" fmla="*/ 107 w 205"/>
              <a:gd name="T105" fmla="*/ 99 h 1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5"/>
              <a:gd name="T160" fmla="*/ 0 h 127"/>
              <a:gd name="T161" fmla="*/ 205 w 205"/>
              <a:gd name="T162" fmla="*/ 127 h 1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5" h="127">
                <a:moveTo>
                  <a:pt x="104" y="127"/>
                </a:moveTo>
                <a:lnTo>
                  <a:pt x="87" y="127"/>
                </a:lnTo>
                <a:lnTo>
                  <a:pt x="73" y="125"/>
                </a:lnTo>
                <a:lnTo>
                  <a:pt x="58" y="122"/>
                </a:lnTo>
                <a:lnTo>
                  <a:pt x="46" y="117"/>
                </a:lnTo>
                <a:lnTo>
                  <a:pt x="34" y="111"/>
                </a:lnTo>
                <a:lnTo>
                  <a:pt x="25" y="105"/>
                </a:lnTo>
                <a:lnTo>
                  <a:pt x="17" y="98"/>
                </a:lnTo>
                <a:lnTo>
                  <a:pt x="9" y="90"/>
                </a:lnTo>
                <a:lnTo>
                  <a:pt x="5" y="83"/>
                </a:lnTo>
                <a:lnTo>
                  <a:pt x="2" y="77"/>
                </a:lnTo>
                <a:lnTo>
                  <a:pt x="1" y="70"/>
                </a:lnTo>
                <a:lnTo>
                  <a:pt x="0" y="63"/>
                </a:lnTo>
                <a:lnTo>
                  <a:pt x="0" y="57"/>
                </a:lnTo>
                <a:lnTo>
                  <a:pt x="1" y="52"/>
                </a:lnTo>
                <a:lnTo>
                  <a:pt x="3" y="47"/>
                </a:lnTo>
                <a:lnTo>
                  <a:pt x="6" y="42"/>
                </a:lnTo>
                <a:lnTo>
                  <a:pt x="9" y="36"/>
                </a:lnTo>
                <a:lnTo>
                  <a:pt x="14" y="31"/>
                </a:lnTo>
                <a:lnTo>
                  <a:pt x="18" y="27"/>
                </a:lnTo>
                <a:lnTo>
                  <a:pt x="23" y="23"/>
                </a:lnTo>
                <a:lnTo>
                  <a:pt x="30" y="17"/>
                </a:lnTo>
                <a:lnTo>
                  <a:pt x="39" y="13"/>
                </a:lnTo>
                <a:lnTo>
                  <a:pt x="48" y="8"/>
                </a:lnTo>
                <a:lnTo>
                  <a:pt x="57" y="5"/>
                </a:lnTo>
                <a:lnTo>
                  <a:pt x="67" y="3"/>
                </a:lnTo>
                <a:lnTo>
                  <a:pt x="78" y="1"/>
                </a:lnTo>
                <a:lnTo>
                  <a:pt x="88" y="0"/>
                </a:lnTo>
                <a:lnTo>
                  <a:pt x="101" y="0"/>
                </a:lnTo>
                <a:lnTo>
                  <a:pt x="117" y="0"/>
                </a:lnTo>
                <a:lnTo>
                  <a:pt x="132" y="2"/>
                </a:lnTo>
                <a:lnTo>
                  <a:pt x="146" y="5"/>
                </a:lnTo>
                <a:lnTo>
                  <a:pt x="159" y="9"/>
                </a:lnTo>
                <a:lnTo>
                  <a:pt x="170" y="15"/>
                </a:lnTo>
                <a:lnTo>
                  <a:pt x="180" y="21"/>
                </a:lnTo>
                <a:lnTo>
                  <a:pt x="188" y="28"/>
                </a:lnTo>
                <a:lnTo>
                  <a:pt x="194" y="35"/>
                </a:lnTo>
                <a:lnTo>
                  <a:pt x="198" y="43"/>
                </a:lnTo>
                <a:lnTo>
                  <a:pt x="201" y="50"/>
                </a:lnTo>
                <a:lnTo>
                  <a:pt x="203" y="57"/>
                </a:lnTo>
                <a:lnTo>
                  <a:pt x="205" y="64"/>
                </a:lnTo>
                <a:lnTo>
                  <a:pt x="203" y="72"/>
                </a:lnTo>
                <a:lnTo>
                  <a:pt x="202" y="78"/>
                </a:lnTo>
                <a:lnTo>
                  <a:pt x="199" y="84"/>
                </a:lnTo>
                <a:lnTo>
                  <a:pt x="196" y="90"/>
                </a:lnTo>
                <a:lnTo>
                  <a:pt x="191" y="96"/>
                </a:lnTo>
                <a:lnTo>
                  <a:pt x="186" y="102"/>
                </a:lnTo>
                <a:lnTo>
                  <a:pt x="179" y="107"/>
                </a:lnTo>
                <a:lnTo>
                  <a:pt x="171" y="111"/>
                </a:lnTo>
                <a:lnTo>
                  <a:pt x="164" y="115"/>
                </a:lnTo>
                <a:lnTo>
                  <a:pt x="157" y="118"/>
                </a:lnTo>
                <a:lnTo>
                  <a:pt x="149" y="122"/>
                </a:lnTo>
                <a:lnTo>
                  <a:pt x="140" y="124"/>
                </a:lnTo>
                <a:lnTo>
                  <a:pt x="132" y="125"/>
                </a:lnTo>
                <a:lnTo>
                  <a:pt x="123" y="127"/>
                </a:lnTo>
                <a:lnTo>
                  <a:pt x="113" y="127"/>
                </a:lnTo>
                <a:lnTo>
                  <a:pt x="104" y="127"/>
                </a:lnTo>
                <a:close/>
                <a:moveTo>
                  <a:pt x="107" y="99"/>
                </a:moveTo>
                <a:lnTo>
                  <a:pt x="127" y="98"/>
                </a:lnTo>
                <a:lnTo>
                  <a:pt x="144" y="97"/>
                </a:lnTo>
                <a:lnTo>
                  <a:pt x="160" y="94"/>
                </a:lnTo>
                <a:lnTo>
                  <a:pt x="173" y="88"/>
                </a:lnTo>
                <a:lnTo>
                  <a:pt x="179" y="86"/>
                </a:lnTo>
                <a:lnTo>
                  <a:pt x="183" y="84"/>
                </a:lnTo>
                <a:lnTo>
                  <a:pt x="187" y="81"/>
                </a:lnTo>
                <a:lnTo>
                  <a:pt x="190" y="78"/>
                </a:lnTo>
                <a:lnTo>
                  <a:pt x="192" y="75"/>
                </a:lnTo>
                <a:lnTo>
                  <a:pt x="194" y="72"/>
                </a:lnTo>
                <a:lnTo>
                  <a:pt x="195" y="68"/>
                </a:lnTo>
                <a:lnTo>
                  <a:pt x="195" y="64"/>
                </a:lnTo>
                <a:lnTo>
                  <a:pt x="195" y="60"/>
                </a:lnTo>
                <a:lnTo>
                  <a:pt x="193" y="56"/>
                </a:lnTo>
                <a:lnTo>
                  <a:pt x="191" y="52"/>
                </a:lnTo>
                <a:lnTo>
                  <a:pt x="188" y="48"/>
                </a:lnTo>
                <a:lnTo>
                  <a:pt x="184" y="44"/>
                </a:lnTo>
                <a:lnTo>
                  <a:pt x="179" y="41"/>
                </a:lnTo>
                <a:lnTo>
                  <a:pt x="172" y="38"/>
                </a:lnTo>
                <a:lnTo>
                  <a:pt x="165" y="35"/>
                </a:lnTo>
                <a:lnTo>
                  <a:pt x="151" y="32"/>
                </a:lnTo>
                <a:lnTo>
                  <a:pt x="135" y="30"/>
                </a:lnTo>
                <a:lnTo>
                  <a:pt x="115" y="29"/>
                </a:lnTo>
                <a:lnTo>
                  <a:pt x="95" y="28"/>
                </a:lnTo>
                <a:lnTo>
                  <a:pt x="78" y="29"/>
                </a:lnTo>
                <a:lnTo>
                  <a:pt x="63" y="30"/>
                </a:lnTo>
                <a:lnTo>
                  <a:pt x="50" y="32"/>
                </a:lnTo>
                <a:lnTo>
                  <a:pt x="39" y="35"/>
                </a:lnTo>
                <a:lnTo>
                  <a:pt x="30" y="39"/>
                </a:lnTo>
                <a:lnTo>
                  <a:pt x="24" y="42"/>
                </a:lnTo>
                <a:lnTo>
                  <a:pt x="19" y="45"/>
                </a:lnTo>
                <a:lnTo>
                  <a:pt x="15" y="49"/>
                </a:lnTo>
                <a:lnTo>
                  <a:pt x="13" y="52"/>
                </a:lnTo>
                <a:lnTo>
                  <a:pt x="10" y="55"/>
                </a:lnTo>
                <a:lnTo>
                  <a:pt x="10" y="59"/>
                </a:lnTo>
                <a:lnTo>
                  <a:pt x="9" y="63"/>
                </a:lnTo>
                <a:lnTo>
                  <a:pt x="10" y="68"/>
                </a:lnTo>
                <a:lnTo>
                  <a:pt x="12" y="73"/>
                </a:lnTo>
                <a:lnTo>
                  <a:pt x="15" y="77"/>
                </a:lnTo>
                <a:lnTo>
                  <a:pt x="19" y="81"/>
                </a:lnTo>
                <a:lnTo>
                  <a:pt x="25" y="85"/>
                </a:lnTo>
                <a:lnTo>
                  <a:pt x="34" y="89"/>
                </a:lnTo>
                <a:lnTo>
                  <a:pt x="45" y="92"/>
                </a:lnTo>
                <a:lnTo>
                  <a:pt x="56" y="95"/>
                </a:lnTo>
                <a:lnTo>
                  <a:pt x="70" y="97"/>
                </a:lnTo>
                <a:lnTo>
                  <a:pt x="82" y="98"/>
                </a:lnTo>
                <a:lnTo>
                  <a:pt x="95" y="99"/>
                </a:lnTo>
                <a:lnTo>
                  <a:pt x="107" y="9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80" name="Freeform 88"/>
          <p:cNvSpPr>
            <a:spLocks noEditPoints="1"/>
          </p:cNvSpPr>
          <p:nvPr/>
        </p:nvSpPr>
        <p:spPr bwMode="auto">
          <a:xfrm>
            <a:off x="131763" y="4422775"/>
            <a:ext cx="119062" cy="77787"/>
          </a:xfrm>
          <a:custGeom>
            <a:avLst/>
            <a:gdLst>
              <a:gd name="T0" fmla="*/ 98 w 225"/>
              <a:gd name="T1" fmla="*/ 126 h 148"/>
              <a:gd name="T2" fmla="*/ 71 w 225"/>
              <a:gd name="T3" fmla="*/ 121 h 148"/>
              <a:gd name="T4" fmla="*/ 50 w 225"/>
              <a:gd name="T5" fmla="*/ 113 h 148"/>
              <a:gd name="T6" fmla="*/ 41 w 225"/>
              <a:gd name="T7" fmla="*/ 107 h 148"/>
              <a:gd name="T8" fmla="*/ 29 w 225"/>
              <a:gd name="T9" fmla="*/ 123 h 148"/>
              <a:gd name="T10" fmla="*/ 6 w 225"/>
              <a:gd name="T11" fmla="*/ 98 h 148"/>
              <a:gd name="T12" fmla="*/ 1 w 225"/>
              <a:gd name="T13" fmla="*/ 82 h 148"/>
              <a:gd name="T14" fmla="*/ 0 w 225"/>
              <a:gd name="T15" fmla="*/ 66 h 148"/>
              <a:gd name="T16" fmla="*/ 22 w 225"/>
              <a:gd name="T17" fmla="*/ 69 h 148"/>
              <a:gd name="T18" fmla="*/ 27 w 225"/>
              <a:gd name="T19" fmla="*/ 24 h 148"/>
              <a:gd name="T20" fmla="*/ 40 w 225"/>
              <a:gd name="T21" fmla="*/ 41 h 148"/>
              <a:gd name="T22" fmla="*/ 44 w 225"/>
              <a:gd name="T23" fmla="*/ 13 h 148"/>
              <a:gd name="T24" fmla="*/ 40 w 225"/>
              <a:gd name="T25" fmla="*/ 41 h 148"/>
              <a:gd name="T26" fmla="*/ 111 w 225"/>
              <a:gd name="T27" fmla="*/ 21 h 148"/>
              <a:gd name="T28" fmla="*/ 119 w 225"/>
              <a:gd name="T29" fmla="*/ 0 h 148"/>
              <a:gd name="T30" fmla="*/ 111 w 225"/>
              <a:gd name="T31" fmla="*/ 0 h 148"/>
              <a:gd name="T32" fmla="*/ 144 w 225"/>
              <a:gd name="T33" fmla="*/ 2 h 148"/>
              <a:gd name="T34" fmla="*/ 173 w 225"/>
              <a:gd name="T35" fmla="*/ 10 h 148"/>
              <a:gd name="T36" fmla="*/ 205 w 225"/>
              <a:gd name="T37" fmla="*/ 30 h 148"/>
              <a:gd name="T38" fmla="*/ 201 w 225"/>
              <a:gd name="T39" fmla="*/ 60 h 148"/>
              <a:gd name="T40" fmla="*/ 202 w 225"/>
              <a:gd name="T41" fmla="*/ 64 h 148"/>
              <a:gd name="T42" fmla="*/ 204 w 225"/>
              <a:gd name="T43" fmla="*/ 74 h 148"/>
              <a:gd name="T44" fmla="*/ 220 w 225"/>
              <a:gd name="T45" fmla="*/ 99 h 148"/>
              <a:gd name="T46" fmla="*/ 225 w 225"/>
              <a:gd name="T47" fmla="*/ 74 h 148"/>
              <a:gd name="T48" fmla="*/ 182 w 225"/>
              <a:gd name="T49" fmla="*/ 108 h 148"/>
              <a:gd name="T50" fmla="*/ 170 w 225"/>
              <a:gd name="T51" fmla="*/ 138 h 148"/>
              <a:gd name="T52" fmla="*/ 176 w 225"/>
              <a:gd name="T53" fmla="*/ 112 h 148"/>
              <a:gd name="T54" fmla="*/ 114 w 225"/>
              <a:gd name="T55" fmla="*/ 126 h 148"/>
              <a:gd name="T56" fmla="*/ 127 w 225"/>
              <a:gd name="T57" fmla="*/ 98 h 148"/>
              <a:gd name="T58" fmla="*/ 127 w 225"/>
              <a:gd name="T59" fmla="*/ 119 h 148"/>
              <a:gd name="T60" fmla="*/ 180 w 225"/>
              <a:gd name="T61" fmla="*/ 111 h 148"/>
              <a:gd name="T62" fmla="*/ 180 w 225"/>
              <a:gd name="T63" fmla="*/ 89 h 148"/>
              <a:gd name="T64" fmla="*/ 204 w 225"/>
              <a:gd name="T65" fmla="*/ 99 h 148"/>
              <a:gd name="T66" fmla="*/ 195 w 225"/>
              <a:gd name="T67" fmla="*/ 74 h 148"/>
              <a:gd name="T68" fmla="*/ 195 w 225"/>
              <a:gd name="T69" fmla="*/ 74 h 148"/>
              <a:gd name="T70" fmla="*/ 213 w 225"/>
              <a:gd name="T71" fmla="*/ 62 h 148"/>
              <a:gd name="T72" fmla="*/ 190 w 225"/>
              <a:gd name="T73" fmla="*/ 65 h 148"/>
              <a:gd name="T74" fmla="*/ 183 w 225"/>
              <a:gd name="T75" fmla="*/ 60 h 148"/>
              <a:gd name="T76" fmla="*/ 183 w 225"/>
              <a:gd name="T77" fmla="*/ 60 h 148"/>
              <a:gd name="T78" fmla="*/ 187 w 225"/>
              <a:gd name="T79" fmla="*/ 38 h 148"/>
              <a:gd name="T80" fmla="*/ 172 w 225"/>
              <a:gd name="T81" fmla="*/ 56 h 148"/>
              <a:gd name="T82" fmla="*/ 171 w 225"/>
              <a:gd name="T83" fmla="*/ 33 h 148"/>
              <a:gd name="T84" fmla="*/ 105 w 225"/>
              <a:gd name="T85" fmla="*/ 49 h 148"/>
              <a:gd name="T86" fmla="*/ 105 w 225"/>
              <a:gd name="T87" fmla="*/ 49 h 148"/>
              <a:gd name="T88" fmla="*/ 105 w 225"/>
              <a:gd name="T89" fmla="*/ 28 h 148"/>
              <a:gd name="T90" fmla="*/ 72 w 225"/>
              <a:gd name="T91" fmla="*/ 30 h 148"/>
              <a:gd name="T92" fmla="*/ 52 w 225"/>
              <a:gd name="T93" fmla="*/ 56 h 148"/>
              <a:gd name="T94" fmla="*/ 39 w 225"/>
              <a:gd name="T95" fmla="*/ 61 h 148"/>
              <a:gd name="T96" fmla="*/ 16 w 225"/>
              <a:gd name="T97" fmla="*/ 53 h 148"/>
              <a:gd name="T98" fmla="*/ 31 w 225"/>
              <a:gd name="T99" fmla="*/ 68 h 148"/>
              <a:gd name="T100" fmla="*/ 31 w 225"/>
              <a:gd name="T101" fmla="*/ 73 h 148"/>
              <a:gd name="T102" fmla="*/ 32 w 225"/>
              <a:gd name="T103" fmla="*/ 78 h 148"/>
              <a:gd name="T104" fmla="*/ 36 w 225"/>
              <a:gd name="T105" fmla="*/ 83 h 148"/>
              <a:gd name="T106" fmla="*/ 22 w 225"/>
              <a:gd name="T107" fmla="*/ 98 h 148"/>
              <a:gd name="T108" fmla="*/ 30 w 225"/>
              <a:gd name="T109" fmla="*/ 105 h 148"/>
              <a:gd name="T110" fmla="*/ 47 w 225"/>
              <a:gd name="T111" fmla="*/ 90 h 148"/>
              <a:gd name="T112" fmla="*/ 47 w 225"/>
              <a:gd name="T113" fmla="*/ 90 h 148"/>
              <a:gd name="T114" fmla="*/ 81 w 225"/>
              <a:gd name="T115" fmla="*/ 96 h 148"/>
              <a:gd name="T116" fmla="*/ 106 w 225"/>
              <a:gd name="T117" fmla="*/ 98 h 14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5"/>
              <a:gd name="T178" fmla="*/ 0 h 148"/>
              <a:gd name="T179" fmla="*/ 225 w 225"/>
              <a:gd name="T180" fmla="*/ 148 h 14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5" h="148">
                <a:moveTo>
                  <a:pt x="114" y="148"/>
                </a:moveTo>
                <a:lnTo>
                  <a:pt x="105" y="148"/>
                </a:lnTo>
                <a:lnTo>
                  <a:pt x="96" y="147"/>
                </a:lnTo>
                <a:lnTo>
                  <a:pt x="89" y="146"/>
                </a:lnTo>
                <a:lnTo>
                  <a:pt x="81" y="145"/>
                </a:lnTo>
                <a:lnTo>
                  <a:pt x="84" y="124"/>
                </a:lnTo>
                <a:lnTo>
                  <a:pt x="98" y="126"/>
                </a:lnTo>
                <a:lnTo>
                  <a:pt x="114" y="126"/>
                </a:lnTo>
                <a:lnTo>
                  <a:pt x="114" y="148"/>
                </a:lnTo>
                <a:close/>
                <a:moveTo>
                  <a:pt x="81" y="145"/>
                </a:moveTo>
                <a:lnTo>
                  <a:pt x="65" y="142"/>
                </a:lnTo>
                <a:lnTo>
                  <a:pt x="52" y="137"/>
                </a:lnTo>
                <a:lnTo>
                  <a:pt x="60" y="117"/>
                </a:lnTo>
                <a:lnTo>
                  <a:pt x="71" y="121"/>
                </a:lnTo>
                <a:lnTo>
                  <a:pt x="84" y="124"/>
                </a:lnTo>
                <a:lnTo>
                  <a:pt x="81" y="145"/>
                </a:lnTo>
                <a:close/>
                <a:moveTo>
                  <a:pt x="52" y="137"/>
                </a:moveTo>
                <a:lnTo>
                  <a:pt x="39" y="130"/>
                </a:lnTo>
                <a:lnTo>
                  <a:pt x="28" y="123"/>
                </a:lnTo>
                <a:lnTo>
                  <a:pt x="41" y="107"/>
                </a:lnTo>
                <a:lnTo>
                  <a:pt x="50" y="113"/>
                </a:lnTo>
                <a:lnTo>
                  <a:pt x="60" y="117"/>
                </a:lnTo>
                <a:lnTo>
                  <a:pt x="52" y="137"/>
                </a:lnTo>
                <a:close/>
                <a:moveTo>
                  <a:pt x="41" y="107"/>
                </a:moveTo>
                <a:lnTo>
                  <a:pt x="72" y="130"/>
                </a:lnTo>
                <a:lnTo>
                  <a:pt x="41" y="107"/>
                </a:lnTo>
                <a:lnTo>
                  <a:pt x="35" y="115"/>
                </a:lnTo>
                <a:lnTo>
                  <a:pt x="41" y="107"/>
                </a:lnTo>
                <a:close/>
                <a:moveTo>
                  <a:pt x="29" y="123"/>
                </a:moveTo>
                <a:lnTo>
                  <a:pt x="18" y="115"/>
                </a:lnTo>
                <a:lnTo>
                  <a:pt x="11" y="107"/>
                </a:lnTo>
                <a:lnTo>
                  <a:pt x="29" y="94"/>
                </a:lnTo>
                <a:lnTo>
                  <a:pt x="34" y="100"/>
                </a:lnTo>
                <a:lnTo>
                  <a:pt x="41" y="107"/>
                </a:lnTo>
                <a:lnTo>
                  <a:pt x="29" y="123"/>
                </a:lnTo>
                <a:close/>
                <a:moveTo>
                  <a:pt x="28" y="94"/>
                </a:moveTo>
                <a:lnTo>
                  <a:pt x="29" y="95"/>
                </a:lnTo>
                <a:lnTo>
                  <a:pt x="29" y="94"/>
                </a:lnTo>
                <a:lnTo>
                  <a:pt x="19" y="100"/>
                </a:lnTo>
                <a:lnTo>
                  <a:pt x="28" y="94"/>
                </a:lnTo>
                <a:close/>
                <a:moveTo>
                  <a:pt x="11" y="107"/>
                </a:moveTo>
                <a:lnTo>
                  <a:pt x="6" y="98"/>
                </a:lnTo>
                <a:lnTo>
                  <a:pt x="3" y="90"/>
                </a:lnTo>
                <a:lnTo>
                  <a:pt x="23" y="84"/>
                </a:lnTo>
                <a:lnTo>
                  <a:pt x="25" y="89"/>
                </a:lnTo>
                <a:lnTo>
                  <a:pt x="28" y="94"/>
                </a:lnTo>
                <a:lnTo>
                  <a:pt x="11" y="107"/>
                </a:lnTo>
                <a:close/>
                <a:moveTo>
                  <a:pt x="3" y="90"/>
                </a:moveTo>
                <a:lnTo>
                  <a:pt x="1" y="82"/>
                </a:lnTo>
                <a:lnTo>
                  <a:pt x="0" y="73"/>
                </a:lnTo>
                <a:lnTo>
                  <a:pt x="20" y="73"/>
                </a:lnTo>
                <a:lnTo>
                  <a:pt x="22" y="79"/>
                </a:lnTo>
                <a:lnTo>
                  <a:pt x="23" y="84"/>
                </a:lnTo>
                <a:lnTo>
                  <a:pt x="3" y="90"/>
                </a:lnTo>
                <a:close/>
                <a:moveTo>
                  <a:pt x="0" y="73"/>
                </a:moveTo>
                <a:lnTo>
                  <a:pt x="0" y="66"/>
                </a:lnTo>
                <a:lnTo>
                  <a:pt x="2" y="59"/>
                </a:lnTo>
                <a:lnTo>
                  <a:pt x="4" y="53"/>
                </a:lnTo>
                <a:lnTo>
                  <a:pt x="7" y="46"/>
                </a:lnTo>
                <a:lnTo>
                  <a:pt x="25" y="57"/>
                </a:lnTo>
                <a:lnTo>
                  <a:pt x="24" y="61"/>
                </a:lnTo>
                <a:lnTo>
                  <a:pt x="22" y="65"/>
                </a:lnTo>
                <a:lnTo>
                  <a:pt x="22" y="69"/>
                </a:lnTo>
                <a:lnTo>
                  <a:pt x="20" y="73"/>
                </a:lnTo>
                <a:lnTo>
                  <a:pt x="0" y="73"/>
                </a:lnTo>
                <a:close/>
                <a:moveTo>
                  <a:pt x="7" y="46"/>
                </a:moveTo>
                <a:lnTo>
                  <a:pt x="10" y="40"/>
                </a:lnTo>
                <a:lnTo>
                  <a:pt x="15" y="35"/>
                </a:lnTo>
                <a:lnTo>
                  <a:pt x="20" y="30"/>
                </a:lnTo>
                <a:lnTo>
                  <a:pt x="27" y="24"/>
                </a:lnTo>
                <a:lnTo>
                  <a:pt x="40" y="41"/>
                </a:lnTo>
                <a:lnTo>
                  <a:pt x="35" y="44"/>
                </a:lnTo>
                <a:lnTo>
                  <a:pt x="31" y="49"/>
                </a:lnTo>
                <a:lnTo>
                  <a:pt x="28" y="53"/>
                </a:lnTo>
                <a:lnTo>
                  <a:pt x="25" y="57"/>
                </a:lnTo>
                <a:lnTo>
                  <a:pt x="7" y="46"/>
                </a:lnTo>
                <a:close/>
                <a:moveTo>
                  <a:pt x="40" y="41"/>
                </a:moveTo>
                <a:lnTo>
                  <a:pt x="44" y="37"/>
                </a:lnTo>
                <a:lnTo>
                  <a:pt x="40" y="41"/>
                </a:lnTo>
                <a:lnTo>
                  <a:pt x="33" y="33"/>
                </a:lnTo>
                <a:lnTo>
                  <a:pt x="40" y="41"/>
                </a:lnTo>
                <a:close/>
                <a:moveTo>
                  <a:pt x="27" y="24"/>
                </a:moveTo>
                <a:lnTo>
                  <a:pt x="35" y="18"/>
                </a:lnTo>
                <a:lnTo>
                  <a:pt x="44" y="13"/>
                </a:lnTo>
                <a:lnTo>
                  <a:pt x="54" y="9"/>
                </a:lnTo>
                <a:lnTo>
                  <a:pt x="64" y="5"/>
                </a:lnTo>
                <a:lnTo>
                  <a:pt x="70" y="26"/>
                </a:lnTo>
                <a:lnTo>
                  <a:pt x="61" y="29"/>
                </a:lnTo>
                <a:lnTo>
                  <a:pt x="54" y="32"/>
                </a:lnTo>
                <a:lnTo>
                  <a:pt x="46" y="36"/>
                </a:lnTo>
                <a:lnTo>
                  <a:pt x="40" y="41"/>
                </a:lnTo>
                <a:lnTo>
                  <a:pt x="27" y="24"/>
                </a:lnTo>
                <a:close/>
                <a:moveTo>
                  <a:pt x="64" y="5"/>
                </a:moveTo>
                <a:lnTo>
                  <a:pt x="74" y="3"/>
                </a:lnTo>
                <a:lnTo>
                  <a:pt x="86" y="1"/>
                </a:lnTo>
                <a:lnTo>
                  <a:pt x="98" y="0"/>
                </a:lnTo>
                <a:lnTo>
                  <a:pt x="111" y="0"/>
                </a:lnTo>
                <a:lnTo>
                  <a:pt x="111" y="21"/>
                </a:lnTo>
                <a:lnTo>
                  <a:pt x="99" y="21"/>
                </a:lnTo>
                <a:lnTo>
                  <a:pt x="89" y="22"/>
                </a:lnTo>
                <a:lnTo>
                  <a:pt x="79" y="24"/>
                </a:lnTo>
                <a:lnTo>
                  <a:pt x="70" y="26"/>
                </a:lnTo>
                <a:lnTo>
                  <a:pt x="64" y="5"/>
                </a:lnTo>
                <a:close/>
                <a:moveTo>
                  <a:pt x="111" y="0"/>
                </a:moveTo>
                <a:lnTo>
                  <a:pt x="119" y="0"/>
                </a:lnTo>
                <a:lnTo>
                  <a:pt x="128" y="0"/>
                </a:lnTo>
                <a:lnTo>
                  <a:pt x="137" y="1"/>
                </a:lnTo>
                <a:lnTo>
                  <a:pt x="144" y="2"/>
                </a:lnTo>
                <a:lnTo>
                  <a:pt x="141" y="23"/>
                </a:lnTo>
                <a:lnTo>
                  <a:pt x="126" y="22"/>
                </a:lnTo>
                <a:lnTo>
                  <a:pt x="111" y="21"/>
                </a:lnTo>
                <a:lnTo>
                  <a:pt x="111" y="0"/>
                </a:lnTo>
                <a:close/>
                <a:moveTo>
                  <a:pt x="144" y="2"/>
                </a:moveTo>
                <a:lnTo>
                  <a:pt x="160" y="5"/>
                </a:lnTo>
                <a:lnTo>
                  <a:pt x="173" y="10"/>
                </a:lnTo>
                <a:lnTo>
                  <a:pt x="165" y="30"/>
                </a:lnTo>
                <a:lnTo>
                  <a:pt x="153" y="26"/>
                </a:lnTo>
                <a:lnTo>
                  <a:pt x="141" y="23"/>
                </a:lnTo>
                <a:lnTo>
                  <a:pt x="144" y="2"/>
                </a:lnTo>
                <a:close/>
                <a:moveTo>
                  <a:pt x="173" y="10"/>
                </a:moveTo>
                <a:lnTo>
                  <a:pt x="185" y="16"/>
                </a:lnTo>
                <a:lnTo>
                  <a:pt x="196" y="23"/>
                </a:lnTo>
                <a:lnTo>
                  <a:pt x="183" y="39"/>
                </a:lnTo>
                <a:lnTo>
                  <a:pt x="175" y="34"/>
                </a:lnTo>
                <a:lnTo>
                  <a:pt x="165" y="30"/>
                </a:lnTo>
                <a:lnTo>
                  <a:pt x="173" y="10"/>
                </a:lnTo>
                <a:close/>
                <a:moveTo>
                  <a:pt x="183" y="39"/>
                </a:moveTo>
                <a:lnTo>
                  <a:pt x="154" y="18"/>
                </a:lnTo>
                <a:lnTo>
                  <a:pt x="183" y="39"/>
                </a:lnTo>
                <a:lnTo>
                  <a:pt x="190" y="31"/>
                </a:lnTo>
                <a:lnTo>
                  <a:pt x="183" y="39"/>
                </a:lnTo>
                <a:close/>
                <a:moveTo>
                  <a:pt x="196" y="23"/>
                </a:moveTo>
                <a:lnTo>
                  <a:pt x="205" y="30"/>
                </a:lnTo>
                <a:lnTo>
                  <a:pt x="212" y="39"/>
                </a:lnTo>
                <a:lnTo>
                  <a:pt x="195" y="51"/>
                </a:lnTo>
                <a:lnTo>
                  <a:pt x="190" y="45"/>
                </a:lnTo>
                <a:lnTo>
                  <a:pt x="183" y="39"/>
                </a:lnTo>
                <a:lnTo>
                  <a:pt x="196" y="23"/>
                </a:lnTo>
                <a:close/>
                <a:moveTo>
                  <a:pt x="195" y="51"/>
                </a:moveTo>
                <a:lnTo>
                  <a:pt x="201" y="60"/>
                </a:lnTo>
                <a:lnTo>
                  <a:pt x="195" y="51"/>
                </a:lnTo>
                <a:lnTo>
                  <a:pt x="204" y="45"/>
                </a:lnTo>
                <a:lnTo>
                  <a:pt x="195" y="51"/>
                </a:lnTo>
                <a:close/>
                <a:moveTo>
                  <a:pt x="212" y="39"/>
                </a:moveTo>
                <a:lnTo>
                  <a:pt x="218" y="48"/>
                </a:lnTo>
                <a:lnTo>
                  <a:pt x="222" y="57"/>
                </a:lnTo>
                <a:lnTo>
                  <a:pt x="202" y="64"/>
                </a:lnTo>
                <a:lnTo>
                  <a:pt x="199" y="58"/>
                </a:lnTo>
                <a:lnTo>
                  <a:pt x="195" y="51"/>
                </a:lnTo>
                <a:lnTo>
                  <a:pt x="212" y="39"/>
                </a:lnTo>
                <a:close/>
                <a:moveTo>
                  <a:pt x="222" y="57"/>
                </a:moveTo>
                <a:lnTo>
                  <a:pt x="224" y="65"/>
                </a:lnTo>
                <a:lnTo>
                  <a:pt x="225" y="74"/>
                </a:lnTo>
                <a:lnTo>
                  <a:pt x="204" y="74"/>
                </a:lnTo>
                <a:lnTo>
                  <a:pt x="203" y="69"/>
                </a:lnTo>
                <a:lnTo>
                  <a:pt x="202" y="64"/>
                </a:lnTo>
                <a:lnTo>
                  <a:pt x="222" y="57"/>
                </a:lnTo>
                <a:close/>
                <a:moveTo>
                  <a:pt x="225" y="74"/>
                </a:moveTo>
                <a:lnTo>
                  <a:pt x="225" y="83"/>
                </a:lnTo>
                <a:lnTo>
                  <a:pt x="223" y="91"/>
                </a:lnTo>
                <a:lnTo>
                  <a:pt x="220" y="99"/>
                </a:lnTo>
                <a:lnTo>
                  <a:pt x="215" y="107"/>
                </a:lnTo>
                <a:lnTo>
                  <a:pt x="198" y="94"/>
                </a:lnTo>
                <a:lnTo>
                  <a:pt x="200" y="90"/>
                </a:lnTo>
                <a:lnTo>
                  <a:pt x="202" y="85"/>
                </a:lnTo>
                <a:lnTo>
                  <a:pt x="203" y="80"/>
                </a:lnTo>
                <a:lnTo>
                  <a:pt x="204" y="74"/>
                </a:lnTo>
                <a:lnTo>
                  <a:pt x="225" y="74"/>
                </a:lnTo>
                <a:close/>
                <a:moveTo>
                  <a:pt x="215" y="107"/>
                </a:moveTo>
                <a:lnTo>
                  <a:pt x="209" y="113"/>
                </a:lnTo>
                <a:lnTo>
                  <a:pt x="203" y="119"/>
                </a:lnTo>
                <a:lnTo>
                  <a:pt x="195" y="125"/>
                </a:lnTo>
                <a:lnTo>
                  <a:pt x="187" y="130"/>
                </a:lnTo>
                <a:lnTo>
                  <a:pt x="176" y="112"/>
                </a:lnTo>
                <a:lnTo>
                  <a:pt x="182" y="108"/>
                </a:lnTo>
                <a:lnTo>
                  <a:pt x="189" y="104"/>
                </a:lnTo>
                <a:lnTo>
                  <a:pt x="194" y="99"/>
                </a:lnTo>
                <a:lnTo>
                  <a:pt x="198" y="94"/>
                </a:lnTo>
                <a:lnTo>
                  <a:pt x="215" y="107"/>
                </a:lnTo>
                <a:close/>
                <a:moveTo>
                  <a:pt x="187" y="130"/>
                </a:moveTo>
                <a:lnTo>
                  <a:pt x="178" y="135"/>
                </a:lnTo>
                <a:lnTo>
                  <a:pt x="170" y="138"/>
                </a:lnTo>
                <a:lnTo>
                  <a:pt x="162" y="141"/>
                </a:lnTo>
                <a:lnTo>
                  <a:pt x="152" y="144"/>
                </a:lnTo>
                <a:lnTo>
                  <a:pt x="148" y="123"/>
                </a:lnTo>
                <a:lnTo>
                  <a:pt x="155" y="121"/>
                </a:lnTo>
                <a:lnTo>
                  <a:pt x="163" y="118"/>
                </a:lnTo>
                <a:lnTo>
                  <a:pt x="170" y="116"/>
                </a:lnTo>
                <a:lnTo>
                  <a:pt x="176" y="112"/>
                </a:lnTo>
                <a:lnTo>
                  <a:pt x="187" y="130"/>
                </a:lnTo>
                <a:close/>
                <a:moveTo>
                  <a:pt x="152" y="144"/>
                </a:moveTo>
                <a:lnTo>
                  <a:pt x="144" y="145"/>
                </a:lnTo>
                <a:lnTo>
                  <a:pt x="134" y="147"/>
                </a:lnTo>
                <a:lnTo>
                  <a:pt x="124" y="147"/>
                </a:lnTo>
                <a:lnTo>
                  <a:pt x="114" y="148"/>
                </a:lnTo>
                <a:lnTo>
                  <a:pt x="114" y="126"/>
                </a:lnTo>
                <a:lnTo>
                  <a:pt x="123" y="126"/>
                </a:lnTo>
                <a:lnTo>
                  <a:pt x="132" y="125"/>
                </a:lnTo>
                <a:lnTo>
                  <a:pt x="140" y="124"/>
                </a:lnTo>
                <a:lnTo>
                  <a:pt x="148" y="123"/>
                </a:lnTo>
                <a:lnTo>
                  <a:pt x="152" y="144"/>
                </a:lnTo>
                <a:close/>
                <a:moveTo>
                  <a:pt x="117" y="98"/>
                </a:moveTo>
                <a:lnTo>
                  <a:pt x="127" y="98"/>
                </a:lnTo>
                <a:lnTo>
                  <a:pt x="136" y="97"/>
                </a:lnTo>
                <a:lnTo>
                  <a:pt x="145" y="97"/>
                </a:lnTo>
                <a:lnTo>
                  <a:pt x="152" y="96"/>
                </a:lnTo>
                <a:lnTo>
                  <a:pt x="155" y="117"/>
                </a:lnTo>
                <a:lnTo>
                  <a:pt x="147" y="118"/>
                </a:lnTo>
                <a:lnTo>
                  <a:pt x="138" y="119"/>
                </a:lnTo>
                <a:lnTo>
                  <a:pt x="127" y="119"/>
                </a:lnTo>
                <a:lnTo>
                  <a:pt x="117" y="119"/>
                </a:lnTo>
                <a:lnTo>
                  <a:pt x="117" y="98"/>
                </a:lnTo>
                <a:close/>
                <a:moveTo>
                  <a:pt x="152" y="96"/>
                </a:moveTo>
                <a:lnTo>
                  <a:pt x="167" y="93"/>
                </a:lnTo>
                <a:lnTo>
                  <a:pt x="180" y="89"/>
                </a:lnTo>
                <a:lnTo>
                  <a:pt x="188" y="109"/>
                </a:lnTo>
                <a:lnTo>
                  <a:pt x="180" y="111"/>
                </a:lnTo>
                <a:lnTo>
                  <a:pt x="173" y="114"/>
                </a:lnTo>
                <a:lnTo>
                  <a:pt x="165" y="115"/>
                </a:lnTo>
                <a:lnTo>
                  <a:pt x="155" y="117"/>
                </a:lnTo>
                <a:lnTo>
                  <a:pt x="152" y="96"/>
                </a:lnTo>
                <a:close/>
                <a:moveTo>
                  <a:pt x="180" y="89"/>
                </a:moveTo>
                <a:lnTo>
                  <a:pt x="181" y="89"/>
                </a:lnTo>
                <a:lnTo>
                  <a:pt x="180" y="89"/>
                </a:lnTo>
                <a:lnTo>
                  <a:pt x="183" y="98"/>
                </a:lnTo>
                <a:lnTo>
                  <a:pt x="180" y="89"/>
                </a:lnTo>
                <a:close/>
                <a:moveTo>
                  <a:pt x="180" y="89"/>
                </a:moveTo>
                <a:lnTo>
                  <a:pt x="188" y="86"/>
                </a:lnTo>
                <a:lnTo>
                  <a:pt x="192" y="82"/>
                </a:lnTo>
                <a:lnTo>
                  <a:pt x="208" y="95"/>
                </a:lnTo>
                <a:lnTo>
                  <a:pt x="204" y="99"/>
                </a:lnTo>
                <a:lnTo>
                  <a:pt x="199" y="102"/>
                </a:lnTo>
                <a:lnTo>
                  <a:pt x="194" y="106"/>
                </a:lnTo>
                <a:lnTo>
                  <a:pt x="188" y="109"/>
                </a:lnTo>
                <a:lnTo>
                  <a:pt x="180" y="89"/>
                </a:lnTo>
                <a:close/>
                <a:moveTo>
                  <a:pt x="192" y="82"/>
                </a:moveTo>
                <a:lnTo>
                  <a:pt x="194" y="78"/>
                </a:lnTo>
                <a:lnTo>
                  <a:pt x="195" y="74"/>
                </a:lnTo>
                <a:lnTo>
                  <a:pt x="216" y="74"/>
                </a:lnTo>
                <a:lnTo>
                  <a:pt x="216" y="80"/>
                </a:lnTo>
                <a:lnTo>
                  <a:pt x="213" y="86"/>
                </a:lnTo>
                <a:lnTo>
                  <a:pt x="211" y="91"/>
                </a:lnTo>
                <a:lnTo>
                  <a:pt x="208" y="95"/>
                </a:lnTo>
                <a:lnTo>
                  <a:pt x="192" y="82"/>
                </a:lnTo>
                <a:close/>
                <a:moveTo>
                  <a:pt x="195" y="74"/>
                </a:moveTo>
                <a:lnTo>
                  <a:pt x="195" y="72"/>
                </a:lnTo>
                <a:lnTo>
                  <a:pt x="194" y="70"/>
                </a:lnTo>
                <a:lnTo>
                  <a:pt x="213" y="62"/>
                </a:lnTo>
                <a:lnTo>
                  <a:pt x="216" y="68"/>
                </a:lnTo>
                <a:lnTo>
                  <a:pt x="216" y="74"/>
                </a:lnTo>
                <a:lnTo>
                  <a:pt x="195" y="74"/>
                </a:lnTo>
                <a:close/>
                <a:moveTo>
                  <a:pt x="213" y="62"/>
                </a:moveTo>
                <a:lnTo>
                  <a:pt x="217" y="69"/>
                </a:lnTo>
                <a:lnTo>
                  <a:pt x="213" y="62"/>
                </a:lnTo>
                <a:lnTo>
                  <a:pt x="203" y="66"/>
                </a:lnTo>
                <a:lnTo>
                  <a:pt x="213" y="62"/>
                </a:lnTo>
                <a:close/>
                <a:moveTo>
                  <a:pt x="194" y="70"/>
                </a:moveTo>
                <a:lnTo>
                  <a:pt x="193" y="67"/>
                </a:lnTo>
                <a:lnTo>
                  <a:pt x="190" y="65"/>
                </a:lnTo>
                <a:lnTo>
                  <a:pt x="206" y="51"/>
                </a:lnTo>
                <a:lnTo>
                  <a:pt x="210" y="57"/>
                </a:lnTo>
                <a:lnTo>
                  <a:pt x="213" y="62"/>
                </a:lnTo>
                <a:lnTo>
                  <a:pt x="194" y="70"/>
                </a:lnTo>
                <a:close/>
                <a:moveTo>
                  <a:pt x="190" y="65"/>
                </a:moveTo>
                <a:lnTo>
                  <a:pt x="188" y="62"/>
                </a:lnTo>
                <a:lnTo>
                  <a:pt x="183" y="60"/>
                </a:lnTo>
                <a:lnTo>
                  <a:pt x="194" y="41"/>
                </a:lnTo>
                <a:lnTo>
                  <a:pt x="201" y="45"/>
                </a:lnTo>
                <a:lnTo>
                  <a:pt x="206" y="51"/>
                </a:lnTo>
                <a:lnTo>
                  <a:pt x="190" y="65"/>
                </a:lnTo>
                <a:close/>
                <a:moveTo>
                  <a:pt x="183" y="60"/>
                </a:moveTo>
                <a:lnTo>
                  <a:pt x="189" y="62"/>
                </a:lnTo>
                <a:lnTo>
                  <a:pt x="183" y="60"/>
                </a:lnTo>
                <a:lnTo>
                  <a:pt x="189" y="51"/>
                </a:lnTo>
                <a:lnTo>
                  <a:pt x="183" y="60"/>
                </a:lnTo>
                <a:close/>
                <a:moveTo>
                  <a:pt x="183" y="60"/>
                </a:moveTo>
                <a:lnTo>
                  <a:pt x="178" y="57"/>
                </a:lnTo>
                <a:lnTo>
                  <a:pt x="172" y="56"/>
                </a:lnTo>
                <a:lnTo>
                  <a:pt x="177" y="35"/>
                </a:lnTo>
                <a:lnTo>
                  <a:pt x="187" y="38"/>
                </a:lnTo>
                <a:lnTo>
                  <a:pt x="194" y="41"/>
                </a:lnTo>
                <a:lnTo>
                  <a:pt x="183" y="60"/>
                </a:lnTo>
                <a:close/>
                <a:moveTo>
                  <a:pt x="172" y="56"/>
                </a:moveTo>
                <a:lnTo>
                  <a:pt x="168" y="55"/>
                </a:lnTo>
                <a:lnTo>
                  <a:pt x="172" y="56"/>
                </a:lnTo>
                <a:lnTo>
                  <a:pt x="175" y="45"/>
                </a:lnTo>
                <a:lnTo>
                  <a:pt x="172" y="56"/>
                </a:lnTo>
                <a:close/>
                <a:moveTo>
                  <a:pt x="172" y="56"/>
                </a:moveTo>
                <a:lnTo>
                  <a:pt x="159" y="53"/>
                </a:lnTo>
                <a:lnTo>
                  <a:pt x="144" y="51"/>
                </a:lnTo>
                <a:lnTo>
                  <a:pt x="146" y="30"/>
                </a:lnTo>
                <a:lnTo>
                  <a:pt x="154" y="31"/>
                </a:lnTo>
                <a:lnTo>
                  <a:pt x="163" y="32"/>
                </a:lnTo>
                <a:lnTo>
                  <a:pt x="171" y="33"/>
                </a:lnTo>
                <a:lnTo>
                  <a:pt x="177" y="35"/>
                </a:lnTo>
                <a:lnTo>
                  <a:pt x="172" y="56"/>
                </a:lnTo>
                <a:close/>
                <a:moveTo>
                  <a:pt x="144" y="51"/>
                </a:moveTo>
                <a:lnTo>
                  <a:pt x="135" y="50"/>
                </a:lnTo>
                <a:lnTo>
                  <a:pt x="125" y="50"/>
                </a:lnTo>
                <a:lnTo>
                  <a:pt x="115" y="50"/>
                </a:lnTo>
                <a:lnTo>
                  <a:pt x="105" y="49"/>
                </a:lnTo>
                <a:lnTo>
                  <a:pt x="105" y="28"/>
                </a:lnTo>
                <a:lnTo>
                  <a:pt x="116" y="28"/>
                </a:lnTo>
                <a:lnTo>
                  <a:pt x="126" y="28"/>
                </a:lnTo>
                <a:lnTo>
                  <a:pt x="136" y="29"/>
                </a:lnTo>
                <a:lnTo>
                  <a:pt x="146" y="30"/>
                </a:lnTo>
                <a:lnTo>
                  <a:pt x="144" y="51"/>
                </a:lnTo>
                <a:close/>
                <a:moveTo>
                  <a:pt x="105" y="49"/>
                </a:moveTo>
                <a:lnTo>
                  <a:pt x="89" y="50"/>
                </a:lnTo>
                <a:lnTo>
                  <a:pt x="74" y="51"/>
                </a:lnTo>
                <a:lnTo>
                  <a:pt x="72" y="30"/>
                </a:lnTo>
                <a:lnTo>
                  <a:pt x="80" y="29"/>
                </a:lnTo>
                <a:lnTo>
                  <a:pt x="88" y="28"/>
                </a:lnTo>
                <a:lnTo>
                  <a:pt x="96" y="28"/>
                </a:lnTo>
                <a:lnTo>
                  <a:pt x="105" y="28"/>
                </a:lnTo>
                <a:lnTo>
                  <a:pt x="105" y="49"/>
                </a:lnTo>
                <a:close/>
                <a:moveTo>
                  <a:pt x="74" y="51"/>
                </a:moveTo>
                <a:lnTo>
                  <a:pt x="62" y="53"/>
                </a:lnTo>
                <a:lnTo>
                  <a:pt x="52" y="56"/>
                </a:lnTo>
                <a:lnTo>
                  <a:pt x="45" y="35"/>
                </a:lnTo>
                <a:lnTo>
                  <a:pt x="58" y="32"/>
                </a:lnTo>
                <a:lnTo>
                  <a:pt x="72" y="30"/>
                </a:lnTo>
                <a:lnTo>
                  <a:pt x="74" y="51"/>
                </a:lnTo>
                <a:close/>
                <a:moveTo>
                  <a:pt x="45" y="35"/>
                </a:moveTo>
                <a:lnTo>
                  <a:pt x="35" y="38"/>
                </a:lnTo>
                <a:lnTo>
                  <a:pt x="45" y="35"/>
                </a:lnTo>
                <a:lnTo>
                  <a:pt x="49" y="45"/>
                </a:lnTo>
                <a:lnTo>
                  <a:pt x="45" y="35"/>
                </a:lnTo>
                <a:close/>
                <a:moveTo>
                  <a:pt x="52" y="56"/>
                </a:moveTo>
                <a:lnTo>
                  <a:pt x="44" y="58"/>
                </a:lnTo>
                <a:lnTo>
                  <a:pt x="39" y="61"/>
                </a:lnTo>
                <a:lnTo>
                  <a:pt x="29" y="42"/>
                </a:lnTo>
                <a:lnTo>
                  <a:pt x="36" y="38"/>
                </a:lnTo>
                <a:lnTo>
                  <a:pt x="45" y="35"/>
                </a:lnTo>
                <a:lnTo>
                  <a:pt x="52" y="56"/>
                </a:lnTo>
                <a:close/>
                <a:moveTo>
                  <a:pt x="39" y="61"/>
                </a:moveTo>
                <a:lnTo>
                  <a:pt x="35" y="63"/>
                </a:lnTo>
                <a:lnTo>
                  <a:pt x="33" y="66"/>
                </a:lnTo>
                <a:lnTo>
                  <a:pt x="16" y="52"/>
                </a:lnTo>
                <a:lnTo>
                  <a:pt x="22" y="46"/>
                </a:lnTo>
                <a:lnTo>
                  <a:pt x="29" y="42"/>
                </a:lnTo>
                <a:lnTo>
                  <a:pt x="39" y="61"/>
                </a:lnTo>
                <a:close/>
                <a:moveTo>
                  <a:pt x="16" y="53"/>
                </a:moveTo>
                <a:lnTo>
                  <a:pt x="15" y="53"/>
                </a:lnTo>
                <a:lnTo>
                  <a:pt x="16" y="52"/>
                </a:lnTo>
                <a:lnTo>
                  <a:pt x="25" y="59"/>
                </a:lnTo>
                <a:lnTo>
                  <a:pt x="16" y="53"/>
                </a:lnTo>
                <a:close/>
                <a:moveTo>
                  <a:pt x="33" y="65"/>
                </a:moveTo>
                <a:lnTo>
                  <a:pt x="32" y="67"/>
                </a:lnTo>
                <a:lnTo>
                  <a:pt x="31" y="68"/>
                </a:lnTo>
                <a:lnTo>
                  <a:pt x="11" y="62"/>
                </a:lnTo>
                <a:lnTo>
                  <a:pt x="13" y="57"/>
                </a:lnTo>
                <a:lnTo>
                  <a:pt x="16" y="53"/>
                </a:lnTo>
                <a:lnTo>
                  <a:pt x="33" y="65"/>
                </a:lnTo>
                <a:close/>
                <a:moveTo>
                  <a:pt x="31" y="68"/>
                </a:moveTo>
                <a:lnTo>
                  <a:pt x="31" y="70"/>
                </a:lnTo>
                <a:lnTo>
                  <a:pt x="31" y="73"/>
                </a:lnTo>
                <a:lnTo>
                  <a:pt x="9" y="73"/>
                </a:lnTo>
                <a:lnTo>
                  <a:pt x="9" y="67"/>
                </a:lnTo>
                <a:lnTo>
                  <a:pt x="11" y="62"/>
                </a:lnTo>
                <a:lnTo>
                  <a:pt x="31" y="68"/>
                </a:lnTo>
                <a:close/>
                <a:moveTo>
                  <a:pt x="31" y="73"/>
                </a:moveTo>
                <a:lnTo>
                  <a:pt x="31" y="76"/>
                </a:lnTo>
                <a:lnTo>
                  <a:pt x="32" y="78"/>
                </a:lnTo>
                <a:lnTo>
                  <a:pt x="12" y="87"/>
                </a:lnTo>
                <a:lnTo>
                  <a:pt x="10" y="81"/>
                </a:lnTo>
                <a:lnTo>
                  <a:pt x="9" y="73"/>
                </a:lnTo>
                <a:lnTo>
                  <a:pt x="31" y="73"/>
                </a:lnTo>
                <a:close/>
                <a:moveTo>
                  <a:pt x="32" y="78"/>
                </a:moveTo>
                <a:lnTo>
                  <a:pt x="33" y="81"/>
                </a:lnTo>
                <a:lnTo>
                  <a:pt x="36" y="83"/>
                </a:lnTo>
                <a:lnTo>
                  <a:pt x="22" y="98"/>
                </a:lnTo>
                <a:lnTo>
                  <a:pt x="16" y="93"/>
                </a:lnTo>
                <a:lnTo>
                  <a:pt x="12" y="87"/>
                </a:lnTo>
                <a:lnTo>
                  <a:pt x="32" y="78"/>
                </a:lnTo>
                <a:close/>
                <a:moveTo>
                  <a:pt x="22" y="98"/>
                </a:moveTo>
                <a:lnTo>
                  <a:pt x="16" y="94"/>
                </a:lnTo>
                <a:lnTo>
                  <a:pt x="22" y="98"/>
                </a:lnTo>
                <a:lnTo>
                  <a:pt x="29" y="91"/>
                </a:lnTo>
                <a:lnTo>
                  <a:pt x="22" y="98"/>
                </a:lnTo>
                <a:close/>
                <a:moveTo>
                  <a:pt x="35" y="83"/>
                </a:moveTo>
                <a:lnTo>
                  <a:pt x="41" y="87"/>
                </a:lnTo>
                <a:lnTo>
                  <a:pt x="47" y="90"/>
                </a:lnTo>
                <a:lnTo>
                  <a:pt x="40" y="110"/>
                </a:lnTo>
                <a:lnTo>
                  <a:pt x="30" y="105"/>
                </a:lnTo>
                <a:lnTo>
                  <a:pt x="22" y="98"/>
                </a:lnTo>
                <a:lnTo>
                  <a:pt x="35" y="83"/>
                </a:lnTo>
                <a:close/>
                <a:moveTo>
                  <a:pt x="47" y="90"/>
                </a:moveTo>
                <a:lnTo>
                  <a:pt x="70" y="98"/>
                </a:lnTo>
                <a:lnTo>
                  <a:pt x="47" y="90"/>
                </a:lnTo>
                <a:lnTo>
                  <a:pt x="44" y="99"/>
                </a:lnTo>
                <a:lnTo>
                  <a:pt x="47" y="90"/>
                </a:lnTo>
                <a:close/>
                <a:moveTo>
                  <a:pt x="47" y="90"/>
                </a:moveTo>
                <a:lnTo>
                  <a:pt x="57" y="92"/>
                </a:lnTo>
                <a:lnTo>
                  <a:pt x="68" y="94"/>
                </a:lnTo>
                <a:lnTo>
                  <a:pt x="65" y="116"/>
                </a:lnTo>
                <a:lnTo>
                  <a:pt x="52" y="113"/>
                </a:lnTo>
                <a:lnTo>
                  <a:pt x="40" y="110"/>
                </a:lnTo>
                <a:lnTo>
                  <a:pt x="47" y="90"/>
                </a:lnTo>
                <a:close/>
                <a:moveTo>
                  <a:pt x="68" y="94"/>
                </a:moveTo>
                <a:lnTo>
                  <a:pt x="79" y="96"/>
                </a:lnTo>
                <a:lnTo>
                  <a:pt x="68" y="94"/>
                </a:lnTo>
                <a:lnTo>
                  <a:pt x="66" y="105"/>
                </a:lnTo>
                <a:lnTo>
                  <a:pt x="68" y="94"/>
                </a:lnTo>
                <a:close/>
                <a:moveTo>
                  <a:pt x="68" y="94"/>
                </a:moveTo>
                <a:lnTo>
                  <a:pt x="81" y="96"/>
                </a:lnTo>
                <a:lnTo>
                  <a:pt x="93" y="97"/>
                </a:lnTo>
                <a:lnTo>
                  <a:pt x="91" y="118"/>
                </a:lnTo>
                <a:lnTo>
                  <a:pt x="79" y="117"/>
                </a:lnTo>
                <a:lnTo>
                  <a:pt x="65" y="116"/>
                </a:lnTo>
                <a:lnTo>
                  <a:pt x="68" y="94"/>
                </a:lnTo>
                <a:close/>
                <a:moveTo>
                  <a:pt x="93" y="97"/>
                </a:moveTo>
                <a:lnTo>
                  <a:pt x="106" y="98"/>
                </a:lnTo>
                <a:lnTo>
                  <a:pt x="117" y="98"/>
                </a:lnTo>
                <a:lnTo>
                  <a:pt x="117" y="119"/>
                </a:lnTo>
                <a:lnTo>
                  <a:pt x="105" y="119"/>
                </a:lnTo>
                <a:lnTo>
                  <a:pt x="91" y="118"/>
                </a:lnTo>
                <a:lnTo>
                  <a:pt x="93" y="9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81" name="Freeform 89"/>
          <p:cNvSpPr>
            <a:spLocks noEditPoints="1"/>
          </p:cNvSpPr>
          <p:nvPr/>
        </p:nvSpPr>
        <p:spPr bwMode="auto">
          <a:xfrm>
            <a:off x="138113" y="3930650"/>
            <a:ext cx="107950" cy="60325"/>
          </a:xfrm>
          <a:custGeom>
            <a:avLst/>
            <a:gdLst>
              <a:gd name="T0" fmla="*/ 84 w 205"/>
              <a:gd name="T1" fmla="*/ 95 h 114"/>
              <a:gd name="T2" fmla="*/ 65 w 205"/>
              <a:gd name="T3" fmla="*/ 108 h 114"/>
              <a:gd name="T4" fmla="*/ 47 w 205"/>
              <a:gd name="T5" fmla="*/ 112 h 114"/>
              <a:gd name="T6" fmla="*/ 21 w 205"/>
              <a:gd name="T7" fmla="*/ 103 h 114"/>
              <a:gd name="T8" fmla="*/ 8 w 205"/>
              <a:gd name="T9" fmla="*/ 90 h 114"/>
              <a:gd name="T10" fmla="*/ 1 w 205"/>
              <a:gd name="T11" fmla="*/ 70 h 114"/>
              <a:gd name="T12" fmla="*/ 3 w 205"/>
              <a:gd name="T13" fmla="*/ 37 h 114"/>
              <a:gd name="T14" fmla="*/ 20 w 205"/>
              <a:gd name="T15" fmla="*/ 13 h 114"/>
              <a:gd name="T16" fmla="*/ 43 w 205"/>
              <a:gd name="T17" fmla="*/ 4 h 114"/>
              <a:gd name="T18" fmla="*/ 59 w 205"/>
              <a:gd name="T19" fmla="*/ 10 h 114"/>
              <a:gd name="T20" fmla="*/ 78 w 205"/>
              <a:gd name="T21" fmla="*/ 25 h 114"/>
              <a:gd name="T22" fmla="*/ 102 w 205"/>
              <a:gd name="T23" fmla="*/ 33 h 114"/>
              <a:gd name="T24" fmla="*/ 123 w 205"/>
              <a:gd name="T25" fmla="*/ 12 h 114"/>
              <a:gd name="T26" fmla="*/ 146 w 205"/>
              <a:gd name="T27" fmla="*/ 1 h 114"/>
              <a:gd name="T28" fmla="*/ 164 w 205"/>
              <a:gd name="T29" fmla="*/ 1 h 114"/>
              <a:gd name="T30" fmla="*/ 182 w 205"/>
              <a:gd name="T31" fmla="*/ 10 h 114"/>
              <a:gd name="T32" fmla="*/ 196 w 205"/>
              <a:gd name="T33" fmla="*/ 25 h 114"/>
              <a:gd name="T34" fmla="*/ 203 w 205"/>
              <a:gd name="T35" fmla="*/ 46 h 114"/>
              <a:gd name="T36" fmla="*/ 203 w 205"/>
              <a:gd name="T37" fmla="*/ 71 h 114"/>
              <a:gd name="T38" fmla="*/ 197 w 205"/>
              <a:gd name="T39" fmla="*/ 88 h 114"/>
              <a:gd name="T40" fmla="*/ 187 w 205"/>
              <a:gd name="T41" fmla="*/ 102 h 114"/>
              <a:gd name="T42" fmla="*/ 164 w 205"/>
              <a:gd name="T43" fmla="*/ 113 h 114"/>
              <a:gd name="T44" fmla="*/ 143 w 205"/>
              <a:gd name="T45" fmla="*/ 112 h 114"/>
              <a:gd name="T46" fmla="*/ 124 w 205"/>
              <a:gd name="T47" fmla="*/ 100 h 114"/>
              <a:gd name="T48" fmla="*/ 102 w 205"/>
              <a:gd name="T49" fmla="*/ 75 h 114"/>
              <a:gd name="T50" fmla="*/ 73 w 205"/>
              <a:gd name="T51" fmla="*/ 38 h 114"/>
              <a:gd name="T52" fmla="*/ 57 w 205"/>
              <a:gd name="T53" fmla="*/ 28 h 114"/>
              <a:gd name="T54" fmla="*/ 41 w 205"/>
              <a:gd name="T55" fmla="*/ 25 h 114"/>
              <a:gd name="T56" fmla="*/ 22 w 205"/>
              <a:gd name="T57" fmla="*/ 30 h 114"/>
              <a:gd name="T58" fmla="*/ 10 w 205"/>
              <a:gd name="T59" fmla="*/ 44 h 114"/>
              <a:gd name="T60" fmla="*/ 9 w 205"/>
              <a:gd name="T61" fmla="*/ 65 h 114"/>
              <a:gd name="T62" fmla="*/ 17 w 205"/>
              <a:gd name="T63" fmla="*/ 81 h 114"/>
              <a:gd name="T64" fmla="*/ 31 w 205"/>
              <a:gd name="T65" fmla="*/ 91 h 114"/>
              <a:gd name="T66" fmla="*/ 52 w 205"/>
              <a:gd name="T67" fmla="*/ 87 h 114"/>
              <a:gd name="T68" fmla="*/ 86 w 205"/>
              <a:gd name="T69" fmla="*/ 52 h 114"/>
              <a:gd name="T70" fmla="*/ 118 w 205"/>
              <a:gd name="T71" fmla="*/ 79 h 114"/>
              <a:gd name="T72" fmla="*/ 136 w 205"/>
              <a:gd name="T73" fmla="*/ 88 h 114"/>
              <a:gd name="T74" fmla="*/ 156 w 205"/>
              <a:gd name="T75" fmla="*/ 92 h 114"/>
              <a:gd name="T76" fmla="*/ 180 w 205"/>
              <a:gd name="T77" fmla="*/ 86 h 114"/>
              <a:gd name="T78" fmla="*/ 194 w 205"/>
              <a:gd name="T79" fmla="*/ 70 h 114"/>
              <a:gd name="T80" fmla="*/ 196 w 205"/>
              <a:gd name="T81" fmla="*/ 48 h 114"/>
              <a:gd name="T82" fmla="*/ 188 w 205"/>
              <a:gd name="T83" fmla="*/ 30 h 114"/>
              <a:gd name="T84" fmla="*/ 172 w 205"/>
              <a:gd name="T85" fmla="*/ 22 h 114"/>
              <a:gd name="T86" fmla="*/ 157 w 205"/>
              <a:gd name="T87" fmla="*/ 22 h 114"/>
              <a:gd name="T88" fmla="*/ 139 w 205"/>
              <a:gd name="T89" fmla="*/ 33 h 114"/>
              <a:gd name="T90" fmla="*/ 107 w 205"/>
              <a:gd name="T91" fmla="*/ 68 h 11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05"/>
              <a:gd name="T139" fmla="*/ 0 h 114"/>
              <a:gd name="T140" fmla="*/ 205 w 205"/>
              <a:gd name="T141" fmla="*/ 114 h 11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05" h="114">
                <a:moveTo>
                  <a:pt x="102" y="75"/>
                </a:moveTo>
                <a:lnTo>
                  <a:pt x="92" y="85"/>
                </a:lnTo>
                <a:lnTo>
                  <a:pt x="84" y="95"/>
                </a:lnTo>
                <a:lnTo>
                  <a:pt x="77" y="101"/>
                </a:lnTo>
                <a:lnTo>
                  <a:pt x="71" y="105"/>
                </a:lnTo>
                <a:lnTo>
                  <a:pt x="65" y="108"/>
                </a:lnTo>
                <a:lnTo>
                  <a:pt x="59" y="110"/>
                </a:lnTo>
                <a:lnTo>
                  <a:pt x="53" y="111"/>
                </a:lnTo>
                <a:lnTo>
                  <a:pt x="47" y="112"/>
                </a:lnTo>
                <a:lnTo>
                  <a:pt x="37" y="111"/>
                </a:lnTo>
                <a:lnTo>
                  <a:pt x="29" y="108"/>
                </a:lnTo>
                <a:lnTo>
                  <a:pt x="21" y="103"/>
                </a:lnTo>
                <a:lnTo>
                  <a:pt x="14" y="97"/>
                </a:lnTo>
                <a:lnTo>
                  <a:pt x="10" y="94"/>
                </a:lnTo>
                <a:lnTo>
                  <a:pt x="8" y="90"/>
                </a:lnTo>
                <a:lnTo>
                  <a:pt x="5" y="84"/>
                </a:lnTo>
                <a:lnTo>
                  <a:pt x="3" y="80"/>
                </a:lnTo>
                <a:lnTo>
                  <a:pt x="1" y="70"/>
                </a:lnTo>
                <a:lnTo>
                  <a:pt x="0" y="57"/>
                </a:lnTo>
                <a:lnTo>
                  <a:pt x="1" y="46"/>
                </a:lnTo>
                <a:lnTo>
                  <a:pt x="3" y="37"/>
                </a:lnTo>
                <a:lnTo>
                  <a:pt x="7" y="27"/>
                </a:lnTo>
                <a:lnTo>
                  <a:pt x="13" y="19"/>
                </a:lnTo>
                <a:lnTo>
                  <a:pt x="20" y="13"/>
                </a:lnTo>
                <a:lnTo>
                  <a:pt x="27" y="9"/>
                </a:lnTo>
                <a:lnTo>
                  <a:pt x="34" y="5"/>
                </a:lnTo>
                <a:lnTo>
                  <a:pt x="43" y="4"/>
                </a:lnTo>
                <a:lnTo>
                  <a:pt x="48" y="5"/>
                </a:lnTo>
                <a:lnTo>
                  <a:pt x="54" y="7"/>
                </a:lnTo>
                <a:lnTo>
                  <a:pt x="59" y="10"/>
                </a:lnTo>
                <a:lnTo>
                  <a:pt x="65" y="13"/>
                </a:lnTo>
                <a:lnTo>
                  <a:pt x="71" y="18"/>
                </a:lnTo>
                <a:lnTo>
                  <a:pt x="78" y="25"/>
                </a:lnTo>
                <a:lnTo>
                  <a:pt x="84" y="35"/>
                </a:lnTo>
                <a:lnTo>
                  <a:pt x="92" y="45"/>
                </a:lnTo>
                <a:lnTo>
                  <a:pt x="102" y="33"/>
                </a:lnTo>
                <a:lnTo>
                  <a:pt x="110" y="24"/>
                </a:lnTo>
                <a:lnTo>
                  <a:pt x="117" y="17"/>
                </a:lnTo>
                <a:lnTo>
                  <a:pt x="123" y="12"/>
                </a:lnTo>
                <a:lnTo>
                  <a:pt x="131" y="7"/>
                </a:lnTo>
                <a:lnTo>
                  <a:pt x="138" y="3"/>
                </a:lnTo>
                <a:lnTo>
                  <a:pt x="146" y="1"/>
                </a:lnTo>
                <a:lnTo>
                  <a:pt x="155" y="0"/>
                </a:lnTo>
                <a:lnTo>
                  <a:pt x="159" y="1"/>
                </a:lnTo>
                <a:lnTo>
                  <a:pt x="164" y="1"/>
                </a:lnTo>
                <a:lnTo>
                  <a:pt x="169" y="2"/>
                </a:lnTo>
                <a:lnTo>
                  <a:pt x="173" y="4"/>
                </a:lnTo>
                <a:lnTo>
                  <a:pt x="182" y="10"/>
                </a:lnTo>
                <a:lnTo>
                  <a:pt x="190" y="17"/>
                </a:lnTo>
                <a:lnTo>
                  <a:pt x="193" y="20"/>
                </a:lnTo>
                <a:lnTo>
                  <a:pt x="196" y="25"/>
                </a:lnTo>
                <a:lnTo>
                  <a:pt x="198" y="29"/>
                </a:lnTo>
                <a:lnTo>
                  <a:pt x="200" y="35"/>
                </a:lnTo>
                <a:lnTo>
                  <a:pt x="203" y="46"/>
                </a:lnTo>
                <a:lnTo>
                  <a:pt x="205" y="57"/>
                </a:lnTo>
                <a:lnTo>
                  <a:pt x="205" y="65"/>
                </a:lnTo>
                <a:lnTo>
                  <a:pt x="203" y="71"/>
                </a:lnTo>
                <a:lnTo>
                  <a:pt x="202" y="77"/>
                </a:lnTo>
                <a:lnTo>
                  <a:pt x="200" y="83"/>
                </a:lnTo>
                <a:lnTo>
                  <a:pt x="197" y="88"/>
                </a:lnTo>
                <a:lnTo>
                  <a:pt x="194" y="93"/>
                </a:lnTo>
                <a:lnTo>
                  <a:pt x="191" y="98"/>
                </a:lnTo>
                <a:lnTo>
                  <a:pt x="187" y="102"/>
                </a:lnTo>
                <a:lnTo>
                  <a:pt x="180" y="107"/>
                </a:lnTo>
                <a:lnTo>
                  <a:pt x="172" y="111"/>
                </a:lnTo>
                <a:lnTo>
                  <a:pt x="164" y="113"/>
                </a:lnTo>
                <a:lnTo>
                  <a:pt x="156" y="114"/>
                </a:lnTo>
                <a:lnTo>
                  <a:pt x="150" y="113"/>
                </a:lnTo>
                <a:lnTo>
                  <a:pt x="143" y="112"/>
                </a:lnTo>
                <a:lnTo>
                  <a:pt x="137" y="109"/>
                </a:lnTo>
                <a:lnTo>
                  <a:pt x="130" y="105"/>
                </a:lnTo>
                <a:lnTo>
                  <a:pt x="124" y="100"/>
                </a:lnTo>
                <a:lnTo>
                  <a:pt x="116" y="94"/>
                </a:lnTo>
                <a:lnTo>
                  <a:pt x="109" y="85"/>
                </a:lnTo>
                <a:lnTo>
                  <a:pt x="102" y="75"/>
                </a:lnTo>
                <a:close/>
                <a:moveTo>
                  <a:pt x="86" y="52"/>
                </a:moveTo>
                <a:lnTo>
                  <a:pt x="79" y="44"/>
                </a:lnTo>
                <a:lnTo>
                  <a:pt x="73" y="38"/>
                </a:lnTo>
                <a:lnTo>
                  <a:pt x="67" y="33"/>
                </a:lnTo>
                <a:lnTo>
                  <a:pt x="61" y="30"/>
                </a:lnTo>
                <a:lnTo>
                  <a:pt x="57" y="28"/>
                </a:lnTo>
                <a:lnTo>
                  <a:pt x="52" y="26"/>
                </a:lnTo>
                <a:lnTo>
                  <a:pt x="47" y="26"/>
                </a:lnTo>
                <a:lnTo>
                  <a:pt x="41" y="25"/>
                </a:lnTo>
                <a:lnTo>
                  <a:pt x="34" y="26"/>
                </a:lnTo>
                <a:lnTo>
                  <a:pt x="27" y="27"/>
                </a:lnTo>
                <a:lnTo>
                  <a:pt x="22" y="30"/>
                </a:lnTo>
                <a:lnTo>
                  <a:pt x="18" y="35"/>
                </a:lnTo>
                <a:lnTo>
                  <a:pt x="14" y="39"/>
                </a:lnTo>
                <a:lnTo>
                  <a:pt x="10" y="44"/>
                </a:lnTo>
                <a:lnTo>
                  <a:pt x="9" y="50"/>
                </a:lnTo>
                <a:lnTo>
                  <a:pt x="8" y="57"/>
                </a:lnTo>
                <a:lnTo>
                  <a:pt x="9" y="65"/>
                </a:lnTo>
                <a:lnTo>
                  <a:pt x="10" y="71"/>
                </a:lnTo>
                <a:lnTo>
                  <a:pt x="14" y="76"/>
                </a:lnTo>
                <a:lnTo>
                  <a:pt x="17" y="81"/>
                </a:lnTo>
                <a:lnTo>
                  <a:pt x="22" y="85"/>
                </a:lnTo>
                <a:lnTo>
                  <a:pt x="26" y="88"/>
                </a:lnTo>
                <a:lnTo>
                  <a:pt x="31" y="91"/>
                </a:lnTo>
                <a:lnTo>
                  <a:pt x="37" y="91"/>
                </a:lnTo>
                <a:lnTo>
                  <a:pt x="45" y="90"/>
                </a:lnTo>
                <a:lnTo>
                  <a:pt x="52" y="87"/>
                </a:lnTo>
                <a:lnTo>
                  <a:pt x="59" y="82"/>
                </a:lnTo>
                <a:lnTo>
                  <a:pt x="67" y="76"/>
                </a:lnTo>
                <a:lnTo>
                  <a:pt x="86" y="52"/>
                </a:lnTo>
                <a:close/>
                <a:moveTo>
                  <a:pt x="107" y="68"/>
                </a:moveTo>
                <a:lnTo>
                  <a:pt x="112" y="74"/>
                </a:lnTo>
                <a:lnTo>
                  <a:pt x="118" y="79"/>
                </a:lnTo>
                <a:lnTo>
                  <a:pt x="124" y="82"/>
                </a:lnTo>
                <a:lnTo>
                  <a:pt x="130" y="86"/>
                </a:lnTo>
                <a:lnTo>
                  <a:pt x="136" y="88"/>
                </a:lnTo>
                <a:lnTo>
                  <a:pt x="142" y="91"/>
                </a:lnTo>
                <a:lnTo>
                  <a:pt x="149" y="92"/>
                </a:lnTo>
                <a:lnTo>
                  <a:pt x="156" y="92"/>
                </a:lnTo>
                <a:lnTo>
                  <a:pt x="164" y="92"/>
                </a:lnTo>
                <a:lnTo>
                  <a:pt x="172" y="90"/>
                </a:lnTo>
                <a:lnTo>
                  <a:pt x="180" y="86"/>
                </a:lnTo>
                <a:lnTo>
                  <a:pt x="186" y="81"/>
                </a:lnTo>
                <a:lnTo>
                  <a:pt x="190" y="76"/>
                </a:lnTo>
                <a:lnTo>
                  <a:pt x="194" y="70"/>
                </a:lnTo>
                <a:lnTo>
                  <a:pt x="196" y="64"/>
                </a:lnTo>
                <a:lnTo>
                  <a:pt x="196" y="55"/>
                </a:lnTo>
                <a:lnTo>
                  <a:pt x="196" y="48"/>
                </a:lnTo>
                <a:lnTo>
                  <a:pt x="194" y="42"/>
                </a:lnTo>
                <a:lnTo>
                  <a:pt x="192" y="36"/>
                </a:lnTo>
                <a:lnTo>
                  <a:pt x="188" y="30"/>
                </a:lnTo>
                <a:lnTo>
                  <a:pt x="183" y="26"/>
                </a:lnTo>
                <a:lnTo>
                  <a:pt x="178" y="23"/>
                </a:lnTo>
                <a:lnTo>
                  <a:pt x="172" y="22"/>
                </a:lnTo>
                <a:lnTo>
                  <a:pt x="166" y="21"/>
                </a:lnTo>
                <a:lnTo>
                  <a:pt x="161" y="21"/>
                </a:lnTo>
                <a:lnTo>
                  <a:pt x="157" y="22"/>
                </a:lnTo>
                <a:lnTo>
                  <a:pt x="152" y="24"/>
                </a:lnTo>
                <a:lnTo>
                  <a:pt x="147" y="26"/>
                </a:lnTo>
                <a:lnTo>
                  <a:pt x="139" y="33"/>
                </a:lnTo>
                <a:lnTo>
                  <a:pt x="130" y="42"/>
                </a:lnTo>
                <a:lnTo>
                  <a:pt x="119" y="54"/>
                </a:lnTo>
                <a:lnTo>
                  <a:pt x="107" y="6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82" name="Freeform 90"/>
          <p:cNvSpPr>
            <a:spLocks noEditPoints="1"/>
          </p:cNvSpPr>
          <p:nvPr/>
        </p:nvSpPr>
        <p:spPr bwMode="auto">
          <a:xfrm>
            <a:off x="131763" y="3925887"/>
            <a:ext cx="122237" cy="71438"/>
          </a:xfrm>
          <a:custGeom>
            <a:avLst/>
            <a:gdLst>
              <a:gd name="T0" fmla="*/ 87 w 229"/>
              <a:gd name="T1" fmla="*/ 124 h 135"/>
              <a:gd name="T2" fmla="*/ 75 w 229"/>
              <a:gd name="T3" fmla="*/ 106 h 135"/>
              <a:gd name="T4" fmla="*/ 52 w 229"/>
              <a:gd name="T5" fmla="*/ 132 h 135"/>
              <a:gd name="T6" fmla="*/ 25 w 229"/>
              <a:gd name="T7" fmla="*/ 122 h 135"/>
              <a:gd name="T8" fmla="*/ 24 w 229"/>
              <a:gd name="T9" fmla="*/ 107 h 135"/>
              <a:gd name="T10" fmla="*/ 16 w 229"/>
              <a:gd name="T11" fmla="*/ 114 h 135"/>
              <a:gd name="T12" fmla="*/ 0 w 229"/>
              <a:gd name="T13" fmla="*/ 67 h 135"/>
              <a:gd name="T14" fmla="*/ 27 w 229"/>
              <a:gd name="T15" fmla="*/ 42 h 135"/>
              <a:gd name="T16" fmla="*/ 41 w 229"/>
              <a:gd name="T17" fmla="*/ 28 h 135"/>
              <a:gd name="T18" fmla="*/ 46 w 229"/>
              <a:gd name="T19" fmla="*/ 26 h 135"/>
              <a:gd name="T20" fmla="*/ 67 w 229"/>
              <a:gd name="T21" fmla="*/ 7 h 135"/>
              <a:gd name="T22" fmla="*/ 75 w 229"/>
              <a:gd name="T23" fmla="*/ 23 h 135"/>
              <a:gd name="T24" fmla="*/ 104 w 229"/>
              <a:gd name="T25" fmla="*/ 38 h 135"/>
              <a:gd name="T26" fmla="*/ 111 w 229"/>
              <a:gd name="T27" fmla="*/ 62 h 135"/>
              <a:gd name="T28" fmla="*/ 126 w 229"/>
              <a:gd name="T29" fmla="*/ 13 h 135"/>
              <a:gd name="T30" fmla="*/ 126 w 229"/>
              <a:gd name="T31" fmla="*/ 13 h 135"/>
              <a:gd name="T32" fmla="*/ 148 w 229"/>
              <a:gd name="T33" fmla="*/ 13 h 135"/>
              <a:gd name="T34" fmla="*/ 171 w 229"/>
              <a:gd name="T35" fmla="*/ 0 h 135"/>
              <a:gd name="T36" fmla="*/ 198 w 229"/>
              <a:gd name="T37" fmla="*/ 11 h 135"/>
              <a:gd name="T38" fmla="*/ 219 w 229"/>
              <a:gd name="T39" fmla="*/ 35 h 135"/>
              <a:gd name="T40" fmla="*/ 225 w 229"/>
              <a:gd name="T41" fmla="*/ 67 h 135"/>
              <a:gd name="T42" fmla="*/ 217 w 229"/>
              <a:gd name="T43" fmla="*/ 104 h 135"/>
              <a:gd name="T44" fmla="*/ 204 w 229"/>
              <a:gd name="T45" fmla="*/ 67 h 135"/>
              <a:gd name="T46" fmla="*/ 178 w 229"/>
              <a:gd name="T47" fmla="*/ 111 h 135"/>
              <a:gd name="T48" fmla="*/ 187 w 229"/>
              <a:gd name="T49" fmla="*/ 131 h 135"/>
              <a:gd name="T50" fmla="*/ 135 w 229"/>
              <a:gd name="T51" fmla="*/ 124 h 135"/>
              <a:gd name="T52" fmla="*/ 135 w 229"/>
              <a:gd name="T53" fmla="*/ 124 h 135"/>
              <a:gd name="T54" fmla="*/ 120 w 229"/>
              <a:gd name="T55" fmla="*/ 79 h 135"/>
              <a:gd name="T56" fmla="*/ 82 w 229"/>
              <a:gd name="T57" fmla="*/ 62 h 135"/>
              <a:gd name="T58" fmla="*/ 75 w 229"/>
              <a:gd name="T59" fmla="*/ 56 h 135"/>
              <a:gd name="T60" fmla="*/ 77 w 229"/>
              <a:gd name="T61" fmla="*/ 31 h 135"/>
              <a:gd name="T62" fmla="*/ 64 w 229"/>
              <a:gd name="T63" fmla="*/ 26 h 135"/>
              <a:gd name="T64" fmla="*/ 64 w 229"/>
              <a:gd name="T65" fmla="*/ 26 h 135"/>
              <a:gd name="T66" fmla="*/ 24 w 229"/>
              <a:gd name="T67" fmla="*/ 31 h 135"/>
              <a:gd name="T68" fmla="*/ 41 w 229"/>
              <a:gd name="T69" fmla="*/ 48 h 135"/>
              <a:gd name="T70" fmla="*/ 11 w 229"/>
              <a:gd name="T71" fmla="*/ 51 h 135"/>
              <a:gd name="T72" fmla="*/ 29 w 229"/>
              <a:gd name="T73" fmla="*/ 67 h 135"/>
              <a:gd name="T74" fmla="*/ 19 w 229"/>
              <a:gd name="T75" fmla="*/ 98 h 135"/>
              <a:gd name="T76" fmla="*/ 35 w 229"/>
              <a:gd name="T77" fmla="*/ 84 h 135"/>
              <a:gd name="T78" fmla="*/ 39 w 229"/>
              <a:gd name="T79" fmla="*/ 111 h 135"/>
              <a:gd name="T80" fmla="*/ 47 w 229"/>
              <a:gd name="T81" fmla="*/ 111 h 135"/>
              <a:gd name="T82" fmla="*/ 77 w 229"/>
              <a:gd name="T83" fmla="*/ 101 h 135"/>
              <a:gd name="T84" fmla="*/ 63 w 229"/>
              <a:gd name="T85" fmla="*/ 84 h 135"/>
              <a:gd name="T86" fmla="*/ 68 w 229"/>
              <a:gd name="T87" fmla="*/ 79 h 135"/>
              <a:gd name="T88" fmla="*/ 115 w 229"/>
              <a:gd name="T89" fmla="*/ 91 h 135"/>
              <a:gd name="T90" fmla="*/ 144 w 229"/>
              <a:gd name="T91" fmla="*/ 86 h 135"/>
              <a:gd name="T92" fmla="*/ 152 w 229"/>
              <a:gd name="T93" fmla="*/ 101 h 135"/>
              <a:gd name="T94" fmla="*/ 173 w 229"/>
              <a:gd name="T95" fmla="*/ 90 h 135"/>
              <a:gd name="T96" fmla="*/ 195 w 229"/>
              <a:gd name="T97" fmla="*/ 105 h 135"/>
              <a:gd name="T98" fmla="*/ 194 w 229"/>
              <a:gd name="T99" fmla="*/ 76 h 135"/>
              <a:gd name="T100" fmla="*/ 213 w 229"/>
              <a:gd name="T101" fmla="*/ 84 h 135"/>
              <a:gd name="T102" fmla="*/ 211 w 229"/>
              <a:gd name="T103" fmla="*/ 40 h 135"/>
              <a:gd name="T104" fmla="*/ 195 w 229"/>
              <a:gd name="T105" fmla="*/ 55 h 135"/>
              <a:gd name="T106" fmla="*/ 176 w 229"/>
              <a:gd name="T107" fmla="*/ 41 h 135"/>
              <a:gd name="T108" fmla="*/ 176 w 229"/>
              <a:gd name="T109" fmla="*/ 21 h 135"/>
              <a:gd name="T110" fmla="*/ 151 w 229"/>
              <a:gd name="T111" fmla="*/ 28 h 135"/>
              <a:gd name="T112" fmla="*/ 164 w 229"/>
              <a:gd name="T113" fmla="*/ 46 h 135"/>
              <a:gd name="T114" fmla="*/ 109 w 229"/>
              <a:gd name="T115" fmla="*/ 72 h 1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9"/>
              <a:gd name="T175" fmla="*/ 0 h 135"/>
              <a:gd name="T176" fmla="*/ 229 w 229"/>
              <a:gd name="T177" fmla="*/ 135 h 13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9" h="135">
                <a:moveTo>
                  <a:pt x="120" y="91"/>
                </a:moveTo>
                <a:lnTo>
                  <a:pt x="111" y="103"/>
                </a:lnTo>
                <a:lnTo>
                  <a:pt x="102" y="112"/>
                </a:lnTo>
                <a:lnTo>
                  <a:pt x="87" y="96"/>
                </a:lnTo>
                <a:lnTo>
                  <a:pt x="95" y="88"/>
                </a:lnTo>
                <a:lnTo>
                  <a:pt x="104" y="79"/>
                </a:lnTo>
                <a:lnTo>
                  <a:pt x="120" y="91"/>
                </a:lnTo>
                <a:close/>
                <a:moveTo>
                  <a:pt x="102" y="112"/>
                </a:moveTo>
                <a:lnTo>
                  <a:pt x="94" y="119"/>
                </a:lnTo>
                <a:lnTo>
                  <a:pt x="87" y="124"/>
                </a:lnTo>
                <a:lnTo>
                  <a:pt x="75" y="106"/>
                </a:lnTo>
                <a:lnTo>
                  <a:pt x="81" y="103"/>
                </a:lnTo>
                <a:lnTo>
                  <a:pt x="87" y="96"/>
                </a:lnTo>
                <a:lnTo>
                  <a:pt x="102" y="112"/>
                </a:lnTo>
                <a:close/>
                <a:moveTo>
                  <a:pt x="87" y="124"/>
                </a:moveTo>
                <a:lnTo>
                  <a:pt x="80" y="128"/>
                </a:lnTo>
                <a:lnTo>
                  <a:pt x="72" y="131"/>
                </a:lnTo>
                <a:lnTo>
                  <a:pt x="66" y="110"/>
                </a:lnTo>
                <a:lnTo>
                  <a:pt x="71" y="108"/>
                </a:lnTo>
                <a:lnTo>
                  <a:pt x="75" y="106"/>
                </a:lnTo>
                <a:lnTo>
                  <a:pt x="87" y="124"/>
                </a:lnTo>
                <a:close/>
                <a:moveTo>
                  <a:pt x="72" y="131"/>
                </a:moveTo>
                <a:lnTo>
                  <a:pt x="65" y="132"/>
                </a:lnTo>
                <a:lnTo>
                  <a:pt x="57" y="133"/>
                </a:lnTo>
                <a:lnTo>
                  <a:pt x="57" y="111"/>
                </a:lnTo>
                <a:lnTo>
                  <a:pt x="62" y="111"/>
                </a:lnTo>
                <a:lnTo>
                  <a:pt x="66" y="110"/>
                </a:lnTo>
                <a:lnTo>
                  <a:pt x="72" y="131"/>
                </a:lnTo>
                <a:close/>
                <a:moveTo>
                  <a:pt x="57" y="133"/>
                </a:moveTo>
                <a:lnTo>
                  <a:pt x="52" y="132"/>
                </a:lnTo>
                <a:lnTo>
                  <a:pt x="45" y="132"/>
                </a:lnTo>
                <a:lnTo>
                  <a:pt x="40" y="130"/>
                </a:lnTo>
                <a:lnTo>
                  <a:pt x="35" y="128"/>
                </a:lnTo>
                <a:lnTo>
                  <a:pt x="43" y="109"/>
                </a:lnTo>
                <a:lnTo>
                  <a:pt x="50" y="111"/>
                </a:lnTo>
                <a:lnTo>
                  <a:pt x="57" y="111"/>
                </a:lnTo>
                <a:lnTo>
                  <a:pt x="57" y="133"/>
                </a:lnTo>
                <a:close/>
                <a:moveTo>
                  <a:pt x="35" y="128"/>
                </a:moveTo>
                <a:lnTo>
                  <a:pt x="30" y="125"/>
                </a:lnTo>
                <a:lnTo>
                  <a:pt x="25" y="122"/>
                </a:lnTo>
                <a:lnTo>
                  <a:pt x="20" y="118"/>
                </a:lnTo>
                <a:lnTo>
                  <a:pt x="16" y="114"/>
                </a:lnTo>
                <a:lnTo>
                  <a:pt x="32" y="100"/>
                </a:lnTo>
                <a:lnTo>
                  <a:pt x="37" y="105"/>
                </a:lnTo>
                <a:lnTo>
                  <a:pt x="43" y="109"/>
                </a:lnTo>
                <a:lnTo>
                  <a:pt x="35" y="128"/>
                </a:lnTo>
                <a:close/>
                <a:moveTo>
                  <a:pt x="16" y="114"/>
                </a:moveTo>
                <a:lnTo>
                  <a:pt x="15" y="114"/>
                </a:lnTo>
                <a:lnTo>
                  <a:pt x="16" y="114"/>
                </a:lnTo>
                <a:lnTo>
                  <a:pt x="24" y="107"/>
                </a:lnTo>
                <a:lnTo>
                  <a:pt x="16" y="114"/>
                </a:lnTo>
                <a:close/>
                <a:moveTo>
                  <a:pt x="16" y="114"/>
                </a:moveTo>
                <a:lnTo>
                  <a:pt x="12" y="110"/>
                </a:lnTo>
                <a:lnTo>
                  <a:pt x="9" y="105"/>
                </a:lnTo>
                <a:lnTo>
                  <a:pt x="6" y="100"/>
                </a:lnTo>
                <a:lnTo>
                  <a:pt x="4" y="93"/>
                </a:lnTo>
                <a:lnTo>
                  <a:pt x="24" y="86"/>
                </a:lnTo>
                <a:lnTo>
                  <a:pt x="27" y="93"/>
                </a:lnTo>
                <a:lnTo>
                  <a:pt x="32" y="100"/>
                </a:lnTo>
                <a:lnTo>
                  <a:pt x="16" y="114"/>
                </a:lnTo>
                <a:close/>
                <a:moveTo>
                  <a:pt x="4" y="93"/>
                </a:moveTo>
                <a:lnTo>
                  <a:pt x="2" y="87"/>
                </a:lnTo>
                <a:lnTo>
                  <a:pt x="1" y="81"/>
                </a:lnTo>
                <a:lnTo>
                  <a:pt x="0" y="75"/>
                </a:lnTo>
                <a:lnTo>
                  <a:pt x="0" y="67"/>
                </a:lnTo>
                <a:lnTo>
                  <a:pt x="20" y="67"/>
                </a:lnTo>
                <a:lnTo>
                  <a:pt x="22" y="78"/>
                </a:lnTo>
                <a:lnTo>
                  <a:pt x="24" y="86"/>
                </a:lnTo>
                <a:lnTo>
                  <a:pt x="4" y="93"/>
                </a:lnTo>
                <a:close/>
                <a:moveTo>
                  <a:pt x="0" y="67"/>
                </a:moveTo>
                <a:lnTo>
                  <a:pt x="0" y="61"/>
                </a:lnTo>
                <a:lnTo>
                  <a:pt x="1" y="55"/>
                </a:lnTo>
                <a:lnTo>
                  <a:pt x="2" y="49"/>
                </a:lnTo>
                <a:lnTo>
                  <a:pt x="4" y="42"/>
                </a:lnTo>
                <a:lnTo>
                  <a:pt x="6" y="37"/>
                </a:lnTo>
                <a:lnTo>
                  <a:pt x="8" y="32"/>
                </a:lnTo>
                <a:lnTo>
                  <a:pt x="11" y="27"/>
                </a:lnTo>
                <a:lnTo>
                  <a:pt x="15" y="23"/>
                </a:lnTo>
                <a:lnTo>
                  <a:pt x="31" y="36"/>
                </a:lnTo>
                <a:lnTo>
                  <a:pt x="27" y="42"/>
                </a:lnTo>
                <a:lnTo>
                  <a:pt x="24" y="50"/>
                </a:lnTo>
                <a:lnTo>
                  <a:pt x="22" y="58"/>
                </a:lnTo>
                <a:lnTo>
                  <a:pt x="20" y="67"/>
                </a:lnTo>
                <a:lnTo>
                  <a:pt x="0" y="67"/>
                </a:lnTo>
                <a:close/>
                <a:moveTo>
                  <a:pt x="15" y="23"/>
                </a:moveTo>
                <a:lnTo>
                  <a:pt x="19" y="19"/>
                </a:lnTo>
                <a:lnTo>
                  <a:pt x="24" y="14"/>
                </a:lnTo>
                <a:lnTo>
                  <a:pt x="28" y="11"/>
                </a:lnTo>
                <a:lnTo>
                  <a:pt x="32" y="9"/>
                </a:lnTo>
                <a:lnTo>
                  <a:pt x="41" y="28"/>
                </a:lnTo>
                <a:lnTo>
                  <a:pt x="36" y="31"/>
                </a:lnTo>
                <a:lnTo>
                  <a:pt x="31" y="36"/>
                </a:lnTo>
                <a:lnTo>
                  <a:pt x="15" y="23"/>
                </a:lnTo>
                <a:close/>
                <a:moveTo>
                  <a:pt x="32" y="9"/>
                </a:moveTo>
                <a:lnTo>
                  <a:pt x="37" y="7"/>
                </a:lnTo>
                <a:lnTo>
                  <a:pt x="42" y="5"/>
                </a:lnTo>
                <a:lnTo>
                  <a:pt x="47" y="5"/>
                </a:lnTo>
                <a:lnTo>
                  <a:pt x="53" y="4"/>
                </a:lnTo>
                <a:lnTo>
                  <a:pt x="53" y="26"/>
                </a:lnTo>
                <a:lnTo>
                  <a:pt x="46" y="26"/>
                </a:lnTo>
                <a:lnTo>
                  <a:pt x="41" y="28"/>
                </a:lnTo>
                <a:lnTo>
                  <a:pt x="32" y="9"/>
                </a:lnTo>
                <a:close/>
                <a:moveTo>
                  <a:pt x="53" y="4"/>
                </a:moveTo>
                <a:lnTo>
                  <a:pt x="60" y="5"/>
                </a:lnTo>
                <a:lnTo>
                  <a:pt x="67" y="7"/>
                </a:lnTo>
                <a:lnTo>
                  <a:pt x="60" y="27"/>
                </a:lnTo>
                <a:lnTo>
                  <a:pt x="57" y="26"/>
                </a:lnTo>
                <a:lnTo>
                  <a:pt x="53" y="26"/>
                </a:lnTo>
                <a:lnTo>
                  <a:pt x="53" y="4"/>
                </a:lnTo>
                <a:close/>
                <a:moveTo>
                  <a:pt x="67" y="7"/>
                </a:moveTo>
                <a:lnTo>
                  <a:pt x="74" y="10"/>
                </a:lnTo>
                <a:lnTo>
                  <a:pt x="81" y="14"/>
                </a:lnTo>
                <a:lnTo>
                  <a:pt x="69" y="31"/>
                </a:lnTo>
                <a:lnTo>
                  <a:pt x="64" y="29"/>
                </a:lnTo>
                <a:lnTo>
                  <a:pt x="60" y="27"/>
                </a:lnTo>
                <a:lnTo>
                  <a:pt x="67" y="7"/>
                </a:lnTo>
                <a:close/>
                <a:moveTo>
                  <a:pt x="69" y="31"/>
                </a:moveTo>
                <a:lnTo>
                  <a:pt x="71" y="33"/>
                </a:lnTo>
                <a:lnTo>
                  <a:pt x="69" y="31"/>
                </a:lnTo>
                <a:lnTo>
                  <a:pt x="75" y="23"/>
                </a:lnTo>
                <a:lnTo>
                  <a:pt x="69" y="31"/>
                </a:lnTo>
                <a:close/>
                <a:moveTo>
                  <a:pt x="81" y="14"/>
                </a:moveTo>
                <a:lnTo>
                  <a:pt x="88" y="20"/>
                </a:lnTo>
                <a:lnTo>
                  <a:pt x="95" y="28"/>
                </a:lnTo>
                <a:lnTo>
                  <a:pt x="80" y="41"/>
                </a:lnTo>
                <a:lnTo>
                  <a:pt x="73" y="35"/>
                </a:lnTo>
                <a:lnTo>
                  <a:pt x="69" y="31"/>
                </a:lnTo>
                <a:lnTo>
                  <a:pt x="81" y="14"/>
                </a:lnTo>
                <a:close/>
                <a:moveTo>
                  <a:pt x="95" y="28"/>
                </a:moveTo>
                <a:lnTo>
                  <a:pt x="104" y="38"/>
                </a:lnTo>
                <a:lnTo>
                  <a:pt x="111" y="50"/>
                </a:lnTo>
                <a:lnTo>
                  <a:pt x="93" y="61"/>
                </a:lnTo>
                <a:lnTo>
                  <a:pt x="86" y="50"/>
                </a:lnTo>
                <a:lnTo>
                  <a:pt x="80" y="41"/>
                </a:lnTo>
                <a:lnTo>
                  <a:pt x="95" y="28"/>
                </a:lnTo>
                <a:close/>
                <a:moveTo>
                  <a:pt x="111" y="62"/>
                </a:moveTo>
                <a:lnTo>
                  <a:pt x="101" y="74"/>
                </a:lnTo>
                <a:lnTo>
                  <a:pt x="93" y="61"/>
                </a:lnTo>
                <a:lnTo>
                  <a:pt x="102" y="55"/>
                </a:lnTo>
                <a:lnTo>
                  <a:pt x="111" y="62"/>
                </a:lnTo>
                <a:close/>
                <a:moveTo>
                  <a:pt x="93" y="49"/>
                </a:moveTo>
                <a:lnTo>
                  <a:pt x="104" y="37"/>
                </a:lnTo>
                <a:lnTo>
                  <a:pt x="112" y="27"/>
                </a:lnTo>
                <a:lnTo>
                  <a:pt x="127" y="41"/>
                </a:lnTo>
                <a:lnTo>
                  <a:pt x="119" y="51"/>
                </a:lnTo>
                <a:lnTo>
                  <a:pt x="111" y="62"/>
                </a:lnTo>
                <a:lnTo>
                  <a:pt x="93" y="49"/>
                </a:lnTo>
                <a:close/>
                <a:moveTo>
                  <a:pt x="112" y="27"/>
                </a:moveTo>
                <a:lnTo>
                  <a:pt x="120" y="19"/>
                </a:lnTo>
                <a:lnTo>
                  <a:pt x="126" y="13"/>
                </a:lnTo>
                <a:lnTo>
                  <a:pt x="140" y="30"/>
                </a:lnTo>
                <a:lnTo>
                  <a:pt x="134" y="35"/>
                </a:lnTo>
                <a:lnTo>
                  <a:pt x="127" y="41"/>
                </a:lnTo>
                <a:lnTo>
                  <a:pt x="112" y="27"/>
                </a:lnTo>
                <a:close/>
                <a:moveTo>
                  <a:pt x="140" y="30"/>
                </a:moveTo>
                <a:lnTo>
                  <a:pt x="139" y="30"/>
                </a:lnTo>
                <a:lnTo>
                  <a:pt x="140" y="30"/>
                </a:lnTo>
                <a:lnTo>
                  <a:pt x="133" y="22"/>
                </a:lnTo>
                <a:lnTo>
                  <a:pt x="140" y="30"/>
                </a:lnTo>
                <a:close/>
                <a:moveTo>
                  <a:pt x="126" y="13"/>
                </a:moveTo>
                <a:lnTo>
                  <a:pt x="136" y="7"/>
                </a:lnTo>
                <a:lnTo>
                  <a:pt x="145" y="3"/>
                </a:lnTo>
                <a:lnTo>
                  <a:pt x="152" y="24"/>
                </a:lnTo>
                <a:lnTo>
                  <a:pt x="145" y="26"/>
                </a:lnTo>
                <a:lnTo>
                  <a:pt x="140" y="30"/>
                </a:lnTo>
                <a:lnTo>
                  <a:pt x="126" y="13"/>
                </a:lnTo>
                <a:close/>
                <a:moveTo>
                  <a:pt x="145" y="3"/>
                </a:moveTo>
                <a:lnTo>
                  <a:pt x="125" y="10"/>
                </a:lnTo>
                <a:lnTo>
                  <a:pt x="145" y="3"/>
                </a:lnTo>
                <a:lnTo>
                  <a:pt x="148" y="13"/>
                </a:lnTo>
                <a:lnTo>
                  <a:pt x="145" y="3"/>
                </a:lnTo>
                <a:close/>
                <a:moveTo>
                  <a:pt x="145" y="3"/>
                </a:moveTo>
                <a:lnTo>
                  <a:pt x="154" y="1"/>
                </a:lnTo>
                <a:lnTo>
                  <a:pt x="165" y="0"/>
                </a:lnTo>
                <a:lnTo>
                  <a:pt x="165" y="22"/>
                </a:lnTo>
                <a:lnTo>
                  <a:pt x="157" y="22"/>
                </a:lnTo>
                <a:lnTo>
                  <a:pt x="151" y="24"/>
                </a:lnTo>
                <a:lnTo>
                  <a:pt x="145" y="3"/>
                </a:lnTo>
                <a:close/>
                <a:moveTo>
                  <a:pt x="165" y="0"/>
                </a:moveTo>
                <a:lnTo>
                  <a:pt x="171" y="0"/>
                </a:lnTo>
                <a:lnTo>
                  <a:pt x="176" y="1"/>
                </a:lnTo>
                <a:lnTo>
                  <a:pt x="182" y="3"/>
                </a:lnTo>
                <a:lnTo>
                  <a:pt x="188" y="5"/>
                </a:lnTo>
                <a:lnTo>
                  <a:pt x="179" y="24"/>
                </a:lnTo>
                <a:lnTo>
                  <a:pt x="172" y="22"/>
                </a:lnTo>
                <a:lnTo>
                  <a:pt x="165" y="22"/>
                </a:lnTo>
                <a:lnTo>
                  <a:pt x="165" y="0"/>
                </a:lnTo>
                <a:close/>
                <a:moveTo>
                  <a:pt x="188" y="5"/>
                </a:moveTo>
                <a:lnTo>
                  <a:pt x="193" y="7"/>
                </a:lnTo>
                <a:lnTo>
                  <a:pt x="198" y="11"/>
                </a:lnTo>
                <a:lnTo>
                  <a:pt x="203" y="14"/>
                </a:lnTo>
                <a:lnTo>
                  <a:pt x="207" y="20"/>
                </a:lnTo>
                <a:lnTo>
                  <a:pt x="192" y="33"/>
                </a:lnTo>
                <a:lnTo>
                  <a:pt x="185" y="28"/>
                </a:lnTo>
                <a:lnTo>
                  <a:pt x="179" y="24"/>
                </a:lnTo>
                <a:lnTo>
                  <a:pt x="188" y="5"/>
                </a:lnTo>
                <a:close/>
                <a:moveTo>
                  <a:pt x="207" y="20"/>
                </a:moveTo>
                <a:lnTo>
                  <a:pt x="211" y="24"/>
                </a:lnTo>
                <a:lnTo>
                  <a:pt x="216" y="29"/>
                </a:lnTo>
                <a:lnTo>
                  <a:pt x="219" y="35"/>
                </a:lnTo>
                <a:lnTo>
                  <a:pt x="221" y="41"/>
                </a:lnTo>
                <a:lnTo>
                  <a:pt x="201" y="49"/>
                </a:lnTo>
                <a:lnTo>
                  <a:pt x="197" y="40"/>
                </a:lnTo>
                <a:lnTo>
                  <a:pt x="192" y="33"/>
                </a:lnTo>
                <a:lnTo>
                  <a:pt x="207" y="20"/>
                </a:lnTo>
                <a:close/>
                <a:moveTo>
                  <a:pt x="221" y="41"/>
                </a:moveTo>
                <a:lnTo>
                  <a:pt x="223" y="48"/>
                </a:lnTo>
                <a:lnTo>
                  <a:pt x="224" y="54"/>
                </a:lnTo>
                <a:lnTo>
                  <a:pt x="225" y="61"/>
                </a:lnTo>
                <a:lnTo>
                  <a:pt x="225" y="67"/>
                </a:lnTo>
                <a:lnTo>
                  <a:pt x="204" y="67"/>
                </a:lnTo>
                <a:lnTo>
                  <a:pt x="203" y="57"/>
                </a:lnTo>
                <a:lnTo>
                  <a:pt x="201" y="49"/>
                </a:lnTo>
                <a:lnTo>
                  <a:pt x="221" y="41"/>
                </a:lnTo>
                <a:close/>
                <a:moveTo>
                  <a:pt x="225" y="67"/>
                </a:moveTo>
                <a:lnTo>
                  <a:pt x="225" y="76"/>
                </a:lnTo>
                <a:lnTo>
                  <a:pt x="224" y="83"/>
                </a:lnTo>
                <a:lnTo>
                  <a:pt x="222" y="90"/>
                </a:lnTo>
                <a:lnTo>
                  <a:pt x="220" y="97"/>
                </a:lnTo>
                <a:lnTo>
                  <a:pt x="217" y="104"/>
                </a:lnTo>
                <a:lnTo>
                  <a:pt x="213" y="109"/>
                </a:lnTo>
                <a:lnTo>
                  <a:pt x="209" y="114"/>
                </a:lnTo>
                <a:lnTo>
                  <a:pt x="204" y="119"/>
                </a:lnTo>
                <a:lnTo>
                  <a:pt x="190" y="104"/>
                </a:lnTo>
                <a:lnTo>
                  <a:pt x="193" y="101"/>
                </a:lnTo>
                <a:lnTo>
                  <a:pt x="196" y="96"/>
                </a:lnTo>
                <a:lnTo>
                  <a:pt x="198" y="92"/>
                </a:lnTo>
                <a:lnTo>
                  <a:pt x="200" y="88"/>
                </a:lnTo>
                <a:lnTo>
                  <a:pt x="203" y="79"/>
                </a:lnTo>
                <a:lnTo>
                  <a:pt x="204" y="67"/>
                </a:lnTo>
                <a:lnTo>
                  <a:pt x="225" y="67"/>
                </a:lnTo>
                <a:close/>
                <a:moveTo>
                  <a:pt x="204" y="119"/>
                </a:moveTo>
                <a:lnTo>
                  <a:pt x="209" y="114"/>
                </a:lnTo>
                <a:lnTo>
                  <a:pt x="204" y="119"/>
                </a:lnTo>
                <a:lnTo>
                  <a:pt x="197" y="112"/>
                </a:lnTo>
                <a:lnTo>
                  <a:pt x="204" y="119"/>
                </a:lnTo>
                <a:close/>
                <a:moveTo>
                  <a:pt x="204" y="119"/>
                </a:moveTo>
                <a:lnTo>
                  <a:pt x="195" y="126"/>
                </a:lnTo>
                <a:lnTo>
                  <a:pt x="187" y="131"/>
                </a:lnTo>
                <a:lnTo>
                  <a:pt x="178" y="111"/>
                </a:lnTo>
                <a:lnTo>
                  <a:pt x="184" y="108"/>
                </a:lnTo>
                <a:lnTo>
                  <a:pt x="190" y="104"/>
                </a:lnTo>
                <a:lnTo>
                  <a:pt x="204" y="119"/>
                </a:lnTo>
                <a:close/>
                <a:moveTo>
                  <a:pt x="187" y="131"/>
                </a:moveTo>
                <a:lnTo>
                  <a:pt x="176" y="134"/>
                </a:lnTo>
                <a:lnTo>
                  <a:pt x="166" y="135"/>
                </a:lnTo>
                <a:lnTo>
                  <a:pt x="166" y="113"/>
                </a:lnTo>
                <a:lnTo>
                  <a:pt x="172" y="113"/>
                </a:lnTo>
                <a:lnTo>
                  <a:pt x="178" y="111"/>
                </a:lnTo>
                <a:lnTo>
                  <a:pt x="187" y="131"/>
                </a:lnTo>
                <a:close/>
                <a:moveTo>
                  <a:pt x="166" y="135"/>
                </a:moveTo>
                <a:lnTo>
                  <a:pt x="157" y="134"/>
                </a:lnTo>
                <a:lnTo>
                  <a:pt x="150" y="132"/>
                </a:lnTo>
                <a:lnTo>
                  <a:pt x="156" y="112"/>
                </a:lnTo>
                <a:lnTo>
                  <a:pt x="162" y="113"/>
                </a:lnTo>
                <a:lnTo>
                  <a:pt x="166" y="113"/>
                </a:lnTo>
                <a:lnTo>
                  <a:pt x="166" y="135"/>
                </a:lnTo>
                <a:close/>
                <a:moveTo>
                  <a:pt x="150" y="132"/>
                </a:moveTo>
                <a:lnTo>
                  <a:pt x="142" y="129"/>
                </a:lnTo>
                <a:lnTo>
                  <a:pt x="135" y="124"/>
                </a:lnTo>
                <a:lnTo>
                  <a:pt x="146" y="107"/>
                </a:lnTo>
                <a:lnTo>
                  <a:pt x="151" y="110"/>
                </a:lnTo>
                <a:lnTo>
                  <a:pt x="156" y="112"/>
                </a:lnTo>
                <a:lnTo>
                  <a:pt x="150" y="132"/>
                </a:lnTo>
                <a:close/>
                <a:moveTo>
                  <a:pt x="146" y="107"/>
                </a:moveTo>
                <a:lnTo>
                  <a:pt x="144" y="105"/>
                </a:lnTo>
                <a:lnTo>
                  <a:pt x="146" y="107"/>
                </a:lnTo>
                <a:lnTo>
                  <a:pt x="140" y="115"/>
                </a:lnTo>
                <a:lnTo>
                  <a:pt x="146" y="107"/>
                </a:lnTo>
                <a:close/>
                <a:moveTo>
                  <a:pt x="135" y="124"/>
                </a:moveTo>
                <a:lnTo>
                  <a:pt x="126" y="118"/>
                </a:lnTo>
                <a:lnTo>
                  <a:pt x="119" y="111"/>
                </a:lnTo>
                <a:lnTo>
                  <a:pt x="135" y="96"/>
                </a:lnTo>
                <a:lnTo>
                  <a:pt x="141" y="102"/>
                </a:lnTo>
                <a:lnTo>
                  <a:pt x="146" y="107"/>
                </a:lnTo>
                <a:lnTo>
                  <a:pt x="135" y="124"/>
                </a:lnTo>
                <a:close/>
                <a:moveTo>
                  <a:pt x="119" y="111"/>
                </a:moveTo>
                <a:lnTo>
                  <a:pt x="111" y="102"/>
                </a:lnTo>
                <a:lnTo>
                  <a:pt x="104" y="91"/>
                </a:lnTo>
                <a:lnTo>
                  <a:pt x="120" y="79"/>
                </a:lnTo>
                <a:lnTo>
                  <a:pt x="127" y="88"/>
                </a:lnTo>
                <a:lnTo>
                  <a:pt x="135" y="96"/>
                </a:lnTo>
                <a:lnTo>
                  <a:pt x="119" y="111"/>
                </a:lnTo>
                <a:close/>
                <a:moveTo>
                  <a:pt x="104" y="79"/>
                </a:moveTo>
                <a:lnTo>
                  <a:pt x="113" y="67"/>
                </a:lnTo>
                <a:lnTo>
                  <a:pt x="120" y="79"/>
                </a:lnTo>
                <a:lnTo>
                  <a:pt x="112" y="85"/>
                </a:lnTo>
                <a:lnTo>
                  <a:pt x="104" y="79"/>
                </a:lnTo>
                <a:close/>
                <a:moveTo>
                  <a:pt x="89" y="69"/>
                </a:moveTo>
                <a:lnTo>
                  <a:pt x="82" y="62"/>
                </a:lnTo>
                <a:lnTo>
                  <a:pt x="75" y="56"/>
                </a:lnTo>
                <a:lnTo>
                  <a:pt x="89" y="40"/>
                </a:lnTo>
                <a:lnTo>
                  <a:pt x="96" y="47"/>
                </a:lnTo>
                <a:lnTo>
                  <a:pt x="105" y="55"/>
                </a:lnTo>
                <a:lnTo>
                  <a:pt x="89" y="69"/>
                </a:lnTo>
                <a:close/>
                <a:moveTo>
                  <a:pt x="75" y="56"/>
                </a:moveTo>
                <a:lnTo>
                  <a:pt x="35" y="21"/>
                </a:lnTo>
                <a:lnTo>
                  <a:pt x="75" y="56"/>
                </a:lnTo>
                <a:lnTo>
                  <a:pt x="83" y="48"/>
                </a:lnTo>
                <a:lnTo>
                  <a:pt x="75" y="56"/>
                </a:lnTo>
                <a:close/>
                <a:moveTo>
                  <a:pt x="75" y="56"/>
                </a:moveTo>
                <a:lnTo>
                  <a:pt x="70" y="52"/>
                </a:lnTo>
                <a:lnTo>
                  <a:pt x="67" y="50"/>
                </a:lnTo>
                <a:lnTo>
                  <a:pt x="77" y="31"/>
                </a:lnTo>
                <a:lnTo>
                  <a:pt x="83" y="34"/>
                </a:lnTo>
                <a:lnTo>
                  <a:pt x="89" y="40"/>
                </a:lnTo>
                <a:lnTo>
                  <a:pt x="75" y="56"/>
                </a:lnTo>
                <a:close/>
                <a:moveTo>
                  <a:pt x="77" y="31"/>
                </a:moveTo>
                <a:lnTo>
                  <a:pt x="77" y="31"/>
                </a:lnTo>
                <a:lnTo>
                  <a:pt x="71" y="40"/>
                </a:lnTo>
                <a:lnTo>
                  <a:pt x="77" y="31"/>
                </a:lnTo>
                <a:close/>
                <a:moveTo>
                  <a:pt x="67" y="50"/>
                </a:moveTo>
                <a:lnTo>
                  <a:pt x="63" y="48"/>
                </a:lnTo>
                <a:lnTo>
                  <a:pt x="60" y="47"/>
                </a:lnTo>
                <a:lnTo>
                  <a:pt x="64" y="26"/>
                </a:lnTo>
                <a:lnTo>
                  <a:pt x="70" y="28"/>
                </a:lnTo>
                <a:lnTo>
                  <a:pt x="77" y="31"/>
                </a:lnTo>
                <a:lnTo>
                  <a:pt x="67" y="50"/>
                </a:lnTo>
                <a:close/>
                <a:moveTo>
                  <a:pt x="64" y="26"/>
                </a:moveTo>
                <a:lnTo>
                  <a:pt x="69" y="28"/>
                </a:lnTo>
                <a:lnTo>
                  <a:pt x="64" y="26"/>
                </a:lnTo>
                <a:lnTo>
                  <a:pt x="62" y="36"/>
                </a:lnTo>
                <a:lnTo>
                  <a:pt x="64" y="26"/>
                </a:lnTo>
                <a:close/>
                <a:moveTo>
                  <a:pt x="60" y="47"/>
                </a:moveTo>
                <a:lnTo>
                  <a:pt x="56" y="47"/>
                </a:lnTo>
                <a:lnTo>
                  <a:pt x="51" y="47"/>
                </a:lnTo>
                <a:lnTo>
                  <a:pt x="51" y="25"/>
                </a:lnTo>
                <a:lnTo>
                  <a:pt x="58" y="25"/>
                </a:lnTo>
                <a:lnTo>
                  <a:pt x="64" y="26"/>
                </a:lnTo>
                <a:lnTo>
                  <a:pt x="60" y="47"/>
                </a:lnTo>
                <a:close/>
                <a:moveTo>
                  <a:pt x="51" y="47"/>
                </a:moveTo>
                <a:lnTo>
                  <a:pt x="45" y="47"/>
                </a:lnTo>
                <a:lnTo>
                  <a:pt x="41" y="48"/>
                </a:lnTo>
                <a:lnTo>
                  <a:pt x="34" y="28"/>
                </a:lnTo>
                <a:lnTo>
                  <a:pt x="42" y="26"/>
                </a:lnTo>
                <a:lnTo>
                  <a:pt x="51" y="25"/>
                </a:lnTo>
                <a:lnTo>
                  <a:pt x="51" y="47"/>
                </a:lnTo>
                <a:close/>
                <a:moveTo>
                  <a:pt x="34" y="28"/>
                </a:moveTo>
                <a:lnTo>
                  <a:pt x="24" y="31"/>
                </a:lnTo>
                <a:lnTo>
                  <a:pt x="34" y="28"/>
                </a:lnTo>
                <a:lnTo>
                  <a:pt x="37" y="37"/>
                </a:lnTo>
                <a:lnTo>
                  <a:pt x="34" y="28"/>
                </a:lnTo>
                <a:close/>
                <a:moveTo>
                  <a:pt x="41" y="48"/>
                </a:moveTo>
                <a:lnTo>
                  <a:pt x="37" y="50"/>
                </a:lnTo>
                <a:lnTo>
                  <a:pt x="35" y="52"/>
                </a:lnTo>
                <a:lnTo>
                  <a:pt x="19" y="36"/>
                </a:lnTo>
                <a:lnTo>
                  <a:pt x="27" y="31"/>
                </a:lnTo>
                <a:lnTo>
                  <a:pt x="34" y="28"/>
                </a:lnTo>
                <a:lnTo>
                  <a:pt x="41" y="48"/>
                </a:lnTo>
                <a:close/>
                <a:moveTo>
                  <a:pt x="35" y="52"/>
                </a:moveTo>
                <a:lnTo>
                  <a:pt x="32" y="55"/>
                </a:lnTo>
                <a:lnTo>
                  <a:pt x="31" y="58"/>
                </a:lnTo>
                <a:lnTo>
                  <a:pt x="11" y="51"/>
                </a:lnTo>
                <a:lnTo>
                  <a:pt x="14" y="43"/>
                </a:lnTo>
                <a:lnTo>
                  <a:pt x="19" y="36"/>
                </a:lnTo>
                <a:lnTo>
                  <a:pt x="35" y="52"/>
                </a:lnTo>
                <a:close/>
                <a:moveTo>
                  <a:pt x="11" y="51"/>
                </a:moveTo>
                <a:lnTo>
                  <a:pt x="20" y="24"/>
                </a:lnTo>
                <a:lnTo>
                  <a:pt x="11" y="51"/>
                </a:lnTo>
                <a:lnTo>
                  <a:pt x="20" y="54"/>
                </a:lnTo>
                <a:lnTo>
                  <a:pt x="11" y="51"/>
                </a:lnTo>
                <a:close/>
                <a:moveTo>
                  <a:pt x="31" y="58"/>
                </a:moveTo>
                <a:lnTo>
                  <a:pt x="30" y="62"/>
                </a:lnTo>
                <a:lnTo>
                  <a:pt x="29" y="67"/>
                </a:lnTo>
                <a:lnTo>
                  <a:pt x="8" y="67"/>
                </a:lnTo>
                <a:lnTo>
                  <a:pt x="9" y="59"/>
                </a:lnTo>
                <a:lnTo>
                  <a:pt x="11" y="51"/>
                </a:lnTo>
                <a:lnTo>
                  <a:pt x="31" y="58"/>
                </a:lnTo>
                <a:close/>
                <a:moveTo>
                  <a:pt x="29" y="67"/>
                </a:moveTo>
                <a:lnTo>
                  <a:pt x="30" y="73"/>
                </a:lnTo>
                <a:lnTo>
                  <a:pt x="31" y="78"/>
                </a:lnTo>
                <a:lnTo>
                  <a:pt x="11" y="84"/>
                </a:lnTo>
                <a:lnTo>
                  <a:pt x="9" y="77"/>
                </a:lnTo>
                <a:lnTo>
                  <a:pt x="8" y="67"/>
                </a:lnTo>
                <a:lnTo>
                  <a:pt x="29" y="67"/>
                </a:lnTo>
                <a:close/>
                <a:moveTo>
                  <a:pt x="31" y="78"/>
                </a:moveTo>
                <a:lnTo>
                  <a:pt x="33" y="81"/>
                </a:lnTo>
                <a:lnTo>
                  <a:pt x="35" y="84"/>
                </a:lnTo>
                <a:lnTo>
                  <a:pt x="19" y="98"/>
                </a:lnTo>
                <a:lnTo>
                  <a:pt x="14" y="92"/>
                </a:lnTo>
                <a:lnTo>
                  <a:pt x="11" y="84"/>
                </a:lnTo>
                <a:lnTo>
                  <a:pt x="31" y="78"/>
                </a:lnTo>
                <a:close/>
                <a:moveTo>
                  <a:pt x="35" y="84"/>
                </a:moveTo>
                <a:lnTo>
                  <a:pt x="38" y="87"/>
                </a:lnTo>
                <a:lnTo>
                  <a:pt x="41" y="89"/>
                </a:lnTo>
                <a:lnTo>
                  <a:pt x="32" y="108"/>
                </a:lnTo>
                <a:lnTo>
                  <a:pt x="26" y="104"/>
                </a:lnTo>
                <a:lnTo>
                  <a:pt x="19" y="98"/>
                </a:lnTo>
                <a:lnTo>
                  <a:pt x="35" y="84"/>
                </a:lnTo>
                <a:close/>
                <a:moveTo>
                  <a:pt x="41" y="89"/>
                </a:moveTo>
                <a:lnTo>
                  <a:pt x="64" y="100"/>
                </a:lnTo>
                <a:lnTo>
                  <a:pt x="41" y="89"/>
                </a:lnTo>
                <a:lnTo>
                  <a:pt x="36" y="98"/>
                </a:lnTo>
                <a:lnTo>
                  <a:pt x="41" y="89"/>
                </a:lnTo>
                <a:close/>
                <a:moveTo>
                  <a:pt x="41" y="89"/>
                </a:moveTo>
                <a:lnTo>
                  <a:pt x="44" y="90"/>
                </a:lnTo>
                <a:lnTo>
                  <a:pt x="47" y="90"/>
                </a:lnTo>
                <a:lnTo>
                  <a:pt x="47" y="111"/>
                </a:lnTo>
                <a:lnTo>
                  <a:pt x="39" y="111"/>
                </a:lnTo>
                <a:lnTo>
                  <a:pt x="32" y="108"/>
                </a:lnTo>
                <a:lnTo>
                  <a:pt x="41" y="89"/>
                </a:lnTo>
                <a:close/>
                <a:moveTo>
                  <a:pt x="47" y="90"/>
                </a:moveTo>
                <a:lnTo>
                  <a:pt x="53" y="89"/>
                </a:lnTo>
                <a:lnTo>
                  <a:pt x="58" y="87"/>
                </a:lnTo>
                <a:lnTo>
                  <a:pt x="67" y="107"/>
                </a:lnTo>
                <a:lnTo>
                  <a:pt x="62" y="109"/>
                </a:lnTo>
                <a:lnTo>
                  <a:pt x="57" y="110"/>
                </a:lnTo>
                <a:lnTo>
                  <a:pt x="53" y="111"/>
                </a:lnTo>
                <a:lnTo>
                  <a:pt x="47" y="111"/>
                </a:lnTo>
                <a:lnTo>
                  <a:pt x="47" y="90"/>
                </a:lnTo>
                <a:close/>
                <a:moveTo>
                  <a:pt x="58" y="87"/>
                </a:moveTo>
                <a:lnTo>
                  <a:pt x="59" y="87"/>
                </a:lnTo>
                <a:lnTo>
                  <a:pt x="58" y="87"/>
                </a:lnTo>
                <a:lnTo>
                  <a:pt x="62" y="97"/>
                </a:lnTo>
                <a:lnTo>
                  <a:pt x="58" y="87"/>
                </a:lnTo>
                <a:close/>
                <a:moveTo>
                  <a:pt x="58" y="87"/>
                </a:moveTo>
                <a:lnTo>
                  <a:pt x="60" y="86"/>
                </a:lnTo>
                <a:lnTo>
                  <a:pt x="63" y="84"/>
                </a:lnTo>
                <a:lnTo>
                  <a:pt x="77" y="101"/>
                </a:lnTo>
                <a:lnTo>
                  <a:pt x="71" y="104"/>
                </a:lnTo>
                <a:lnTo>
                  <a:pt x="67" y="107"/>
                </a:lnTo>
                <a:lnTo>
                  <a:pt x="58" y="87"/>
                </a:lnTo>
                <a:close/>
                <a:moveTo>
                  <a:pt x="63" y="84"/>
                </a:moveTo>
                <a:lnTo>
                  <a:pt x="66" y="82"/>
                </a:lnTo>
                <a:lnTo>
                  <a:pt x="69" y="79"/>
                </a:lnTo>
                <a:lnTo>
                  <a:pt x="84" y="93"/>
                </a:lnTo>
                <a:lnTo>
                  <a:pt x="81" y="97"/>
                </a:lnTo>
                <a:lnTo>
                  <a:pt x="77" y="101"/>
                </a:lnTo>
                <a:lnTo>
                  <a:pt x="63" y="84"/>
                </a:lnTo>
                <a:close/>
                <a:moveTo>
                  <a:pt x="85" y="93"/>
                </a:moveTo>
                <a:lnTo>
                  <a:pt x="85" y="92"/>
                </a:lnTo>
                <a:lnTo>
                  <a:pt x="84" y="93"/>
                </a:lnTo>
                <a:lnTo>
                  <a:pt x="77" y="86"/>
                </a:lnTo>
                <a:lnTo>
                  <a:pt x="85" y="93"/>
                </a:lnTo>
                <a:close/>
                <a:moveTo>
                  <a:pt x="68" y="79"/>
                </a:moveTo>
                <a:lnTo>
                  <a:pt x="88" y="56"/>
                </a:lnTo>
                <a:lnTo>
                  <a:pt x="105" y="69"/>
                </a:lnTo>
                <a:lnTo>
                  <a:pt x="85" y="93"/>
                </a:lnTo>
                <a:lnTo>
                  <a:pt x="68" y="79"/>
                </a:lnTo>
                <a:close/>
                <a:moveTo>
                  <a:pt x="105" y="55"/>
                </a:moveTo>
                <a:lnTo>
                  <a:pt x="111" y="62"/>
                </a:lnTo>
                <a:lnTo>
                  <a:pt x="105" y="69"/>
                </a:lnTo>
                <a:lnTo>
                  <a:pt x="96" y="62"/>
                </a:lnTo>
                <a:lnTo>
                  <a:pt x="105" y="55"/>
                </a:lnTo>
                <a:close/>
                <a:moveTo>
                  <a:pt x="125" y="72"/>
                </a:moveTo>
                <a:lnTo>
                  <a:pt x="130" y="77"/>
                </a:lnTo>
                <a:lnTo>
                  <a:pt x="135" y="81"/>
                </a:lnTo>
                <a:lnTo>
                  <a:pt x="121" y="96"/>
                </a:lnTo>
                <a:lnTo>
                  <a:pt x="115" y="91"/>
                </a:lnTo>
                <a:lnTo>
                  <a:pt x="110" y="85"/>
                </a:lnTo>
                <a:lnTo>
                  <a:pt x="125" y="72"/>
                </a:lnTo>
                <a:close/>
                <a:moveTo>
                  <a:pt x="135" y="81"/>
                </a:moveTo>
                <a:lnTo>
                  <a:pt x="139" y="84"/>
                </a:lnTo>
                <a:lnTo>
                  <a:pt x="144" y="86"/>
                </a:lnTo>
                <a:lnTo>
                  <a:pt x="135" y="106"/>
                </a:lnTo>
                <a:lnTo>
                  <a:pt x="128" y="102"/>
                </a:lnTo>
                <a:lnTo>
                  <a:pt x="121" y="96"/>
                </a:lnTo>
                <a:lnTo>
                  <a:pt x="135" y="81"/>
                </a:lnTo>
                <a:close/>
                <a:moveTo>
                  <a:pt x="144" y="86"/>
                </a:moveTo>
                <a:lnTo>
                  <a:pt x="149" y="88"/>
                </a:lnTo>
                <a:lnTo>
                  <a:pt x="154" y="90"/>
                </a:lnTo>
                <a:lnTo>
                  <a:pt x="149" y="111"/>
                </a:lnTo>
                <a:lnTo>
                  <a:pt x="142" y="109"/>
                </a:lnTo>
                <a:lnTo>
                  <a:pt x="135" y="106"/>
                </a:lnTo>
                <a:lnTo>
                  <a:pt x="144" y="86"/>
                </a:lnTo>
                <a:close/>
                <a:moveTo>
                  <a:pt x="150" y="111"/>
                </a:moveTo>
                <a:lnTo>
                  <a:pt x="135" y="107"/>
                </a:lnTo>
                <a:lnTo>
                  <a:pt x="149" y="111"/>
                </a:lnTo>
                <a:lnTo>
                  <a:pt x="152" y="101"/>
                </a:lnTo>
                <a:lnTo>
                  <a:pt x="150" y="111"/>
                </a:lnTo>
                <a:close/>
                <a:moveTo>
                  <a:pt x="154" y="90"/>
                </a:moveTo>
                <a:lnTo>
                  <a:pt x="160" y="91"/>
                </a:lnTo>
                <a:lnTo>
                  <a:pt x="166" y="91"/>
                </a:lnTo>
                <a:lnTo>
                  <a:pt x="166" y="112"/>
                </a:lnTo>
                <a:lnTo>
                  <a:pt x="157" y="112"/>
                </a:lnTo>
                <a:lnTo>
                  <a:pt x="150" y="111"/>
                </a:lnTo>
                <a:lnTo>
                  <a:pt x="154" y="90"/>
                </a:lnTo>
                <a:close/>
                <a:moveTo>
                  <a:pt x="166" y="91"/>
                </a:moveTo>
                <a:lnTo>
                  <a:pt x="173" y="90"/>
                </a:lnTo>
                <a:lnTo>
                  <a:pt x="179" y="89"/>
                </a:lnTo>
                <a:lnTo>
                  <a:pt x="185" y="109"/>
                </a:lnTo>
                <a:lnTo>
                  <a:pt x="176" y="112"/>
                </a:lnTo>
                <a:lnTo>
                  <a:pt x="166" y="112"/>
                </a:lnTo>
                <a:lnTo>
                  <a:pt x="166" y="91"/>
                </a:lnTo>
                <a:close/>
                <a:moveTo>
                  <a:pt x="179" y="89"/>
                </a:moveTo>
                <a:lnTo>
                  <a:pt x="183" y="87"/>
                </a:lnTo>
                <a:lnTo>
                  <a:pt x="189" y="84"/>
                </a:lnTo>
                <a:lnTo>
                  <a:pt x="202" y="100"/>
                </a:lnTo>
                <a:lnTo>
                  <a:pt x="195" y="105"/>
                </a:lnTo>
                <a:lnTo>
                  <a:pt x="185" y="109"/>
                </a:lnTo>
                <a:lnTo>
                  <a:pt x="179" y="89"/>
                </a:lnTo>
                <a:close/>
                <a:moveTo>
                  <a:pt x="202" y="100"/>
                </a:moveTo>
                <a:lnTo>
                  <a:pt x="229" y="76"/>
                </a:lnTo>
                <a:lnTo>
                  <a:pt x="202" y="100"/>
                </a:lnTo>
                <a:lnTo>
                  <a:pt x="196" y="91"/>
                </a:lnTo>
                <a:lnTo>
                  <a:pt x="202" y="100"/>
                </a:lnTo>
                <a:close/>
                <a:moveTo>
                  <a:pt x="189" y="84"/>
                </a:moveTo>
                <a:lnTo>
                  <a:pt x="192" y="80"/>
                </a:lnTo>
                <a:lnTo>
                  <a:pt x="194" y="76"/>
                </a:lnTo>
                <a:lnTo>
                  <a:pt x="213" y="84"/>
                </a:lnTo>
                <a:lnTo>
                  <a:pt x="209" y="92"/>
                </a:lnTo>
                <a:lnTo>
                  <a:pt x="202" y="100"/>
                </a:lnTo>
                <a:lnTo>
                  <a:pt x="189" y="84"/>
                </a:lnTo>
                <a:close/>
                <a:moveTo>
                  <a:pt x="194" y="76"/>
                </a:moveTo>
                <a:lnTo>
                  <a:pt x="196" y="70"/>
                </a:lnTo>
                <a:lnTo>
                  <a:pt x="196" y="65"/>
                </a:lnTo>
                <a:lnTo>
                  <a:pt x="218" y="65"/>
                </a:lnTo>
                <a:lnTo>
                  <a:pt x="217" y="76"/>
                </a:lnTo>
                <a:lnTo>
                  <a:pt x="213" y="84"/>
                </a:lnTo>
                <a:lnTo>
                  <a:pt x="194" y="76"/>
                </a:lnTo>
                <a:close/>
                <a:moveTo>
                  <a:pt x="196" y="65"/>
                </a:moveTo>
                <a:lnTo>
                  <a:pt x="196" y="60"/>
                </a:lnTo>
                <a:lnTo>
                  <a:pt x="195" y="55"/>
                </a:lnTo>
                <a:lnTo>
                  <a:pt x="215" y="48"/>
                </a:lnTo>
                <a:lnTo>
                  <a:pt x="217" y="56"/>
                </a:lnTo>
                <a:lnTo>
                  <a:pt x="218" y="65"/>
                </a:lnTo>
                <a:lnTo>
                  <a:pt x="196" y="65"/>
                </a:lnTo>
                <a:close/>
                <a:moveTo>
                  <a:pt x="215" y="48"/>
                </a:moveTo>
                <a:lnTo>
                  <a:pt x="211" y="40"/>
                </a:lnTo>
                <a:lnTo>
                  <a:pt x="215" y="48"/>
                </a:lnTo>
                <a:lnTo>
                  <a:pt x="204" y="52"/>
                </a:lnTo>
                <a:lnTo>
                  <a:pt x="215" y="48"/>
                </a:lnTo>
                <a:close/>
                <a:moveTo>
                  <a:pt x="195" y="55"/>
                </a:moveTo>
                <a:lnTo>
                  <a:pt x="193" y="51"/>
                </a:lnTo>
                <a:lnTo>
                  <a:pt x="190" y="48"/>
                </a:lnTo>
                <a:lnTo>
                  <a:pt x="205" y="33"/>
                </a:lnTo>
                <a:lnTo>
                  <a:pt x="210" y="40"/>
                </a:lnTo>
                <a:lnTo>
                  <a:pt x="215" y="48"/>
                </a:lnTo>
                <a:lnTo>
                  <a:pt x="195" y="55"/>
                </a:lnTo>
                <a:close/>
                <a:moveTo>
                  <a:pt x="190" y="48"/>
                </a:moveTo>
                <a:lnTo>
                  <a:pt x="187" y="45"/>
                </a:lnTo>
                <a:lnTo>
                  <a:pt x="183" y="43"/>
                </a:lnTo>
                <a:lnTo>
                  <a:pt x="192" y="24"/>
                </a:lnTo>
                <a:lnTo>
                  <a:pt x="199" y="28"/>
                </a:lnTo>
                <a:lnTo>
                  <a:pt x="205" y="33"/>
                </a:lnTo>
                <a:lnTo>
                  <a:pt x="190" y="48"/>
                </a:lnTo>
                <a:close/>
                <a:moveTo>
                  <a:pt x="183" y="43"/>
                </a:moveTo>
                <a:lnTo>
                  <a:pt x="180" y="42"/>
                </a:lnTo>
                <a:lnTo>
                  <a:pt x="176" y="41"/>
                </a:lnTo>
                <a:lnTo>
                  <a:pt x="176" y="21"/>
                </a:lnTo>
                <a:lnTo>
                  <a:pt x="184" y="22"/>
                </a:lnTo>
                <a:lnTo>
                  <a:pt x="192" y="24"/>
                </a:lnTo>
                <a:lnTo>
                  <a:pt x="183" y="43"/>
                </a:lnTo>
                <a:close/>
                <a:moveTo>
                  <a:pt x="176" y="41"/>
                </a:moveTo>
                <a:lnTo>
                  <a:pt x="173" y="41"/>
                </a:lnTo>
                <a:lnTo>
                  <a:pt x="169" y="42"/>
                </a:lnTo>
                <a:lnTo>
                  <a:pt x="164" y="23"/>
                </a:lnTo>
                <a:lnTo>
                  <a:pt x="170" y="21"/>
                </a:lnTo>
                <a:lnTo>
                  <a:pt x="176" y="21"/>
                </a:lnTo>
                <a:lnTo>
                  <a:pt x="176" y="41"/>
                </a:lnTo>
                <a:close/>
                <a:moveTo>
                  <a:pt x="164" y="23"/>
                </a:moveTo>
                <a:lnTo>
                  <a:pt x="157" y="24"/>
                </a:lnTo>
                <a:lnTo>
                  <a:pt x="164" y="23"/>
                </a:lnTo>
                <a:lnTo>
                  <a:pt x="167" y="32"/>
                </a:lnTo>
                <a:lnTo>
                  <a:pt x="164" y="23"/>
                </a:lnTo>
                <a:close/>
                <a:moveTo>
                  <a:pt x="169" y="42"/>
                </a:moveTo>
                <a:lnTo>
                  <a:pt x="167" y="43"/>
                </a:lnTo>
                <a:lnTo>
                  <a:pt x="164" y="46"/>
                </a:lnTo>
                <a:lnTo>
                  <a:pt x="151" y="28"/>
                </a:lnTo>
                <a:lnTo>
                  <a:pt x="157" y="25"/>
                </a:lnTo>
                <a:lnTo>
                  <a:pt x="164" y="23"/>
                </a:lnTo>
                <a:lnTo>
                  <a:pt x="169" y="42"/>
                </a:lnTo>
                <a:close/>
                <a:moveTo>
                  <a:pt x="164" y="46"/>
                </a:moveTo>
                <a:lnTo>
                  <a:pt x="156" y="51"/>
                </a:lnTo>
                <a:lnTo>
                  <a:pt x="147" y="59"/>
                </a:lnTo>
                <a:lnTo>
                  <a:pt x="133" y="45"/>
                </a:lnTo>
                <a:lnTo>
                  <a:pt x="143" y="35"/>
                </a:lnTo>
                <a:lnTo>
                  <a:pt x="151" y="28"/>
                </a:lnTo>
                <a:lnTo>
                  <a:pt x="164" y="46"/>
                </a:lnTo>
                <a:close/>
                <a:moveTo>
                  <a:pt x="147" y="59"/>
                </a:moveTo>
                <a:lnTo>
                  <a:pt x="138" y="70"/>
                </a:lnTo>
                <a:lnTo>
                  <a:pt x="125" y="85"/>
                </a:lnTo>
                <a:lnTo>
                  <a:pt x="109" y="72"/>
                </a:lnTo>
                <a:lnTo>
                  <a:pt x="121" y="57"/>
                </a:lnTo>
                <a:lnTo>
                  <a:pt x="133" y="45"/>
                </a:lnTo>
                <a:lnTo>
                  <a:pt x="147" y="59"/>
                </a:lnTo>
                <a:close/>
                <a:moveTo>
                  <a:pt x="110" y="85"/>
                </a:moveTo>
                <a:lnTo>
                  <a:pt x="104" y="79"/>
                </a:lnTo>
                <a:lnTo>
                  <a:pt x="109" y="72"/>
                </a:lnTo>
                <a:lnTo>
                  <a:pt x="117" y="78"/>
                </a:lnTo>
                <a:lnTo>
                  <a:pt x="110" y="85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83" name="Freeform 91"/>
          <p:cNvSpPr>
            <a:spLocks noEditPoints="1"/>
          </p:cNvSpPr>
          <p:nvPr/>
        </p:nvSpPr>
        <p:spPr bwMode="auto">
          <a:xfrm>
            <a:off x="138113" y="3398837"/>
            <a:ext cx="107950" cy="66675"/>
          </a:xfrm>
          <a:custGeom>
            <a:avLst/>
            <a:gdLst>
              <a:gd name="T0" fmla="*/ 5 w 205"/>
              <a:gd name="T1" fmla="*/ 4 h 125"/>
              <a:gd name="T2" fmla="*/ 8 w 205"/>
              <a:gd name="T3" fmla="*/ 21 h 125"/>
              <a:gd name="T4" fmla="*/ 14 w 205"/>
              <a:gd name="T5" fmla="*/ 35 h 125"/>
              <a:gd name="T6" fmla="*/ 21 w 205"/>
              <a:gd name="T7" fmla="*/ 47 h 125"/>
              <a:gd name="T8" fmla="*/ 30 w 205"/>
              <a:gd name="T9" fmla="*/ 59 h 125"/>
              <a:gd name="T10" fmla="*/ 43 w 205"/>
              <a:gd name="T11" fmla="*/ 70 h 125"/>
              <a:gd name="T12" fmla="*/ 57 w 205"/>
              <a:gd name="T13" fmla="*/ 79 h 125"/>
              <a:gd name="T14" fmla="*/ 73 w 205"/>
              <a:gd name="T15" fmla="*/ 85 h 125"/>
              <a:gd name="T16" fmla="*/ 91 w 205"/>
              <a:gd name="T17" fmla="*/ 91 h 125"/>
              <a:gd name="T18" fmla="*/ 80 w 205"/>
              <a:gd name="T19" fmla="*/ 71 h 125"/>
              <a:gd name="T20" fmla="*/ 77 w 205"/>
              <a:gd name="T21" fmla="*/ 50 h 125"/>
              <a:gd name="T22" fmla="*/ 78 w 205"/>
              <a:gd name="T23" fmla="*/ 39 h 125"/>
              <a:gd name="T24" fmla="*/ 81 w 205"/>
              <a:gd name="T25" fmla="*/ 31 h 125"/>
              <a:gd name="T26" fmla="*/ 94 w 205"/>
              <a:gd name="T27" fmla="*/ 15 h 125"/>
              <a:gd name="T28" fmla="*/ 102 w 205"/>
              <a:gd name="T29" fmla="*/ 8 h 125"/>
              <a:gd name="T30" fmla="*/ 111 w 205"/>
              <a:gd name="T31" fmla="*/ 3 h 125"/>
              <a:gd name="T32" fmla="*/ 135 w 205"/>
              <a:gd name="T33" fmla="*/ 0 h 125"/>
              <a:gd name="T34" fmla="*/ 159 w 205"/>
              <a:gd name="T35" fmla="*/ 3 h 125"/>
              <a:gd name="T36" fmla="*/ 180 w 205"/>
              <a:gd name="T37" fmla="*/ 15 h 125"/>
              <a:gd name="T38" fmla="*/ 191 w 205"/>
              <a:gd name="T39" fmla="*/ 25 h 125"/>
              <a:gd name="T40" fmla="*/ 198 w 205"/>
              <a:gd name="T41" fmla="*/ 35 h 125"/>
              <a:gd name="T42" fmla="*/ 202 w 205"/>
              <a:gd name="T43" fmla="*/ 48 h 125"/>
              <a:gd name="T44" fmla="*/ 205 w 205"/>
              <a:gd name="T45" fmla="*/ 62 h 125"/>
              <a:gd name="T46" fmla="*/ 201 w 205"/>
              <a:gd name="T47" fmla="*/ 81 h 125"/>
              <a:gd name="T48" fmla="*/ 191 w 205"/>
              <a:gd name="T49" fmla="*/ 97 h 125"/>
              <a:gd name="T50" fmla="*/ 178 w 205"/>
              <a:gd name="T51" fmla="*/ 109 h 125"/>
              <a:gd name="T52" fmla="*/ 161 w 205"/>
              <a:gd name="T53" fmla="*/ 117 h 125"/>
              <a:gd name="T54" fmla="*/ 143 w 205"/>
              <a:gd name="T55" fmla="*/ 122 h 125"/>
              <a:gd name="T56" fmla="*/ 124 w 205"/>
              <a:gd name="T57" fmla="*/ 125 h 125"/>
              <a:gd name="T58" fmla="*/ 98 w 205"/>
              <a:gd name="T59" fmla="*/ 121 h 125"/>
              <a:gd name="T60" fmla="*/ 74 w 205"/>
              <a:gd name="T61" fmla="*/ 113 h 125"/>
              <a:gd name="T62" fmla="*/ 51 w 205"/>
              <a:gd name="T63" fmla="*/ 101 h 125"/>
              <a:gd name="T64" fmla="*/ 31 w 205"/>
              <a:gd name="T65" fmla="*/ 83 h 125"/>
              <a:gd name="T66" fmla="*/ 16 w 205"/>
              <a:gd name="T67" fmla="*/ 64 h 125"/>
              <a:gd name="T68" fmla="*/ 6 w 205"/>
              <a:gd name="T69" fmla="*/ 46 h 125"/>
              <a:gd name="T70" fmla="*/ 2 w 205"/>
              <a:gd name="T71" fmla="*/ 28 h 125"/>
              <a:gd name="T72" fmla="*/ 0 w 205"/>
              <a:gd name="T73" fmla="*/ 12 h 125"/>
              <a:gd name="T74" fmla="*/ 102 w 205"/>
              <a:gd name="T75" fmla="*/ 94 h 125"/>
              <a:gd name="T76" fmla="*/ 119 w 205"/>
              <a:gd name="T77" fmla="*/ 95 h 125"/>
              <a:gd name="T78" fmla="*/ 133 w 205"/>
              <a:gd name="T79" fmla="*/ 97 h 125"/>
              <a:gd name="T80" fmla="*/ 147 w 205"/>
              <a:gd name="T81" fmla="*/ 95 h 125"/>
              <a:gd name="T82" fmla="*/ 164 w 205"/>
              <a:gd name="T83" fmla="*/ 91 h 125"/>
              <a:gd name="T84" fmla="*/ 179 w 205"/>
              <a:gd name="T85" fmla="*/ 85 h 125"/>
              <a:gd name="T86" fmla="*/ 190 w 205"/>
              <a:gd name="T87" fmla="*/ 76 h 125"/>
              <a:gd name="T88" fmla="*/ 194 w 205"/>
              <a:gd name="T89" fmla="*/ 67 h 125"/>
              <a:gd name="T90" fmla="*/ 196 w 205"/>
              <a:gd name="T91" fmla="*/ 58 h 125"/>
              <a:gd name="T92" fmla="*/ 193 w 205"/>
              <a:gd name="T93" fmla="*/ 46 h 125"/>
              <a:gd name="T94" fmla="*/ 185 w 205"/>
              <a:gd name="T95" fmla="*/ 35 h 125"/>
              <a:gd name="T96" fmla="*/ 170 w 205"/>
              <a:gd name="T97" fmla="*/ 28 h 125"/>
              <a:gd name="T98" fmla="*/ 151 w 205"/>
              <a:gd name="T99" fmla="*/ 26 h 125"/>
              <a:gd name="T100" fmla="*/ 128 w 205"/>
              <a:gd name="T101" fmla="*/ 28 h 125"/>
              <a:gd name="T102" fmla="*/ 108 w 205"/>
              <a:gd name="T103" fmla="*/ 35 h 125"/>
              <a:gd name="T104" fmla="*/ 100 w 205"/>
              <a:gd name="T105" fmla="*/ 40 h 125"/>
              <a:gd name="T106" fmla="*/ 94 w 205"/>
              <a:gd name="T107" fmla="*/ 48 h 125"/>
              <a:gd name="T108" fmla="*/ 90 w 205"/>
              <a:gd name="T109" fmla="*/ 55 h 125"/>
              <a:gd name="T110" fmla="*/ 89 w 205"/>
              <a:gd name="T111" fmla="*/ 63 h 125"/>
              <a:gd name="T112" fmla="*/ 91 w 205"/>
              <a:gd name="T113" fmla="*/ 76 h 125"/>
              <a:gd name="T114" fmla="*/ 102 w 205"/>
              <a:gd name="T115" fmla="*/ 94 h 1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5"/>
              <a:gd name="T175" fmla="*/ 0 h 125"/>
              <a:gd name="T176" fmla="*/ 205 w 205"/>
              <a:gd name="T177" fmla="*/ 125 h 12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5" h="125">
                <a:moveTo>
                  <a:pt x="0" y="4"/>
                </a:moveTo>
                <a:lnTo>
                  <a:pt x="5" y="4"/>
                </a:lnTo>
                <a:lnTo>
                  <a:pt x="6" y="12"/>
                </a:lnTo>
                <a:lnTo>
                  <a:pt x="8" y="21"/>
                </a:lnTo>
                <a:lnTo>
                  <a:pt x="10" y="28"/>
                </a:lnTo>
                <a:lnTo>
                  <a:pt x="14" y="35"/>
                </a:lnTo>
                <a:lnTo>
                  <a:pt x="17" y="42"/>
                </a:lnTo>
                <a:lnTo>
                  <a:pt x="21" y="47"/>
                </a:lnTo>
                <a:lnTo>
                  <a:pt x="25" y="53"/>
                </a:lnTo>
                <a:lnTo>
                  <a:pt x="30" y="59"/>
                </a:lnTo>
                <a:lnTo>
                  <a:pt x="36" y="64"/>
                </a:lnTo>
                <a:lnTo>
                  <a:pt x="43" y="70"/>
                </a:lnTo>
                <a:lnTo>
                  <a:pt x="50" y="75"/>
                </a:lnTo>
                <a:lnTo>
                  <a:pt x="57" y="79"/>
                </a:lnTo>
                <a:lnTo>
                  <a:pt x="64" y="82"/>
                </a:lnTo>
                <a:lnTo>
                  <a:pt x="73" y="85"/>
                </a:lnTo>
                <a:lnTo>
                  <a:pt x="81" y="88"/>
                </a:lnTo>
                <a:lnTo>
                  <a:pt x="91" y="91"/>
                </a:lnTo>
                <a:lnTo>
                  <a:pt x="85" y="81"/>
                </a:lnTo>
                <a:lnTo>
                  <a:pt x="80" y="71"/>
                </a:lnTo>
                <a:lnTo>
                  <a:pt x="78" y="60"/>
                </a:lnTo>
                <a:lnTo>
                  <a:pt x="77" y="50"/>
                </a:lnTo>
                <a:lnTo>
                  <a:pt x="77" y="45"/>
                </a:lnTo>
                <a:lnTo>
                  <a:pt x="78" y="39"/>
                </a:lnTo>
                <a:lnTo>
                  <a:pt x="79" y="35"/>
                </a:lnTo>
                <a:lnTo>
                  <a:pt x="81" y="31"/>
                </a:lnTo>
                <a:lnTo>
                  <a:pt x="86" y="22"/>
                </a:lnTo>
                <a:lnTo>
                  <a:pt x="94" y="15"/>
                </a:lnTo>
                <a:lnTo>
                  <a:pt x="98" y="11"/>
                </a:lnTo>
                <a:lnTo>
                  <a:pt x="102" y="8"/>
                </a:lnTo>
                <a:lnTo>
                  <a:pt x="107" y="5"/>
                </a:lnTo>
                <a:lnTo>
                  <a:pt x="111" y="3"/>
                </a:lnTo>
                <a:lnTo>
                  <a:pt x="123" y="1"/>
                </a:lnTo>
                <a:lnTo>
                  <a:pt x="135" y="0"/>
                </a:lnTo>
                <a:lnTo>
                  <a:pt x="146" y="1"/>
                </a:lnTo>
                <a:lnTo>
                  <a:pt x="159" y="3"/>
                </a:lnTo>
                <a:lnTo>
                  <a:pt x="169" y="8"/>
                </a:lnTo>
                <a:lnTo>
                  <a:pt x="180" y="15"/>
                </a:lnTo>
                <a:lnTo>
                  <a:pt x="186" y="20"/>
                </a:lnTo>
                <a:lnTo>
                  <a:pt x="191" y="25"/>
                </a:lnTo>
                <a:lnTo>
                  <a:pt x="195" y="30"/>
                </a:lnTo>
                <a:lnTo>
                  <a:pt x="198" y="35"/>
                </a:lnTo>
                <a:lnTo>
                  <a:pt x="201" y="42"/>
                </a:lnTo>
                <a:lnTo>
                  <a:pt x="202" y="48"/>
                </a:lnTo>
                <a:lnTo>
                  <a:pt x="205" y="55"/>
                </a:lnTo>
                <a:lnTo>
                  <a:pt x="205" y="62"/>
                </a:lnTo>
                <a:lnTo>
                  <a:pt x="203" y="72"/>
                </a:lnTo>
                <a:lnTo>
                  <a:pt x="201" y="81"/>
                </a:lnTo>
                <a:lnTo>
                  <a:pt x="197" y="89"/>
                </a:lnTo>
                <a:lnTo>
                  <a:pt x="191" y="97"/>
                </a:lnTo>
                <a:lnTo>
                  <a:pt x="185" y="103"/>
                </a:lnTo>
                <a:lnTo>
                  <a:pt x="178" y="109"/>
                </a:lnTo>
                <a:lnTo>
                  <a:pt x="169" y="113"/>
                </a:lnTo>
                <a:lnTo>
                  <a:pt x="161" y="117"/>
                </a:lnTo>
                <a:lnTo>
                  <a:pt x="153" y="120"/>
                </a:lnTo>
                <a:lnTo>
                  <a:pt x="143" y="122"/>
                </a:lnTo>
                <a:lnTo>
                  <a:pt x="134" y="123"/>
                </a:lnTo>
                <a:lnTo>
                  <a:pt x="124" y="125"/>
                </a:lnTo>
                <a:lnTo>
                  <a:pt x="111" y="123"/>
                </a:lnTo>
                <a:lnTo>
                  <a:pt x="98" y="121"/>
                </a:lnTo>
                <a:lnTo>
                  <a:pt x="85" y="118"/>
                </a:lnTo>
                <a:lnTo>
                  <a:pt x="74" y="113"/>
                </a:lnTo>
                <a:lnTo>
                  <a:pt x="62" y="108"/>
                </a:lnTo>
                <a:lnTo>
                  <a:pt x="51" y="101"/>
                </a:lnTo>
                <a:lnTo>
                  <a:pt x="41" y="92"/>
                </a:lnTo>
                <a:lnTo>
                  <a:pt x="31" y="83"/>
                </a:lnTo>
                <a:lnTo>
                  <a:pt x="23" y="74"/>
                </a:lnTo>
                <a:lnTo>
                  <a:pt x="16" y="64"/>
                </a:lnTo>
                <a:lnTo>
                  <a:pt x="10" y="55"/>
                </a:lnTo>
                <a:lnTo>
                  <a:pt x="6" y="46"/>
                </a:lnTo>
                <a:lnTo>
                  <a:pt x="3" y="36"/>
                </a:lnTo>
                <a:lnTo>
                  <a:pt x="2" y="28"/>
                </a:lnTo>
                <a:lnTo>
                  <a:pt x="0" y="20"/>
                </a:lnTo>
                <a:lnTo>
                  <a:pt x="0" y="12"/>
                </a:lnTo>
                <a:lnTo>
                  <a:pt x="0" y="4"/>
                </a:lnTo>
                <a:close/>
                <a:moveTo>
                  <a:pt x="102" y="94"/>
                </a:moveTo>
                <a:lnTo>
                  <a:pt x="111" y="95"/>
                </a:lnTo>
                <a:lnTo>
                  <a:pt x="119" y="95"/>
                </a:lnTo>
                <a:lnTo>
                  <a:pt x="127" y="97"/>
                </a:lnTo>
                <a:lnTo>
                  <a:pt x="133" y="97"/>
                </a:lnTo>
                <a:lnTo>
                  <a:pt x="140" y="97"/>
                </a:lnTo>
                <a:lnTo>
                  <a:pt x="147" y="95"/>
                </a:lnTo>
                <a:lnTo>
                  <a:pt x="156" y="93"/>
                </a:lnTo>
                <a:lnTo>
                  <a:pt x="164" y="91"/>
                </a:lnTo>
                <a:lnTo>
                  <a:pt x="171" y="88"/>
                </a:lnTo>
                <a:lnTo>
                  <a:pt x="179" y="85"/>
                </a:lnTo>
                <a:lnTo>
                  <a:pt x="185" y="81"/>
                </a:lnTo>
                <a:lnTo>
                  <a:pt x="190" y="76"/>
                </a:lnTo>
                <a:lnTo>
                  <a:pt x="192" y="73"/>
                </a:lnTo>
                <a:lnTo>
                  <a:pt x="194" y="67"/>
                </a:lnTo>
                <a:lnTo>
                  <a:pt x="196" y="63"/>
                </a:lnTo>
                <a:lnTo>
                  <a:pt x="196" y="58"/>
                </a:lnTo>
                <a:lnTo>
                  <a:pt x="195" y="52"/>
                </a:lnTo>
                <a:lnTo>
                  <a:pt x="193" y="46"/>
                </a:lnTo>
                <a:lnTo>
                  <a:pt x="190" y="40"/>
                </a:lnTo>
                <a:lnTo>
                  <a:pt x="185" y="35"/>
                </a:lnTo>
                <a:lnTo>
                  <a:pt x="178" y="31"/>
                </a:lnTo>
                <a:lnTo>
                  <a:pt x="170" y="28"/>
                </a:lnTo>
                <a:lnTo>
                  <a:pt x="161" y="26"/>
                </a:lnTo>
                <a:lnTo>
                  <a:pt x="151" y="26"/>
                </a:lnTo>
                <a:lnTo>
                  <a:pt x="138" y="26"/>
                </a:lnTo>
                <a:lnTo>
                  <a:pt x="128" y="28"/>
                </a:lnTo>
                <a:lnTo>
                  <a:pt x="117" y="31"/>
                </a:lnTo>
                <a:lnTo>
                  <a:pt x="108" y="35"/>
                </a:lnTo>
                <a:lnTo>
                  <a:pt x="103" y="38"/>
                </a:lnTo>
                <a:lnTo>
                  <a:pt x="100" y="40"/>
                </a:lnTo>
                <a:lnTo>
                  <a:pt x="97" y="44"/>
                </a:lnTo>
                <a:lnTo>
                  <a:pt x="94" y="48"/>
                </a:lnTo>
                <a:lnTo>
                  <a:pt x="91" y="51"/>
                </a:lnTo>
                <a:lnTo>
                  <a:pt x="90" y="55"/>
                </a:lnTo>
                <a:lnTo>
                  <a:pt x="89" y="59"/>
                </a:lnTo>
                <a:lnTo>
                  <a:pt x="89" y="63"/>
                </a:lnTo>
                <a:lnTo>
                  <a:pt x="90" y="70"/>
                </a:lnTo>
                <a:lnTo>
                  <a:pt x="91" y="76"/>
                </a:lnTo>
                <a:lnTo>
                  <a:pt x="96" y="83"/>
                </a:lnTo>
                <a:lnTo>
                  <a:pt x="102" y="9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84" name="Freeform 92"/>
          <p:cNvSpPr>
            <a:spLocks noEditPoints="1"/>
          </p:cNvSpPr>
          <p:nvPr/>
        </p:nvSpPr>
        <p:spPr bwMode="auto">
          <a:xfrm>
            <a:off x="131763" y="3394075"/>
            <a:ext cx="119062" cy="76200"/>
          </a:xfrm>
          <a:custGeom>
            <a:avLst/>
            <a:gdLst>
              <a:gd name="T0" fmla="*/ 26 w 225"/>
              <a:gd name="T1" fmla="*/ 13 h 145"/>
              <a:gd name="T2" fmla="*/ 5 w 225"/>
              <a:gd name="T3" fmla="*/ 15 h 145"/>
              <a:gd name="T4" fmla="*/ 29 w 225"/>
              <a:gd name="T5" fmla="*/ 29 h 145"/>
              <a:gd name="T6" fmla="*/ 39 w 225"/>
              <a:gd name="T7" fmla="*/ 50 h 145"/>
              <a:gd name="T8" fmla="*/ 31 w 225"/>
              <a:gd name="T9" fmla="*/ 57 h 145"/>
              <a:gd name="T10" fmla="*/ 39 w 225"/>
              <a:gd name="T11" fmla="*/ 50 h 145"/>
              <a:gd name="T12" fmla="*/ 60 w 225"/>
              <a:gd name="T13" fmla="*/ 71 h 145"/>
              <a:gd name="T14" fmla="*/ 62 w 225"/>
              <a:gd name="T15" fmla="*/ 98 h 145"/>
              <a:gd name="T16" fmla="*/ 62 w 225"/>
              <a:gd name="T17" fmla="*/ 98 h 145"/>
              <a:gd name="T18" fmla="*/ 87 w 225"/>
              <a:gd name="T19" fmla="*/ 86 h 145"/>
              <a:gd name="T20" fmla="*/ 126 w 225"/>
              <a:gd name="T21" fmla="*/ 119 h 145"/>
              <a:gd name="T22" fmla="*/ 105 w 225"/>
              <a:gd name="T23" fmla="*/ 86 h 145"/>
              <a:gd name="T24" fmla="*/ 81 w 225"/>
              <a:gd name="T25" fmla="*/ 84 h 145"/>
              <a:gd name="T26" fmla="*/ 81 w 225"/>
              <a:gd name="T27" fmla="*/ 84 h 145"/>
              <a:gd name="T28" fmla="*/ 97 w 225"/>
              <a:gd name="T29" fmla="*/ 60 h 145"/>
              <a:gd name="T30" fmla="*/ 105 w 225"/>
              <a:gd name="T31" fmla="*/ 39 h 145"/>
              <a:gd name="T32" fmla="*/ 125 w 225"/>
              <a:gd name="T33" fmla="*/ 24 h 145"/>
              <a:gd name="T34" fmla="*/ 145 w 225"/>
              <a:gd name="T35" fmla="*/ 0 h 145"/>
              <a:gd name="T36" fmla="*/ 165 w 225"/>
              <a:gd name="T37" fmla="*/ 2 h 145"/>
              <a:gd name="T38" fmla="*/ 184 w 225"/>
              <a:gd name="T39" fmla="*/ 9 h 145"/>
              <a:gd name="T40" fmla="*/ 189 w 225"/>
              <a:gd name="T41" fmla="*/ 37 h 145"/>
              <a:gd name="T42" fmla="*/ 218 w 225"/>
              <a:gd name="T43" fmla="*/ 41 h 145"/>
              <a:gd name="T44" fmla="*/ 221 w 225"/>
              <a:gd name="T45" fmla="*/ 48 h 145"/>
              <a:gd name="T46" fmla="*/ 199 w 225"/>
              <a:gd name="T47" fmla="*/ 50 h 145"/>
              <a:gd name="T48" fmla="*/ 203 w 225"/>
              <a:gd name="T49" fmla="*/ 81 h 145"/>
              <a:gd name="T50" fmla="*/ 194 w 225"/>
              <a:gd name="T51" fmla="*/ 99 h 145"/>
              <a:gd name="T52" fmla="*/ 175 w 225"/>
              <a:gd name="T53" fmla="*/ 137 h 145"/>
              <a:gd name="T54" fmla="*/ 166 w 225"/>
              <a:gd name="T55" fmla="*/ 141 h 145"/>
              <a:gd name="T56" fmla="*/ 167 w 225"/>
              <a:gd name="T57" fmla="*/ 117 h 145"/>
              <a:gd name="T58" fmla="*/ 134 w 225"/>
              <a:gd name="T59" fmla="*/ 145 h 145"/>
              <a:gd name="T60" fmla="*/ 88 w 225"/>
              <a:gd name="T61" fmla="*/ 114 h 145"/>
              <a:gd name="T62" fmla="*/ 67 w 225"/>
              <a:gd name="T63" fmla="*/ 102 h 145"/>
              <a:gd name="T64" fmla="*/ 58 w 225"/>
              <a:gd name="T65" fmla="*/ 94 h 145"/>
              <a:gd name="T66" fmla="*/ 34 w 225"/>
              <a:gd name="T67" fmla="*/ 100 h 145"/>
              <a:gd name="T68" fmla="*/ 57 w 225"/>
              <a:gd name="T69" fmla="*/ 101 h 145"/>
              <a:gd name="T70" fmla="*/ 30 w 225"/>
              <a:gd name="T71" fmla="*/ 60 h 145"/>
              <a:gd name="T72" fmla="*/ 27 w 225"/>
              <a:gd name="T73" fmla="*/ 53 h 145"/>
              <a:gd name="T74" fmla="*/ 0 w 225"/>
              <a:gd name="T75" fmla="*/ 31 h 145"/>
              <a:gd name="T76" fmla="*/ 20 w 225"/>
              <a:gd name="T77" fmla="*/ 14 h 145"/>
              <a:gd name="T78" fmla="*/ 113 w 225"/>
              <a:gd name="T79" fmla="*/ 93 h 145"/>
              <a:gd name="T80" fmla="*/ 138 w 225"/>
              <a:gd name="T81" fmla="*/ 96 h 145"/>
              <a:gd name="T82" fmla="*/ 156 w 225"/>
              <a:gd name="T83" fmla="*/ 95 h 145"/>
              <a:gd name="T84" fmla="*/ 177 w 225"/>
              <a:gd name="T85" fmla="*/ 112 h 145"/>
              <a:gd name="T86" fmla="*/ 177 w 225"/>
              <a:gd name="T87" fmla="*/ 112 h 145"/>
              <a:gd name="T88" fmla="*/ 183 w 225"/>
              <a:gd name="T89" fmla="*/ 86 h 145"/>
              <a:gd name="T90" fmla="*/ 207 w 225"/>
              <a:gd name="T91" fmla="*/ 93 h 145"/>
              <a:gd name="T92" fmla="*/ 211 w 225"/>
              <a:gd name="T93" fmla="*/ 88 h 145"/>
              <a:gd name="T94" fmla="*/ 215 w 225"/>
              <a:gd name="T95" fmla="*/ 82 h 145"/>
              <a:gd name="T96" fmla="*/ 217 w 225"/>
              <a:gd name="T97" fmla="*/ 64 h 145"/>
              <a:gd name="T98" fmla="*/ 212 w 225"/>
              <a:gd name="T99" fmla="*/ 52 h 145"/>
              <a:gd name="T100" fmla="*/ 182 w 225"/>
              <a:gd name="T101" fmla="*/ 50 h 145"/>
              <a:gd name="T102" fmla="*/ 183 w 225"/>
              <a:gd name="T103" fmla="*/ 28 h 145"/>
              <a:gd name="T104" fmla="*/ 161 w 225"/>
              <a:gd name="T105" fmla="*/ 25 h 145"/>
              <a:gd name="T106" fmla="*/ 147 w 225"/>
              <a:gd name="T107" fmla="*/ 26 h 145"/>
              <a:gd name="T108" fmla="*/ 135 w 225"/>
              <a:gd name="T109" fmla="*/ 28 h 145"/>
              <a:gd name="T110" fmla="*/ 107 w 225"/>
              <a:gd name="T111" fmla="*/ 39 h 145"/>
              <a:gd name="T112" fmla="*/ 90 w 225"/>
              <a:gd name="T113" fmla="*/ 62 h 145"/>
              <a:gd name="T114" fmla="*/ 89 w 225"/>
              <a:gd name="T115" fmla="*/ 77 h 145"/>
              <a:gd name="T116" fmla="*/ 90 w 225"/>
              <a:gd name="T117" fmla="*/ 82 h 145"/>
              <a:gd name="T118" fmla="*/ 112 w 225"/>
              <a:gd name="T119" fmla="*/ 82 h 145"/>
              <a:gd name="T120" fmla="*/ 111 w 225"/>
              <a:gd name="T121" fmla="*/ 115 h 1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25"/>
              <a:gd name="T184" fmla="*/ 0 h 145"/>
              <a:gd name="T185" fmla="*/ 225 w 225"/>
              <a:gd name="T186" fmla="*/ 145 h 14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25" h="145">
                <a:moveTo>
                  <a:pt x="10" y="3"/>
                </a:moveTo>
                <a:lnTo>
                  <a:pt x="15" y="3"/>
                </a:lnTo>
                <a:lnTo>
                  <a:pt x="15" y="25"/>
                </a:lnTo>
                <a:lnTo>
                  <a:pt x="10" y="25"/>
                </a:lnTo>
                <a:lnTo>
                  <a:pt x="10" y="3"/>
                </a:lnTo>
                <a:close/>
                <a:moveTo>
                  <a:pt x="15" y="3"/>
                </a:moveTo>
                <a:lnTo>
                  <a:pt x="25" y="3"/>
                </a:lnTo>
                <a:lnTo>
                  <a:pt x="26" y="13"/>
                </a:lnTo>
                <a:lnTo>
                  <a:pt x="15" y="14"/>
                </a:lnTo>
                <a:lnTo>
                  <a:pt x="15" y="3"/>
                </a:lnTo>
                <a:close/>
                <a:moveTo>
                  <a:pt x="26" y="13"/>
                </a:moveTo>
                <a:lnTo>
                  <a:pt x="27" y="21"/>
                </a:lnTo>
                <a:lnTo>
                  <a:pt x="29" y="29"/>
                </a:lnTo>
                <a:lnTo>
                  <a:pt x="8" y="34"/>
                </a:lnTo>
                <a:lnTo>
                  <a:pt x="6" y="25"/>
                </a:lnTo>
                <a:lnTo>
                  <a:pt x="5" y="15"/>
                </a:lnTo>
                <a:lnTo>
                  <a:pt x="26" y="13"/>
                </a:lnTo>
                <a:close/>
                <a:moveTo>
                  <a:pt x="29" y="29"/>
                </a:moveTo>
                <a:lnTo>
                  <a:pt x="31" y="35"/>
                </a:lnTo>
                <a:lnTo>
                  <a:pt x="33" y="40"/>
                </a:lnTo>
                <a:lnTo>
                  <a:pt x="13" y="49"/>
                </a:lnTo>
                <a:lnTo>
                  <a:pt x="10" y="42"/>
                </a:lnTo>
                <a:lnTo>
                  <a:pt x="8" y="34"/>
                </a:lnTo>
                <a:lnTo>
                  <a:pt x="29" y="29"/>
                </a:lnTo>
                <a:close/>
                <a:moveTo>
                  <a:pt x="33" y="40"/>
                </a:moveTo>
                <a:lnTo>
                  <a:pt x="31" y="37"/>
                </a:lnTo>
                <a:lnTo>
                  <a:pt x="33" y="40"/>
                </a:lnTo>
                <a:lnTo>
                  <a:pt x="24" y="45"/>
                </a:lnTo>
                <a:lnTo>
                  <a:pt x="33" y="40"/>
                </a:lnTo>
                <a:close/>
                <a:moveTo>
                  <a:pt x="33" y="40"/>
                </a:moveTo>
                <a:lnTo>
                  <a:pt x="35" y="45"/>
                </a:lnTo>
                <a:lnTo>
                  <a:pt x="39" y="50"/>
                </a:lnTo>
                <a:lnTo>
                  <a:pt x="22" y="63"/>
                </a:lnTo>
                <a:lnTo>
                  <a:pt x="17" y="57"/>
                </a:lnTo>
                <a:lnTo>
                  <a:pt x="13" y="49"/>
                </a:lnTo>
                <a:lnTo>
                  <a:pt x="33" y="40"/>
                </a:lnTo>
                <a:close/>
                <a:moveTo>
                  <a:pt x="39" y="50"/>
                </a:moveTo>
                <a:lnTo>
                  <a:pt x="51" y="67"/>
                </a:lnTo>
                <a:lnTo>
                  <a:pt x="39" y="50"/>
                </a:lnTo>
                <a:lnTo>
                  <a:pt x="31" y="57"/>
                </a:lnTo>
                <a:lnTo>
                  <a:pt x="39" y="50"/>
                </a:lnTo>
                <a:close/>
                <a:moveTo>
                  <a:pt x="39" y="50"/>
                </a:moveTo>
                <a:lnTo>
                  <a:pt x="43" y="56"/>
                </a:lnTo>
                <a:lnTo>
                  <a:pt x="49" y="62"/>
                </a:lnTo>
                <a:lnTo>
                  <a:pt x="33" y="76"/>
                </a:lnTo>
                <a:lnTo>
                  <a:pt x="27" y="70"/>
                </a:lnTo>
                <a:lnTo>
                  <a:pt x="22" y="63"/>
                </a:lnTo>
                <a:lnTo>
                  <a:pt x="39" y="50"/>
                </a:lnTo>
                <a:close/>
                <a:moveTo>
                  <a:pt x="49" y="62"/>
                </a:moveTo>
                <a:lnTo>
                  <a:pt x="39" y="53"/>
                </a:lnTo>
                <a:lnTo>
                  <a:pt x="49" y="62"/>
                </a:lnTo>
                <a:lnTo>
                  <a:pt x="40" y="69"/>
                </a:lnTo>
                <a:lnTo>
                  <a:pt x="49" y="62"/>
                </a:lnTo>
                <a:close/>
                <a:moveTo>
                  <a:pt x="49" y="62"/>
                </a:moveTo>
                <a:lnTo>
                  <a:pt x="54" y="67"/>
                </a:lnTo>
                <a:lnTo>
                  <a:pt x="60" y="71"/>
                </a:lnTo>
                <a:lnTo>
                  <a:pt x="46" y="88"/>
                </a:lnTo>
                <a:lnTo>
                  <a:pt x="40" y="83"/>
                </a:lnTo>
                <a:lnTo>
                  <a:pt x="33" y="76"/>
                </a:lnTo>
                <a:lnTo>
                  <a:pt x="49" y="62"/>
                </a:lnTo>
                <a:close/>
                <a:moveTo>
                  <a:pt x="60" y="71"/>
                </a:moveTo>
                <a:lnTo>
                  <a:pt x="65" y="75"/>
                </a:lnTo>
                <a:lnTo>
                  <a:pt x="71" y="80"/>
                </a:lnTo>
                <a:lnTo>
                  <a:pt x="62" y="98"/>
                </a:lnTo>
                <a:lnTo>
                  <a:pt x="54" y="93"/>
                </a:lnTo>
                <a:lnTo>
                  <a:pt x="46" y="88"/>
                </a:lnTo>
                <a:lnTo>
                  <a:pt x="60" y="71"/>
                </a:lnTo>
                <a:close/>
                <a:moveTo>
                  <a:pt x="62" y="98"/>
                </a:moveTo>
                <a:lnTo>
                  <a:pt x="59" y="96"/>
                </a:lnTo>
                <a:lnTo>
                  <a:pt x="62" y="98"/>
                </a:lnTo>
                <a:lnTo>
                  <a:pt x="67" y="89"/>
                </a:lnTo>
                <a:lnTo>
                  <a:pt x="62" y="98"/>
                </a:lnTo>
                <a:close/>
                <a:moveTo>
                  <a:pt x="71" y="80"/>
                </a:moveTo>
                <a:lnTo>
                  <a:pt x="79" y="83"/>
                </a:lnTo>
                <a:lnTo>
                  <a:pt x="87" y="86"/>
                </a:lnTo>
                <a:lnTo>
                  <a:pt x="79" y="105"/>
                </a:lnTo>
                <a:lnTo>
                  <a:pt x="70" y="102"/>
                </a:lnTo>
                <a:lnTo>
                  <a:pt x="62" y="98"/>
                </a:lnTo>
                <a:lnTo>
                  <a:pt x="71" y="80"/>
                </a:lnTo>
                <a:close/>
                <a:moveTo>
                  <a:pt x="87" y="86"/>
                </a:moveTo>
                <a:lnTo>
                  <a:pt x="95" y="89"/>
                </a:lnTo>
                <a:lnTo>
                  <a:pt x="104" y="91"/>
                </a:lnTo>
                <a:lnTo>
                  <a:pt x="98" y="112"/>
                </a:lnTo>
                <a:lnTo>
                  <a:pt x="88" y="109"/>
                </a:lnTo>
                <a:lnTo>
                  <a:pt x="79" y="105"/>
                </a:lnTo>
                <a:lnTo>
                  <a:pt x="87" y="86"/>
                </a:lnTo>
                <a:close/>
                <a:moveTo>
                  <a:pt x="110" y="95"/>
                </a:moveTo>
                <a:lnTo>
                  <a:pt x="126" y="119"/>
                </a:lnTo>
                <a:lnTo>
                  <a:pt x="98" y="112"/>
                </a:lnTo>
                <a:lnTo>
                  <a:pt x="101" y="101"/>
                </a:lnTo>
                <a:lnTo>
                  <a:pt x="110" y="95"/>
                </a:lnTo>
                <a:close/>
                <a:moveTo>
                  <a:pt x="92" y="108"/>
                </a:moveTo>
                <a:lnTo>
                  <a:pt x="86" y="96"/>
                </a:lnTo>
                <a:lnTo>
                  <a:pt x="81" y="84"/>
                </a:lnTo>
                <a:lnTo>
                  <a:pt x="100" y="77"/>
                </a:lnTo>
                <a:lnTo>
                  <a:pt x="105" y="86"/>
                </a:lnTo>
                <a:lnTo>
                  <a:pt x="110" y="95"/>
                </a:lnTo>
                <a:lnTo>
                  <a:pt x="92" y="108"/>
                </a:lnTo>
                <a:close/>
                <a:moveTo>
                  <a:pt x="100" y="77"/>
                </a:moveTo>
                <a:lnTo>
                  <a:pt x="96" y="65"/>
                </a:lnTo>
                <a:lnTo>
                  <a:pt x="100" y="77"/>
                </a:lnTo>
                <a:lnTo>
                  <a:pt x="90" y="81"/>
                </a:lnTo>
                <a:lnTo>
                  <a:pt x="100" y="77"/>
                </a:lnTo>
                <a:close/>
                <a:moveTo>
                  <a:pt x="81" y="84"/>
                </a:moveTo>
                <a:lnTo>
                  <a:pt x="79" y="77"/>
                </a:lnTo>
                <a:lnTo>
                  <a:pt x="78" y="72"/>
                </a:lnTo>
                <a:lnTo>
                  <a:pt x="77" y="66"/>
                </a:lnTo>
                <a:lnTo>
                  <a:pt x="77" y="60"/>
                </a:lnTo>
                <a:lnTo>
                  <a:pt x="97" y="60"/>
                </a:lnTo>
                <a:lnTo>
                  <a:pt x="98" y="68"/>
                </a:lnTo>
                <a:lnTo>
                  <a:pt x="100" y="77"/>
                </a:lnTo>
                <a:lnTo>
                  <a:pt x="81" y="84"/>
                </a:lnTo>
                <a:close/>
                <a:moveTo>
                  <a:pt x="77" y="60"/>
                </a:moveTo>
                <a:lnTo>
                  <a:pt x="77" y="54"/>
                </a:lnTo>
                <a:lnTo>
                  <a:pt x="78" y="47"/>
                </a:lnTo>
                <a:lnTo>
                  <a:pt x="79" y="42"/>
                </a:lnTo>
                <a:lnTo>
                  <a:pt x="82" y="36"/>
                </a:lnTo>
                <a:lnTo>
                  <a:pt x="100" y="45"/>
                </a:lnTo>
                <a:lnTo>
                  <a:pt x="98" y="53"/>
                </a:lnTo>
                <a:lnTo>
                  <a:pt x="97" y="60"/>
                </a:lnTo>
                <a:lnTo>
                  <a:pt x="77" y="60"/>
                </a:lnTo>
                <a:close/>
                <a:moveTo>
                  <a:pt x="82" y="36"/>
                </a:moveTo>
                <a:lnTo>
                  <a:pt x="84" y="31"/>
                </a:lnTo>
                <a:lnTo>
                  <a:pt x="87" y="26"/>
                </a:lnTo>
                <a:lnTo>
                  <a:pt x="91" y="21"/>
                </a:lnTo>
                <a:lnTo>
                  <a:pt x="96" y="16"/>
                </a:lnTo>
                <a:lnTo>
                  <a:pt x="110" y="33"/>
                </a:lnTo>
                <a:lnTo>
                  <a:pt x="105" y="39"/>
                </a:lnTo>
                <a:lnTo>
                  <a:pt x="100" y="45"/>
                </a:lnTo>
                <a:lnTo>
                  <a:pt x="82" y="36"/>
                </a:lnTo>
                <a:close/>
                <a:moveTo>
                  <a:pt x="96" y="16"/>
                </a:moveTo>
                <a:lnTo>
                  <a:pt x="100" y="12"/>
                </a:lnTo>
                <a:lnTo>
                  <a:pt x="107" y="9"/>
                </a:lnTo>
                <a:lnTo>
                  <a:pt x="112" y="6"/>
                </a:lnTo>
                <a:lnTo>
                  <a:pt x="118" y="4"/>
                </a:lnTo>
                <a:lnTo>
                  <a:pt x="125" y="24"/>
                </a:lnTo>
                <a:lnTo>
                  <a:pt x="117" y="28"/>
                </a:lnTo>
                <a:lnTo>
                  <a:pt x="110" y="33"/>
                </a:lnTo>
                <a:lnTo>
                  <a:pt x="96" y="16"/>
                </a:lnTo>
                <a:close/>
                <a:moveTo>
                  <a:pt x="118" y="4"/>
                </a:moveTo>
                <a:lnTo>
                  <a:pt x="124" y="2"/>
                </a:lnTo>
                <a:lnTo>
                  <a:pt x="130" y="1"/>
                </a:lnTo>
                <a:lnTo>
                  <a:pt x="138" y="0"/>
                </a:lnTo>
                <a:lnTo>
                  <a:pt x="145" y="0"/>
                </a:lnTo>
                <a:lnTo>
                  <a:pt x="145" y="20"/>
                </a:lnTo>
                <a:lnTo>
                  <a:pt x="135" y="21"/>
                </a:lnTo>
                <a:lnTo>
                  <a:pt x="125" y="24"/>
                </a:lnTo>
                <a:lnTo>
                  <a:pt x="118" y="4"/>
                </a:lnTo>
                <a:close/>
                <a:moveTo>
                  <a:pt x="145" y="0"/>
                </a:moveTo>
                <a:lnTo>
                  <a:pt x="151" y="0"/>
                </a:lnTo>
                <a:lnTo>
                  <a:pt x="159" y="1"/>
                </a:lnTo>
                <a:lnTo>
                  <a:pt x="165" y="2"/>
                </a:lnTo>
                <a:lnTo>
                  <a:pt x="172" y="4"/>
                </a:lnTo>
                <a:lnTo>
                  <a:pt x="165" y="24"/>
                </a:lnTo>
                <a:lnTo>
                  <a:pt x="155" y="21"/>
                </a:lnTo>
                <a:lnTo>
                  <a:pt x="145" y="20"/>
                </a:lnTo>
                <a:lnTo>
                  <a:pt x="145" y="0"/>
                </a:lnTo>
                <a:close/>
                <a:moveTo>
                  <a:pt x="172" y="4"/>
                </a:moveTo>
                <a:lnTo>
                  <a:pt x="178" y="6"/>
                </a:lnTo>
                <a:lnTo>
                  <a:pt x="184" y="9"/>
                </a:lnTo>
                <a:lnTo>
                  <a:pt x="191" y="12"/>
                </a:lnTo>
                <a:lnTo>
                  <a:pt x="196" y="16"/>
                </a:lnTo>
                <a:lnTo>
                  <a:pt x="183" y="33"/>
                </a:lnTo>
                <a:lnTo>
                  <a:pt x="174" y="28"/>
                </a:lnTo>
                <a:lnTo>
                  <a:pt x="165" y="24"/>
                </a:lnTo>
                <a:lnTo>
                  <a:pt x="172" y="4"/>
                </a:lnTo>
                <a:close/>
                <a:moveTo>
                  <a:pt x="183" y="33"/>
                </a:moveTo>
                <a:lnTo>
                  <a:pt x="189" y="37"/>
                </a:lnTo>
                <a:lnTo>
                  <a:pt x="183" y="33"/>
                </a:lnTo>
                <a:lnTo>
                  <a:pt x="190" y="25"/>
                </a:lnTo>
                <a:lnTo>
                  <a:pt x="183" y="33"/>
                </a:lnTo>
                <a:close/>
                <a:moveTo>
                  <a:pt x="196" y="16"/>
                </a:moveTo>
                <a:lnTo>
                  <a:pt x="203" y="21"/>
                </a:lnTo>
                <a:lnTo>
                  <a:pt x="208" y="28"/>
                </a:lnTo>
                <a:lnTo>
                  <a:pt x="213" y="34"/>
                </a:lnTo>
                <a:lnTo>
                  <a:pt x="218" y="41"/>
                </a:lnTo>
                <a:lnTo>
                  <a:pt x="199" y="50"/>
                </a:lnTo>
                <a:lnTo>
                  <a:pt x="196" y="45"/>
                </a:lnTo>
                <a:lnTo>
                  <a:pt x="193" y="41"/>
                </a:lnTo>
                <a:lnTo>
                  <a:pt x="189" y="37"/>
                </a:lnTo>
                <a:lnTo>
                  <a:pt x="183" y="33"/>
                </a:lnTo>
                <a:lnTo>
                  <a:pt x="196" y="16"/>
                </a:lnTo>
                <a:close/>
                <a:moveTo>
                  <a:pt x="218" y="41"/>
                </a:moveTo>
                <a:lnTo>
                  <a:pt x="221" y="48"/>
                </a:lnTo>
                <a:lnTo>
                  <a:pt x="223" y="56"/>
                </a:lnTo>
                <a:lnTo>
                  <a:pt x="225" y="64"/>
                </a:lnTo>
                <a:lnTo>
                  <a:pt x="225" y="72"/>
                </a:lnTo>
                <a:lnTo>
                  <a:pt x="204" y="72"/>
                </a:lnTo>
                <a:lnTo>
                  <a:pt x="203" y="66"/>
                </a:lnTo>
                <a:lnTo>
                  <a:pt x="202" y="61"/>
                </a:lnTo>
                <a:lnTo>
                  <a:pt x="201" y="56"/>
                </a:lnTo>
                <a:lnTo>
                  <a:pt x="199" y="50"/>
                </a:lnTo>
                <a:lnTo>
                  <a:pt x="218" y="41"/>
                </a:lnTo>
                <a:close/>
                <a:moveTo>
                  <a:pt x="225" y="72"/>
                </a:moveTo>
                <a:lnTo>
                  <a:pt x="225" y="79"/>
                </a:lnTo>
                <a:lnTo>
                  <a:pt x="224" y="84"/>
                </a:lnTo>
                <a:lnTo>
                  <a:pt x="223" y="90"/>
                </a:lnTo>
                <a:lnTo>
                  <a:pt x="221" y="95"/>
                </a:lnTo>
                <a:lnTo>
                  <a:pt x="201" y="87"/>
                </a:lnTo>
                <a:lnTo>
                  <a:pt x="203" y="81"/>
                </a:lnTo>
                <a:lnTo>
                  <a:pt x="204" y="72"/>
                </a:lnTo>
                <a:lnTo>
                  <a:pt x="225" y="72"/>
                </a:lnTo>
                <a:close/>
                <a:moveTo>
                  <a:pt x="221" y="95"/>
                </a:moveTo>
                <a:lnTo>
                  <a:pt x="219" y="100"/>
                </a:lnTo>
                <a:lnTo>
                  <a:pt x="216" y="104"/>
                </a:lnTo>
                <a:lnTo>
                  <a:pt x="212" y="110"/>
                </a:lnTo>
                <a:lnTo>
                  <a:pt x="209" y="114"/>
                </a:lnTo>
                <a:lnTo>
                  <a:pt x="194" y="99"/>
                </a:lnTo>
                <a:lnTo>
                  <a:pt x="198" y="93"/>
                </a:lnTo>
                <a:lnTo>
                  <a:pt x="201" y="87"/>
                </a:lnTo>
                <a:lnTo>
                  <a:pt x="221" y="95"/>
                </a:lnTo>
                <a:close/>
                <a:moveTo>
                  <a:pt x="209" y="114"/>
                </a:moveTo>
                <a:lnTo>
                  <a:pt x="201" y="121"/>
                </a:lnTo>
                <a:lnTo>
                  <a:pt x="193" y="127"/>
                </a:lnTo>
                <a:lnTo>
                  <a:pt x="184" y="132"/>
                </a:lnTo>
                <a:lnTo>
                  <a:pt x="175" y="137"/>
                </a:lnTo>
                <a:lnTo>
                  <a:pt x="167" y="117"/>
                </a:lnTo>
                <a:lnTo>
                  <a:pt x="174" y="114"/>
                </a:lnTo>
                <a:lnTo>
                  <a:pt x="181" y="110"/>
                </a:lnTo>
                <a:lnTo>
                  <a:pt x="188" y="105"/>
                </a:lnTo>
                <a:lnTo>
                  <a:pt x="194" y="99"/>
                </a:lnTo>
                <a:lnTo>
                  <a:pt x="209" y="114"/>
                </a:lnTo>
                <a:close/>
                <a:moveTo>
                  <a:pt x="175" y="137"/>
                </a:moveTo>
                <a:lnTo>
                  <a:pt x="166" y="141"/>
                </a:lnTo>
                <a:lnTo>
                  <a:pt x="155" y="143"/>
                </a:lnTo>
                <a:lnTo>
                  <a:pt x="145" y="144"/>
                </a:lnTo>
                <a:lnTo>
                  <a:pt x="134" y="145"/>
                </a:lnTo>
                <a:lnTo>
                  <a:pt x="134" y="123"/>
                </a:lnTo>
                <a:lnTo>
                  <a:pt x="143" y="123"/>
                </a:lnTo>
                <a:lnTo>
                  <a:pt x="151" y="122"/>
                </a:lnTo>
                <a:lnTo>
                  <a:pt x="160" y="120"/>
                </a:lnTo>
                <a:lnTo>
                  <a:pt x="167" y="117"/>
                </a:lnTo>
                <a:lnTo>
                  <a:pt x="175" y="137"/>
                </a:lnTo>
                <a:close/>
                <a:moveTo>
                  <a:pt x="134" y="145"/>
                </a:moveTo>
                <a:lnTo>
                  <a:pt x="120" y="144"/>
                </a:lnTo>
                <a:lnTo>
                  <a:pt x="106" y="142"/>
                </a:lnTo>
                <a:lnTo>
                  <a:pt x="110" y="121"/>
                </a:lnTo>
                <a:lnTo>
                  <a:pt x="122" y="123"/>
                </a:lnTo>
                <a:lnTo>
                  <a:pt x="134" y="123"/>
                </a:lnTo>
                <a:lnTo>
                  <a:pt x="134" y="145"/>
                </a:lnTo>
                <a:close/>
                <a:moveTo>
                  <a:pt x="106" y="142"/>
                </a:moveTo>
                <a:lnTo>
                  <a:pt x="92" y="139"/>
                </a:lnTo>
                <a:lnTo>
                  <a:pt x="80" y="133"/>
                </a:lnTo>
                <a:lnTo>
                  <a:pt x="88" y="114"/>
                </a:lnTo>
                <a:lnTo>
                  <a:pt x="99" y="118"/>
                </a:lnTo>
                <a:lnTo>
                  <a:pt x="110" y="121"/>
                </a:lnTo>
                <a:lnTo>
                  <a:pt x="106" y="142"/>
                </a:lnTo>
                <a:close/>
                <a:moveTo>
                  <a:pt x="88" y="114"/>
                </a:moveTo>
                <a:lnTo>
                  <a:pt x="84" y="112"/>
                </a:lnTo>
                <a:lnTo>
                  <a:pt x="88" y="114"/>
                </a:lnTo>
                <a:lnTo>
                  <a:pt x="84" y="123"/>
                </a:lnTo>
                <a:lnTo>
                  <a:pt x="88" y="114"/>
                </a:lnTo>
                <a:close/>
                <a:moveTo>
                  <a:pt x="80" y="133"/>
                </a:moveTo>
                <a:lnTo>
                  <a:pt x="67" y="127"/>
                </a:lnTo>
                <a:lnTo>
                  <a:pt x="55" y="119"/>
                </a:lnTo>
                <a:lnTo>
                  <a:pt x="67" y="102"/>
                </a:lnTo>
                <a:lnTo>
                  <a:pt x="78" y="109"/>
                </a:lnTo>
                <a:lnTo>
                  <a:pt x="88" y="114"/>
                </a:lnTo>
                <a:lnTo>
                  <a:pt x="80" y="133"/>
                </a:lnTo>
                <a:close/>
                <a:moveTo>
                  <a:pt x="55" y="119"/>
                </a:moveTo>
                <a:lnTo>
                  <a:pt x="44" y="111"/>
                </a:lnTo>
                <a:lnTo>
                  <a:pt x="34" y="100"/>
                </a:lnTo>
                <a:lnTo>
                  <a:pt x="50" y="86"/>
                </a:lnTo>
                <a:lnTo>
                  <a:pt x="58" y="94"/>
                </a:lnTo>
                <a:lnTo>
                  <a:pt x="67" y="102"/>
                </a:lnTo>
                <a:lnTo>
                  <a:pt x="55" y="119"/>
                </a:lnTo>
                <a:close/>
                <a:moveTo>
                  <a:pt x="50" y="86"/>
                </a:moveTo>
                <a:lnTo>
                  <a:pt x="61" y="98"/>
                </a:lnTo>
                <a:lnTo>
                  <a:pt x="50" y="86"/>
                </a:lnTo>
                <a:lnTo>
                  <a:pt x="41" y="93"/>
                </a:lnTo>
                <a:lnTo>
                  <a:pt x="50" y="86"/>
                </a:lnTo>
                <a:close/>
                <a:moveTo>
                  <a:pt x="34" y="100"/>
                </a:moveTo>
                <a:lnTo>
                  <a:pt x="25" y="90"/>
                </a:lnTo>
                <a:lnTo>
                  <a:pt x="17" y="80"/>
                </a:lnTo>
                <a:lnTo>
                  <a:pt x="35" y="68"/>
                </a:lnTo>
                <a:lnTo>
                  <a:pt x="41" y="77"/>
                </a:lnTo>
                <a:lnTo>
                  <a:pt x="50" y="86"/>
                </a:lnTo>
                <a:lnTo>
                  <a:pt x="34" y="100"/>
                </a:lnTo>
                <a:close/>
                <a:moveTo>
                  <a:pt x="35" y="68"/>
                </a:moveTo>
                <a:lnTo>
                  <a:pt x="57" y="101"/>
                </a:lnTo>
                <a:lnTo>
                  <a:pt x="35" y="68"/>
                </a:lnTo>
                <a:lnTo>
                  <a:pt x="26" y="74"/>
                </a:lnTo>
                <a:lnTo>
                  <a:pt x="35" y="68"/>
                </a:lnTo>
                <a:close/>
                <a:moveTo>
                  <a:pt x="17" y="80"/>
                </a:moveTo>
                <a:lnTo>
                  <a:pt x="11" y="69"/>
                </a:lnTo>
                <a:lnTo>
                  <a:pt x="7" y="59"/>
                </a:lnTo>
                <a:lnTo>
                  <a:pt x="27" y="53"/>
                </a:lnTo>
                <a:lnTo>
                  <a:pt x="30" y="60"/>
                </a:lnTo>
                <a:lnTo>
                  <a:pt x="35" y="68"/>
                </a:lnTo>
                <a:lnTo>
                  <a:pt x="17" y="80"/>
                </a:lnTo>
                <a:close/>
                <a:moveTo>
                  <a:pt x="7" y="59"/>
                </a:moveTo>
                <a:lnTo>
                  <a:pt x="4" y="49"/>
                </a:lnTo>
                <a:lnTo>
                  <a:pt x="2" y="40"/>
                </a:lnTo>
                <a:lnTo>
                  <a:pt x="23" y="36"/>
                </a:lnTo>
                <a:lnTo>
                  <a:pt x="24" y="44"/>
                </a:lnTo>
                <a:lnTo>
                  <a:pt x="27" y="53"/>
                </a:lnTo>
                <a:lnTo>
                  <a:pt x="7" y="59"/>
                </a:lnTo>
                <a:close/>
                <a:moveTo>
                  <a:pt x="23" y="36"/>
                </a:moveTo>
                <a:lnTo>
                  <a:pt x="22" y="32"/>
                </a:lnTo>
                <a:lnTo>
                  <a:pt x="23" y="36"/>
                </a:lnTo>
                <a:lnTo>
                  <a:pt x="12" y="38"/>
                </a:lnTo>
                <a:lnTo>
                  <a:pt x="23" y="36"/>
                </a:lnTo>
                <a:close/>
                <a:moveTo>
                  <a:pt x="2" y="40"/>
                </a:moveTo>
                <a:lnTo>
                  <a:pt x="0" y="31"/>
                </a:lnTo>
                <a:lnTo>
                  <a:pt x="0" y="22"/>
                </a:lnTo>
                <a:lnTo>
                  <a:pt x="20" y="22"/>
                </a:lnTo>
                <a:lnTo>
                  <a:pt x="22" y="29"/>
                </a:lnTo>
                <a:lnTo>
                  <a:pt x="23" y="36"/>
                </a:lnTo>
                <a:lnTo>
                  <a:pt x="2" y="40"/>
                </a:lnTo>
                <a:close/>
                <a:moveTo>
                  <a:pt x="0" y="22"/>
                </a:moveTo>
                <a:lnTo>
                  <a:pt x="0" y="14"/>
                </a:lnTo>
                <a:lnTo>
                  <a:pt x="20" y="14"/>
                </a:lnTo>
                <a:lnTo>
                  <a:pt x="20" y="22"/>
                </a:lnTo>
                <a:lnTo>
                  <a:pt x="0" y="22"/>
                </a:lnTo>
                <a:close/>
                <a:moveTo>
                  <a:pt x="0" y="14"/>
                </a:moveTo>
                <a:lnTo>
                  <a:pt x="0" y="3"/>
                </a:lnTo>
                <a:lnTo>
                  <a:pt x="10" y="3"/>
                </a:lnTo>
                <a:lnTo>
                  <a:pt x="10" y="14"/>
                </a:lnTo>
                <a:lnTo>
                  <a:pt x="0" y="14"/>
                </a:lnTo>
                <a:close/>
                <a:moveTo>
                  <a:pt x="113" y="93"/>
                </a:moveTo>
                <a:lnTo>
                  <a:pt x="121" y="94"/>
                </a:lnTo>
                <a:lnTo>
                  <a:pt x="130" y="95"/>
                </a:lnTo>
                <a:lnTo>
                  <a:pt x="128" y="117"/>
                </a:lnTo>
                <a:lnTo>
                  <a:pt x="121" y="116"/>
                </a:lnTo>
                <a:lnTo>
                  <a:pt x="111" y="115"/>
                </a:lnTo>
                <a:lnTo>
                  <a:pt x="113" y="93"/>
                </a:lnTo>
                <a:close/>
                <a:moveTo>
                  <a:pt x="130" y="95"/>
                </a:moveTo>
                <a:lnTo>
                  <a:pt x="138" y="96"/>
                </a:lnTo>
                <a:lnTo>
                  <a:pt x="143" y="96"/>
                </a:lnTo>
                <a:lnTo>
                  <a:pt x="143" y="117"/>
                </a:lnTo>
                <a:lnTo>
                  <a:pt x="137" y="117"/>
                </a:lnTo>
                <a:lnTo>
                  <a:pt x="128" y="117"/>
                </a:lnTo>
                <a:lnTo>
                  <a:pt x="130" y="95"/>
                </a:lnTo>
                <a:close/>
                <a:moveTo>
                  <a:pt x="143" y="96"/>
                </a:moveTo>
                <a:lnTo>
                  <a:pt x="149" y="96"/>
                </a:lnTo>
                <a:lnTo>
                  <a:pt x="156" y="95"/>
                </a:lnTo>
                <a:lnTo>
                  <a:pt x="160" y="116"/>
                </a:lnTo>
                <a:lnTo>
                  <a:pt x="151" y="117"/>
                </a:lnTo>
                <a:lnTo>
                  <a:pt x="143" y="117"/>
                </a:lnTo>
                <a:lnTo>
                  <a:pt x="143" y="96"/>
                </a:lnTo>
                <a:close/>
                <a:moveTo>
                  <a:pt x="156" y="95"/>
                </a:moveTo>
                <a:lnTo>
                  <a:pt x="163" y="93"/>
                </a:lnTo>
                <a:lnTo>
                  <a:pt x="171" y="91"/>
                </a:lnTo>
                <a:lnTo>
                  <a:pt x="177" y="112"/>
                </a:lnTo>
                <a:lnTo>
                  <a:pt x="168" y="114"/>
                </a:lnTo>
                <a:lnTo>
                  <a:pt x="160" y="116"/>
                </a:lnTo>
                <a:lnTo>
                  <a:pt x="156" y="95"/>
                </a:lnTo>
                <a:close/>
                <a:moveTo>
                  <a:pt x="177" y="112"/>
                </a:moveTo>
                <a:lnTo>
                  <a:pt x="174" y="113"/>
                </a:lnTo>
                <a:lnTo>
                  <a:pt x="177" y="112"/>
                </a:lnTo>
                <a:lnTo>
                  <a:pt x="174" y="101"/>
                </a:lnTo>
                <a:lnTo>
                  <a:pt x="177" y="112"/>
                </a:lnTo>
                <a:close/>
                <a:moveTo>
                  <a:pt x="170" y="91"/>
                </a:moveTo>
                <a:lnTo>
                  <a:pt x="177" y="89"/>
                </a:lnTo>
                <a:lnTo>
                  <a:pt x="183" y="86"/>
                </a:lnTo>
                <a:lnTo>
                  <a:pt x="194" y="104"/>
                </a:lnTo>
                <a:lnTo>
                  <a:pt x="185" y="109"/>
                </a:lnTo>
                <a:lnTo>
                  <a:pt x="177" y="112"/>
                </a:lnTo>
                <a:lnTo>
                  <a:pt x="170" y="91"/>
                </a:lnTo>
                <a:close/>
                <a:moveTo>
                  <a:pt x="183" y="86"/>
                </a:moveTo>
                <a:lnTo>
                  <a:pt x="188" y="83"/>
                </a:lnTo>
                <a:lnTo>
                  <a:pt x="192" y="79"/>
                </a:lnTo>
                <a:lnTo>
                  <a:pt x="207" y="93"/>
                </a:lnTo>
                <a:lnTo>
                  <a:pt x="201" y="99"/>
                </a:lnTo>
                <a:lnTo>
                  <a:pt x="194" y="104"/>
                </a:lnTo>
                <a:lnTo>
                  <a:pt x="183" y="86"/>
                </a:lnTo>
                <a:close/>
                <a:moveTo>
                  <a:pt x="207" y="93"/>
                </a:moveTo>
                <a:lnTo>
                  <a:pt x="207" y="93"/>
                </a:lnTo>
                <a:lnTo>
                  <a:pt x="200" y="86"/>
                </a:lnTo>
                <a:lnTo>
                  <a:pt x="207" y="93"/>
                </a:lnTo>
                <a:close/>
                <a:moveTo>
                  <a:pt x="192" y="79"/>
                </a:moveTo>
                <a:lnTo>
                  <a:pt x="194" y="76"/>
                </a:lnTo>
                <a:lnTo>
                  <a:pt x="195" y="74"/>
                </a:lnTo>
                <a:lnTo>
                  <a:pt x="215" y="82"/>
                </a:lnTo>
                <a:lnTo>
                  <a:pt x="211" y="88"/>
                </a:lnTo>
                <a:lnTo>
                  <a:pt x="207" y="93"/>
                </a:lnTo>
                <a:lnTo>
                  <a:pt x="192" y="79"/>
                </a:lnTo>
                <a:close/>
                <a:moveTo>
                  <a:pt x="195" y="74"/>
                </a:moveTo>
                <a:lnTo>
                  <a:pt x="196" y="71"/>
                </a:lnTo>
                <a:lnTo>
                  <a:pt x="196" y="68"/>
                </a:lnTo>
                <a:lnTo>
                  <a:pt x="217" y="68"/>
                </a:lnTo>
                <a:lnTo>
                  <a:pt x="217" y="75"/>
                </a:lnTo>
                <a:lnTo>
                  <a:pt x="215" y="82"/>
                </a:lnTo>
                <a:lnTo>
                  <a:pt x="195" y="74"/>
                </a:lnTo>
                <a:close/>
                <a:moveTo>
                  <a:pt x="196" y="68"/>
                </a:moveTo>
                <a:lnTo>
                  <a:pt x="195" y="64"/>
                </a:lnTo>
                <a:lnTo>
                  <a:pt x="194" y="61"/>
                </a:lnTo>
                <a:lnTo>
                  <a:pt x="212" y="52"/>
                </a:lnTo>
                <a:lnTo>
                  <a:pt x="215" y="56"/>
                </a:lnTo>
                <a:lnTo>
                  <a:pt x="216" y="60"/>
                </a:lnTo>
                <a:lnTo>
                  <a:pt x="217" y="64"/>
                </a:lnTo>
                <a:lnTo>
                  <a:pt x="217" y="68"/>
                </a:lnTo>
                <a:lnTo>
                  <a:pt x="196" y="68"/>
                </a:lnTo>
                <a:close/>
                <a:moveTo>
                  <a:pt x="194" y="61"/>
                </a:moveTo>
                <a:lnTo>
                  <a:pt x="192" y="58"/>
                </a:lnTo>
                <a:lnTo>
                  <a:pt x="188" y="54"/>
                </a:lnTo>
                <a:lnTo>
                  <a:pt x="201" y="37"/>
                </a:lnTo>
                <a:lnTo>
                  <a:pt x="208" y="44"/>
                </a:lnTo>
                <a:lnTo>
                  <a:pt x="212" y="52"/>
                </a:lnTo>
                <a:lnTo>
                  <a:pt x="194" y="61"/>
                </a:lnTo>
                <a:close/>
                <a:moveTo>
                  <a:pt x="188" y="54"/>
                </a:moveTo>
                <a:lnTo>
                  <a:pt x="194" y="59"/>
                </a:lnTo>
                <a:lnTo>
                  <a:pt x="188" y="54"/>
                </a:lnTo>
                <a:lnTo>
                  <a:pt x="195" y="45"/>
                </a:lnTo>
                <a:lnTo>
                  <a:pt x="188" y="54"/>
                </a:lnTo>
                <a:close/>
                <a:moveTo>
                  <a:pt x="188" y="54"/>
                </a:moveTo>
                <a:lnTo>
                  <a:pt x="182" y="50"/>
                </a:lnTo>
                <a:lnTo>
                  <a:pt x="177" y="48"/>
                </a:lnTo>
                <a:lnTo>
                  <a:pt x="183" y="28"/>
                </a:lnTo>
                <a:lnTo>
                  <a:pt x="189" y="30"/>
                </a:lnTo>
                <a:lnTo>
                  <a:pt x="193" y="32"/>
                </a:lnTo>
                <a:lnTo>
                  <a:pt x="197" y="35"/>
                </a:lnTo>
                <a:lnTo>
                  <a:pt x="201" y="37"/>
                </a:lnTo>
                <a:lnTo>
                  <a:pt x="188" y="54"/>
                </a:lnTo>
                <a:close/>
                <a:moveTo>
                  <a:pt x="183" y="28"/>
                </a:moveTo>
                <a:lnTo>
                  <a:pt x="223" y="39"/>
                </a:lnTo>
                <a:lnTo>
                  <a:pt x="183" y="28"/>
                </a:lnTo>
                <a:lnTo>
                  <a:pt x="180" y="38"/>
                </a:lnTo>
                <a:lnTo>
                  <a:pt x="183" y="28"/>
                </a:lnTo>
                <a:close/>
                <a:moveTo>
                  <a:pt x="177" y="48"/>
                </a:moveTo>
                <a:lnTo>
                  <a:pt x="170" y="46"/>
                </a:lnTo>
                <a:lnTo>
                  <a:pt x="161" y="46"/>
                </a:lnTo>
                <a:lnTo>
                  <a:pt x="161" y="25"/>
                </a:lnTo>
                <a:lnTo>
                  <a:pt x="172" y="26"/>
                </a:lnTo>
                <a:lnTo>
                  <a:pt x="183" y="28"/>
                </a:lnTo>
                <a:lnTo>
                  <a:pt x="177" y="48"/>
                </a:lnTo>
                <a:close/>
                <a:moveTo>
                  <a:pt x="161" y="46"/>
                </a:moveTo>
                <a:lnTo>
                  <a:pt x="149" y="46"/>
                </a:lnTo>
                <a:lnTo>
                  <a:pt x="140" y="48"/>
                </a:lnTo>
                <a:lnTo>
                  <a:pt x="135" y="28"/>
                </a:lnTo>
                <a:lnTo>
                  <a:pt x="147" y="26"/>
                </a:lnTo>
                <a:lnTo>
                  <a:pt x="161" y="25"/>
                </a:lnTo>
                <a:lnTo>
                  <a:pt x="161" y="46"/>
                </a:lnTo>
                <a:close/>
                <a:moveTo>
                  <a:pt x="140" y="48"/>
                </a:moveTo>
                <a:lnTo>
                  <a:pt x="130" y="52"/>
                </a:lnTo>
                <a:lnTo>
                  <a:pt x="122" y="55"/>
                </a:lnTo>
                <a:lnTo>
                  <a:pt x="113" y="36"/>
                </a:lnTo>
                <a:lnTo>
                  <a:pt x="123" y="31"/>
                </a:lnTo>
                <a:lnTo>
                  <a:pt x="135" y="28"/>
                </a:lnTo>
                <a:lnTo>
                  <a:pt x="140" y="48"/>
                </a:lnTo>
                <a:close/>
                <a:moveTo>
                  <a:pt x="122" y="55"/>
                </a:moveTo>
                <a:lnTo>
                  <a:pt x="117" y="59"/>
                </a:lnTo>
                <a:lnTo>
                  <a:pt x="113" y="63"/>
                </a:lnTo>
                <a:lnTo>
                  <a:pt x="95" y="52"/>
                </a:lnTo>
                <a:lnTo>
                  <a:pt x="98" y="47"/>
                </a:lnTo>
                <a:lnTo>
                  <a:pt x="102" y="43"/>
                </a:lnTo>
                <a:lnTo>
                  <a:pt x="107" y="39"/>
                </a:lnTo>
                <a:lnTo>
                  <a:pt x="113" y="36"/>
                </a:lnTo>
                <a:lnTo>
                  <a:pt x="122" y="55"/>
                </a:lnTo>
                <a:close/>
                <a:moveTo>
                  <a:pt x="113" y="63"/>
                </a:moveTo>
                <a:lnTo>
                  <a:pt x="111" y="68"/>
                </a:lnTo>
                <a:lnTo>
                  <a:pt x="110" y="73"/>
                </a:lnTo>
                <a:lnTo>
                  <a:pt x="89" y="73"/>
                </a:lnTo>
                <a:lnTo>
                  <a:pt x="89" y="67"/>
                </a:lnTo>
                <a:lnTo>
                  <a:pt x="90" y="62"/>
                </a:lnTo>
                <a:lnTo>
                  <a:pt x="92" y="57"/>
                </a:lnTo>
                <a:lnTo>
                  <a:pt x="95" y="52"/>
                </a:lnTo>
                <a:lnTo>
                  <a:pt x="113" y="63"/>
                </a:lnTo>
                <a:close/>
                <a:moveTo>
                  <a:pt x="110" y="73"/>
                </a:moveTo>
                <a:lnTo>
                  <a:pt x="110" y="75"/>
                </a:lnTo>
                <a:lnTo>
                  <a:pt x="111" y="77"/>
                </a:lnTo>
                <a:lnTo>
                  <a:pt x="90" y="82"/>
                </a:lnTo>
                <a:lnTo>
                  <a:pt x="89" y="77"/>
                </a:lnTo>
                <a:lnTo>
                  <a:pt x="89" y="73"/>
                </a:lnTo>
                <a:lnTo>
                  <a:pt x="110" y="73"/>
                </a:lnTo>
                <a:close/>
                <a:moveTo>
                  <a:pt x="111" y="77"/>
                </a:moveTo>
                <a:lnTo>
                  <a:pt x="111" y="80"/>
                </a:lnTo>
                <a:lnTo>
                  <a:pt x="112" y="82"/>
                </a:lnTo>
                <a:lnTo>
                  <a:pt x="92" y="89"/>
                </a:lnTo>
                <a:lnTo>
                  <a:pt x="90" y="85"/>
                </a:lnTo>
                <a:lnTo>
                  <a:pt x="90" y="82"/>
                </a:lnTo>
                <a:lnTo>
                  <a:pt x="111" y="77"/>
                </a:lnTo>
                <a:close/>
                <a:moveTo>
                  <a:pt x="112" y="82"/>
                </a:moveTo>
                <a:lnTo>
                  <a:pt x="113" y="85"/>
                </a:lnTo>
                <a:lnTo>
                  <a:pt x="115" y="88"/>
                </a:lnTo>
                <a:lnTo>
                  <a:pt x="96" y="98"/>
                </a:lnTo>
                <a:lnTo>
                  <a:pt x="93" y="93"/>
                </a:lnTo>
                <a:lnTo>
                  <a:pt x="92" y="89"/>
                </a:lnTo>
                <a:lnTo>
                  <a:pt x="112" y="82"/>
                </a:lnTo>
                <a:close/>
                <a:moveTo>
                  <a:pt x="115" y="88"/>
                </a:moveTo>
                <a:lnTo>
                  <a:pt x="117" y="93"/>
                </a:lnTo>
                <a:lnTo>
                  <a:pt x="121" y="98"/>
                </a:lnTo>
                <a:lnTo>
                  <a:pt x="102" y="110"/>
                </a:lnTo>
                <a:lnTo>
                  <a:pt x="99" y="103"/>
                </a:lnTo>
                <a:lnTo>
                  <a:pt x="96" y="98"/>
                </a:lnTo>
                <a:lnTo>
                  <a:pt x="115" y="88"/>
                </a:lnTo>
                <a:close/>
                <a:moveTo>
                  <a:pt x="111" y="115"/>
                </a:moveTo>
                <a:lnTo>
                  <a:pt x="106" y="114"/>
                </a:lnTo>
                <a:lnTo>
                  <a:pt x="102" y="110"/>
                </a:lnTo>
                <a:lnTo>
                  <a:pt x="112" y="104"/>
                </a:lnTo>
                <a:lnTo>
                  <a:pt x="111" y="115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85" name="Freeform 93"/>
          <p:cNvSpPr>
            <a:spLocks noEditPoints="1"/>
          </p:cNvSpPr>
          <p:nvPr/>
        </p:nvSpPr>
        <p:spPr bwMode="auto">
          <a:xfrm>
            <a:off x="138113" y="2868612"/>
            <a:ext cx="106362" cy="69850"/>
          </a:xfrm>
          <a:custGeom>
            <a:avLst/>
            <a:gdLst>
              <a:gd name="T0" fmla="*/ 129 w 201"/>
              <a:gd name="T1" fmla="*/ 0 h 134"/>
              <a:gd name="T2" fmla="*/ 150 w 201"/>
              <a:gd name="T3" fmla="*/ 0 h 134"/>
              <a:gd name="T4" fmla="*/ 150 w 201"/>
              <a:gd name="T5" fmla="*/ 27 h 134"/>
              <a:gd name="T6" fmla="*/ 201 w 201"/>
              <a:gd name="T7" fmla="*/ 27 h 134"/>
              <a:gd name="T8" fmla="*/ 201 w 201"/>
              <a:gd name="T9" fmla="*/ 51 h 134"/>
              <a:gd name="T10" fmla="*/ 150 w 201"/>
              <a:gd name="T11" fmla="*/ 51 h 134"/>
              <a:gd name="T12" fmla="*/ 150 w 201"/>
              <a:gd name="T13" fmla="*/ 134 h 134"/>
              <a:gd name="T14" fmla="*/ 131 w 201"/>
              <a:gd name="T15" fmla="*/ 134 h 134"/>
              <a:gd name="T16" fmla="*/ 0 w 201"/>
              <a:gd name="T17" fmla="*/ 42 h 134"/>
              <a:gd name="T18" fmla="*/ 0 w 201"/>
              <a:gd name="T19" fmla="*/ 27 h 134"/>
              <a:gd name="T20" fmla="*/ 129 w 201"/>
              <a:gd name="T21" fmla="*/ 27 h 134"/>
              <a:gd name="T22" fmla="*/ 129 w 201"/>
              <a:gd name="T23" fmla="*/ 0 h 134"/>
              <a:gd name="T24" fmla="*/ 129 w 201"/>
              <a:gd name="T25" fmla="*/ 51 h 134"/>
              <a:gd name="T26" fmla="*/ 31 w 201"/>
              <a:gd name="T27" fmla="*/ 51 h 134"/>
              <a:gd name="T28" fmla="*/ 129 w 201"/>
              <a:gd name="T29" fmla="*/ 119 h 134"/>
              <a:gd name="T30" fmla="*/ 129 w 201"/>
              <a:gd name="T31" fmla="*/ 51 h 13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"/>
              <a:gd name="T49" fmla="*/ 0 h 134"/>
              <a:gd name="T50" fmla="*/ 201 w 201"/>
              <a:gd name="T51" fmla="*/ 134 h 13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" h="134">
                <a:moveTo>
                  <a:pt x="129" y="0"/>
                </a:moveTo>
                <a:lnTo>
                  <a:pt x="150" y="0"/>
                </a:lnTo>
                <a:lnTo>
                  <a:pt x="150" y="27"/>
                </a:lnTo>
                <a:lnTo>
                  <a:pt x="201" y="27"/>
                </a:lnTo>
                <a:lnTo>
                  <a:pt x="201" y="51"/>
                </a:lnTo>
                <a:lnTo>
                  <a:pt x="150" y="51"/>
                </a:lnTo>
                <a:lnTo>
                  <a:pt x="150" y="134"/>
                </a:lnTo>
                <a:lnTo>
                  <a:pt x="131" y="134"/>
                </a:lnTo>
                <a:lnTo>
                  <a:pt x="0" y="42"/>
                </a:lnTo>
                <a:lnTo>
                  <a:pt x="0" y="27"/>
                </a:lnTo>
                <a:lnTo>
                  <a:pt x="129" y="27"/>
                </a:lnTo>
                <a:lnTo>
                  <a:pt x="129" y="0"/>
                </a:lnTo>
                <a:close/>
                <a:moveTo>
                  <a:pt x="129" y="51"/>
                </a:moveTo>
                <a:lnTo>
                  <a:pt x="31" y="51"/>
                </a:lnTo>
                <a:lnTo>
                  <a:pt x="129" y="119"/>
                </a:lnTo>
                <a:lnTo>
                  <a:pt x="129" y="5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86" name="Freeform 94"/>
          <p:cNvSpPr>
            <a:spLocks noEditPoints="1"/>
          </p:cNvSpPr>
          <p:nvPr/>
        </p:nvSpPr>
        <p:spPr bwMode="auto">
          <a:xfrm>
            <a:off x="131763" y="2862262"/>
            <a:ext cx="117475" cy="82550"/>
          </a:xfrm>
          <a:custGeom>
            <a:avLst/>
            <a:gdLst>
              <a:gd name="T0" fmla="*/ 160 w 222"/>
              <a:gd name="T1" fmla="*/ 22 h 155"/>
              <a:gd name="T2" fmla="*/ 160 w 222"/>
              <a:gd name="T3" fmla="*/ 0 h 155"/>
              <a:gd name="T4" fmla="*/ 160 w 222"/>
              <a:gd name="T5" fmla="*/ 11 h 155"/>
              <a:gd name="T6" fmla="*/ 170 w 222"/>
              <a:gd name="T7" fmla="*/ 38 h 155"/>
              <a:gd name="T8" fmla="*/ 170 w 222"/>
              <a:gd name="T9" fmla="*/ 11 h 155"/>
              <a:gd name="T10" fmla="*/ 148 w 222"/>
              <a:gd name="T11" fmla="*/ 38 h 155"/>
              <a:gd name="T12" fmla="*/ 160 w 222"/>
              <a:gd name="T13" fmla="*/ 27 h 155"/>
              <a:gd name="T14" fmla="*/ 160 w 222"/>
              <a:gd name="T15" fmla="*/ 48 h 155"/>
              <a:gd name="T16" fmla="*/ 222 w 222"/>
              <a:gd name="T17" fmla="*/ 27 h 155"/>
              <a:gd name="T18" fmla="*/ 211 w 222"/>
              <a:gd name="T19" fmla="*/ 27 h 155"/>
              <a:gd name="T20" fmla="*/ 200 w 222"/>
              <a:gd name="T21" fmla="*/ 62 h 155"/>
              <a:gd name="T22" fmla="*/ 222 w 222"/>
              <a:gd name="T23" fmla="*/ 62 h 155"/>
              <a:gd name="T24" fmla="*/ 211 w 222"/>
              <a:gd name="T25" fmla="*/ 62 h 155"/>
              <a:gd name="T26" fmla="*/ 160 w 222"/>
              <a:gd name="T27" fmla="*/ 72 h 155"/>
              <a:gd name="T28" fmla="*/ 211 w 222"/>
              <a:gd name="T29" fmla="*/ 72 h 155"/>
              <a:gd name="T30" fmla="*/ 160 w 222"/>
              <a:gd name="T31" fmla="*/ 51 h 155"/>
              <a:gd name="T32" fmla="*/ 170 w 222"/>
              <a:gd name="T33" fmla="*/ 62 h 155"/>
              <a:gd name="T34" fmla="*/ 148 w 222"/>
              <a:gd name="T35" fmla="*/ 62 h 155"/>
              <a:gd name="T36" fmla="*/ 170 w 222"/>
              <a:gd name="T37" fmla="*/ 155 h 155"/>
              <a:gd name="T38" fmla="*/ 170 w 222"/>
              <a:gd name="T39" fmla="*/ 145 h 155"/>
              <a:gd name="T40" fmla="*/ 141 w 222"/>
              <a:gd name="T41" fmla="*/ 134 h 155"/>
              <a:gd name="T42" fmla="*/ 141 w 222"/>
              <a:gd name="T43" fmla="*/ 155 h 155"/>
              <a:gd name="T44" fmla="*/ 141 w 222"/>
              <a:gd name="T45" fmla="*/ 145 h 155"/>
              <a:gd name="T46" fmla="*/ 4 w 222"/>
              <a:gd name="T47" fmla="*/ 62 h 155"/>
              <a:gd name="T48" fmla="*/ 135 w 222"/>
              <a:gd name="T49" fmla="*/ 153 h 155"/>
              <a:gd name="T50" fmla="*/ 0 w 222"/>
              <a:gd name="T51" fmla="*/ 53 h 155"/>
              <a:gd name="T52" fmla="*/ 0 w 222"/>
              <a:gd name="T53" fmla="*/ 53 h 155"/>
              <a:gd name="T54" fmla="*/ 20 w 222"/>
              <a:gd name="T55" fmla="*/ 53 h 155"/>
              <a:gd name="T56" fmla="*/ 0 w 222"/>
              <a:gd name="T57" fmla="*/ 27 h 155"/>
              <a:gd name="T58" fmla="*/ 0 w 222"/>
              <a:gd name="T59" fmla="*/ 38 h 155"/>
              <a:gd name="T60" fmla="*/ 139 w 222"/>
              <a:gd name="T61" fmla="*/ 48 h 155"/>
              <a:gd name="T62" fmla="*/ 149 w 222"/>
              <a:gd name="T63" fmla="*/ 38 h 155"/>
              <a:gd name="T64" fmla="*/ 139 w 222"/>
              <a:gd name="T65" fmla="*/ 38 h 155"/>
              <a:gd name="T66" fmla="*/ 127 w 222"/>
              <a:gd name="T67" fmla="*/ 11 h 155"/>
              <a:gd name="T68" fmla="*/ 127 w 222"/>
              <a:gd name="T69" fmla="*/ 38 h 155"/>
              <a:gd name="T70" fmla="*/ 139 w 222"/>
              <a:gd name="T71" fmla="*/ 0 h 155"/>
              <a:gd name="T72" fmla="*/ 139 w 222"/>
              <a:gd name="T73" fmla="*/ 72 h 155"/>
              <a:gd name="T74" fmla="*/ 139 w 222"/>
              <a:gd name="T75" fmla="*/ 51 h 155"/>
              <a:gd name="T76" fmla="*/ 7 w 222"/>
              <a:gd name="T77" fmla="*/ 51 h 155"/>
              <a:gd name="T78" fmla="*/ 35 w 222"/>
              <a:gd name="T79" fmla="*/ 70 h 155"/>
              <a:gd name="T80" fmla="*/ 133 w 222"/>
              <a:gd name="T81" fmla="*/ 139 h 155"/>
              <a:gd name="T82" fmla="*/ 149 w 222"/>
              <a:gd name="T83" fmla="*/ 130 h 155"/>
              <a:gd name="T84" fmla="*/ 139 w 222"/>
              <a:gd name="T85" fmla="*/ 130 h 155"/>
              <a:gd name="T86" fmla="*/ 127 w 222"/>
              <a:gd name="T87" fmla="*/ 62 h 155"/>
              <a:gd name="T88" fmla="*/ 127 w 222"/>
              <a:gd name="T89" fmla="*/ 130 h 155"/>
              <a:gd name="T90" fmla="*/ 149 w 222"/>
              <a:gd name="T91" fmla="*/ 62 h 15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2"/>
              <a:gd name="T139" fmla="*/ 0 h 155"/>
              <a:gd name="T140" fmla="*/ 222 w 222"/>
              <a:gd name="T141" fmla="*/ 155 h 15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2" h="155">
                <a:moveTo>
                  <a:pt x="139" y="0"/>
                </a:moveTo>
                <a:lnTo>
                  <a:pt x="160" y="0"/>
                </a:lnTo>
                <a:lnTo>
                  <a:pt x="160" y="22"/>
                </a:lnTo>
                <a:lnTo>
                  <a:pt x="139" y="22"/>
                </a:lnTo>
                <a:lnTo>
                  <a:pt x="139" y="0"/>
                </a:lnTo>
                <a:close/>
                <a:moveTo>
                  <a:pt x="160" y="0"/>
                </a:moveTo>
                <a:lnTo>
                  <a:pt x="170" y="0"/>
                </a:lnTo>
                <a:lnTo>
                  <a:pt x="170" y="11"/>
                </a:lnTo>
                <a:lnTo>
                  <a:pt x="160" y="11"/>
                </a:lnTo>
                <a:lnTo>
                  <a:pt x="160" y="0"/>
                </a:lnTo>
                <a:close/>
                <a:moveTo>
                  <a:pt x="170" y="11"/>
                </a:moveTo>
                <a:lnTo>
                  <a:pt x="170" y="38"/>
                </a:lnTo>
                <a:lnTo>
                  <a:pt x="148" y="38"/>
                </a:lnTo>
                <a:lnTo>
                  <a:pt x="148" y="11"/>
                </a:lnTo>
                <a:lnTo>
                  <a:pt x="170" y="11"/>
                </a:lnTo>
                <a:close/>
                <a:moveTo>
                  <a:pt x="160" y="48"/>
                </a:moveTo>
                <a:lnTo>
                  <a:pt x="148" y="48"/>
                </a:lnTo>
                <a:lnTo>
                  <a:pt x="148" y="38"/>
                </a:lnTo>
                <a:lnTo>
                  <a:pt x="160" y="38"/>
                </a:lnTo>
                <a:lnTo>
                  <a:pt x="160" y="48"/>
                </a:lnTo>
                <a:close/>
                <a:moveTo>
                  <a:pt x="160" y="27"/>
                </a:moveTo>
                <a:lnTo>
                  <a:pt x="211" y="27"/>
                </a:lnTo>
                <a:lnTo>
                  <a:pt x="211" y="48"/>
                </a:lnTo>
                <a:lnTo>
                  <a:pt x="160" y="48"/>
                </a:lnTo>
                <a:lnTo>
                  <a:pt x="160" y="27"/>
                </a:lnTo>
                <a:close/>
                <a:moveTo>
                  <a:pt x="211" y="27"/>
                </a:moveTo>
                <a:lnTo>
                  <a:pt x="222" y="27"/>
                </a:lnTo>
                <a:lnTo>
                  <a:pt x="222" y="38"/>
                </a:lnTo>
                <a:lnTo>
                  <a:pt x="211" y="38"/>
                </a:lnTo>
                <a:lnTo>
                  <a:pt x="211" y="27"/>
                </a:lnTo>
                <a:close/>
                <a:moveTo>
                  <a:pt x="222" y="38"/>
                </a:moveTo>
                <a:lnTo>
                  <a:pt x="222" y="62"/>
                </a:lnTo>
                <a:lnTo>
                  <a:pt x="200" y="62"/>
                </a:lnTo>
                <a:lnTo>
                  <a:pt x="200" y="38"/>
                </a:lnTo>
                <a:lnTo>
                  <a:pt x="222" y="38"/>
                </a:lnTo>
                <a:close/>
                <a:moveTo>
                  <a:pt x="222" y="62"/>
                </a:moveTo>
                <a:lnTo>
                  <a:pt x="222" y="72"/>
                </a:lnTo>
                <a:lnTo>
                  <a:pt x="211" y="72"/>
                </a:lnTo>
                <a:lnTo>
                  <a:pt x="211" y="62"/>
                </a:lnTo>
                <a:lnTo>
                  <a:pt x="222" y="62"/>
                </a:lnTo>
                <a:close/>
                <a:moveTo>
                  <a:pt x="211" y="72"/>
                </a:moveTo>
                <a:lnTo>
                  <a:pt x="160" y="72"/>
                </a:lnTo>
                <a:lnTo>
                  <a:pt x="160" y="51"/>
                </a:lnTo>
                <a:lnTo>
                  <a:pt x="211" y="51"/>
                </a:lnTo>
                <a:lnTo>
                  <a:pt x="211" y="72"/>
                </a:lnTo>
                <a:close/>
                <a:moveTo>
                  <a:pt x="148" y="62"/>
                </a:moveTo>
                <a:lnTo>
                  <a:pt x="148" y="51"/>
                </a:lnTo>
                <a:lnTo>
                  <a:pt x="160" y="51"/>
                </a:lnTo>
                <a:lnTo>
                  <a:pt x="160" y="62"/>
                </a:lnTo>
                <a:lnTo>
                  <a:pt x="148" y="62"/>
                </a:lnTo>
                <a:close/>
                <a:moveTo>
                  <a:pt x="170" y="62"/>
                </a:moveTo>
                <a:lnTo>
                  <a:pt x="170" y="145"/>
                </a:lnTo>
                <a:lnTo>
                  <a:pt x="148" y="145"/>
                </a:lnTo>
                <a:lnTo>
                  <a:pt x="148" y="62"/>
                </a:lnTo>
                <a:lnTo>
                  <a:pt x="170" y="62"/>
                </a:lnTo>
                <a:close/>
                <a:moveTo>
                  <a:pt x="170" y="145"/>
                </a:moveTo>
                <a:lnTo>
                  <a:pt x="170" y="155"/>
                </a:lnTo>
                <a:lnTo>
                  <a:pt x="160" y="155"/>
                </a:lnTo>
                <a:lnTo>
                  <a:pt x="160" y="145"/>
                </a:lnTo>
                <a:lnTo>
                  <a:pt x="170" y="145"/>
                </a:lnTo>
                <a:close/>
                <a:moveTo>
                  <a:pt x="160" y="155"/>
                </a:moveTo>
                <a:lnTo>
                  <a:pt x="141" y="155"/>
                </a:lnTo>
                <a:lnTo>
                  <a:pt x="141" y="134"/>
                </a:lnTo>
                <a:lnTo>
                  <a:pt x="160" y="134"/>
                </a:lnTo>
                <a:lnTo>
                  <a:pt x="160" y="155"/>
                </a:lnTo>
                <a:close/>
                <a:moveTo>
                  <a:pt x="141" y="155"/>
                </a:moveTo>
                <a:lnTo>
                  <a:pt x="137" y="155"/>
                </a:lnTo>
                <a:lnTo>
                  <a:pt x="135" y="153"/>
                </a:lnTo>
                <a:lnTo>
                  <a:pt x="141" y="145"/>
                </a:lnTo>
                <a:lnTo>
                  <a:pt x="141" y="155"/>
                </a:lnTo>
                <a:close/>
                <a:moveTo>
                  <a:pt x="135" y="153"/>
                </a:moveTo>
                <a:lnTo>
                  <a:pt x="4" y="62"/>
                </a:lnTo>
                <a:lnTo>
                  <a:pt x="16" y="45"/>
                </a:lnTo>
                <a:lnTo>
                  <a:pt x="146" y="136"/>
                </a:lnTo>
                <a:lnTo>
                  <a:pt x="135" y="153"/>
                </a:lnTo>
                <a:close/>
                <a:moveTo>
                  <a:pt x="4" y="62"/>
                </a:moveTo>
                <a:lnTo>
                  <a:pt x="0" y="59"/>
                </a:lnTo>
                <a:lnTo>
                  <a:pt x="0" y="53"/>
                </a:lnTo>
                <a:lnTo>
                  <a:pt x="10" y="53"/>
                </a:lnTo>
                <a:lnTo>
                  <a:pt x="4" y="62"/>
                </a:lnTo>
                <a:close/>
                <a:moveTo>
                  <a:pt x="0" y="53"/>
                </a:moveTo>
                <a:lnTo>
                  <a:pt x="0" y="38"/>
                </a:lnTo>
                <a:lnTo>
                  <a:pt x="20" y="38"/>
                </a:lnTo>
                <a:lnTo>
                  <a:pt x="20" y="53"/>
                </a:lnTo>
                <a:lnTo>
                  <a:pt x="0" y="53"/>
                </a:lnTo>
                <a:close/>
                <a:moveTo>
                  <a:pt x="0" y="38"/>
                </a:moveTo>
                <a:lnTo>
                  <a:pt x="0" y="27"/>
                </a:lnTo>
                <a:lnTo>
                  <a:pt x="10" y="27"/>
                </a:lnTo>
                <a:lnTo>
                  <a:pt x="10" y="38"/>
                </a:lnTo>
                <a:lnTo>
                  <a:pt x="0" y="38"/>
                </a:lnTo>
                <a:close/>
                <a:moveTo>
                  <a:pt x="10" y="27"/>
                </a:moveTo>
                <a:lnTo>
                  <a:pt x="139" y="27"/>
                </a:lnTo>
                <a:lnTo>
                  <a:pt x="139" y="48"/>
                </a:lnTo>
                <a:lnTo>
                  <a:pt x="10" y="48"/>
                </a:lnTo>
                <a:lnTo>
                  <a:pt x="10" y="27"/>
                </a:lnTo>
                <a:close/>
                <a:moveTo>
                  <a:pt x="149" y="38"/>
                </a:moveTo>
                <a:lnTo>
                  <a:pt x="149" y="48"/>
                </a:lnTo>
                <a:lnTo>
                  <a:pt x="139" y="48"/>
                </a:lnTo>
                <a:lnTo>
                  <a:pt x="139" y="38"/>
                </a:lnTo>
                <a:lnTo>
                  <a:pt x="149" y="38"/>
                </a:lnTo>
                <a:close/>
                <a:moveTo>
                  <a:pt x="127" y="38"/>
                </a:moveTo>
                <a:lnTo>
                  <a:pt x="127" y="11"/>
                </a:lnTo>
                <a:lnTo>
                  <a:pt x="149" y="11"/>
                </a:lnTo>
                <a:lnTo>
                  <a:pt x="149" y="38"/>
                </a:lnTo>
                <a:lnTo>
                  <a:pt x="127" y="38"/>
                </a:lnTo>
                <a:close/>
                <a:moveTo>
                  <a:pt x="127" y="11"/>
                </a:moveTo>
                <a:lnTo>
                  <a:pt x="127" y="0"/>
                </a:lnTo>
                <a:lnTo>
                  <a:pt x="139" y="0"/>
                </a:lnTo>
                <a:lnTo>
                  <a:pt x="139" y="11"/>
                </a:lnTo>
                <a:lnTo>
                  <a:pt x="127" y="11"/>
                </a:lnTo>
                <a:close/>
                <a:moveTo>
                  <a:pt x="139" y="72"/>
                </a:moveTo>
                <a:lnTo>
                  <a:pt x="41" y="72"/>
                </a:lnTo>
                <a:lnTo>
                  <a:pt x="41" y="51"/>
                </a:lnTo>
                <a:lnTo>
                  <a:pt x="139" y="51"/>
                </a:lnTo>
                <a:lnTo>
                  <a:pt x="139" y="72"/>
                </a:lnTo>
                <a:close/>
                <a:moveTo>
                  <a:pt x="35" y="70"/>
                </a:moveTo>
                <a:lnTo>
                  <a:pt x="7" y="51"/>
                </a:lnTo>
                <a:lnTo>
                  <a:pt x="41" y="51"/>
                </a:lnTo>
                <a:lnTo>
                  <a:pt x="41" y="62"/>
                </a:lnTo>
                <a:lnTo>
                  <a:pt x="35" y="70"/>
                </a:lnTo>
                <a:close/>
                <a:moveTo>
                  <a:pt x="46" y="52"/>
                </a:moveTo>
                <a:lnTo>
                  <a:pt x="145" y="122"/>
                </a:lnTo>
                <a:lnTo>
                  <a:pt x="133" y="139"/>
                </a:lnTo>
                <a:lnTo>
                  <a:pt x="35" y="70"/>
                </a:lnTo>
                <a:lnTo>
                  <a:pt x="46" y="52"/>
                </a:lnTo>
                <a:close/>
                <a:moveTo>
                  <a:pt x="149" y="130"/>
                </a:moveTo>
                <a:lnTo>
                  <a:pt x="149" y="151"/>
                </a:lnTo>
                <a:lnTo>
                  <a:pt x="133" y="139"/>
                </a:lnTo>
                <a:lnTo>
                  <a:pt x="139" y="130"/>
                </a:lnTo>
                <a:lnTo>
                  <a:pt x="149" y="130"/>
                </a:lnTo>
                <a:close/>
                <a:moveTo>
                  <a:pt x="127" y="130"/>
                </a:moveTo>
                <a:lnTo>
                  <a:pt x="127" y="62"/>
                </a:lnTo>
                <a:lnTo>
                  <a:pt x="149" y="62"/>
                </a:lnTo>
                <a:lnTo>
                  <a:pt x="149" y="130"/>
                </a:lnTo>
                <a:lnTo>
                  <a:pt x="127" y="130"/>
                </a:lnTo>
                <a:close/>
                <a:moveTo>
                  <a:pt x="139" y="51"/>
                </a:moveTo>
                <a:lnTo>
                  <a:pt x="149" y="51"/>
                </a:lnTo>
                <a:lnTo>
                  <a:pt x="149" y="62"/>
                </a:lnTo>
                <a:lnTo>
                  <a:pt x="139" y="62"/>
                </a:lnTo>
                <a:lnTo>
                  <a:pt x="139" y="5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87" name="Freeform 95"/>
          <p:cNvSpPr>
            <a:spLocks/>
          </p:cNvSpPr>
          <p:nvPr/>
        </p:nvSpPr>
        <p:spPr bwMode="auto">
          <a:xfrm>
            <a:off x="428625" y="2039937"/>
            <a:ext cx="60325" cy="109538"/>
          </a:xfrm>
          <a:custGeom>
            <a:avLst/>
            <a:gdLst>
              <a:gd name="T0" fmla="*/ 7 w 112"/>
              <a:gd name="T1" fmla="*/ 33 h 205"/>
              <a:gd name="T2" fmla="*/ 19 w 112"/>
              <a:gd name="T3" fmla="*/ 17 h 205"/>
              <a:gd name="T4" fmla="*/ 31 w 112"/>
              <a:gd name="T5" fmla="*/ 7 h 205"/>
              <a:gd name="T6" fmla="*/ 48 w 112"/>
              <a:gd name="T7" fmla="*/ 0 h 205"/>
              <a:gd name="T8" fmla="*/ 62 w 112"/>
              <a:gd name="T9" fmla="*/ 0 h 205"/>
              <a:gd name="T10" fmla="*/ 73 w 112"/>
              <a:gd name="T11" fmla="*/ 2 h 205"/>
              <a:gd name="T12" fmla="*/ 82 w 112"/>
              <a:gd name="T13" fmla="*/ 7 h 205"/>
              <a:gd name="T14" fmla="*/ 89 w 112"/>
              <a:gd name="T15" fmla="*/ 12 h 205"/>
              <a:gd name="T16" fmla="*/ 97 w 112"/>
              <a:gd name="T17" fmla="*/ 21 h 205"/>
              <a:gd name="T18" fmla="*/ 102 w 112"/>
              <a:gd name="T19" fmla="*/ 34 h 205"/>
              <a:gd name="T20" fmla="*/ 102 w 112"/>
              <a:gd name="T21" fmla="*/ 45 h 205"/>
              <a:gd name="T22" fmla="*/ 99 w 112"/>
              <a:gd name="T23" fmla="*/ 56 h 205"/>
              <a:gd name="T24" fmla="*/ 91 w 112"/>
              <a:gd name="T25" fmla="*/ 68 h 205"/>
              <a:gd name="T26" fmla="*/ 82 w 112"/>
              <a:gd name="T27" fmla="*/ 79 h 205"/>
              <a:gd name="T28" fmla="*/ 84 w 112"/>
              <a:gd name="T29" fmla="*/ 89 h 205"/>
              <a:gd name="T30" fmla="*/ 98 w 112"/>
              <a:gd name="T31" fmla="*/ 99 h 205"/>
              <a:gd name="T32" fmla="*/ 107 w 112"/>
              <a:gd name="T33" fmla="*/ 111 h 205"/>
              <a:gd name="T34" fmla="*/ 111 w 112"/>
              <a:gd name="T35" fmla="*/ 127 h 205"/>
              <a:gd name="T36" fmla="*/ 112 w 112"/>
              <a:gd name="T37" fmla="*/ 143 h 205"/>
              <a:gd name="T38" fmla="*/ 110 w 112"/>
              <a:gd name="T39" fmla="*/ 154 h 205"/>
              <a:gd name="T40" fmla="*/ 106 w 112"/>
              <a:gd name="T41" fmla="*/ 165 h 205"/>
              <a:gd name="T42" fmla="*/ 100 w 112"/>
              <a:gd name="T43" fmla="*/ 176 h 205"/>
              <a:gd name="T44" fmla="*/ 90 w 112"/>
              <a:gd name="T45" fmla="*/ 186 h 205"/>
              <a:gd name="T46" fmla="*/ 77 w 112"/>
              <a:gd name="T47" fmla="*/ 195 h 205"/>
              <a:gd name="T48" fmla="*/ 62 w 112"/>
              <a:gd name="T49" fmla="*/ 201 h 205"/>
              <a:gd name="T50" fmla="*/ 45 w 112"/>
              <a:gd name="T51" fmla="*/ 204 h 205"/>
              <a:gd name="T52" fmla="*/ 25 w 112"/>
              <a:gd name="T53" fmla="*/ 204 h 205"/>
              <a:gd name="T54" fmla="*/ 12 w 112"/>
              <a:gd name="T55" fmla="*/ 202 h 205"/>
              <a:gd name="T56" fmla="*/ 4 w 112"/>
              <a:gd name="T57" fmla="*/ 198 h 205"/>
              <a:gd name="T58" fmla="*/ 1 w 112"/>
              <a:gd name="T59" fmla="*/ 191 h 205"/>
              <a:gd name="T60" fmla="*/ 1 w 112"/>
              <a:gd name="T61" fmla="*/ 185 h 205"/>
              <a:gd name="T62" fmla="*/ 7 w 112"/>
              <a:gd name="T63" fmla="*/ 179 h 205"/>
              <a:gd name="T64" fmla="*/ 16 w 112"/>
              <a:gd name="T65" fmla="*/ 179 h 205"/>
              <a:gd name="T66" fmla="*/ 23 w 112"/>
              <a:gd name="T67" fmla="*/ 181 h 205"/>
              <a:gd name="T68" fmla="*/ 37 w 112"/>
              <a:gd name="T69" fmla="*/ 188 h 205"/>
              <a:gd name="T70" fmla="*/ 48 w 112"/>
              <a:gd name="T71" fmla="*/ 191 h 205"/>
              <a:gd name="T72" fmla="*/ 61 w 112"/>
              <a:gd name="T73" fmla="*/ 191 h 205"/>
              <a:gd name="T74" fmla="*/ 74 w 112"/>
              <a:gd name="T75" fmla="*/ 185 h 205"/>
              <a:gd name="T76" fmla="*/ 84 w 112"/>
              <a:gd name="T77" fmla="*/ 175 h 205"/>
              <a:gd name="T78" fmla="*/ 90 w 112"/>
              <a:gd name="T79" fmla="*/ 161 h 205"/>
              <a:gd name="T80" fmla="*/ 90 w 112"/>
              <a:gd name="T81" fmla="*/ 148 h 205"/>
              <a:gd name="T82" fmla="*/ 87 w 112"/>
              <a:gd name="T83" fmla="*/ 136 h 205"/>
              <a:gd name="T84" fmla="*/ 82 w 112"/>
              <a:gd name="T85" fmla="*/ 124 h 205"/>
              <a:gd name="T86" fmla="*/ 70 w 112"/>
              <a:gd name="T87" fmla="*/ 114 h 205"/>
              <a:gd name="T88" fmla="*/ 55 w 112"/>
              <a:gd name="T89" fmla="*/ 106 h 205"/>
              <a:gd name="T90" fmla="*/ 44 w 112"/>
              <a:gd name="T91" fmla="*/ 104 h 205"/>
              <a:gd name="T92" fmla="*/ 33 w 112"/>
              <a:gd name="T93" fmla="*/ 103 h 205"/>
              <a:gd name="T94" fmla="*/ 40 w 112"/>
              <a:gd name="T95" fmla="*/ 98 h 205"/>
              <a:gd name="T96" fmla="*/ 51 w 112"/>
              <a:gd name="T97" fmla="*/ 94 h 205"/>
              <a:gd name="T98" fmla="*/ 61 w 112"/>
              <a:gd name="T99" fmla="*/ 88 h 205"/>
              <a:gd name="T100" fmla="*/ 70 w 112"/>
              <a:gd name="T101" fmla="*/ 79 h 205"/>
              <a:gd name="T102" fmla="*/ 76 w 112"/>
              <a:gd name="T103" fmla="*/ 70 h 205"/>
              <a:gd name="T104" fmla="*/ 78 w 112"/>
              <a:gd name="T105" fmla="*/ 59 h 205"/>
              <a:gd name="T106" fmla="*/ 78 w 112"/>
              <a:gd name="T107" fmla="*/ 46 h 205"/>
              <a:gd name="T108" fmla="*/ 73 w 112"/>
              <a:gd name="T109" fmla="*/ 35 h 205"/>
              <a:gd name="T110" fmla="*/ 64 w 112"/>
              <a:gd name="T111" fmla="*/ 25 h 205"/>
              <a:gd name="T112" fmla="*/ 52 w 112"/>
              <a:gd name="T113" fmla="*/ 20 h 205"/>
              <a:gd name="T114" fmla="*/ 41 w 112"/>
              <a:gd name="T115" fmla="*/ 20 h 205"/>
              <a:gd name="T116" fmla="*/ 30 w 112"/>
              <a:gd name="T117" fmla="*/ 23 h 205"/>
              <a:gd name="T118" fmla="*/ 21 w 112"/>
              <a:gd name="T119" fmla="*/ 29 h 205"/>
              <a:gd name="T120" fmla="*/ 12 w 112"/>
              <a:gd name="T121" fmla="*/ 39 h 205"/>
              <a:gd name="T122" fmla="*/ 3 w 112"/>
              <a:gd name="T123" fmla="*/ 42 h 2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2"/>
              <a:gd name="T187" fmla="*/ 0 h 205"/>
              <a:gd name="T188" fmla="*/ 112 w 112"/>
              <a:gd name="T189" fmla="*/ 205 h 20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2" h="205">
                <a:moveTo>
                  <a:pt x="3" y="42"/>
                </a:moveTo>
                <a:lnTo>
                  <a:pt x="7" y="33"/>
                </a:lnTo>
                <a:lnTo>
                  <a:pt x="13" y="24"/>
                </a:lnTo>
                <a:lnTo>
                  <a:pt x="19" y="17"/>
                </a:lnTo>
                <a:lnTo>
                  <a:pt x="25" y="11"/>
                </a:lnTo>
                <a:lnTo>
                  <a:pt x="31" y="7"/>
                </a:lnTo>
                <a:lnTo>
                  <a:pt x="38" y="2"/>
                </a:lnTo>
                <a:lnTo>
                  <a:pt x="48" y="0"/>
                </a:lnTo>
                <a:lnTo>
                  <a:pt x="56" y="0"/>
                </a:lnTo>
                <a:lnTo>
                  <a:pt x="62" y="0"/>
                </a:lnTo>
                <a:lnTo>
                  <a:pt x="68" y="1"/>
                </a:lnTo>
                <a:lnTo>
                  <a:pt x="73" y="2"/>
                </a:lnTo>
                <a:lnTo>
                  <a:pt x="77" y="5"/>
                </a:lnTo>
                <a:lnTo>
                  <a:pt x="82" y="7"/>
                </a:lnTo>
                <a:lnTo>
                  <a:pt x="86" y="9"/>
                </a:lnTo>
                <a:lnTo>
                  <a:pt x="89" y="12"/>
                </a:lnTo>
                <a:lnTo>
                  <a:pt x="92" y="16"/>
                </a:lnTo>
                <a:lnTo>
                  <a:pt x="97" y="21"/>
                </a:lnTo>
                <a:lnTo>
                  <a:pt x="100" y="27"/>
                </a:lnTo>
                <a:lnTo>
                  <a:pt x="102" y="34"/>
                </a:lnTo>
                <a:lnTo>
                  <a:pt x="103" y="40"/>
                </a:lnTo>
                <a:lnTo>
                  <a:pt x="102" y="45"/>
                </a:lnTo>
                <a:lnTo>
                  <a:pt x="101" y="51"/>
                </a:lnTo>
                <a:lnTo>
                  <a:pt x="99" y="56"/>
                </a:lnTo>
                <a:lnTo>
                  <a:pt x="96" y="62"/>
                </a:lnTo>
                <a:lnTo>
                  <a:pt x="91" y="68"/>
                </a:lnTo>
                <a:lnTo>
                  <a:pt x="87" y="73"/>
                </a:lnTo>
                <a:lnTo>
                  <a:pt x="82" y="79"/>
                </a:lnTo>
                <a:lnTo>
                  <a:pt x="76" y="84"/>
                </a:lnTo>
                <a:lnTo>
                  <a:pt x="84" y="89"/>
                </a:lnTo>
                <a:lnTo>
                  <a:pt x="91" y="93"/>
                </a:lnTo>
                <a:lnTo>
                  <a:pt x="98" y="99"/>
                </a:lnTo>
                <a:lnTo>
                  <a:pt x="103" y="105"/>
                </a:lnTo>
                <a:lnTo>
                  <a:pt x="107" y="111"/>
                </a:lnTo>
                <a:lnTo>
                  <a:pt x="110" y="119"/>
                </a:lnTo>
                <a:lnTo>
                  <a:pt x="111" y="127"/>
                </a:lnTo>
                <a:lnTo>
                  <a:pt x="112" y="136"/>
                </a:lnTo>
                <a:lnTo>
                  <a:pt x="112" y="143"/>
                </a:lnTo>
                <a:lnTo>
                  <a:pt x="111" y="148"/>
                </a:lnTo>
                <a:lnTo>
                  <a:pt x="110" y="154"/>
                </a:lnTo>
                <a:lnTo>
                  <a:pt x="108" y="160"/>
                </a:lnTo>
                <a:lnTo>
                  <a:pt x="106" y="165"/>
                </a:lnTo>
                <a:lnTo>
                  <a:pt x="103" y="171"/>
                </a:lnTo>
                <a:lnTo>
                  <a:pt x="100" y="176"/>
                </a:lnTo>
                <a:lnTo>
                  <a:pt x="96" y="180"/>
                </a:lnTo>
                <a:lnTo>
                  <a:pt x="90" y="186"/>
                </a:lnTo>
                <a:lnTo>
                  <a:pt x="84" y="190"/>
                </a:lnTo>
                <a:lnTo>
                  <a:pt x="77" y="195"/>
                </a:lnTo>
                <a:lnTo>
                  <a:pt x="70" y="199"/>
                </a:lnTo>
                <a:lnTo>
                  <a:pt x="62" y="201"/>
                </a:lnTo>
                <a:lnTo>
                  <a:pt x="53" y="203"/>
                </a:lnTo>
                <a:lnTo>
                  <a:pt x="45" y="204"/>
                </a:lnTo>
                <a:lnTo>
                  <a:pt x="34" y="205"/>
                </a:lnTo>
                <a:lnTo>
                  <a:pt x="25" y="204"/>
                </a:lnTo>
                <a:lnTo>
                  <a:pt x="18" y="204"/>
                </a:lnTo>
                <a:lnTo>
                  <a:pt x="12" y="202"/>
                </a:lnTo>
                <a:lnTo>
                  <a:pt x="7" y="200"/>
                </a:lnTo>
                <a:lnTo>
                  <a:pt x="4" y="198"/>
                </a:lnTo>
                <a:lnTo>
                  <a:pt x="2" y="194"/>
                </a:lnTo>
                <a:lnTo>
                  <a:pt x="1" y="191"/>
                </a:lnTo>
                <a:lnTo>
                  <a:pt x="0" y="189"/>
                </a:lnTo>
                <a:lnTo>
                  <a:pt x="1" y="185"/>
                </a:lnTo>
                <a:lnTo>
                  <a:pt x="3" y="182"/>
                </a:lnTo>
                <a:lnTo>
                  <a:pt x="7" y="179"/>
                </a:lnTo>
                <a:lnTo>
                  <a:pt x="12" y="179"/>
                </a:lnTo>
                <a:lnTo>
                  <a:pt x="16" y="179"/>
                </a:lnTo>
                <a:lnTo>
                  <a:pt x="19" y="180"/>
                </a:lnTo>
                <a:lnTo>
                  <a:pt x="23" y="181"/>
                </a:lnTo>
                <a:lnTo>
                  <a:pt x="30" y="185"/>
                </a:lnTo>
                <a:lnTo>
                  <a:pt x="37" y="188"/>
                </a:lnTo>
                <a:lnTo>
                  <a:pt x="43" y="190"/>
                </a:lnTo>
                <a:lnTo>
                  <a:pt x="48" y="191"/>
                </a:lnTo>
                <a:lnTo>
                  <a:pt x="54" y="192"/>
                </a:lnTo>
                <a:lnTo>
                  <a:pt x="61" y="191"/>
                </a:lnTo>
                <a:lnTo>
                  <a:pt x="68" y="189"/>
                </a:lnTo>
                <a:lnTo>
                  <a:pt x="74" y="185"/>
                </a:lnTo>
                <a:lnTo>
                  <a:pt x="80" y="180"/>
                </a:lnTo>
                <a:lnTo>
                  <a:pt x="84" y="175"/>
                </a:lnTo>
                <a:lnTo>
                  <a:pt x="88" y="167"/>
                </a:lnTo>
                <a:lnTo>
                  <a:pt x="90" y="161"/>
                </a:lnTo>
                <a:lnTo>
                  <a:pt x="90" y="153"/>
                </a:lnTo>
                <a:lnTo>
                  <a:pt x="90" y="148"/>
                </a:lnTo>
                <a:lnTo>
                  <a:pt x="89" y="142"/>
                </a:lnTo>
                <a:lnTo>
                  <a:pt x="87" y="136"/>
                </a:lnTo>
                <a:lnTo>
                  <a:pt x="85" y="131"/>
                </a:lnTo>
                <a:lnTo>
                  <a:pt x="82" y="124"/>
                </a:lnTo>
                <a:lnTo>
                  <a:pt x="77" y="119"/>
                </a:lnTo>
                <a:lnTo>
                  <a:pt x="70" y="114"/>
                </a:lnTo>
                <a:lnTo>
                  <a:pt x="60" y="108"/>
                </a:lnTo>
                <a:lnTo>
                  <a:pt x="55" y="106"/>
                </a:lnTo>
                <a:lnTo>
                  <a:pt x="49" y="104"/>
                </a:lnTo>
                <a:lnTo>
                  <a:pt x="44" y="104"/>
                </a:lnTo>
                <a:lnTo>
                  <a:pt x="37" y="103"/>
                </a:lnTo>
                <a:lnTo>
                  <a:pt x="33" y="103"/>
                </a:lnTo>
                <a:lnTo>
                  <a:pt x="33" y="99"/>
                </a:lnTo>
                <a:lnTo>
                  <a:pt x="40" y="98"/>
                </a:lnTo>
                <a:lnTo>
                  <a:pt x="45" y="96"/>
                </a:lnTo>
                <a:lnTo>
                  <a:pt x="51" y="94"/>
                </a:lnTo>
                <a:lnTo>
                  <a:pt x="56" y="91"/>
                </a:lnTo>
                <a:lnTo>
                  <a:pt x="61" y="88"/>
                </a:lnTo>
                <a:lnTo>
                  <a:pt x="67" y="83"/>
                </a:lnTo>
                <a:lnTo>
                  <a:pt x="70" y="79"/>
                </a:lnTo>
                <a:lnTo>
                  <a:pt x="73" y="74"/>
                </a:lnTo>
                <a:lnTo>
                  <a:pt x="76" y="70"/>
                </a:lnTo>
                <a:lnTo>
                  <a:pt x="77" y="65"/>
                </a:lnTo>
                <a:lnTo>
                  <a:pt x="78" y="59"/>
                </a:lnTo>
                <a:lnTo>
                  <a:pt x="78" y="53"/>
                </a:lnTo>
                <a:lnTo>
                  <a:pt x="78" y="46"/>
                </a:lnTo>
                <a:lnTo>
                  <a:pt x="76" y="40"/>
                </a:lnTo>
                <a:lnTo>
                  <a:pt x="73" y="35"/>
                </a:lnTo>
                <a:lnTo>
                  <a:pt x="69" y="29"/>
                </a:lnTo>
                <a:lnTo>
                  <a:pt x="64" y="25"/>
                </a:lnTo>
                <a:lnTo>
                  <a:pt x="58" y="22"/>
                </a:lnTo>
                <a:lnTo>
                  <a:pt x="52" y="20"/>
                </a:lnTo>
                <a:lnTo>
                  <a:pt x="46" y="20"/>
                </a:lnTo>
                <a:lnTo>
                  <a:pt x="41" y="20"/>
                </a:lnTo>
                <a:lnTo>
                  <a:pt x="34" y="21"/>
                </a:lnTo>
                <a:lnTo>
                  <a:pt x="30" y="23"/>
                </a:lnTo>
                <a:lnTo>
                  <a:pt x="25" y="26"/>
                </a:lnTo>
                <a:lnTo>
                  <a:pt x="21" y="29"/>
                </a:lnTo>
                <a:lnTo>
                  <a:pt x="16" y="34"/>
                </a:lnTo>
                <a:lnTo>
                  <a:pt x="12" y="39"/>
                </a:lnTo>
                <a:lnTo>
                  <a:pt x="8" y="44"/>
                </a:lnTo>
                <a:lnTo>
                  <a:pt x="3" y="4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88" name="Freeform 96"/>
          <p:cNvSpPr>
            <a:spLocks noEditPoints="1"/>
          </p:cNvSpPr>
          <p:nvPr/>
        </p:nvSpPr>
        <p:spPr bwMode="auto">
          <a:xfrm>
            <a:off x="506413" y="2039937"/>
            <a:ext cx="68262" cy="109538"/>
          </a:xfrm>
          <a:custGeom>
            <a:avLst/>
            <a:gdLst>
              <a:gd name="T0" fmla="*/ 1 w 128"/>
              <a:gd name="T1" fmla="*/ 88 h 205"/>
              <a:gd name="T2" fmla="*/ 7 w 128"/>
              <a:gd name="T3" fmla="*/ 59 h 205"/>
              <a:gd name="T4" fmla="*/ 16 w 128"/>
              <a:gd name="T5" fmla="*/ 35 h 205"/>
              <a:gd name="T6" fmla="*/ 29 w 128"/>
              <a:gd name="T7" fmla="*/ 16 h 205"/>
              <a:gd name="T8" fmla="*/ 44 w 128"/>
              <a:gd name="T9" fmla="*/ 6 h 205"/>
              <a:gd name="T10" fmla="*/ 58 w 128"/>
              <a:gd name="T11" fmla="*/ 0 h 205"/>
              <a:gd name="T12" fmla="*/ 70 w 128"/>
              <a:gd name="T13" fmla="*/ 0 h 205"/>
              <a:gd name="T14" fmla="*/ 81 w 128"/>
              <a:gd name="T15" fmla="*/ 4 h 205"/>
              <a:gd name="T16" fmla="*/ 91 w 128"/>
              <a:gd name="T17" fmla="*/ 10 h 205"/>
              <a:gd name="T18" fmla="*/ 101 w 128"/>
              <a:gd name="T19" fmla="*/ 18 h 205"/>
              <a:gd name="T20" fmla="*/ 110 w 128"/>
              <a:gd name="T21" fmla="*/ 31 h 205"/>
              <a:gd name="T22" fmla="*/ 119 w 128"/>
              <a:gd name="T23" fmla="*/ 47 h 205"/>
              <a:gd name="T24" fmla="*/ 125 w 128"/>
              <a:gd name="T25" fmla="*/ 67 h 205"/>
              <a:gd name="T26" fmla="*/ 127 w 128"/>
              <a:gd name="T27" fmla="*/ 89 h 205"/>
              <a:gd name="T28" fmla="*/ 127 w 128"/>
              <a:gd name="T29" fmla="*/ 118 h 205"/>
              <a:gd name="T30" fmla="*/ 122 w 128"/>
              <a:gd name="T31" fmla="*/ 147 h 205"/>
              <a:gd name="T32" fmla="*/ 113 w 128"/>
              <a:gd name="T33" fmla="*/ 171 h 205"/>
              <a:gd name="T34" fmla="*/ 100 w 128"/>
              <a:gd name="T35" fmla="*/ 187 h 205"/>
              <a:gd name="T36" fmla="*/ 86 w 128"/>
              <a:gd name="T37" fmla="*/ 199 h 205"/>
              <a:gd name="T38" fmla="*/ 70 w 128"/>
              <a:gd name="T39" fmla="*/ 204 h 205"/>
              <a:gd name="T40" fmla="*/ 56 w 128"/>
              <a:gd name="T41" fmla="*/ 204 h 205"/>
              <a:gd name="T42" fmla="*/ 43 w 128"/>
              <a:gd name="T43" fmla="*/ 200 h 205"/>
              <a:gd name="T44" fmla="*/ 32 w 128"/>
              <a:gd name="T45" fmla="*/ 191 h 205"/>
              <a:gd name="T46" fmla="*/ 21 w 128"/>
              <a:gd name="T47" fmla="*/ 179 h 205"/>
              <a:gd name="T48" fmla="*/ 13 w 128"/>
              <a:gd name="T49" fmla="*/ 164 h 205"/>
              <a:gd name="T50" fmla="*/ 7 w 128"/>
              <a:gd name="T51" fmla="*/ 149 h 205"/>
              <a:gd name="T52" fmla="*/ 3 w 128"/>
              <a:gd name="T53" fmla="*/ 132 h 205"/>
              <a:gd name="T54" fmla="*/ 0 w 128"/>
              <a:gd name="T55" fmla="*/ 114 h 205"/>
              <a:gd name="T56" fmla="*/ 28 w 128"/>
              <a:gd name="T57" fmla="*/ 107 h 205"/>
              <a:gd name="T58" fmla="*/ 32 w 128"/>
              <a:gd name="T59" fmla="*/ 145 h 205"/>
              <a:gd name="T60" fmla="*/ 39 w 128"/>
              <a:gd name="T61" fmla="*/ 174 h 205"/>
              <a:gd name="T62" fmla="*/ 44 w 128"/>
              <a:gd name="T63" fmla="*/ 183 h 205"/>
              <a:gd name="T64" fmla="*/ 49 w 128"/>
              <a:gd name="T65" fmla="*/ 190 h 205"/>
              <a:gd name="T66" fmla="*/ 55 w 128"/>
              <a:gd name="T67" fmla="*/ 194 h 205"/>
              <a:gd name="T68" fmla="*/ 64 w 128"/>
              <a:gd name="T69" fmla="*/ 195 h 205"/>
              <a:gd name="T70" fmla="*/ 72 w 128"/>
              <a:gd name="T71" fmla="*/ 193 h 205"/>
              <a:gd name="T72" fmla="*/ 80 w 128"/>
              <a:gd name="T73" fmla="*/ 188 h 205"/>
              <a:gd name="T74" fmla="*/ 88 w 128"/>
              <a:gd name="T75" fmla="*/ 179 h 205"/>
              <a:gd name="T76" fmla="*/ 93 w 128"/>
              <a:gd name="T77" fmla="*/ 164 h 205"/>
              <a:gd name="T78" fmla="*/ 98 w 128"/>
              <a:gd name="T79" fmla="*/ 134 h 205"/>
              <a:gd name="T80" fmla="*/ 99 w 128"/>
              <a:gd name="T81" fmla="*/ 95 h 205"/>
              <a:gd name="T82" fmla="*/ 98 w 128"/>
              <a:gd name="T83" fmla="*/ 64 h 205"/>
              <a:gd name="T84" fmla="*/ 93 w 128"/>
              <a:gd name="T85" fmla="*/ 38 h 205"/>
              <a:gd name="T86" fmla="*/ 87 w 128"/>
              <a:gd name="T87" fmla="*/ 24 h 205"/>
              <a:gd name="T88" fmla="*/ 79 w 128"/>
              <a:gd name="T89" fmla="*/ 15 h 205"/>
              <a:gd name="T90" fmla="*/ 72 w 128"/>
              <a:gd name="T91" fmla="*/ 11 h 205"/>
              <a:gd name="T92" fmla="*/ 65 w 128"/>
              <a:gd name="T93" fmla="*/ 10 h 205"/>
              <a:gd name="T94" fmla="*/ 55 w 128"/>
              <a:gd name="T95" fmla="*/ 12 h 205"/>
              <a:gd name="T96" fmla="*/ 47 w 128"/>
              <a:gd name="T97" fmla="*/ 19 h 205"/>
              <a:gd name="T98" fmla="*/ 38 w 128"/>
              <a:gd name="T99" fmla="*/ 34 h 205"/>
              <a:gd name="T100" fmla="*/ 33 w 128"/>
              <a:gd name="T101" fmla="*/ 56 h 205"/>
              <a:gd name="T102" fmla="*/ 29 w 128"/>
              <a:gd name="T103" fmla="*/ 82 h 205"/>
              <a:gd name="T104" fmla="*/ 28 w 128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8"/>
              <a:gd name="T160" fmla="*/ 0 h 205"/>
              <a:gd name="T161" fmla="*/ 128 w 128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8" h="205">
                <a:moveTo>
                  <a:pt x="0" y="104"/>
                </a:moveTo>
                <a:lnTo>
                  <a:pt x="1" y="88"/>
                </a:lnTo>
                <a:lnTo>
                  <a:pt x="3" y="72"/>
                </a:lnTo>
                <a:lnTo>
                  <a:pt x="7" y="59"/>
                </a:lnTo>
                <a:lnTo>
                  <a:pt x="11" y="46"/>
                </a:lnTo>
                <a:lnTo>
                  <a:pt x="16" y="35"/>
                </a:lnTo>
                <a:lnTo>
                  <a:pt x="22" y="24"/>
                </a:lnTo>
                <a:lnTo>
                  <a:pt x="29" y="16"/>
                </a:lnTo>
                <a:lnTo>
                  <a:pt x="38" y="10"/>
                </a:lnTo>
                <a:lnTo>
                  <a:pt x="44" y="6"/>
                </a:lnTo>
                <a:lnTo>
                  <a:pt x="51" y="2"/>
                </a:lnTo>
                <a:lnTo>
                  <a:pt x="58" y="0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1" y="4"/>
                </a:lnTo>
                <a:lnTo>
                  <a:pt x="87" y="6"/>
                </a:lnTo>
                <a:lnTo>
                  <a:pt x="91" y="10"/>
                </a:lnTo>
                <a:lnTo>
                  <a:pt x="96" y="13"/>
                </a:lnTo>
                <a:lnTo>
                  <a:pt x="101" y="18"/>
                </a:lnTo>
                <a:lnTo>
                  <a:pt x="105" y="23"/>
                </a:lnTo>
                <a:lnTo>
                  <a:pt x="110" y="31"/>
                </a:lnTo>
                <a:lnTo>
                  <a:pt x="115" y="39"/>
                </a:lnTo>
                <a:lnTo>
                  <a:pt x="119" y="47"/>
                </a:lnTo>
                <a:lnTo>
                  <a:pt x="122" y="56"/>
                </a:lnTo>
                <a:lnTo>
                  <a:pt x="125" y="67"/>
                </a:lnTo>
                <a:lnTo>
                  <a:pt x="126" y="77"/>
                </a:lnTo>
                <a:lnTo>
                  <a:pt x="127" y="89"/>
                </a:lnTo>
                <a:lnTo>
                  <a:pt x="128" y="101"/>
                </a:lnTo>
                <a:lnTo>
                  <a:pt x="127" y="118"/>
                </a:lnTo>
                <a:lnTo>
                  <a:pt x="125" y="132"/>
                </a:lnTo>
                <a:lnTo>
                  <a:pt x="122" y="147"/>
                </a:lnTo>
                <a:lnTo>
                  <a:pt x="118" y="159"/>
                </a:lnTo>
                <a:lnTo>
                  <a:pt x="113" y="171"/>
                </a:lnTo>
                <a:lnTo>
                  <a:pt x="106" y="180"/>
                </a:lnTo>
                <a:lnTo>
                  <a:pt x="100" y="187"/>
                </a:lnTo>
                <a:lnTo>
                  <a:pt x="93" y="193"/>
                </a:lnTo>
                <a:lnTo>
                  <a:pt x="86" y="199"/>
                </a:lnTo>
                <a:lnTo>
                  <a:pt x="77" y="202"/>
                </a:lnTo>
                <a:lnTo>
                  <a:pt x="70" y="204"/>
                </a:lnTo>
                <a:lnTo>
                  <a:pt x="63" y="205"/>
                </a:lnTo>
                <a:lnTo>
                  <a:pt x="56" y="204"/>
                </a:lnTo>
                <a:lnTo>
                  <a:pt x="49" y="203"/>
                </a:lnTo>
                <a:lnTo>
                  <a:pt x="43" y="200"/>
                </a:lnTo>
                <a:lnTo>
                  <a:pt x="38" y="196"/>
                </a:lnTo>
                <a:lnTo>
                  <a:pt x="32" y="191"/>
                </a:lnTo>
                <a:lnTo>
                  <a:pt x="26" y="186"/>
                </a:lnTo>
                <a:lnTo>
                  <a:pt x="21" y="179"/>
                </a:lnTo>
                <a:lnTo>
                  <a:pt x="16" y="172"/>
                </a:lnTo>
                <a:lnTo>
                  <a:pt x="13" y="164"/>
                </a:lnTo>
                <a:lnTo>
                  <a:pt x="10" y="156"/>
                </a:lnTo>
                <a:lnTo>
                  <a:pt x="7" y="149"/>
                </a:lnTo>
                <a:lnTo>
                  <a:pt x="5" y="140"/>
                </a:lnTo>
                <a:lnTo>
                  <a:pt x="3" y="132"/>
                </a:lnTo>
                <a:lnTo>
                  <a:pt x="1" y="123"/>
                </a:lnTo>
                <a:lnTo>
                  <a:pt x="0" y="114"/>
                </a:lnTo>
                <a:lnTo>
                  <a:pt x="0" y="104"/>
                </a:lnTo>
                <a:close/>
                <a:moveTo>
                  <a:pt x="28" y="107"/>
                </a:moveTo>
                <a:lnTo>
                  <a:pt x="29" y="127"/>
                </a:lnTo>
                <a:lnTo>
                  <a:pt x="32" y="145"/>
                </a:lnTo>
                <a:lnTo>
                  <a:pt x="35" y="160"/>
                </a:lnTo>
                <a:lnTo>
                  <a:pt x="39" y="174"/>
                </a:lnTo>
                <a:lnTo>
                  <a:pt x="41" y="179"/>
                </a:lnTo>
                <a:lnTo>
                  <a:pt x="44" y="183"/>
                </a:lnTo>
                <a:lnTo>
                  <a:pt x="46" y="187"/>
                </a:lnTo>
                <a:lnTo>
                  <a:pt x="49" y="190"/>
                </a:lnTo>
                <a:lnTo>
                  <a:pt x="52" y="192"/>
                </a:lnTo>
                <a:lnTo>
                  <a:pt x="55" y="194"/>
                </a:lnTo>
                <a:lnTo>
                  <a:pt x="60" y="195"/>
                </a:lnTo>
                <a:lnTo>
                  <a:pt x="64" y="195"/>
                </a:lnTo>
                <a:lnTo>
                  <a:pt x="68" y="194"/>
                </a:lnTo>
                <a:lnTo>
                  <a:pt x="72" y="193"/>
                </a:lnTo>
                <a:lnTo>
                  <a:pt x="76" y="191"/>
                </a:lnTo>
                <a:lnTo>
                  <a:pt x="80" y="188"/>
                </a:lnTo>
                <a:lnTo>
                  <a:pt x="83" y="184"/>
                </a:lnTo>
                <a:lnTo>
                  <a:pt x="88" y="179"/>
                </a:lnTo>
                <a:lnTo>
                  <a:pt x="91" y="173"/>
                </a:lnTo>
                <a:lnTo>
                  <a:pt x="93" y="164"/>
                </a:lnTo>
                <a:lnTo>
                  <a:pt x="96" y="151"/>
                </a:lnTo>
                <a:lnTo>
                  <a:pt x="98" y="134"/>
                </a:lnTo>
                <a:lnTo>
                  <a:pt x="99" y="116"/>
                </a:lnTo>
                <a:lnTo>
                  <a:pt x="99" y="95"/>
                </a:lnTo>
                <a:lnTo>
                  <a:pt x="99" y="78"/>
                </a:lnTo>
                <a:lnTo>
                  <a:pt x="98" y="64"/>
                </a:lnTo>
                <a:lnTo>
                  <a:pt x="95" y="50"/>
                </a:lnTo>
                <a:lnTo>
                  <a:pt x="93" y="38"/>
                </a:lnTo>
                <a:lnTo>
                  <a:pt x="90" y="31"/>
                </a:lnTo>
                <a:lnTo>
                  <a:pt x="87" y="24"/>
                </a:lnTo>
                <a:lnTo>
                  <a:pt x="82" y="19"/>
                </a:lnTo>
                <a:lnTo>
                  <a:pt x="79" y="15"/>
                </a:lnTo>
                <a:lnTo>
                  <a:pt x="76" y="13"/>
                </a:lnTo>
                <a:lnTo>
                  <a:pt x="72" y="11"/>
                </a:lnTo>
                <a:lnTo>
                  <a:pt x="69" y="10"/>
                </a:lnTo>
                <a:lnTo>
                  <a:pt x="65" y="10"/>
                </a:lnTo>
                <a:lnTo>
                  <a:pt x="60" y="11"/>
                </a:lnTo>
                <a:lnTo>
                  <a:pt x="55" y="12"/>
                </a:lnTo>
                <a:lnTo>
                  <a:pt x="51" y="15"/>
                </a:lnTo>
                <a:lnTo>
                  <a:pt x="47" y="19"/>
                </a:lnTo>
                <a:lnTo>
                  <a:pt x="42" y="25"/>
                </a:lnTo>
                <a:lnTo>
                  <a:pt x="38" y="34"/>
                </a:lnTo>
                <a:lnTo>
                  <a:pt x="35" y="44"/>
                </a:lnTo>
                <a:lnTo>
                  <a:pt x="33" y="56"/>
                </a:lnTo>
                <a:lnTo>
                  <a:pt x="31" y="69"/>
                </a:lnTo>
                <a:lnTo>
                  <a:pt x="29" y="82"/>
                </a:lnTo>
                <a:lnTo>
                  <a:pt x="29" y="95"/>
                </a:lnTo>
                <a:lnTo>
                  <a:pt x="28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89" name="Freeform 97"/>
          <p:cNvSpPr>
            <a:spLocks noEditPoints="1"/>
          </p:cNvSpPr>
          <p:nvPr/>
        </p:nvSpPr>
        <p:spPr bwMode="auto">
          <a:xfrm>
            <a:off x="585788" y="2039937"/>
            <a:ext cx="66675" cy="109538"/>
          </a:xfrm>
          <a:custGeom>
            <a:avLst/>
            <a:gdLst>
              <a:gd name="T0" fmla="*/ 1 w 127"/>
              <a:gd name="T1" fmla="*/ 88 h 205"/>
              <a:gd name="T2" fmla="*/ 6 w 127"/>
              <a:gd name="T3" fmla="*/ 59 h 205"/>
              <a:gd name="T4" fmla="*/ 15 w 127"/>
              <a:gd name="T5" fmla="*/ 35 h 205"/>
              <a:gd name="T6" fmla="*/ 29 w 127"/>
              <a:gd name="T7" fmla="*/ 16 h 205"/>
              <a:gd name="T8" fmla="*/ 43 w 127"/>
              <a:gd name="T9" fmla="*/ 6 h 205"/>
              <a:gd name="T10" fmla="*/ 57 w 127"/>
              <a:gd name="T11" fmla="*/ 0 h 205"/>
              <a:gd name="T12" fmla="*/ 69 w 127"/>
              <a:gd name="T13" fmla="*/ 0 h 205"/>
              <a:gd name="T14" fmla="*/ 81 w 127"/>
              <a:gd name="T15" fmla="*/ 4 h 205"/>
              <a:gd name="T16" fmla="*/ 91 w 127"/>
              <a:gd name="T17" fmla="*/ 10 h 205"/>
              <a:gd name="T18" fmla="*/ 100 w 127"/>
              <a:gd name="T19" fmla="*/ 18 h 205"/>
              <a:gd name="T20" fmla="*/ 110 w 127"/>
              <a:gd name="T21" fmla="*/ 31 h 205"/>
              <a:gd name="T22" fmla="*/ 118 w 127"/>
              <a:gd name="T23" fmla="*/ 47 h 205"/>
              <a:gd name="T24" fmla="*/ 124 w 127"/>
              <a:gd name="T25" fmla="*/ 67 h 205"/>
              <a:gd name="T26" fmla="*/ 127 w 127"/>
              <a:gd name="T27" fmla="*/ 89 h 205"/>
              <a:gd name="T28" fmla="*/ 126 w 127"/>
              <a:gd name="T29" fmla="*/ 118 h 205"/>
              <a:gd name="T30" fmla="*/ 122 w 127"/>
              <a:gd name="T31" fmla="*/ 147 h 205"/>
              <a:gd name="T32" fmla="*/ 112 w 127"/>
              <a:gd name="T33" fmla="*/ 171 h 205"/>
              <a:gd name="T34" fmla="*/ 99 w 127"/>
              <a:gd name="T35" fmla="*/ 187 h 205"/>
              <a:gd name="T36" fmla="*/ 85 w 127"/>
              <a:gd name="T37" fmla="*/ 199 h 205"/>
              <a:gd name="T38" fmla="*/ 70 w 127"/>
              <a:gd name="T39" fmla="*/ 204 h 205"/>
              <a:gd name="T40" fmla="*/ 56 w 127"/>
              <a:gd name="T41" fmla="*/ 204 h 205"/>
              <a:gd name="T42" fmla="*/ 43 w 127"/>
              <a:gd name="T43" fmla="*/ 200 h 205"/>
              <a:gd name="T44" fmla="*/ 31 w 127"/>
              <a:gd name="T45" fmla="*/ 191 h 205"/>
              <a:gd name="T46" fmla="*/ 21 w 127"/>
              <a:gd name="T47" fmla="*/ 179 h 205"/>
              <a:gd name="T48" fmla="*/ 12 w 127"/>
              <a:gd name="T49" fmla="*/ 164 h 205"/>
              <a:gd name="T50" fmla="*/ 6 w 127"/>
              <a:gd name="T51" fmla="*/ 149 h 205"/>
              <a:gd name="T52" fmla="*/ 2 w 127"/>
              <a:gd name="T53" fmla="*/ 132 h 205"/>
              <a:gd name="T54" fmla="*/ 0 w 127"/>
              <a:gd name="T55" fmla="*/ 114 h 205"/>
              <a:gd name="T56" fmla="*/ 29 w 127"/>
              <a:gd name="T57" fmla="*/ 107 h 205"/>
              <a:gd name="T58" fmla="*/ 31 w 127"/>
              <a:gd name="T59" fmla="*/ 145 h 205"/>
              <a:gd name="T60" fmla="*/ 38 w 127"/>
              <a:gd name="T61" fmla="*/ 174 h 205"/>
              <a:gd name="T62" fmla="*/ 43 w 127"/>
              <a:gd name="T63" fmla="*/ 183 h 205"/>
              <a:gd name="T64" fmla="*/ 49 w 127"/>
              <a:gd name="T65" fmla="*/ 190 h 205"/>
              <a:gd name="T66" fmla="*/ 56 w 127"/>
              <a:gd name="T67" fmla="*/ 194 h 205"/>
              <a:gd name="T68" fmla="*/ 63 w 127"/>
              <a:gd name="T69" fmla="*/ 195 h 205"/>
              <a:gd name="T70" fmla="*/ 71 w 127"/>
              <a:gd name="T71" fmla="*/ 193 h 205"/>
              <a:gd name="T72" fmla="*/ 80 w 127"/>
              <a:gd name="T73" fmla="*/ 188 h 205"/>
              <a:gd name="T74" fmla="*/ 87 w 127"/>
              <a:gd name="T75" fmla="*/ 179 h 205"/>
              <a:gd name="T76" fmla="*/ 92 w 127"/>
              <a:gd name="T77" fmla="*/ 164 h 205"/>
              <a:gd name="T78" fmla="*/ 97 w 127"/>
              <a:gd name="T79" fmla="*/ 134 h 205"/>
              <a:gd name="T80" fmla="*/ 98 w 127"/>
              <a:gd name="T81" fmla="*/ 95 h 205"/>
              <a:gd name="T82" fmla="*/ 97 w 127"/>
              <a:gd name="T83" fmla="*/ 64 h 205"/>
              <a:gd name="T84" fmla="*/ 92 w 127"/>
              <a:gd name="T85" fmla="*/ 38 h 205"/>
              <a:gd name="T86" fmla="*/ 86 w 127"/>
              <a:gd name="T87" fmla="*/ 24 h 205"/>
              <a:gd name="T88" fmla="*/ 79 w 127"/>
              <a:gd name="T89" fmla="*/ 15 h 205"/>
              <a:gd name="T90" fmla="*/ 71 w 127"/>
              <a:gd name="T91" fmla="*/ 11 h 205"/>
              <a:gd name="T92" fmla="*/ 64 w 127"/>
              <a:gd name="T93" fmla="*/ 10 h 205"/>
              <a:gd name="T94" fmla="*/ 55 w 127"/>
              <a:gd name="T95" fmla="*/ 12 h 205"/>
              <a:gd name="T96" fmla="*/ 47 w 127"/>
              <a:gd name="T97" fmla="*/ 19 h 205"/>
              <a:gd name="T98" fmla="*/ 38 w 127"/>
              <a:gd name="T99" fmla="*/ 34 h 205"/>
              <a:gd name="T100" fmla="*/ 32 w 127"/>
              <a:gd name="T101" fmla="*/ 56 h 205"/>
              <a:gd name="T102" fmla="*/ 30 w 127"/>
              <a:gd name="T103" fmla="*/ 82 h 205"/>
              <a:gd name="T104" fmla="*/ 29 w 127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7"/>
              <a:gd name="T160" fmla="*/ 0 h 205"/>
              <a:gd name="T161" fmla="*/ 127 w 127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7" h="205">
                <a:moveTo>
                  <a:pt x="0" y="104"/>
                </a:moveTo>
                <a:lnTo>
                  <a:pt x="1" y="88"/>
                </a:lnTo>
                <a:lnTo>
                  <a:pt x="3" y="72"/>
                </a:lnTo>
                <a:lnTo>
                  <a:pt x="6" y="59"/>
                </a:lnTo>
                <a:lnTo>
                  <a:pt x="10" y="46"/>
                </a:lnTo>
                <a:lnTo>
                  <a:pt x="15" y="35"/>
                </a:lnTo>
                <a:lnTo>
                  <a:pt x="22" y="24"/>
                </a:lnTo>
                <a:lnTo>
                  <a:pt x="29" y="16"/>
                </a:lnTo>
                <a:lnTo>
                  <a:pt x="37" y="10"/>
                </a:lnTo>
                <a:lnTo>
                  <a:pt x="43" y="6"/>
                </a:lnTo>
                <a:lnTo>
                  <a:pt x="51" y="2"/>
                </a:lnTo>
                <a:lnTo>
                  <a:pt x="57" y="0"/>
                </a:lnTo>
                <a:lnTo>
                  <a:pt x="64" y="0"/>
                </a:lnTo>
                <a:lnTo>
                  <a:pt x="69" y="0"/>
                </a:lnTo>
                <a:lnTo>
                  <a:pt x="76" y="1"/>
                </a:lnTo>
                <a:lnTo>
                  <a:pt x="81" y="4"/>
                </a:lnTo>
                <a:lnTo>
                  <a:pt x="86" y="6"/>
                </a:lnTo>
                <a:lnTo>
                  <a:pt x="91" y="10"/>
                </a:lnTo>
                <a:lnTo>
                  <a:pt x="95" y="13"/>
                </a:lnTo>
                <a:lnTo>
                  <a:pt x="100" y="18"/>
                </a:lnTo>
                <a:lnTo>
                  <a:pt x="105" y="23"/>
                </a:lnTo>
                <a:lnTo>
                  <a:pt x="110" y="31"/>
                </a:lnTo>
                <a:lnTo>
                  <a:pt x="115" y="39"/>
                </a:lnTo>
                <a:lnTo>
                  <a:pt x="118" y="47"/>
                </a:lnTo>
                <a:lnTo>
                  <a:pt x="121" y="56"/>
                </a:lnTo>
                <a:lnTo>
                  <a:pt x="124" y="67"/>
                </a:lnTo>
                <a:lnTo>
                  <a:pt x="125" y="77"/>
                </a:lnTo>
                <a:lnTo>
                  <a:pt x="127" y="89"/>
                </a:lnTo>
                <a:lnTo>
                  <a:pt x="127" y="101"/>
                </a:lnTo>
                <a:lnTo>
                  <a:pt x="126" y="118"/>
                </a:lnTo>
                <a:lnTo>
                  <a:pt x="124" y="132"/>
                </a:lnTo>
                <a:lnTo>
                  <a:pt x="122" y="147"/>
                </a:lnTo>
                <a:lnTo>
                  <a:pt x="117" y="159"/>
                </a:lnTo>
                <a:lnTo>
                  <a:pt x="112" y="171"/>
                </a:lnTo>
                <a:lnTo>
                  <a:pt x="107" y="180"/>
                </a:lnTo>
                <a:lnTo>
                  <a:pt x="99" y="187"/>
                </a:lnTo>
                <a:lnTo>
                  <a:pt x="92" y="193"/>
                </a:lnTo>
                <a:lnTo>
                  <a:pt x="85" y="199"/>
                </a:lnTo>
                <a:lnTo>
                  <a:pt x="78" y="202"/>
                </a:lnTo>
                <a:lnTo>
                  <a:pt x="70" y="204"/>
                </a:lnTo>
                <a:lnTo>
                  <a:pt x="63" y="205"/>
                </a:lnTo>
                <a:lnTo>
                  <a:pt x="56" y="204"/>
                </a:lnTo>
                <a:lnTo>
                  <a:pt x="50" y="203"/>
                </a:lnTo>
                <a:lnTo>
                  <a:pt x="43" y="200"/>
                </a:lnTo>
                <a:lnTo>
                  <a:pt x="37" y="196"/>
                </a:lnTo>
                <a:lnTo>
                  <a:pt x="31" y="191"/>
                </a:lnTo>
                <a:lnTo>
                  <a:pt x="26" y="186"/>
                </a:lnTo>
                <a:lnTo>
                  <a:pt x="21" y="179"/>
                </a:lnTo>
                <a:lnTo>
                  <a:pt x="15" y="172"/>
                </a:lnTo>
                <a:lnTo>
                  <a:pt x="12" y="164"/>
                </a:lnTo>
                <a:lnTo>
                  <a:pt x="9" y="156"/>
                </a:lnTo>
                <a:lnTo>
                  <a:pt x="6" y="149"/>
                </a:lnTo>
                <a:lnTo>
                  <a:pt x="4" y="140"/>
                </a:lnTo>
                <a:lnTo>
                  <a:pt x="2" y="132"/>
                </a:lnTo>
                <a:lnTo>
                  <a:pt x="1" y="123"/>
                </a:lnTo>
                <a:lnTo>
                  <a:pt x="0" y="114"/>
                </a:lnTo>
                <a:lnTo>
                  <a:pt x="0" y="104"/>
                </a:lnTo>
                <a:close/>
                <a:moveTo>
                  <a:pt x="29" y="107"/>
                </a:moveTo>
                <a:lnTo>
                  <a:pt x="29" y="127"/>
                </a:lnTo>
                <a:lnTo>
                  <a:pt x="31" y="145"/>
                </a:lnTo>
                <a:lnTo>
                  <a:pt x="34" y="160"/>
                </a:lnTo>
                <a:lnTo>
                  <a:pt x="38" y="174"/>
                </a:lnTo>
                <a:lnTo>
                  <a:pt x="40" y="179"/>
                </a:lnTo>
                <a:lnTo>
                  <a:pt x="43" y="183"/>
                </a:lnTo>
                <a:lnTo>
                  <a:pt x="45" y="187"/>
                </a:lnTo>
                <a:lnTo>
                  <a:pt x="49" y="190"/>
                </a:lnTo>
                <a:lnTo>
                  <a:pt x="52" y="192"/>
                </a:lnTo>
                <a:lnTo>
                  <a:pt x="56" y="194"/>
                </a:lnTo>
                <a:lnTo>
                  <a:pt x="59" y="195"/>
                </a:lnTo>
                <a:lnTo>
                  <a:pt x="63" y="195"/>
                </a:lnTo>
                <a:lnTo>
                  <a:pt x="67" y="194"/>
                </a:lnTo>
                <a:lnTo>
                  <a:pt x="71" y="193"/>
                </a:lnTo>
                <a:lnTo>
                  <a:pt x="76" y="191"/>
                </a:lnTo>
                <a:lnTo>
                  <a:pt x="80" y="188"/>
                </a:lnTo>
                <a:lnTo>
                  <a:pt x="84" y="184"/>
                </a:lnTo>
                <a:lnTo>
                  <a:pt x="87" y="179"/>
                </a:lnTo>
                <a:lnTo>
                  <a:pt x="90" y="173"/>
                </a:lnTo>
                <a:lnTo>
                  <a:pt x="92" y="164"/>
                </a:lnTo>
                <a:lnTo>
                  <a:pt x="95" y="151"/>
                </a:lnTo>
                <a:lnTo>
                  <a:pt x="97" y="134"/>
                </a:lnTo>
                <a:lnTo>
                  <a:pt x="98" y="116"/>
                </a:lnTo>
                <a:lnTo>
                  <a:pt x="98" y="95"/>
                </a:lnTo>
                <a:lnTo>
                  <a:pt x="98" y="78"/>
                </a:lnTo>
                <a:lnTo>
                  <a:pt x="97" y="64"/>
                </a:lnTo>
                <a:lnTo>
                  <a:pt x="95" y="50"/>
                </a:lnTo>
                <a:lnTo>
                  <a:pt x="92" y="38"/>
                </a:lnTo>
                <a:lnTo>
                  <a:pt x="89" y="31"/>
                </a:lnTo>
                <a:lnTo>
                  <a:pt x="86" y="24"/>
                </a:lnTo>
                <a:lnTo>
                  <a:pt x="83" y="19"/>
                </a:lnTo>
                <a:lnTo>
                  <a:pt x="79" y="15"/>
                </a:lnTo>
                <a:lnTo>
                  <a:pt x="76" y="13"/>
                </a:lnTo>
                <a:lnTo>
                  <a:pt x="71" y="11"/>
                </a:lnTo>
                <a:lnTo>
                  <a:pt x="68" y="10"/>
                </a:lnTo>
                <a:lnTo>
                  <a:pt x="64" y="10"/>
                </a:lnTo>
                <a:lnTo>
                  <a:pt x="59" y="11"/>
                </a:lnTo>
                <a:lnTo>
                  <a:pt x="55" y="12"/>
                </a:lnTo>
                <a:lnTo>
                  <a:pt x="51" y="15"/>
                </a:lnTo>
                <a:lnTo>
                  <a:pt x="47" y="19"/>
                </a:lnTo>
                <a:lnTo>
                  <a:pt x="41" y="25"/>
                </a:lnTo>
                <a:lnTo>
                  <a:pt x="38" y="34"/>
                </a:lnTo>
                <a:lnTo>
                  <a:pt x="34" y="44"/>
                </a:lnTo>
                <a:lnTo>
                  <a:pt x="32" y="56"/>
                </a:lnTo>
                <a:lnTo>
                  <a:pt x="31" y="69"/>
                </a:lnTo>
                <a:lnTo>
                  <a:pt x="30" y="82"/>
                </a:lnTo>
                <a:lnTo>
                  <a:pt x="29" y="95"/>
                </a:lnTo>
                <a:lnTo>
                  <a:pt x="29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90" name="Freeform 98"/>
          <p:cNvSpPr>
            <a:spLocks noEditPoints="1"/>
          </p:cNvSpPr>
          <p:nvPr/>
        </p:nvSpPr>
        <p:spPr bwMode="auto">
          <a:xfrm>
            <a:off x="663575" y="2039937"/>
            <a:ext cx="68263" cy="109538"/>
          </a:xfrm>
          <a:custGeom>
            <a:avLst/>
            <a:gdLst>
              <a:gd name="T0" fmla="*/ 1 w 128"/>
              <a:gd name="T1" fmla="*/ 88 h 205"/>
              <a:gd name="T2" fmla="*/ 6 w 128"/>
              <a:gd name="T3" fmla="*/ 59 h 205"/>
              <a:gd name="T4" fmla="*/ 16 w 128"/>
              <a:gd name="T5" fmla="*/ 35 h 205"/>
              <a:gd name="T6" fmla="*/ 29 w 128"/>
              <a:gd name="T7" fmla="*/ 16 h 205"/>
              <a:gd name="T8" fmla="*/ 45 w 128"/>
              <a:gd name="T9" fmla="*/ 6 h 205"/>
              <a:gd name="T10" fmla="*/ 58 w 128"/>
              <a:gd name="T11" fmla="*/ 0 h 205"/>
              <a:gd name="T12" fmla="*/ 71 w 128"/>
              <a:gd name="T13" fmla="*/ 0 h 205"/>
              <a:gd name="T14" fmla="*/ 81 w 128"/>
              <a:gd name="T15" fmla="*/ 4 h 205"/>
              <a:gd name="T16" fmla="*/ 92 w 128"/>
              <a:gd name="T17" fmla="*/ 10 h 205"/>
              <a:gd name="T18" fmla="*/ 101 w 128"/>
              <a:gd name="T19" fmla="*/ 18 h 205"/>
              <a:gd name="T20" fmla="*/ 110 w 128"/>
              <a:gd name="T21" fmla="*/ 31 h 205"/>
              <a:gd name="T22" fmla="*/ 120 w 128"/>
              <a:gd name="T23" fmla="*/ 47 h 205"/>
              <a:gd name="T24" fmla="*/ 125 w 128"/>
              <a:gd name="T25" fmla="*/ 67 h 205"/>
              <a:gd name="T26" fmla="*/ 128 w 128"/>
              <a:gd name="T27" fmla="*/ 89 h 205"/>
              <a:gd name="T28" fmla="*/ 127 w 128"/>
              <a:gd name="T29" fmla="*/ 118 h 205"/>
              <a:gd name="T30" fmla="*/ 123 w 128"/>
              <a:gd name="T31" fmla="*/ 147 h 205"/>
              <a:gd name="T32" fmla="*/ 112 w 128"/>
              <a:gd name="T33" fmla="*/ 171 h 205"/>
              <a:gd name="T34" fmla="*/ 100 w 128"/>
              <a:gd name="T35" fmla="*/ 187 h 205"/>
              <a:gd name="T36" fmla="*/ 85 w 128"/>
              <a:gd name="T37" fmla="*/ 199 h 205"/>
              <a:gd name="T38" fmla="*/ 71 w 128"/>
              <a:gd name="T39" fmla="*/ 204 h 205"/>
              <a:gd name="T40" fmla="*/ 56 w 128"/>
              <a:gd name="T41" fmla="*/ 204 h 205"/>
              <a:gd name="T42" fmla="*/ 44 w 128"/>
              <a:gd name="T43" fmla="*/ 200 h 205"/>
              <a:gd name="T44" fmla="*/ 31 w 128"/>
              <a:gd name="T45" fmla="*/ 191 h 205"/>
              <a:gd name="T46" fmla="*/ 21 w 128"/>
              <a:gd name="T47" fmla="*/ 179 h 205"/>
              <a:gd name="T48" fmla="*/ 13 w 128"/>
              <a:gd name="T49" fmla="*/ 164 h 205"/>
              <a:gd name="T50" fmla="*/ 6 w 128"/>
              <a:gd name="T51" fmla="*/ 149 h 205"/>
              <a:gd name="T52" fmla="*/ 3 w 128"/>
              <a:gd name="T53" fmla="*/ 132 h 205"/>
              <a:gd name="T54" fmla="*/ 1 w 128"/>
              <a:gd name="T55" fmla="*/ 114 h 205"/>
              <a:gd name="T56" fmla="*/ 29 w 128"/>
              <a:gd name="T57" fmla="*/ 107 h 205"/>
              <a:gd name="T58" fmla="*/ 31 w 128"/>
              <a:gd name="T59" fmla="*/ 145 h 205"/>
              <a:gd name="T60" fmla="*/ 39 w 128"/>
              <a:gd name="T61" fmla="*/ 174 h 205"/>
              <a:gd name="T62" fmla="*/ 44 w 128"/>
              <a:gd name="T63" fmla="*/ 183 h 205"/>
              <a:gd name="T64" fmla="*/ 49 w 128"/>
              <a:gd name="T65" fmla="*/ 190 h 205"/>
              <a:gd name="T66" fmla="*/ 56 w 128"/>
              <a:gd name="T67" fmla="*/ 194 h 205"/>
              <a:gd name="T68" fmla="*/ 64 w 128"/>
              <a:gd name="T69" fmla="*/ 195 h 205"/>
              <a:gd name="T70" fmla="*/ 72 w 128"/>
              <a:gd name="T71" fmla="*/ 193 h 205"/>
              <a:gd name="T72" fmla="*/ 80 w 128"/>
              <a:gd name="T73" fmla="*/ 188 h 205"/>
              <a:gd name="T74" fmla="*/ 87 w 128"/>
              <a:gd name="T75" fmla="*/ 179 h 205"/>
              <a:gd name="T76" fmla="*/ 93 w 128"/>
              <a:gd name="T77" fmla="*/ 164 h 205"/>
              <a:gd name="T78" fmla="*/ 98 w 128"/>
              <a:gd name="T79" fmla="*/ 134 h 205"/>
              <a:gd name="T80" fmla="*/ 100 w 128"/>
              <a:gd name="T81" fmla="*/ 95 h 205"/>
              <a:gd name="T82" fmla="*/ 98 w 128"/>
              <a:gd name="T83" fmla="*/ 64 h 205"/>
              <a:gd name="T84" fmla="*/ 93 w 128"/>
              <a:gd name="T85" fmla="*/ 38 h 205"/>
              <a:gd name="T86" fmla="*/ 86 w 128"/>
              <a:gd name="T87" fmla="*/ 24 h 205"/>
              <a:gd name="T88" fmla="*/ 79 w 128"/>
              <a:gd name="T89" fmla="*/ 15 h 205"/>
              <a:gd name="T90" fmla="*/ 73 w 128"/>
              <a:gd name="T91" fmla="*/ 11 h 205"/>
              <a:gd name="T92" fmla="*/ 65 w 128"/>
              <a:gd name="T93" fmla="*/ 10 h 205"/>
              <a:gd name="T94" fmla="*/ 55 w 128"/>
              <a:gd name="T95" fmla="*/ 12 h 205"/>
              <a:gd name="T96" fmla="*/ 47 w 128"/>
              <a:gd name="T97" fmla="*/ 19 h 205"/>
              <a:gd name="T98" fmla="*/ 39 w 128"/>
              <a:gd name="T99" fmla="*/ 34 h 205"/>
              <a:gd name="T100" fmla="*/ 32 w 128"/>
              <a:gd name="T101" fmla="*/ 56 h 205"/>
              <a:gd name="T102" fmla="*/ 30 w 128"/>
              <a:gd name="T103" fmla="*/ 82 h 205"/>
              <a:gd name="T104" fmla="*/ 29 w 128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8"/>
              <a:gd name="T160" fmla="*/ 0 h 205"/>
              <a:gd name="T161" fmla="*/ 128 w 128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8" h="205">
                <a:moveTo>
                  <a:pt x="0" y="104"/>
                </a:moveTo>
                <a:lnTo>
                  <a:pt x="1" y="88"/>
                </a:lnTo>
                <a:lnTo>
                  <a:pt x="3" y="72"/>
                </a:lnTo>
                <a:lnTo>
                  <a:pt x="6" y="59"/>
                </a:lnTo>
                <a:lnTo>
                  <a:pt x="11" y="46"/>
                </a:lnTo>
                <a:lnTo>
                  <a:pt x="16" y="35"/>
                </a:lnTo>
                <a:lnTo>
                  <a:pt x="23" y="24"/>
                </a:lnTo>
                <a:lnTo>
                  <a:pt x="29" y="16"/>
                </a:lnTo>
                <a:lnTo>
                  <a:pt x="38" y="10"/>
                </a:lnTo>
                <a:lnTo>
                  <a:pt x="45" y="6"/>
                </a:lnTo>
                <a:lnTo>
                  <a:pt x="51" y="2"/>
                </a:lnTo>
                <a:lnTo>
                  <a:pt x="58" y="0"/>
                </a:lnTo>
                <a:lnTo>
                  <a:pt x="65" y="0"/>
                </a:lnTo>
                <a:lnTo>
                  <a:pt x="71" y="0"/>
                </a:lnTo>
                <a:lnTo>
                  <a:pt x="76" y="1"/>
                </a:lnTo>
                <a:lnTo>
                  <a:pt x="81" y="4"/>
                </a:lnTo>
                <a:lnTo>
                  <a:pt x="86" y="6"/>
                </a:lnTo>
                <a:lnTo>
                  <a:pt x="92" y="10"/>
                </a:lnTo>
                <a:lnTo>
                  <a:pt x="96" y="13"/>
                </a:lnTo>
                <a:lnTo>
                  <a:pt x="101" y="18"/>
                </a:lnTo>
                <a:lnTo>
                  <a:pt x="105" y="23"/>
                </a:lnTo>
                <a:lnTo>
                  <a:pt x="110" y="31"/>
                </a:lnTo>
                <a:lnTo>
                  <a:pt x="115" y="39"/>
                </a:lnTo>
                <a:lnTo>
                  <a:pt x="120" y="47"/>
                </a:lnTo>
                <a:lnTo>
                  <a:pt x="123" y="56"/>
                </a:lnTo>
                <a:lnTo>
                  <a:pt x="125" y="67"/>
                </a:lnTo>
                <a:lnTo>
                  <a:pt x="127" y="77"/>
                </a:lnTo>
                <a:lnTo>
                  <a:pt x="128" y="89"/>
                </a:lnTo>
                <a:lnTo>
                  <a:pt x="128" y="101"/>
                </a:lnTo>
                <a:lnTo>
                  <a:pt x="127" y="118"/>
                </a:lnTo>
                <a:lnTo>
                  <a:pt x="126" y="132"/>
                </a:lnTo>
                <a:lnTo>
                  <a:pt x="123" y="147"/>
                </a:lnTo>
                <a:lnTo>
                  <a:pt x="118" y="159"/>
                </a:lnTo>
                <a:lnTo>
                  <a:pt x="112" y="171"/>
                </a:lnTo>
                <a:lnTo>
                  <a:pt x="107" y="180"/>
                </a:lnTo>
                <a:lnTo>
                  <a:pt x="100" y="187"/>
                </a:lnTo>
                <a:lnTo>
                  <a:pt x="93" y="193"/>
                </a:lnTo>
                <a:lnTo>
                  <a:pt x="85" y="199"/>
                </a:lnTo>
                <a:lnTo>
                  <a:pt x="78" y="202"/>
                </a:lnTo>
                <a:lnTo>
                  <a:pt x="71" y="204"/>
                </a:lnTo>
                <a:lnTo>
                  <a:pt x="64" y="205"/>
                </a:lnTo>
                <a:lnTo>
                  <a:pt x="56" y="204"/>
                </a:lnTo>
                <a:lnTo>
                  <a:pt x="50" y="203"/>
                </a:lnTo>
                <a:lnTo>
                  <a:pt x="44" y="200"/>
                </a:lnTo>
                <a:lnTo>
                  <a:pt x="38" y="196"/>
                </a:lnTo>
                <a:lnTo>
                  <a:pt x="31" y="191"/>
                </a:lnTo>
                <a:lnTo>
                  <a:pt x="26" y="186"/>
                </a:lnTo>
                <a:lnTo>
                  <a:pt x="21" y="179"/>
                </a:lnTo>
                <a:lnTo>
                  <a:pt x="17" y="172"/>
                </a:lnTo>
                <a:lnTo>
                  <a:pt x="13" y="164"/>
                </a:lnTo>
                <a:lnTo>
                  <a:pt x="10" y="156"/>
                </a:lnTo>
                <a:lnTo>
                  <a:pt x="6" y="149"/>
                </a:lnTo>
                <a:lnTo>
                  <a:pt x="4" y="140"/>
                </a:lnTo>
                <a:lnTo>
                  <a:pt x="3" y="132"/>
                </a:lnTo>
                <a:lnTo>
                  <a:pt x="1" y="123"/>
                </a:lnTo>
                <a:lnTo>
                  <a:pt x="1" y="114"/>
                </a:lnTo>
                <a:lnTo>
                  <a:pt x="0" y="104"/>
                </a:lnTo>
                <a:close/>
                <a:moveTo>
                  <a:pt x="29" y="107"/>
                </a:moveTo>
                <a:lnTo>
                  <a:pt x="29" y="127"/>
                </a:lnTo>
                <a:lnTo>
                  <a:pt x="31" y="145"/>
                </a:lnTo>
                <a:lnTo>
                  <a:pt x="34" y="160"/>
                </a:lnTo>
                <a:lnTo>
                  <a:pt x="39" y="174"/>
                </a:lnTo>
                <a:lnTo>
                  <a:pt x="42" y="179"/>
                </a:lnTo>
                <a:lnTo>
                  <a:pt x="44" y="183"/>
                </a:lnTo>
                <a:lnTo>
                  <a:pt x="47" y="187"/>
                </a:lnTo>
                <a:lnTo>
                  <a:pt x="49" y="190"/>
                </a:lnTo>
                <a:lnTo>
                  <a:pt x="52" y="192"/>
                </a:lnTo>
                <a:lnTo>
                  <a:pt x="56" y="194"/>
                </a:lnTo>
                <a:lnTo>
                  <a:pt x="59" y="195"/>
                </a:lnTo>
                <a:lnTo>
                  <a:pt x="64" y="195"/>
                </a:lnTo>
                <a:lnTo>
                  <a:pt x="68" y="194"/>
                </a:lnTo>
                <a:lnTo>
                  <a:pt x="72" y="193"/>
                </a:lnTo>
                <a:lnTo>
                  <a:pt x="76" y="191"/>
                </a:lnTo>
                <a:lnTo>
                  <a:pt x="80" y="188"/>
                </a:lnTo>
                <a:lnTo>
                  <a:pt x="84" y="184"/>
                </a:lnTo>
                <a:lnTo>
                  <a:pt x="87" y="179"/>
                </a:lnTo>
                <a:lnTo>
                  <a:pt x="90" y="173"/>
                </a:lnTo>
                <a:lnTo>
                  <a:pt x="93" y="164"/>
                </a:lnTo>
                <a:lnTo>
                  <a:pt x="96" y="151"/>
                </a:lnTo>
                <a:lnTo>
                  <a:pt x="98" y="134"/>
                </a:lnTo>
                <a:lnTo>
                  <a:pt x="99" y="116"/>
                </a:lnTo>
                <a:lnTo>
                  <a:pt x="100" y="95"/>
                </a:lnTo>
                <a:lnTo>
                  <a:pt x="99" y="78"/>
                </a:lnTo>
                <a:lnTo>
                  <a:pt x="98" y="64"/>
                </a:lnTo>
                <a:lnTo>
                  <a:pt x="96" y="50"/>
                </a:lnTo>
                <a:lnTo>
                  <a:pt x="93" y="38"/>
                </a:lnTo>
                <a:lnTo>
                  <a:pt x="89" y="31"/>
                </a:lnTo>
                <a:lnTo>
                  <a:pt x="86" y="24"/>
                </a:lnTo>
                <a:lnTo>
                  <a:pt x="83" y="19"/>
                </a:lnTo>
                <a:lnTo>
                  <a:pt x="79" y="15"/>
                </a:lnTo>
                <a:lnTo>
                  <a:pt x="76" y="13"/>
                </a:lnTo>
                <a:lnTo>
                  <a:pt x="73" y="11"/>
                </a:lnTo>
                <a:lnTo>
                  <a:pt x="69" y="10"/>
                </a:lnTo>
                <a:lnTo>
                  <a:pt x="65" y="10"/>
                </a:lnTo>
                <a:lnTo>
                  <a:pt x="59" y="11"/>
                </a:lnTo>
                <a:lnTo>
                  <a:pt x="55" y="12"/>
                </a:lnTo>
                <a:lnTo>
                  <a:pt x="51" y="15"/>
                </a:lnTo>
                <a:lnTo>
                  <a:pt x="47" y="19"/>
                </a:lnTo>
                <a:lnTo>
                  <a:pt x="43" y="25"/>
                </a:lnTo>
                <a:lnTo>
                  <a:pt x="39" y="34"/>
                </a:lnTo>
                <a:lnTo>
                  <a:pt x="35" y="44"/>
                </a:lnTo>
                <a:lnTo>
                  <a:pt x="32" y="56"/>
                </a:lnTo>
                <a:lnTo>
                  <a:pt x="31" y="69"/>
                </a:lnTo>
                <a:lnTo>
                  <a:pt x="30" y="82"/>
                </a:lnTo>
                <a:lnTo>
                  <a:pt x="29" y="95"/>
                </a:lnTo>
                <a:lnTo>
                  <a:pt x="29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91" name="Freeform 99"/>
          <p:cNvSpPr>
            <a:spLocks noEditPoints="1"/>
          </p:cNvSpPr>
          <p:nvPr/>
        </p:nvSpPr>
        <p:spPr bwMode="auto">
          <a:xfrm>
            <a:off x="423863" y="2035175"/>
            <a:ext cx="69850" cy="119062"/>
          </a:xfrm>
          <a:custGeom>
            <a:avLst/>
            <a:gdLst>
              <a:gd name="T0" fmla="*/ 20 w 133"/>
              <a:gd name="T1" fmla="*/ 20 h 225"/>
              <a:gd name="T2" fmla="*/ 35 w 133"/>
              <a:gd name="T3" fmla="*/ 21 h 225"/>
              <a:gd name="T4" fmla="*/ 45 w 133"/>
              <a:gd name="T5" fmla="*/ 3 h 225"/>
              <a:gd name="T6" fmla="*/ 80 w 133"/>
              <a:gd name="T7" fmla="*/ 1 h 225"/>
              <a:gd name="T8" fmla="*/ 102 w 133"/>
              <a:gd name="T9" fmla="*/ 10 h 225"/>
              <a:gd name="T10" fmla="*/ 94 w 133"/>
              <a:gd name="T11" fmla="*/ 32 h 225"/>
              <a:gd name="T12" fmla="*/ 111 w 133"/>
              <a:gd name="T13" fmla="*/ 19 h 225"/>
              <a:gd name="T14" fmla="*/ 122 w 133"/>
              <a:gd name="T15" fmla="*/ 57 h 225"/>
              <a:gd name="T16" fmla="*/ 123 w 133"/>
              <a:gd name="T17" fmla="*/ 50 h 225"/>
              <a:gd name="T18" fmla="*/ 93 w 133"/>
              <a:gd name="T19" fmla="*/ 72 h 225"/>
              <a:gd name="T20" fmla="*/ 99 w 133"/>
              <a:gd name="T21" fmla="*/ 89 h 225"/>
              <a:gd name="T22" fmla="*/ 105 w 133"/>
              <a:gd name="T23" fmla="*/ 121 h 225"/>
              <a:gd name="T24" fmla="*/ 105 w 133"/>
              <a:gd name="T25" fmla="*/ 121 h 225"/>
              <a:gd name="T26" fmla="*/ 133 w 133"/>
              <a:gd name="T27" fmla="*/ 146 h 225"/>
              <a:gd name="T28" fmla="*/ 128 w 133"/>
              <a:gd name="T29" fmla="*/ 173 h 225"/>
              <a:gd name="T30" fmla="*/ 114 w 133"/>
              <a:gd name="T31" fmla="*/ 197 h 225"/>
              <a:gd name="T32" fmla="*/ 98 w 133"/>
              <a:gd name="T33" fmla="*/ 184 h 225"/>
              <a:gd name="T34" fmla="*/ 61 w 133"/>
              <a:gd name="T35" fmla="*/ 202 h 225"/>
              <a:gd name="T36" fmla="*/ 44 w 133"/>
              <a:gd name="T37" fmla="*/ 203 h 225"/>
              <a:gd name="T38" fmla="*/ 11 w 133"/>
              <a:gd name="T39" fmla="*/ 218 h 225"/>
              <a:gd name="T40" fmla="*/ 22 w 133"/>
              <a:gd name="T41" fmla="*/ 199 h 225"/>
              <a:gd name="T42" fmla="*/ 1 w 133"/>
              <a:gd name="T43" fmla="*/ 204 h 225"/>
              <a:gd name="T44" fmla="*/ 20 w 133"/>
              <a:gd name="T45" fmla="*/ 199 h 225"/>
              <a:gd name="T46" fmla="*/ 2 w 133"/>
              <a:gd name="T47" fmla="*/ 191 h 225"/>
              <a:gd name="T48" fmla="*/ 20 w 133"/>
              <a:gd name="T49" fmla="*/ 199 h 225"/>
              <a:gd name="T50" fmla="*/ 6 w 133"/>
              <a:gd name="T51" fmla="*/ 184 h 225"/>
              <a:gd name="T52" fmla="*/ 22 w 133"/>
              <a:gd name="T53" fmla="*/ 199 h 225"/>
              <a:gd name="T54" fmla="*/ 22 w 133"/>
              <a:gd name="T55" fmla="*/ 199 h 225"/>
              <a:gd name="T56" fmla="*/ 32 w 133"/>
              <a:gd name="T57" fmla="*/ 180 h 225"/>
              <a:gd name="T58" fmla="*/ 32 w 133"/>
              <a:gd name="T59" fmla="*/ 180 h 225"/>
              <a:gd name="T60" fmla="*/ 41 w 133"/>
              <a:gd name="T61" fmla="*/ 184 h 225"/>
              <a:gd name="T62" fmla="*/ 40 w 133"/>
              <a:gd name="T63" fmla="*/ 195 h 225"/>
              <a:gd name="T64" fmla="*/ 52 w 133"/>
              <a:gd name="T65" fmla="*/ 189 h 225"/>
              <a:gd name="T66" fmla="*/ 56 w 133"/>
              <a:gd name="T67" fmla="*/ 190 h 225"/>
              <a:gd name="T68" fmla="*/ 56 w 133"/>
              <a:gd name="T69" fmla="*/ 190 h 225"/>
              <a:gd name="T70" fmla="*/ 69 w 133"/>
              <a:gd name="T71" fmla="*/ 191 h 225"/>
              <a:gd name="T72" fmla="*/ 64 w 133"/>
              <a:gd name="T73" fmla="*/ 191 h 225"/>
              <a:gd name="T74" fmla="*/ 108 w 133"/>
              <a:gd name="T75" fmla="*/ 182 h 225"/>
              <a:gd name="T76" fmla="*/ 108 w 133"/>
              <a:gd name="T77" fmla="*/ 182 h 225"/>
              <a:gd name="T78" fmla="*/ 89 w 133"/>
              <a:gd name="T79" fmla="*/ 155 h 225"/>
              <a:gd name="T80" fmla="*/ 106 w 133"/>
              <a:gd name="T81" fmla="*/ 137 h 225"/>
              <a:gd name="T82" fmla="*/ 86 w 133"/>
              <a:gd name="T83" fmla="*/ 145 h 225"/>
              <a:gd name="T84" fmla="*/ 94 w 133"/>
              <a:gd name="T85" fmla="*/ 120 h 225"/>
              <a:gd name="T86" fmla="*/ 94 w 133"/>
              <a:gd name="T87" fmla="*/ 120 h 225"/>
              <a:gd name="T88" fmla="*/ 66 w 133"/>
              <a:gd name="T89" fmla="*/ 128 h 225"/>
              <a:gd name="T90" fmla="*/ 68 w 133"/>
              <a:gd name="T91" fmla="*/ 106 h 225"/>
              <a:gd name="T92" fmla="*/ 57 w 133"/>
              <a:gd name="T93" fmla="*/ 125 h 225"/>
              <a:gd name="T94" fmla="*/ 43 w 133"/>
              <a:gd name="T95" fmla="*/ 113 h 225"/>
              <a:gd name="T96" fmla="*/ 42 w 133"/>
              <a:gd name="T97" fmla="*/ 99 h 225"/>
              <a:gd name="T98" fmla="*/ 42 w 133"/>
              <a:gd name="T99" fmla="*/ 99 h 225"/>
              <a:gd name="T100" fmla="*/ 60 w 133"/>
              <a:gd name="T101" fmla="*/ 92 h 225"/>
              <a:gd name="T102" fmla="*/ 71 w 133"/>
              <a:gd name="T103" fmla="*/ 110 h 225"/>
              <a:gd name="T104" fmla="*/ 92 w 133"/>
              <a:gd name="T105" fmla="*/ 89 h 225"/>
              <a:gd name="T106" fmla="*/ 95 w 133"/>
              <a:gd name="T107" fmla="*/ 83 h 225"/>
              <a:gd name="T108" fmla="*/ 77 w 133"/>
              <a:gd name="T109" fmla="*/ 72 h 225"/>
              <a:gd name="T110" fmla="*/ 74 w 133"/>
              <a:gd name="T111" fmla="*/ 50 h 225"/>
              <a:gd name="T112" fmla="*/ 72 w 133"/>
              <a:gd name="T113" fmla="*/ 23 h 225"/>
              <a:gd name="T114" fmla="*/ 72 w 133"/>
              <a:gd name="T115" fmla="*/ 23 h 225"/>
              <a:gd name="T116" fmla="*/ 42 w 133"/>
              <a:gd name="T117" fmla="*/ 21 h 225"/>
              <a:gd name="T118" fmla="*/ 9 w 133"/>
              <a:gd name="T119" fmla="*/ 49 h 225"/>
              <a:gd name="T120" fmla="*/ 18 w 133"/>
              <a:gd name="T121" fmla="*/ 54 h 225"/>
              <a:gd name="T122" fmla="*/ 4 w 133"/>
              <a:gd name="T123" fmla="*/ 48 h 2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3"/>
              <a:gd name="T187" fmla="*/ 0 h 225"/>
              <a:gd name="T188" fmla="*/ 133 w 133"/>
              <a:gd name="T189" fmla="*/ 225 h 2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3" h="225">
                <a:moveTo>
                  <a:pt x="4" y="48"/>
                </a:moveTo>
                <a:lnTo>
                  <a:pt x="8" y="37"/>
                </a:lnTo>
                <a:lnTo>
                  <a:pt x="14" y="28"/>
                </a:lnTo>
                <a:lnTo>
                  <a:pt x="32" y="41"/>
                </a:lnTo>
                <a:lnTo>
                  <a:pt x="27" y="48"/>
                </a:lnTo>
                <a:lnTo>
                  <a:pt x="23" y="56"/>
                </a:lnTo>
                <a:lnTo>
                  <a:pt x="4" y="48"/>
                </a:lnTo>
                <a:close/>
                <a:moveTo>
                  <a:pt x="14" y="28"/>
                </a:moveTo>
                <a:lnTo>
                  <a:pt x="20" y="20"/>
                </a:lnTo>
                <a:lnTo>
                  <a:pt x="28" y="12"/>
                </a:lnTo>
                <a:lnTo>
                  <a:pt x="41" y="29"/>
                </a:lnTo>
                <a:lnTo>
                  <a:pt x="36" y="34"/>
                </a:lnTo>
                <a:lnTo>
                  <a:pt x="32" y="41"/>
                </a:lnTo>
                <a:lnTo>
                  <a:pt x="14" y="28"/>
                </a:lnTo>
                <a:close/>
                <a:moveTo>
                  <a:pt x="41" y="29"/>
                </a:moveTo>
                <a:lnTo>
                  <a:pt x="40" y="30"/>
                </a:lnTo>
                <a:lnTo>
                  <a:pt x="41" y="29"/>
                </a:lnTo>
                <a:lnTo>
                  <a:pt x="35" y="21"/>
                </a:lnTo>
                <a:lnTo>
                  <a:pt x="41" y="29"/>
                </a:lnTo>
                <a:close/>
                <a:moveTo>
                  <a:pt x="28" y="12"/>
                </a:moveTo>
                <a:lnTo>
                  <a:pt x="36" y="7"/>
                </a:lnTo>
                <a:lnTo>
                  <a:pt x="45" y="3"/>
                </a:lnTo>
                <a:lnTo>
                  <a:pt x="53" y="23"/>
                </a:lnTo>
                <a:lnTo>
                  <a:pt x="46" y="26"/>
                </a:lnTo>
                <a:lnTo>
                  <a:pt x="41" y="29"/>
                </a:lnTo>
                <a:lnTo>
                  <a:pt x="28" y="12"/>
                </a:lnTo>
                <a:close/>
                <a:moveTo>
                  <a:pt x="45" y="3"/>
                </a:moveTo>
                <a:lnTo>
                  <a:pt x="56" y="0"/>
                </a:lnTo>
                <a:lnTo>
                  <a:pt x="66" y="0"/>
                </a:lnTo>
                <a:lnTo>
                  <a:pt x="66" y="21"/>
                </a:lnTo>
                <a:lnTo>
                  <a:pt x="59" y="22"/>
                </a:lnTo>
                <a:lnTo>
                  <a:pt x="53" y="23"/>
                </a:lnTo>
                <a:lnTo>
                  <a:pt x="45" y="3"/>
                </a:lnTo>
                <a:close/>
                <a:moveTo>
                  <a:pt x="66" y="0"/>
                </a:moveTo>
                <a:lnTo>
                  <a:pt x="73" y="0"/>
                </a:lnTo>
                <a:lnTo>
                  <a:pt x="80" y="1"/>
                </a:lnTo>
                <a:lnTo>
                  <a:pt x="86" y="2"/>
                </a:lnTo>
                <a:lnTo>
                  <a:pt x="91" y="4"/>
                </a:lnTo>
                <a:lnTo>
                  <a:pt x="83" y="24"/>
                </a:lnTo>
                <a:lnTo>
                  <a:pt x="75" y="22"/>
                </a:lnTo>
                <a:lnTo>
                  <a:pt x="66" y="21"/>
                </a:lnTo>
                <a:lnTo>
                  <a:pt x="66" y="0"/>
                </a:lnTo>
                <a:close/>
                <a:moveTo>
                  <a:pt x="91" y="4"/>
                </a:moveTo>
                <a:lnTo>
                  <a:pt x="97" y="7"/>
                </a:lnTo>
                <a:lnTo>
                  <a:pt x="102" y="10"/>
                </a:lnTo>
                <a:lnTo>
                  <a:pt x="107" y="15"/>
                </a:lnTo>
                <a:lnTo>
                  <a:pt x="111" y="19"/>
                </a:lnTo>
                <a:lnTo>
                  <a:pt x="94" y="32"/>
                </a:lnTo>
                <a:lnTo>
                  <a:pt x="89" y="27"/>
                </a:lnTo>
                <a:lnTo>
                  <a:pt x="83" y="24"/>
                </a:lnTo>
                <a:lnTo>
                  <a:pt x="91" y="4"/>
                </a:lnTo>
                <a:close/>
                <a:moveTo>
                  <a:pt x="94" y="32"/>
                </a:moveTo>
                <a:lnTo>
                  <a:pt x="96" y="34"/>
                </a:lnTo>
                <a:lnTo>
                  <a:pt x="94" y="32"/>
                </a:lnTo>
                <a:lnTo>
                  <a:pt x="102" y="26"/>
                </a:lnTo>
                <a:lnTo>
                  <a:pt x="94" y="32"/>
                </a:lnTo>
                <a:close/>
                <a:moveTo>
                  <a:pt x="111" y="19"/>
                </a:moveTo>
                <a:lnTo>
                  <a:pt x="116" y="26"/>
                </a:lnTo>
                <a:lnTo>
                  <a:pt x="120" y="33"/>
                </a:lnTo>
                <a:lnTo>
                  <a:pt x="100" y="42"/>
                </a:lnTo>
                <a:lnTo>
                  <a:pt x="98" y="36"/>
                </a:lnTo>
                <a:lnTo>
                  <a:pt x="94" y="32"/>
                </a:lnTo>
                <a:lnTo>
                  <a:pt x="111" y="19"/>
                </a:lnTo>
                <a:close/>
                <a:moveTo>
                  <a:pt x="120" y="33"/>
                </a:moveTo>
                <a:lnTo>
                  <a:pt x="122" y="42"/>
                </a:lnTo>
                <a:lnTo>
                  <a:pt x="123" y="50"/>
                </a:lnTo>
                <a:lnTo>
                  <a:pt x="101" y="50"/>
                </a:lnTo>
                <a:lnTo>
                  <a:pt x="101" y="46"/>
                </a:lnTo>
                <a:lnTo>
                  <a:pt x="100" y="42"/>
                </a:lnTo>
                <a:lnTo>
                  <a:pt x="120" y="33"/>
                </a:lnTo>
                <a:close/>
                <a:moveTo>
                  <a:pt x="123" y="50"/>
                </a:moveTo>
                <a:lnTo>
                  <a:pt x="122" y="57"/>
                </a:lnTo>
                <a:lnTo>
                  <a:pt x="121" y="63"/>
                </a:lnTo>
                <a:lnTo>
                  <a:pt x="118" y="71"/>
                </a:lnTo>
                <a:lnTo>
                  <a:pt x="115" y="78"/>
                </a:lnTo>
                <a:lnTo>
                  <a:pt x="96" y="66"/>
                </a:lnTo>
                <a:lnTo>
                  <a:pt x="99" y="62"/>
                </a:lnTo>
                <a:lnTo>
                  <a:pt x="100" y="58"/>
                </a:lnTo>
                <a:lnTo>
                  <a:pt x="101" y="54"/>
                </a:lnTo>
                <a:lnTo>
                  <a:pt x="101" y="50"/>
                </a:lnTo>
                <a:lnTo>
                  <a:pt x="123" y="50"/>
                </a:lnTo>
                <a:close/>
                <a:moveTo>
                  <a:pt x="115" y="78"/>
                </a:moveTo>
                <a:lnTo>
                  <a:pt x="111" y="84"/>
                </a:lnTo>
                <a:lnTo>
                  <a:pt x="106" y="90"/>
                </a:lnTo>
                <a:lnTo>
                  <a:pt x="99" y="97"/>
                </a:lnTo>
                <a:lnTo>
                  <a:pt x="92" y="103"/>
                </a:lnTo>
                <a:lnTo>
                  <a:pt x="79" y="86"/>
                </a:lnTo>
                <a:lnTo>
                  <a:pt x="84" y="81"/>
                </a:lnTo>
                <a:lnTo>
                  <a:pt x="89" y="76"/>
                </a:lnTo>
                <a:lnTo>
                  <a:pt x="93" y="72"/>
                </a:lnTo>
                <a:lnTo>
                  <a:pt x="96" y="66"/>
                </a:lnTo>
                <a:lnTo>
                  <a:pt x="115" y="78"/>
                </a:lnTo>
                <a:close/>
                <a:moveTo>
                  <a:pt x="82" y="105"/>
                </a:moveTo>
                <a:lnTo>
                  <a:pt x="65" y="98"/>
                </a:lnTo>
                <a:lnTo>
                  <a:pt x="79" y="86"/>
                </a:lnTo>
                <a:lnTo>
                  <a:pt x="86" y="94"/>
                </a:lnTo>
                <a:lnTo>
                  <a:pt x="82" y="105"/>
                </a:lnTo>
                <a:close/>
                <a:moveTo>
                  <a:pt x="89" y="85"/>
                </a:moveTo>
                <a:lnTo>
                  <a:pt x="99" y="89"/>
                </a:lnTo>
                <a:lnTo>
                  <a:pt x="108" y="94"/>
                </a:lnTo>
                <a:lnTo>
                  <a:pt x="95" y="112"/>
                </a:lnTo>
                <a:lnTo>
                  <a:pt x="89" y="108"/>
                </a:lnTo>
                <a:lnTo>
                  <a:pt x="82" y="105"/>
                </a:lnTo>
                <a:lnTo>
                  <a:pt x="89" y="85"/>
                </a:lnTo>
                <a:close/>
                <a:moveTo>
                  <a:pt x="108" y="94"/>
                </a:moveTo>
                <a:lnTo>
                  <a:pt x="115" y="102"/>
                </a:lnTo>
                <a:lnTo>
                  <a:pt x="121" y="109"/>
                </a:lnTo>
                <a:lnTo>
                  <a:pt x="105" y="121"/>
                </a:lnTo>
                <a:lnTo>
                  <a:pt x="100" y="116"/>
                </a:lnTo>
                <a:lnTo>
                  <a:pt x="95" y="112"/>
                </a:lnTo>
                <a:lnTo>
                  <a:pt x="108" y="94"/>
                </a:lnTo>
                <a:close/>
                <a:moveTo>
                  <a:pt x="121" y="109"/>
                </a:moveTo>
                <a:lnTo>
                  <a:pt x="126" y="117"/>
                </a:lnTo>
                <a:lnTo>
                  <a:pt x="129" y="127"/>
                </a:lnTo>
                <a:lnTo>
                  <a:pt x="110" y="132"/>
                </a:lnTo>
                <a:lnTo>
                  <a:pt x="108" y="127"/>
                </a:lnTo>
                <a:lnTo>
                  <a:pt x="105" y="121"/>
                </a:lnTo>
                <a:lnTo>
                  <a:pt x="121" y="109"/>
                </a:lnTo>
                <a:close/>
                <a:moveTo>
                  <a:pt x="129" y="127"/>
                </a:moveTo>
                <a:lnTo>
                  <a:pt x="132" y="136"/>
                </a:lnTo>
                <a:lnTo>
                  <a:pt x="133" y="146"/>
                </a:lnTo>
                <a:lnTo>
                  <a:pt x="112" y="146"/>
                </a:lnTo>
                <a:lnTo>
                  <a:pt x="111" y="139"/>
                </a:lnTo>
                <a:lnTo>
                  <a:pt x="110" y="132"/>
                </a:lnTo>
                <a:lnTo>
                  <a:pt x="129" y="127"/>
                </a:lnTo>
                <a:close/>
                <a:moveTo>
                  <a:pt x="133" y="146"/>
                </a:moveTo>
                <a:lnTo>
                  <a:pt x="133" y="154"/>
                </a:lnTo>
                <a:lnTo>
                  <a:pt x="132" y="160"/>
                </a:lnTo>
                <a:lnTo>
                  <a:pt x="130" y="167"/>
                </a:lnTo>
                <a:lnTo>
                  <a:pt x="128" y="173"/>
                </a:lnTo>
                <a:lnTo>
                  <a:pt x="108" y="166"/>
                </a:lnTo>
                <a:lnTo>
                  <a:pt x="111" y="157"/>
                </a:lnTo>
                <a:lnTo>
                  <a:pt x="112" y="146"/>
                </a:lnTo>
                <a:lnTo>
                  <a:pt x="133" y="146"/>
                </a:lnTo>
                <a:close/>
                <a:moveTo>
                  <a:pt x="128" y="173"/>
                </a:moveTo>
                <a:lnTo>
                  <a:pt x="125" y="180"/>
                </a:lnTo>
                <a:lnTo>
                  <a:pt x="122" y="186"/>
                </a:lnTo>
                <a:lnTo>
                  <a:pt x="118" y="192"/>
                </a:lnTo>
                <a:lnTo>
                  <a:pt x="114" y="197"/>
                </a:lnTo>
                <a:lnTo>
                  <a:pt x="98" y="184"/>
                </a:lnTo>
                <a:lnTo>
                  <a:pt x="103" y="175"/>
                </a:lnTo>
                <a:lnTo>
                  <a:pt x="108" y="166"/>
                </a:lnTo>
                <a:lnTo>
                  <a:pt x="128" y="173"/>
                </a:lnTo>
                <a:close/>
                <a:moveTo>
                  <a:pt x="114" y="197"/>
                </a:moveTo>
                <a:lnTo>
                  <a:pt x="108" y="203"/>
                </a:lnTo>
                <a:lnTo>
                  <a:pt x="100" y="210"/>
                </a:lnTo>
                <a:lnTo>
                  <a:pt x="92" y="215"/>
                </a:lnTo>
                <a:lnTo>
                  <a:pt x="84" y="218"/>
                </a:lnTo>
                <a:lnTo>
                  <a:pt x="77" y="198"/>
                </a:lnTo>
                <a:lnTo>
                  <a:pt x="83" y="196"/>
                </a:lnTo>
                <a:lnTo>
                  <a:pt x="88" y="192"/>
                </a:lnTo>
                <a:lnTo>
                  <a:pt x="93" y="188"/>
                </a:lnTo>
                <a:lnTo>
                  <a:pt x="98" y="184"/>
                </a:lnTo>
                <a:lnTo>
                  <a:pt x="114" y="197"/>
                </a:lnTo>
                <a:close/>
                <a:moveTo>
                  <a:pt x="84" y="218"/>
                </a:moveTo>
                <a:lnTo>
                  <a:pt x="74" y="221"/>
                </a:lnTo>
                <a:lnTo>
                  <a:pt x="65" y="223"/>
                </a:lnTo>
                <a:lnTo>
                  <a:pt x="56" y="225"/>
                </a:lnTo>
                <a:lnTo>
                  <a:pt x="44" y="225"/>
                </a:lnTo>
                <a:lnTo>
                  <a:pt x="44" y="203"/>
                </a:lnTo>
                <a:lnTo>
                  <a:pt x="54" y="203"/>
                </a:lnTo>
                <a:lnTo>
                  <a:pt x="61" y="202"/>
                </a:lnTo>
                <a:lnTo>
                  <a:pt x="69" y="201"/>
                </a:lnTo>
                <a:lnTo>
                  <a:pt x="77" y="198"/>
                </a:lnTo>
                <a:lnTo>
                  <a:pt x="84" y="218"/>
                </a:lnTo>
                <a:close/>
                <a:moveTo>
                  <a:pt x="44" y="225"/>
                </a:moveTo>
                <a:lnTo>
                  <a:pt x="35" y="225"/>
                </a:lnTo>
                <a:lnTo>
                  <a:pt x="26" y="224"/>
                </a:lnTo>
                <a:lnTo>
                  <a:pt x="30" y="202"/>
                </a:lnTo>
                <a:lnTo>
                  <a:pt x="36" y="203"/>
                </a:lnTo>
                <a:lnTo>
                  <a:pt x="44" y="203"/>
                </a:lnTo>
                <a:lnTo>
                  <a:pt x="44" y="225"/>
                </a:lnTo>
                <a:close/>
                <a:moveTo>
                  <a:pt x="26" y="224"/>
                </a:moveTo>
                <a:lnTo>
                  <a:pt x="17" y="221"/>
                </a:lnTo>
                <a:lnTo>
                  <a:pt x="11" y="218"/>
                </a:lnTo>
                <a:lnTo>
                  <a:pt x="24" y="200"/>
                </a:lnTo>
                <a:lnTo>
                  <a:pt x="26" y="202"/>
                </a:lnTo>
                <a:lnTo>
                  <a:pt x="30" y="202"/>
                </a:lnTo>
                <a:lnTo>
                  <a:pt x="26" y="224"/>
                </a:lnTo>
                <a:close/>
                <a:moveTo>
                  <a:pt x="11" y="218"/>
                </a:moveTo>
                <a:lnTo>
                  <a:pt x="13" y="219"/>
                </a:lnTo>
                <a:lnTo>
                  <a:pt x="11" y="218"/>
                </a:lnTo>
                <a:lnTo>
                  <a:pt x="17" y="210"/>
                </a:lnTo>
                <a:lnTo>
                  <a:pt x="11" y="218"/>
                </a:lnTo>
                <a:close/>
                <a:moveTo>
                  <a:pt x="11" y="218"/>
                </a:moveTo>
                <a:lnTo>
                  <a:pt x="7" y="215"/>
                </a:lnTo>
                <a:lnTo>
                  <a:pt x="3" y="211"/>
                </a:lnTo>
                <a:lnTo>
                  <a:pt x="20" y="198"/>
                </a:lnTo>
                <a:lnTo>
                  <a:pt x="22" y="199"/>
                </a:lnTo>
                <a:lnTo>
                  <a:pt x="24" y="201"/>
                </a:lnTo>
                <a:lnTo>
                  <a:pt x="11" y="218"/>
                </a:lnTo>
                <a:close/>
                <a:moveTo>
                  <a:pt x="3" y="211"/>
                </a:moveTo>
                <a:lnTo>
                  <a:pt x="2" y="208"/>
                </a:lnTo>
                <a:lnTo>
                  <a:pt x="3" y="211"/>
                </a:lnTo>
                <a:lnTo>
                  <a:pt x="12" y="204"/>
                </a:lnTo>
                <a:lnTo>
                  <a:pt x="3" y="211"/>
                </a:lnTo>
                <a:close/>
                <a:moveTo>
                  <a:pt x="3" y="211"/>
                </a:moveTo>
                <a:lnTo>
                  <a:pt x="1" y="204"/>
                </a:lnTo>
                <a:lnTo>
                  <a:pt x="0" y="199"/>
                </a:lnTo>
                <a:lnTo>
                  <a:pt x="20" y="199"/>
                </a:lnTo>
                <a:lnTo>
                  <a:pt x="20" y="198"/>
                </a:lnTo>
                <a:lnTo>
                  <a:pt x="3" y="211"/>
                </a:lnTo>
                <a:close/>
                <a:moveTo>
                  <a:pt x="0" y="199"/>
                </a:moveTo>
                <a:lnTo>
                  <a:pt x="0" y="195"/>
                </a:lnTo>
                <a:lnTo>
                  <a:pt x="2" y="191"/>
                </a:lnTo>
                <a:lnTo>
                  <a:pt x="20" y="199"/>
                </a:lnTo>
                <a:lnTo>
                  <a:pt x="0" y="199"/>
                </a:lnTo>
                <a:close/>
                <a:moveTo>
                  <a:pt x="20" y="199"/>
                </a:moveTo>
                <a:lnTo>
                  <a:pt x="19" y="202"/>
                </a:lnTo>
                <a:lnTo>
                  <a:pt x="20" y="199"/>
                </a:lnTo>
                <a:lnTo>
                  <a:pt x="11" y="195"/>
                </a:lnTo>
                <a:lnTo>
                  <a:pt x="20" y="199"/>
                </a:lnTo>
                <a:close/>
                <a:moveTo>
                  <a:pt x="2" y="191"/>
                </a:moveTo>
                <a:lnTo>
                  <a:pt x="4" y="187"/>
                </a:lnTo>
                <a:lnTo>
                  <a:pt x="6" y="184"/>
                </a:lnTo>
                <a:lnTo>
                  <a:pt x="20" y="199"/>
                </a:lnTo>
                <a:lnTo>
                  <a:pt x="2" y="191"/>
                </a:lnTo>
                <a:close/>
                <a:moveTo>
                  <a:pt x="20" y="199"/>
                </a:moveTo>
                <a:lnTo>
                  <a:pt x="29" y="192"/>
                </a:lnTo>
                <a:lnTo>
                  <a:pt x="20" y="199"/>
                </a:lnTo>
                <a:lnTo>
                  <a:pt x="13" y="192"/>
                </a:lnTo>
                <a:lnTo>
                  <a:pt x="20" y="199"/>
                </a:lnTo>
                <a:close/>
                <a:moveTo>
                  <a:pt x="6" y="184"/>
                </a:moveTo>
                <a:lnTo>
                  <a:pt x="10" y="182"/>
                </a:lnTo>
                <a:lnTo>
                  <a:pt x="13" y="180"/>
                </a:lnTo>
                <a:lnTo>
                  <a:pt x="22" y="199"/>
                </a:lnTo>
                <a:lnTo>
                  <a:pt x="20" y="199"/>
                </a:lnTo>
                <a:lnTo>
                  <a:pt x="6" y="184"/>
                </a:lnTo>
                <a:close/>
                <a:moveTo>
                  <a:pt x="22" y="199"/>
                </a:moveTo>
                <a:lnTo>
                  <a:pt x="11" y="202"/>
                </a:lnTo>
                <a:lnTo>
                  <a:pt x="22" y="199"/>
                </a:lnTo>
                <a:lnTo>
                  <a:pt x="17" y="189"/>
                </a:lnTo>
                <a:lnTo>
                  <a:pt x="22" y="199"/>
                </a:lnTo>
                <a:close/>
                <a:moveTo>
                  <a:pt x="13" y="180"/>
                </a:moveTo>
                <a:lnTo>
                  <a:pt x="17" y="178"/>
                </a:lnTo>
                <a:lnTo>
                  <a:pt x="22" y="177"/>
                </a:lnTo>
                <a:lnTo>
                  <a:pt x="22" y="199"/>
                </a:lnTo>
                <a:lnTo>
                  <a:pt x="13" y="180"/>
                </a:lnTo>
                <a:close/>
                <a:moveTo>
                  <a:pt x="22" y="177"/>
                </a:moveTo>
                <a:lnTo>
                  <a:pt x="25" y="177"/>
                </a:lnTo>
                <a:lnTo>
                  <a:pt x="27" y="178"/>
                </a:lnTo>
                <a:lnTo>
                  <a:pt x="24" y="199"/>
                </a:lnTo>
                <a:lnTo>
                  <a:pt x="23" y="199"/>
                </a:lnTo>
                <a:lnTo>
                  <a:pt x="22" y="199"/>
                </a:lnTo>
                <a:lnTo>
                  <a:pt x="22" y="177"/>
                </a:lnTo>
                <a:close/>
                <a:moveTo>
                  <a:pt x="27" y="178"/>
                </a:moveTo>
                <a:lnTo>
                  <a:pt x="13" y="176"/>
                </a:lnTo>
                <a:lnTo>
                  <a:pt x="27" y="178"/>
                </a:lnTo>
                <a:lnTo>
                  <a:pt x="26" y="189"/>
                </a:lnTo>
                <a:lnTo>
                  <a:pt x="27" y="178"/>
                </a:lnTo>
                <a:close/>
                <a:moveTo>
                  <a:pt x="27" y="178"/>
                </a:moveTo>
                <a:lnTo>
                  <a:pt x="30" y="178"/>
                </a:lnTo>
                <a:lnTo>
                  <a:pt x="32" y="180"/>
                </a:lnTo>
                <a:lnTo>
                  <a:pt x="27" y="199"/>
                </a:lnTo>
                <a:lnTo>
                  <a:pt x="25" y="199"/>
                </a:lnTo>
                <a:lnTo>
                  <a:pt x="24" y="199"/>
                </a:lnTo>
                <a:lnTo>
                  <a:pt x="27" y="178"/>
                </a:lnTo>
                <a:close/>
                <a:moveTo>
                  <a:pt x="32" y="180"/>
                </a:moveTo>
                <a:lnTo>
                  <a:pt x="35" y="181"/>
                </a:lnTo>
                <a:lnTo>
                  <a:pt x="32" y="180"/>
                </a:lnTo>
                <a:lnTo>
                  <a:pt x="29" y="190"/>
                </a:lnTo>
                <a:lnTo>
                  <a:pt x="32" y="180"/>
                </a:lnTo>
                <a:close/>
                <a:moveTo>
                  <a:pt x="32" y="180"/>
                </a:moveTo>
                <a:lnTo>
                  <a:pt x="35" y="181"/>
                </a:lnTo>
                <a:lnTo>
                  <a:pt x="38" y="182"/>
                </a:lnTo>
                <a:lnTo>
                  <a:pt x="29" y="200"/>
                </a:lnTo>
                <a:lnTo>
                  <a:pt x="27" y="200"/>
                </a:lnTo>
                <a:lnTo>
                  <a:pt x="27" y="199"/>
                </a:lnTo>
                <a:lnTo>
                  <a:pt x="32" y="180"/>
                </a:lnTo>
                <a:close/>
                <a:moveTo>
                  <a:pt x="38" y="182"/>
                </a:moveTo>
                <a:lnTo>
                  <a:pt x="41" y="184"/>
                </a:lnTo>
                <a:lnTo>
                  <a:pt x="45" y="186"/>
                </a:lnTo>
                <a:lnTo>
                  <a:pt x="36" y="204"/>
                </a:lnTo>
                <a:lnTo>
                  <a:pt x="32" y="202"/>
                </a:lnTo>
                <a:lnTo>
                  <a:pt x="29" y="200"/>
                </a:lnTo>
                <a:lnTo>
                  <a:pt x="38" y="182"/>
                </a:lnTo>
                <a:close/>
                <a:moveTo>
                  <a:pt x="45" y="186"/>
                </a:moveTo>
                <a:lnTo>
                  <a:pt x="45" y="186"/>
                </a:lnTo>
                <a:lnTo>
                  <a:pt x="40" y="195"/>
                </a:lnTo>
                <a:lnTo>
                  <a:pt x="45" y="186"/>
                </a:lnTo>
                <a:close/>
                <a:moveTo>
                  <a:pt x="45" y="186"/>
                </a:moveTo>
                <a:lnTo>
                  <a:pt x="48" y="187"/>
                </a:lnTo>
                <a:lnTo>
                  <a:pt x="52" y="189"/>
                </a:lnTo>
                <a:lnTo>
                  <a:pt x="43" y="209"/>
                </a:lnTo>
                <a:lnTo>
                  <a:pt x="40" y="206"/>
                </a:lnTo>
                <a:lnTo>
                  <a:pt x="35" y="204"/>
                </a:lnTo>
                <a:lnTo>
                  <a:pt x="45" y="186"/>
                </a:lnTo>
                <a:close/>
                <a:moveTo>
                  <a:pt x="52" y="189"/>
                </a:moveTo>
                <a:lnTo>
                  <a:pt x="54" y="190"/>
                </a:lnTo>
                <a:lnTo>
                  <a:pt x="55" y="190"/>
                </a:lnTo>
                <a:lnTo>
                  <a:pt x="50" y="211"/>
                </a:lnTo>
                <a:lnTo>
                  <a:pt x="46" y="210"/>
                </a:lnTo>
                <a:lnTo>
                  <a:pt x="43" y="209"/>
                </a:lnTo>
                <a:lnTo>
                  <a:pt x="52" y="189"/>
                </a:lnTo>
                <a:close/>
                <a:moveTo>
                  <a:pt x="55" y="190"/>
                </a:moveTo>
                <a:lnTo>
                  <a:pt x="56" y="190"/>
                </a:lnTo>
                <a:lnTo>
                  <a:pt x="53" y="200"/>
                </a:lnTo>
                <a:lnTo>
                  <a:pt x="55" y="190"/>
                </a:lnTo>
                <a:close/>
                <a:moveTo>
                  <a:pt x="56" y="190"/>
                </a:moveTo>
                <a:lnTo>
                  <a:pt x="58" y="191"/>
                </a:lnTo>
                <a:lnTo>
                  <a:pt x="60" y="191"/>
                </a:lnTo>
                <a:lnTo>
                  <a:pt x="57" y="212"/>
                </a:lnTo>
                <a:lnTo>
                  <a:pt x="53" y="212"/>
                </a:lnTo>
                <a:lnTo>
                  <a:pt x="50" y="211"/>
                </a:lnTo>
                <a:lnTo>
                  <a:pt x="56" y="190"/>
                </a:lnTo>
                <a:close/>
                <a:moveTo>
                  <a:pt x="60" y="191"/>
                </a:moveTo>
                <a:lnTo>
                  <a:pt x="62" y="191"/>
                </a:lnTo>
                <a:lnTo>
                  <a:pt x="64" y="191"/>
                </a:lnTo>
                <a:lnTo>
                  <a:pt x="64" y="213"/>
                </a:lnTo>
                <a:lnTo>
                  <a:pt x="60" y="213"/>
                </a:lnTo>
                <a:lnTo>
                  <a:pt x="57" y="212"/>
                </a:lnTo>
                <a:lnTo>
                  <a:pt x="60" y="191"/>
                </a:lnTo>
                <a:close/>
                <a:moveTo>
                  <a:pt x="64" y="191"/>
                </a:moveTo>
                <a:lnTo>
                  <a:pt x="69" y="191"/>
                </a:lnTo>
                <a:lnTo>
                  <a:pt x="73" y="189"/>
                </a:lnTo>
                <a:lnTo>
                  <a:pt x="78" y="187"/>
                </a:lnTo>
                <a:lnTo>
                  <a:pt x="82" y="183"/>
                </a:lnTo>
                <a:lnTo>
                  <a:pt x="97" y="198"/>
                </a:lnTo>
                <a:lnTo>
                  <a:pt x="90" y="204"/>
                </a:lnTo>
                <a:lnTo>
                  <a:pt x="82" y="209"/>
                </a:lnTo>
                <a:lnTo>
                  <a:pt x="73" y="212"/>
                </a:lnTo>
                <a:lnTo>
                  <a:pt x="64" y="213"/>
                </a:lnTo>
                <a:lnTo>
                  <a:pt x="64" y="191"/>
                </a:lnTo>
                <a:close/>
                <a:moveTo>
                  <a:pt x="82" y="183"/>
                </a:moveTo>
                <a:lnTo>
                  <a:pt x="82" y="184"/>
                </a:lnTo>
                <a:lnTo>
                  <a:pt x="82" y="183"/>
                </a:lnTo>
                <a:lnTo>
                  <a:pt x="90" y="190"/>
                </a:lnTo>
                <a:lnTo>
                  <a:pt x="82" y="183"/>
                </a:lnTo>
                <a:close/>
                <a:moveTo>
                  <a:pt x="82" y="183"/>
                </a:moveTo>
                <a:lnTo>
                  <a:pt x="86" y="178"/>
                </a:lnTo>
                <a:lnTo>
                  <a:pt x="88" y="174"/>
                </a:lnTo>
                <a:lnTo>
                  <a:pt x="108" y="182"/>
                </a:lnTo>
                <a:lnTo>
                  <a:pt x="103" y="190"/>
                </a:lnTo>
                <a:lnTo>
                  <a:pt x="97" y="198"/>
                </a:lnTo>
                <a:lnTo>
                  <a:pt x="82" y="183"/>
                </a:lnTo>
                <a:close/>
                <a:moveTo>
                  <a:pt x="88" y="174"/>
                </a:moveTo>
                <a:lnTo>
                  <a:pt x="90" y="169"/>
                </a:lnTo>
                <a:lnTo>
                  <a:pt x="90" y="163"/>
                </a:lnTo>
                <a:lnTo>
                  <a:pt x="111" y="163"/>
                </a:lnTo>
                <a:lnTo>
                  <a:pt x="111" y="173"/>
                </a:lnTo>
                <a:lnTo>
                  <a:pt x="108" y="182"/>
                </a:lnTo>
                <a:lnTo>
                  <a:pt x="88" y="174"/>
                </a:lnTo>
                <a:close/>
                <a:moveTo>
                  <a:pt x="90" y="163"/>
                </a:moveTo>
                <a:lnTo>
                  <a:pt x="90" y="159"/>
                </a:lnTo>
                <a:lnTo>
                  <a:pt x="89" y="155"/>
                </a:lnTo>
                <a:lnTo>
                  <a:pt x="110" y="149"/>
                </a:lnTo>
                <a:lnTo>
                  <a:pt x="111" y="157"/>
                </a:lnTo>
                <a:lnTo>
                  <a:pt x="111" y="163"/>
                </a:lnTo>
                <a:lnTo>
                  <a:pt x="90" y="163"/>
                </a:lnTo>
                <a:close/>
                <a:moveTo>
                  <a:pt x="89" y="155"/>
                </a:moveTo>
                <a:lnTo>
                  <a:pt x="88" y="149"/>
                </a:lnTo>
                <a:lnTo>
                  <a:pt x="86" y="145"/>
                </a:lnTo>
                <a:lnTo>
                  <a:pt x="106" y="137"/>
                </a:lnTo>
                <a:lnTo>
                  <a:pt x="108" y="143"/>
                </a:lnTo>
                <a:lnTo>
                  <a:pt x="110" y="149"/>
                </a:lnTo>
                <a:lnTo>
                  <a:pt x="89" y="155"/>
                </a:lnTo>
                <a:close/>
                <a:moveTo>
                  <a:pt x="106" y="136"/>
                </a:moveTo>
                <a:lnTo>
                  <a:pt x="109" y="143"/>
                </a:lnTo>
                <a:lnTo>
                  <a:pt x="106" y="137"/>
                </a:lnTo>
                <a:lnTo>
                  <a:pt x="95" y="141"/>
                </a:lnTo>
                <a:lnTo>
                  <a:pt x="106" y="136"/>
                </a:lnTo>
                <a:close/>
                <a:moveTo>
                  <a:pt x="86" y="145"/>
                </a:moveTo>
                <a:lnTo>
                  <a:pt x="85" y="142"/>
                </a:lnTo>
                <a:lnTo>
                  <a:pt x="83" y="140"/>
                </a:lnTo>
                <a:lnTo>
                  <a:pt x="100" y="128"/>
                </a:lnTo>
                <a:lnTo>
                  <a:pt x="102" y="132"/>
                </a:lnTo>
                <a:lnTo>
                  <a:pt x="106" y="136"/>
                </a:lnTo>
                <a:lnTo>
                  <a:pt x="86" y="145"/>
                </a:lnTo>
                <a:close/>
                <a:moveTo>
                  <a:pt x="83" y="140"/>
                </a:moveTo>
                <a:lnTo>
                  <a:pt x="82" y="138"/>
                </a:lnTo>
                <a:lnTo>
                  <a:pt x="80" y="136"/>
                </a:lnTo>
                <a:lnTo>
                  <a:pt x="94" y="121"/>
                </a:lnTo>
                <a:lnTo>
                  <a:pt x="97" y="125"/>
                </a:lnTo>
                <a:lnTo>
                  <a:pt x="100" y="128"/>
                </a:lnTo>
                <a:lnTo>
                  <a:pt x="83" y="140"/>
                </a:lnTo>
                <a:close/>
                <a:moveTo>
                  <a:pt x="94" y="120"/>
                </a:moveTo>
                <a:lnTo>
                  <a:pt x="94" y="120"/>
                </a:lnTo>
                <a:lnTo>
                  <a:pt x="94" y="121"/>
                </a:lnTo>
                <a:lnTo>
                  <a:pt x="87" y="129"/>
                </a:lnTo>
                <a:lnTo>
                  <a:pt x="94" y="120"/>
                </a:lnTo>
                <a:close/>
                <a:moveTo>
                  <a:pt x="80" y="136"/>
                </a:moveTo>
                <a:lnTo>
                  <a:pt x="78" y="134"/>
                </a:lnTo>
                <a:lnTo>
                  <a:pt x="74" y="132"/>
                </a:lnTo>
                <a:lnTo>
                  <a:pt x="86" y="114"/>
                </a:lnTo>
                <a:lnTo>
                  <a:pt x="90" y="117"/>
                </a:lnTo>
                <a:lnTo>
                  <a:pt x="94" y="120"/>
                </a:lnTo>
                <a:lnTo>
                  <a:pt x="80" y="136"/>
                </a:lnTo>
                <a:close/>
                <a:moveTo>
                  <a:pt x="74" y="132"/>
                </a:moveTo>
                <a:lnTo>
                  <a:pt x="70" y="130"/>
                </a:lnTo>
                <a:lnTo>
                  <a:pt x="66" y="128"/>
                </a:lnTo>
                <a:lnTo>
                  <a:pt x="74" y="108"/>
                </a:lnTo>
                <a:lnTo>
                  <a:pt x="80" y="111"/>
                </a:lnTo>
                <a:lnTo>
                  <a:pt x="86" y="114"/>
                </a:lnTo>
                <a:lnTo>
                  <a:pt x="74" y="132"/>
                </a:lnTo>
                <a:close/>
                <a:moveTo>
                  <a:pt x="66" y="128"/>
                </a:moveTo>
                <a:lnTo>
                  <a:pt x="66" y="128"/>
                </a:lnTo>
                <a:lnTo>
                  <a:pt x="70" y="118"/>
                </a:lnTo>
                <a:lnTo>
                  <a:pt x="66" y="128"/>
                </a:lnTo>
                <a:close/>
                <a:moveTo>
                  <a:pt x="66" y="128"/>
                </a:moveTo>
                <a:lnTo>
                  <a:pt x="62" y="127"/>
                </a:lnTo>
                <a:lnTo>
                  <a:pt x="57" y="125"/>
                </a:lnTo>
                <a:lnTo>
                  <a:pt x="61" y="104"/>
                </a:lnTo>
                <a:lnTo>
                  <a:pt x="68" y="106"/>
                </a:lnTo>
                <a:lnTo>
                  <a:pt x="74" y="108"/>
                </a:lnTo>
                <a:lnTo>
                  <a:pt x="66" y="128"/>
                </a:lnTo>
                <a:close/>
                <a:moveTo>
                  <a:pt x="57" y="125"/>
                </a:moveTo>
                <a:lnTo>
                  <a:pt x="53" y="125"/>
                </a:lnTo>
                <a:lnTo>
                  <a:pt x="47" y="124"/>
                </a:lnTo>
                <a:lnTo>
                  <a:pt x="47" y="103"/>
                </a:lnTo>
                <a:lnTo>
                  <a:pt x="55" y="103"/>
                </a:lnTo>
                <a:lnTo>
                  <a:pt x="61" y="104"/>
                </a:lnTo>
                <a:lnTo>
                  <a:pt x="57" y="125"/>
                </a:lnTo>
                <a:close/>
                <a:moveTo>
                  <a:pt x="47" y="124"/>
                </a:moveTo>
                <a:lnTo>
                  <a:pt x="43" y="124"/>
                </a:lnTo>
                <a:lnTo>
                  <a:pt x="43" y="103"/>
                </a:lnTo>
                <a:lnTo>
                  <a:pt x="47" y="103"/>
                </a:lnTo>
                <a:lnTo>
                  <a:pt x="47" y="124"/>
                </a:lnTo>
                <a:close/>
                <a:moveTo>
                  <a:pt x="43" y="124"/>
                </a:moveTo>
                <a:lnTo>
                  <a:pt x="33" y="124"/>
                </a:lnTo>
                <a:lnTo>
                  <a:pt x="33" y="113"/>
                </a:lnTo>
                <a:lnTo>
                  <a:pt x="43" y="113"/>
                </a:lnTo>
                <a:lnTo>
                  <a:pt x="43" y="124"/>
                </a:lnTo>
                <a:close/>
                <a:moveTo>
                  <a:pt x="33" y="113"/>
                </a:moveTo>
                <a:lnTo>
                  <a:pt x="33" y="109"/>
                </a:lnTo>
                <a:lnTo>
                  <a:pt x="54" y="109"/>
                </a:lnTo>
                <a:lnTo>
                  <a:pt x="54" y="113"/>
                </a:lnTo>
                <a:lnTo>
                  <a:pt x="33" y="113"/>
                </a:lnTo>
                <a:close/>
                <a:moveTo>
                  <a:pt x="33" y="109"/>
                </a:moveTo>
                <a:lnTo>
                  <a:pt x="33" y="100"/>
                </a:lnTo>
                <a:lnTo>
                  <a:pt x="42" y="99"/>
                </a:lnTo>
                <a:lnTo>
                  <a:pt x="43" y="109"/>
                </a:lnTo>
                <a:lnTo>
                  <a:pt x="33" y="109"/>
                </a:lnTo>
                <a:close/>
                <a:moveTo>
                  <a:pt x="42" y="99"/>
                </a:moveTo>
                <a:lnTo>
                  <a:pt x="46" y="98"/>
                </a:lnTo>
                <a:lnTo>
                  <a:pt x="52" y="97"/>
                </a:lnTo>
                <a:lnTo>
                  <a:pt x="58" y="116"/>
                </a:lnTo>
                <a:lnTo>
                  <a:pt x="52" y="118"/>
                </a:lnTo>
                <a:lnTo>
                  <a:pt x="44" y="119"/>
                </a:lnTo>
                <a:lnTo>
                  <a:pt x="42" y="99"/>
                </a:lnTo>
                <a:close/>
                <a:moveTo>
                  <a:pt x="52" y="97"/>
                </a:moveTo>
                <a:lnTo>
                  <a:pt x="56" y="94"/>
                </a:lnTo>
                <a:lnTo>
                  <a:pt x="61" y="91"/>
                </a:lnTo>
                <a:lnTo>
                  <a:pt x="71" y="110"/>
                </a:lnTo>
                <a:lnTo>
                  <a:pt x="65" y="113"/>
                </a:lnTo>
                <a:lnTo>
                  <a:pt x="58" y="116"/>
                </a:lnTo>
                <a:lnTo>
                  <a:pt x="52" y="97"/>
                </a:lnTo>
                <a:close/>
                <a:moveTo>
                  <a:pt x="61" y="91"/>
                </a:moveTo>
                <a:lnTo>
                  <a:pt x="60" y="92"/>
                </a:lnTo>
                <a:lnTo>
                  <a:pt x="61" y="91"/>
                </a:lnTo>
                <a:lnTo>
                  <a:pt x="66" y="101"/>
                </a:lnTo>
                <a:lnTo>
                  <a:pt x="61" y="91"/>
                </a:lnTo>
                <a:close/>
                <a:moveTo>
                  <a:pt x="61" y="91"/>
                </a:moveTo>
                <a:lnTo>
                  <a:pt x="65" y="89"/>
                </a:lnTo>
                <a:lnTo>
                  <a:pt x="69" y="86"/>
                </a:lnTo>
                <a:lnTo>
                  <a:pt x="84" y="101"/>
                </a:lnTo>
                <a:lnTo>
                  <a:pt x="78" y="106"/>
                </a:lnTo>
                <a:lnTo>
                  <a:pt x="71" y="110"/>
                </a:lnTo>
                <a:lnTo>
                  <a:pt x="61" y="91"/>
                </a:lnTo>
                <a:close/>
                <a:moveTo>
                  <a:pt x="69" y="86"/>
                </a:moveTo>
                <a:lnTo>
                  <a:pt x="71" y="83"/>
                </a:lnTo>
                <a:lnTo>
                  <a:pt x="73" y="79"/>
                </a:lnTo>
                <a:lnTo>
                  <a:pt x="92" y="89"/>
                </a:lnTo>
                <a:lnTo>
                  <a:pt x="89" y="95"/>
                </a:lnTo>
                <a:lnTo>
                  <a:pt x="84" y="101"/>
                </a:lnTo>
                <a:lnTo>
                  <a:pt x="69" y="86"/>
                </a:lnTo>
                <a:close/>
                <a:moveTo>
                  <a:pt x="92" y="89"/>
                </a:moveTo>
                <a:lnTo>
                  <a:pt x="115" y="48"/>
                </a:lnTo>
                <a:lnTo>
                  <a:pt x="92" y="89"/>
                </a:lnTo>
                <a:lnTo>
                  <a:pt x="83" y="84"/>
                </a:lnTo>
                <a:lnTo>
                  <a:pt x="92" y="89"/>
                </a:lnTo>
                <a:close/>
                <a:moveTo>
                  <a:pt x="73" y="79"/>
                </a:moveTo>
                <a:lnTo>
                  <a:pt x="75" y="76"/>
                </a:lnTo>
                <a:lnTo>
                  <a:pt x="77" y="72"/>
                </a:lnTo>
                <a:lnTo>
                  <a:pt x="97" y="77"/>
                </a:lnTo>
                <a:lnTo>
                  <a:pt x="95" y="83"/>
                </a:lnTo>
                <a:lnTo>
                  <a:pt x="92" y="89"/>
                </a:lnTo>
                <a:lnTo>
                  <a:pt x="73" y="79"/>
                </a:lnTo>
                <a:close/>
                <a:moveTo>
                  <a:pt x="77" y="72"/>
                </a:moveTo>
                <a:lnTo>
                  <a:pt x="78" y="67"/>
                </a:lnTo>
                <a:lnTo>
                  <a:pt x="78" y="63"/>
                </a:lnTo>
                <a:lnTo>
                  <a:pt x="99" y="63"/>
                </a:lnTo>
                <a:lnTo>
                  <a:pt x="98" y="71"/>
                </a:lnTo>
                <a:lnTo>
                  <a:pt x="97" y="77"/>
                </a:lnTo>
                <a:lnTo>
                  <a:pt x="77" y="72"/>
                </a:lnTo>
                <a:close/>
                <a:moveTo>
                  <a:pt x="78" y="63"/>
                </a:moveTo>
                <a:lnTo>
                  <a:pt x="78" y="58"/>
                </a:lnTo>
                <a:lnTo>
                  <a:pt x="77" y="54"/>
                </a:lnTo>
                <a:lnTo>
                  <a:pt x="96" y="46"/>
                </a:lnTo>
                <a:lnTo>
                  <a:pt x="98" y="54"/>
                </a:lnTo>
                <a:lnTo>
                  <a:pt x="99" y="63"/>
                </a:lnTo>
                <a:lnTo>
                  <a:pt x="78" y="63"/>
                </a:lnTo>
                <a:close/>
                <a:moveTo>
                  <a:pt x="77" y="54"/>
                </a:moveTo>
                <a:lnTo>
                  <a:pt x="74" y="50"/>
                </a:lnTo>
                <a:lnTo>
                  <a:pt x="71" y="47"/>
                </a:lnTo>
                <a:lnTo>
                  <a:pt x="86" y="31"/>
                </a:lnTo>
                <a:lnTo>
                  <a:pt x="92" y="38"/>
                </a:lnTo>
                <a:lnTo>
                  <a:pt x="96" y="46"/>
                </a:lnTo>
                <a:lnTo>
                  <a:pt x="77" y="54"/>
                </a:lnTo>
                <a:close/>
                <a:moveTo>
                  <a:pt x="71" y="47"/>
                </a:moveTo>
                <a:lnTo>
                  <a:pt x="68" y="44"/>
                </a:lnTo>
                <a:lnTo>
                  <a:pt x="64" y="43"/>
                </a:lnTo>
                <a:lnTo>
                  <a:pt x="72" y="23"/>
                </a:lnTo>
                <a:lnTo>
                  <a:pt x="80" y="26"/>
                </a:lnTo>
                <a:lnTo>
                  <a:pt x="86" y="31"/>
                </a:lnTo>
                <a:lnTo>
                  <a:pt x="71" y="47"/>
                </a:lnTo>
                <a:close/>
                <a:moveTo>
                  <a:pt x="64" y="43"/>
                </a:moveTo>
                <a:lnTo>
                  <a:pt x="60" y="41"/>
                </a:lnTo>
                <a:lnTo>
                  <a:pt x="56" y="41"/>
                </a:lnTo>
                <a:lnTo>
                  <a:pt x="56" y="20"/>
                </a:lnTo>
                <a:lnTo>
                  <a:pt x="64" y="20"/>
                </a:lnTo>
                <a:lnTo>
                  <a:pt x="72" y="23"/>
                </a:lnTo>
                <a:lnTo>
                  <a:pt x="64" y="43"/>
                </a:lnTo>
                <a:close/>
                <a:moveTo>
                  <a:pt x="56" y="41"/>
                </a:moveTo>
                <a:lnTo>
                  <a:pt x="52" y="41"/>
                </a:lnTo>
                <a:lnTo>
                  <a:pt x="47" y="42"/>
                </a:lnTo>
                <a:lnTo>
                  <a:pt x="44" y="43"/>
                </a:lnTo>
                <a:lnTo>
                  <a:pt x="41" y="45"/>
                </a:lnTo>
                <a:lnTo>
                  <a:pt x="29" y="27"/>
                </a:lnTo>
                <a:lnTo>
                  <a:pt x="35" y="24"/>
                </a:lnTo>
                <a:lnTo>
                  <a:pt x="42" y="21"/>
                </a:lnTo>
                <a:lnTo>
                  <a:pt x="48" y="20"/>
                </a:lnTo>
                <a:lnTo>
                  <a:pt x="56" y="20"/>
                </a:lnTo>
                <a:lnTo>
                  <a:pt x="56" y="41"/>
                </a:lnTo>
                <a:close/>
                <a:moveTo>
                  <a:pt x="41" y="45"/>
                </a:moveTo>
                <a:lnTo>
                  <a:pt x="37" y="48"/>
                </a:lnTo>
                <a:lnTo>
                  <a:pt x="34" y="51"/>
                </a:lnTo>
                <a:lnTo>
                  <a:pt x="30" y="55"/>
                </a:lnTo>
                <a:lnTo>
                  <a:pt x="27" y="59"/>
                </a:lnTo>
                <a:lnTo>
                  <a:pt x="9" y="49"/>
                </a:lnTo>
                <a:lnTo>
                  <a:pt x="13" y="42"/>
                </a:lnTo>
                <a:lnTo>
                  <a:pt x="18" y="36"/>
                </a:lnTo>
                <a:lnTo>
                  <a:pt x="24" y="31"/>
                </a:lnTo>
                <a:lnTo>
                  <a:pt x="29" y="27"/>
                </a:lnTo>
                <a:lnTo>
                  <a:pt x="41" y="45"/>
                </a:lnTo>
                <a:close/>
                <a:moveTo>
                  <a:pt x="27" y="59"/>
                </a:moveTo>
                <a:lnTo>
                  <a:pt x="22" y="67"/>
                </a:lnTo>
                <a:lnTo>
                  <a:pt x="13" y="63"/>
                </a:lnTo>
                <a:lnTo>
                  <a:pt x="18" y="54"/>
                </a:lnTo>
                <a:lnTo>
                  <a:pt x="27" y="59"/>
                </a:lnTo>
                <a:close/>
                <a:moveTo>
                  <a:pt x="13" y="63"/>
                </a:moveTo>
                <a:lnTo>
                  <a:pt x="9" y="61"/>
                </a:lnTo>
                <a:lnTo>
                  <a:pt x="18" y="43"/>
                </a:lnTo>
                <a:lnTo>
                  <a:pt x="23" y="45"/>
                </a:lnTo>
                <a:lnTo>
                  <a:pt x="13" y="63"/>
                </a:lnTo>
                <a:close/>
                <a:moveTo>
                  <a:pt x="9" y="61"/>
                </a:moveTo>
                <a:lnTo>
                  <a:pt x="0" y="57"/>
                </a:lnTo>
                <a:lnTo>
                  <a:pt x="4" y="48"/>
                </a:lnTo>
                <a:lnTo>
                  <a:pt x="13" y="52"/>
                </a:lnTo>
                <a:lnTo>
                  <a:pt x="9" y="6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92" name="Freeform 100"/>
          <p:cNvSpPr>
            <a:spLocks noEditPoints="1"/>
          </p:cNvSpPr>
          <p:nvPr/>
        </p:nvSpPr>
        <p:spPr bwMode="auto">
          <a:xfrm>
            <a:off x="501650" y="2035175"/>
            <a:ext cx="77788" cy="119062"/>
          </a:xfrm>
          <a:custGeom>
            <a:avLst/>
            <a:gdLst>
              <a:gd name="T0" fmla="*/ 22 w 148"/>
              <a:gd name="T1" fmla="*/ 99 h 225"/>
              <a:gd name="T2" fmla="*/ 2 w 148"/>
              <a:gd name="T3" fmla="*/ 81 h 225"/>
              <a:gd name="T4" fmla="*/ 2 w 148"/>
              <a:gd name="T5" fmla="*/ 81 h 225"/>
              <a:gd name="T6" fmla="*/ 10 w 148"/>
              <a:gd name="T7" fmla="*/ 52 h 225"/>
              <a:gd name="T8" fmla="*/ 24 w 148"/>
              <a:gd name="T9" fmla="*/ 28 h 225"/>
              <a:gd name="T10" fmla="*/ 50 w 148"/>
              <a:gd name="T11" fmla="*/ 6 h 225"/>
              <a:gd name="T12" fmla="*/ 41 w 148"/>
              <a:gd name="T13" fmla="*/ 8 h 225"/>
              <a:gd name="T14" fmla="*/ 75 w 148"/>
              <a:gd name="T15" fmla="*/ 21 h 225"/>
              <a:gd name="T16" fmla="*/ 94 w 148"/>
              <a:gd name="T17" fmla="*/ 3 h 225"/>
              <a:gd name="T18" fmla="*/ 75 w 148"/>
              <a:gd name="T19" fmla="*/ 0 h 225"/>
              <a:gd name="T20" fmla="*/ 103 w 148"/>
              <a:gd name="T21" fmla="*/ 35 h 225"/>
              <a:gd name="T22" fmla="*/ 107 w 148"/>
              <a:gd name="T23" fmla="*/ 39 h 225"/>
              <a:gd name="T24" fmla="*/ 142 w 148"/>
              <a:gd name="T25" fmla="*/ 64 h 225"/>
              <a:gd name="T26" fmla="*/ 142 w 148"/>
              <a:gd name="T27" fmla="*/ 64 h 225"/>
              <a:gd name="T28" fmla="*/ 126 w 148"/>
              <a:gd name="T29" fmla="*/ 89 h 225"/>
              <a:gd name="T30" fmla="*/ 146 w 148"/>
              <a:gd name="T31" fmla="*/ 136 h 225"/>
              <a:gd name="T32" fmla="*/ 142 w 148"/>
              <a:gd name="T33" fmla="*/ 159 h 225"/>
              <a:gd name="T34" fmla="*/ 132 w 148"/>
              <a:gd name="T35" fmla="*/ 185 h 225"/>
              <a:gd name="T36" fmla="*/ 104 w 148"/>
              <a:gd name="T37" fmla="*/ 225 h 225"/>
              <a:gd name="T38" fmla="*/ 97 w 148"/>
              <a:gd name="T39" fmla="*/ 195 h 225"/>
              <a:gd name="T40" fmla="*/ 103 w 148"/>
              <a:gd name="T41" fmla="*/ 203 h 225"/>
              <a:gd name="T42" fmla="*/ 97 w 148"/>
              <a:gd name="T43" fmla="*/ 195 h 225"/>
              <a:gd name="T44" fmla="*/ 84 w 148"/>
              <a:gd name="T45" fmla="*/ 201 h 225"/>
              <a:gd name="T46" fmla="*/ 53 w 148"/>
              <a:gd name="T47" fmla="*/ 197 h 225"/>
              <a:gd name="T48" fmla="*/ 34 w 148"/>
              <a:gd name="T49" fmla="*/ 210 h 225"/>
              <a:gd name="T50" fmla="*/ 49 w 148"/>
              <a:gd name="T51" fmla="*/ 194 h 225"/>
              <a:gd name="T52" fmla="*/ 4 w 148"/>
              <a:gd name="T53" fmla="*/ 153 h 225"/>
              <a:gd name="T54" fmla="*/ 4 w 148"/>
              <a:gd name="T55" fmla="*/ 153 h 225"/>
              <a:gd name="T56" fmla="*/ 22 w 148"/>
              <a:gd name="T57" fmla="*/ 132 h 225"/>
              <a:gd name="T58" fmla="*/ 51 w 148"/>
              <a:gd name="T59" fmla="*/ 144 h 225"/>
              <a:gd name="T60" fmla="*/ 50 w 148"/>
              <a:gd name="T61" fmla="*/ 117 h 225"/>
              <a:gd name="T62" fmla="*/ 32 w 148"/>
              <a:gd name="T63" fmla="*/ 165 h 225"/>
              <a:gd name="T64" fmla="*/ 59 w 148"/>
              <a:gd name="T65" fmla="*/ 180 h 225"/>
              <a:gd name="T66" fmla="*/ 42 w 148"/>
              <a:gd name="T67" fmla="*/ 194 h 225"/>
              <a:gd name="T68" fmla="*/ 68 w 148"/>
              <a:gd name="T69" fmla="*/ 216 h 225"/>
              <a:gd name="T70" fmla="*/ 78 w 148"/>
              <a:gd name="T71" fmla="*/ 194 h 225"/>
              <a:gd name="T72" fmla="*/ 86 w 148"/>
              <a:gd name="T73" fmla="*/ 214 h 225"/>
              <a:gd name="T74" fmla="*/ 91 w 148"/>
              <a:gd name="T75" fmla="*/ 211 h 225"/>
              <a:gd name="T76" fmla="*/ 97 w 148"/>
              <a:gd name="T77" fmla="*/ 206 h 225"/>
              <a:gd name="T78" fmla="*/ 83 w 148"/>
              <a:gd name="T79" fmla="*/ 190 h 225"/>
              <a:gd name="T80" fmla="*/ 88 w 148"/>
              <a:gd name="T81" fmla="*/ 184 h 225"/>
              <a:gd name="T82" fmla="*/ 96 w 148"/>
              <a:gd name="T83" fmla="*/ 159 h 225"/>
              <a:gd name="T84" fmla="*/ 92 w 148"/>
              <a:gd name="T85" fmla="*/ 172 h 225"/>
              <a:gd name="T86" fmla="*/ 119 w 148"/>
              <a:gd name="T87" fmla="*/ 115 h 225"/>
              <a:gd name="T88" fmla="*/ 97 w 148"/>
              <a:gd name="T89" fmla="*/ 75 h 225"/>
              <a:gd name="T90" fmla="*/ 97 w 148"/>
              <a:gd name="T91" fmla="*/ 75 h 225"/>
              <a:gd name="T92" fmla="*/ 92 w 148"/>
              <a:gd name="T93" fmla="*/ 51 h 225"/>
              <a:gd name="T94" fmla="*/ 87 w 148"/>
              <a:gd name="T95" fmla="*/ 39 h 225"/>
              <a:gd name="T96" fmla="*/ 96 w 148"/>
              <a:gd name="T97" fmla="*/ 17 h 225"/>
              <a:gd name="T98" fmla="*/ 79 w 148"/>
              <a:gd name="T99" fmla="*/ 31 h 225"/>
              <a:gd name="T100" fmla="*/ 75 w 148"/>
              <a:gd name="T101" fmla="*/ 30 h 225"/>
              <a:gd name="T102" fmla="*/ 70 w 148"/>
              <a:gd name="T103" fmla="*/ 31 h 225"/>
              <a:gd name="T104" fmla="*/ 64 w 148"/>
              <a:gd name="T105" fmla="*/ 35 h 225"/>
              <a:gd name="T106" fmla="*/ 49 w 148"/>
              <a:gd name="T107" fmla="*/ 22 h 225"/>
              <a:gd name="T108" fmla="*/ 43 w 148"/>
              <a:gd name="T109" fmla="*/ 30 h 225"/>
              <a:gd name="T110" fmla="*/ 58 w 148"/>
              <a:gd name="T111" fmla="*/ 48 h 225"/>
              <a:gd name="T112" fmla="*/ 58 w 148"/>
              <a:gd name="T113" fmla="*/ 48 h 225"/>
              <a:gd name="T114" fmla="*/ 53 w 148"/>
              <a:gd name="T115" fmla="*/ 69 h 225"/>
              <a:gd name="T116" fmla="*/ 51 w 148"/>
              <a:gd name="T117" fmla="*/ 92 h 22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8"/>
              <a:gd name="T178" fmla="*/ 0 h 225"/>
              <a:gd name="T179" fmla="*/ 148 w 148"/>
              <a:gd name="T180" fmla="*/ 225 h 22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8" h="225">
                <a:moveTo>
                  <a:pt x="0" y="114"/>
                </a:moveTo>
                <a:lnTo>
                  <a:pt x="0" y="105"/>
                </a:lnTo>
                <a:lnTo>
                  <a:pt x="0" y="97"/>
                </a:lnTo>
                <a:lnTo>
                  <a:pt x="1" y="88"/>
                </a:lnTo>
                <a:lnTo>
                  <a:pt x="2" y="81"/>
                </a:lnTo>
                <a:lnTo>
                  <a:pt x="24" y="84"/>
                </a:lnTo>
                <a:lnTo>
                  <a:pt x="22" y="99"/>
                </a:lnTo>
                <a:lnTo>
                  <a:pt x="21" y="114"/>
                </a:lnTo>
                <a:lnTo>
                  <a:pt x="0" y="114"/>
                </a:lnTo>
                <a:close/>
                <a:moveTo>
                  <a:pt x="2" y="81"/>
                </a:moveTo>
                <a:lnTo>
                  <a:pt x="4" y="69"/>
                </a:lnTo>
                <a:lnTo>
                  <a:pt x="2" y="81"/>
                </a:lnTo>
                <a:lnTo>
                  <a:pt x="13" y="82"/>
                </a:lnTo>
                <a:lnTo>
                  <a:pt x="2" y="81"/>
                </a:lnTo>
                <a:close/>
                <a:moveTo>
                  <a:pt x="2" y="81"/>
                </a:moveTo>
                <a:lnTo>
                  <a:pt x="6" y="65"/>
                </a:lnTo>
                <a:lnTo>
                  <a:pt x="10" y="52"/>
                </a:lnTo>
                <a:lnTo>
                  <a:pt x="30" y="60"/>
                </a:lnTo>
                <a:lnTo>
                  <a:pt x="26" y="72"/>
                </a:lnTo>
                <a:lnTo>
                  <a:pt x="24" y="84"/>
                </a:lnTo>
                <a:lnTo>
                  <a:pt x="2" y="81"/>
                </a:lnTo>
                <a:close/>
                <a:moveTo>
                  <a:pt x="10" y="52"/>
                </a:moveTo>
                <a:lnTo>
                  <a:pt x="17" y="39"/>
                </a:lnTo>
                <a:lnTo>
                  <a:pt x="24" y="28"/>
                </a:lnTo>
                <a:lnTo>
                  <a:pt x="41" y="41"/>
                </a:lnTo>
                <a:lnTo>
                  <a:pt x="35" y="50"/>
                </a:lnTo>
                <a:lnTo>
                  <a:pt x="30" y="60"/>
                </a:lnTo>
                <a:lnTo>
                  <a:pt x="10" y="52"/>
                </a:lnTo>
                <a:close/>
                <a:moveTo>
                  <a:pt x="24" y="28"/>
                </a:moveTo>
                <a:lnTo>
                  <a:pt x="32" y="19"/>
                </a:lnTo>
                <a:lnTo>
                  <a:pt x="42" y="11"/>
                </a:lnTo>
                <a:lnTo>
                  <a:pt x="54" y="28"/>
                </a:lnTo>
                <a:lnTo>
                  <a:pt x="47" y="34"/>
                </a:lnTo>
                <a:lnTo>
                  <a:pt x="41" y="41"/>
                </a:lnTo>
                <a:lnTo>
                  <a:pt x="24" y="28"/>
                </a:lnTo>
                <a:close/>
                <a:moveTo>
                  <a:pt x="54" y="28"/>
                </a:moveTo>
                <a:lnTo>
                  <a:pt x="52" y="29"/>
                </a:lnTo>
                <a:lnTo>
                  <a:pt x="54" y="28"/>
                </a:lnTo>
                <a:lnTo>
                  <a:pt x="48" y="20"/>
                </a:lnTo>
                <a:lnTo>
                  <a:pt x="54" y="28"/>
                </a:lnTo>
                <a:close/>
                <a:moveTo>
                  <a:pt x="42" y="11"/>
                </a:moveTo>
                <a:lnTo>
                  <a:pt x="50" y="6"/>
                </a:lnTo>
                <a:lnTo>
                  <a:pt x="57" y="2"/>
                </a:lnTo>
                <a:lnTo>
                  <a:pt x="64" y="23"/>
                </a:lnTo>
                <a:lnTo>
                  <a:pt x="59" y="25"/>
                </a:lnTo>
                <a:lnTo>
                  <a:pt x="54" y="28"/>
                </a:lnTo>
                <a:lnTo>
                  <a:pt x="42" y="11"/>
                </a:lnTo>
                <a:close/>
                <a:moveTo>
                  <a:pt x="57" y="2"/>
                </a:moveTo>
                <a:lnTo>
                  <a:pt x="41" y="8"/>
                </a:lnTo>
                <a:lnTo>
                  <a:pt x="57" y="2"/>
                </a:lnTo>
                <a:lnTo>
                  <a:pt x="61" y="12"/>
                </a:lnTo>
                <a:lnTo>
                  <a:pt x="57" y="2"/>
                </a:lnTo>
                <a:close/>
                <a:moveTo>
                  <a:pt x="57" y="2"/>
                </a:moveTo>
                <a:lnTo>
                  <a:pt x="66" y="0"/>
                </a:lnTo>
                <a:lnTo>
                  <a:pt x="75" y="0"/>
                </a:lnTo>
                <a:lnTo>
                  <a:pt x="75" y="21"/>
                </a:lnTo>
                <a:lnTo>
                  <a:pt x="70" y="21"/>
                </a:lnTo>
                <a:lnTo>
                  <a:pt x="64" y="23"/>
                </a:lnTo>
                <a:lnTo>
                  <a:pt x="57" y="2"/>
                </a:lnTo>
                <a:close/>
                <a:moveTo>
                  <a:pt x="75" y="0"/>
                </a:moveTo>
                <a:lnTo>
                  <a:pt x="82" y="0"/>
                </a:lnTo>
                <a:lnTo>
                  <a:pt x="88" y="1"/>
                </a:lnTo>
                <a:lnTo>
                  <a:pt x="94" y="3"/>
                </a:lnTo>
                <a:lnTo>
                  <a:pt x="102" y="6"/>
                </a:lnTo>
                <a:lnTo>
                  <a:pt x="91" y="25"/>
                </a:lnTo>
                <a:lnTo>
                  <a:pt x="87" y="23"/>
                </a:lnTo>
                <a:lnTo>
                  <a:pt x="83" y="22"/>
                </a:lnTo>
                <a:lnTo>
                  <a:pt x="79" y="21"/>
                </a:lnTo>
                <a:lnTo>
                  <a:pt x="75" y="21"/>
                </a:lnTo>
                <a:lnTo>
                  <a:pt x="75" y="0"/>
                </a:lnTo>
                <a:close/>
                <a:moveTo>
                  <a:pt x="102" y="6"/>
                </a:moveTo>
                <a:lnTo>
                  <a:pt x="107" y="10"/>
                </a:lnTo>
                <a:lnTo>
                  <a:pt x="113" y="16"/>
                </a:lnTo>
                <a:lnTo>
                  <a:pt x="118" y="21"/>
                </a:lnTo>
                <a:lnTo>
                  <a:pt x="124" y="27"/>
                </a:lnTo>
                <a:lnTo>
                  <a:pt x="107" y="39"/>
                </a:lnTo>
                <a:lnTo>
                  <a:pt x="103" y="35"/>
                </a:lnTo>
                <a:lnTo>
                  <a:pt x="99" y="31"/>
                </a:lnTo>
                <a:lnTo>
                  <a:pt x="94" y="28"/>
                </a:lnTo>
                <a:lnTo>
                  <a:pt x="91" y="25"/>
                </a:lnTo>
                <a:lnTo>
                  <a:pt x="102" y="6"/>
                </a:lnTo>
                <a:close/>
                <a:moveTo>
                  <a:pt x="107" y="39"/>
                </a:moveTo>
                <a:lnTo>
                  <a:pt x="111" y="45"/>
                </a:lnTo>
                <a:lnTo>
                  <a:pt x="107" y="39"/>
                </a:lnTo>
                <a:lnTo>
                  <a:pt x="115" y="33"/>
                </a:lnTo>
                <a:lnTo>
                  <a:pt x="107" y="39"/>
                </a:lnTo>
                <a:close/>
                <a:moveTo>
                  <a:pt x="124" y="27"/>
                </a:moveTo>
                <a:lnTo>
                  <a:pt x="130" y="35"/>
                </a:lnTo>
                <a:lnTo>
                  <a:pt x="135" y="44"/>
                </a:lnTo>
                <a:lnTo>
                  <a:pt x="139" y="54"/>
                </a:lnTo>
                <a:lnTo>
                  <a:pt x="142" y="64"/>
                </a:lnTo>
                <a:lnTo>
                  <a:pt x="121" y="70"/>
                </a:lnTo>
                <a:lnTo>
                  <a:pt x="119" y="61"/>
                </a:lnTo>
                <a:lnTo>
                  <a:pt x="115" y="54"/>
                </a:lnTo>
                <a:lnTo>
                  <a:pt x="111" y="47"/>
                </a:lnTo>
                <a:lnTo>
                  <a:pt x="107" y="39"/>
                </a:lnTo>
                <a:lnTo>
                  <a:pt x="124" y="27"/>
                </a:lnTo>
                <a:close/>
                <a:moveTo>
                  <a:pt x="142" y="64"/>
                </a:moveTo>
                <a:lnTo>
                  <a:pt x="145" y="75"/>
                </a:lnTo>
                <a:lnTo>
                  <a:pt x="146" y="86"/>
                </a:lnTo>
                <a:lnTo>
                  <a:pt x="148" y="99"/>
                </a:lnTo>
                <a:lnTo>
                  <a:pt x="148" y="111"/>
                </a:lnTo>
                <a:lnTo>
                  <a:pt x="127" y="111"/>
                </a:lnTo>
                <a:lnTo>
                  <a:pt x="127" y="100"/>
                </a:lnTo>
                <a:lnTo>
                  <a:pt x="126" y="89"/>
                </a:lnTo>
                <a:lnTo>
                  <a:pt x="125" y="79"/>
                </a:lnTo>
                <a:lnTo>
                  <a:pt x="121" y="70"/>
                </a:lnTo>
                <a:lnTo>
                  <a:pt x="142" y="64"/>
                </a:lnTo>
                <a:close/>
                <a:moveTo>
                  <a:pt x="148" y="111"/>
                </a:moveTo>
                <a:lnTo>
                  <a:pt x="148" y="119"/>
                </a:lnTo>
                <a:lnTo>
                  <a:pt x="147" y="128"/>
                </a:lnTo>
                <a:lnTo>
                  <a:pt x="146" y="136"/>
                </a:lnTo>
                <a:lnTo>
                  <a:pt x="145" y="144"/>
                </a:lnTo>
                <a:lnTo>
                  <a:pt x="125" y="141"/>
                </a:lnTo>
                <a:lnTo>
                  <a:pt x="127" y="127"/>
                </a:lnTo>
                <a:lnTo>
                  <a:pt x="127" y="111"/>
                </a:lnTo>
                <a:lnTo>
                  <a:pt x="148" y="111"/>
                </a:lnTo>
                <a:close/>
                <a:moveTo>
                  <a:pt x="145" y="144"/>
                </a:moveTo>
                <a:lnTo>
                  <a:pt x="142" y="159"/>
                </a:lnTo>
                <a:lnTo>
                  <a:pt x="138" y="173"/>
                </a:lnTo>
                <a:lnTo>
                  <a:pt x="118" y="165"/>
                </a:lnTo>
                <a:lnTo>
                  <a:pt x="123" y="154"/>
                </a:lnTo>
                <a:lnTo>
                  <a:pt x="125" y="141"/>
                </a:lnTo>
                <a:lnTo>
                  <a:pt x="145" y="144"/>
                </a:lnTo>
                <a:close/>
                <a:moveTo>
                  <a:pt x="138" y="173"/>
                </a:moveTo>
                <a:lnTo>
                  <a:pt x="132" y="185"/>
                </a:lnTo>
                <a:lnTo>
                  <a:pt x="126" y="196"/>
                </a:lnTo>
                <a:lnTo>
                  <a:pt x="108" y="184"/>
                </a:lnTo>
                <a:lnTo>
                  <a:pt x="113" y="175"/>
                </a:lnTo>
                <a:lnTo>
                  <a:pt x="118" y="165"/>
                </a:lnTo>
                <a:lnTo>
                  <a:pt x="138" y="173"/>
                </a:lnTo>
                <a:close/>
                <a:moveTo>
                  <a:pt x="126" y="196"/>
                </a:moveTo>
                <a:lnTo>
                  <a:pt x="104" y="225"/>
                </a:lnTo>
                <a:lnTo>
                  <a:pt x="126" y="196"/>
                </a:lnTo>
                <a:lnTo>
                  <a:pt x="116" y="190"/>
                </a:lnTo>
                <a:lnTo>
                  <a:pt x="126" y="196"/>
                </a:lnTo>
                <a:close/>
                <a:moveTo>
                  <a:pt x="126" y="196"/>
                </a:moveTo>
                <a:lnTo>
                  <a:pt x="117" y="205"/>
                </a:lnTo>
                <a:lnTo>
                  <a:pt x="109" y="213"/>
                </a:lnTo>
                <a:lnTo>
                  <a:pt x="97" y="195"/>
                </a:lnTo>
                <a:lnTo>
                  <a:pt x="103" y="190"/>
                </a:lnTo>
                <a:lnTo>
                  <a:pt x="108" y="184"/>
                </a:lnTo>
                <a:lnTo>
                  <a:pt x="126" y="196"/>
                </a:lnTo>
                <a:close/>
                <a:moveTo>
                  <a:pt x="97" y="195"/>
                </a:moveTo>
                <a:lnTo>
                  <a:pt x="89" y="200"/>
                </a:lnTo>
                <a:lnTo>
                  <a:pt x="97" y="195"/>
                </a:lnTo>
                <a:lnTo>
                  <a:pt x="103" y="203"/>
                </a:lnTo>
                <a:lnTo>
                  <a:pt x="97" y="195"/>
                </a:lnTo>
                <a:close/>
                <a:moveTo>
                  <a:pt x="109" y="213"/>
                </a:moveTo>
                <a:lnTo>
                  <a:pt x="100" y="218"/>
                </a:lnTo>
                <a:lnTo>
                  <a:pt x="91" y="222"/>
                </a:lnTo>
                <a:lnTo>
                  <a:pt x="84" y="201"/>
                </a:lnTo>
                <a:lnTo>
                  <a:pt x="90" y="199"/>
                </a:lnTo>
                <a:lnTo>
                  <a:pt x="97" y="195"/>
                </a:lnTo>
                <a:lnTo>
                  <a:pt x="109" y="213"/>
                </a:lnTo>
                <a:close/>
                <a:moveTo>
                  <a:pt x="91" y="222"/>
                </a:moveTo>
                <a:lnTo>
                  <a:pt x="82" y="224"/>
                </a:lnTo>
                <a:lnTo>
                  <a:pt x="73" y="225"/>
                </a:lnTo>
                <a:lnTo>
                  <a:pt x="73" y="203"/>
                </a:lnTo>
                <a:lnTo>
                  <a:pt x="79" y="203"/>
                </a:lnTo>
                <a:lnTo>
                  <a:pt x="84" y="201"/>
                </a:lnTo>
                <a:lnTo>
                  <a:pt x="91" y="222"/>
                </a:lnTo>
                <a:close/>
                <a:moveTo>
                  <a:pt x="73" y="225"/>
                </a:moveTo>
                <a:lnTo>
                  <a:pt x="64" y="224"/>
                </a:lnTo>
                <a:lnTo>
                  <a:pt x="56" y="222"/>
                </a:lnTo>
                <a:lnTo>
                  <a:pt x="49" y="219"/>
                </a:lnTo>
                <a:lnTo>
                  <a:pt x="42" y="215"/>
                </a:lnTo>
                <a:lnTo>
                  <a:pt x="53" y="197"/>
                </a:lnTo>
                <a:lnTo>
                  <a:pt x="58" y="200"/>
                </a:lnTo>
                <a:lnTo>
                  <a:pt x="63" y="202"/>
                </a:lnTo>
                <a:lnTo>
                  <a:pt x="68" y="203"/>
                </a:lnTo>
                <a:lnTo>
                  <a:pt x="73" y="203"/>
                </a:lnTo>
                <a:lnTo>
                  <a:pt x="73" y="225"/>
                </a:lnTo>
                <a:close/>
                <a:moveTo>
                  <a:pt x="42" y="215"/>
                </a:moveTo>
                <a:lnTo>
                  <a:pt x="34" y="210"/>
                </a:lnTo>
                <a:lnTo>
                  <a:pt x="28" y="202"/>
                </a:lnTo>
                <a:lnTo>
                  <a:pt x="23" y="195"/>
                </a:lnTo>
                <a:lnTo>
                  <a:pt x="17" y="187"/>
                </a:lnTo>
                <a:lnTo>
                  <a:pt x="35" y="176"/>
                </a:lnTo>
                <a:lnTo>
                  <a:pt x="39" y="183"/>
                </a:lnTo>
                <a:lnTo>
                  <a:pt x="44" y="189"/>
                </a:lnTo>
                <a:lnTo>
                  <a:pt x="49" y="194"/>
                </a:lnTo>
                <a:lnTo>
                  <a:pt x="53" y="197"/>
                </a:lnTo>
                <a:lnTo>
                  <a:pt x="42" y="215"/>
                </a:lnTo>
                <a:close/>
                <a:moveTo>
                  <a:pt x="17" y="187"/>
                </a:moveTo>
                <a:lnTo>
                  <a:pt x="13" y="178"/>
                </a:lnTo>
                <a:lnTo>
                  <a:pt x="9" y="170"/>
                </a:lnTo>
                <a:lnTo>
                  <a:pt x="6" y="162"/>
                </a:lnTo>
                <a:lnTo>
                  <a:pt x="4" y="153"/>
                </a:lnTo>
                <a:lnTo>
                  <a:pt x="25" y="148"/>
                </a:lnTo>
                <a:lnTo>
                  <a:pt x="27" y="156"/>
                </a:lnTo>
                <a:lnTo>
                  <a:pt x="29" y="163"/>
                </a:lnTo>
                <a:lnTo>
                  <a:pt x="32" y="169"/>
                </a:lnTo>
                <a:lnTo>
                  <a:pt x="35" y="176"/>
                </a:lnTo>
                <a:lnTo>
                  <a:pt x="17" y="187"/>
                </a:lnTo>
                <a:close/>
                <a:moveTo>
                  <a:pt x="4" y="153"/>
                </a:moveTo>
                <a:lnTo>
                  <a:pt x="2" y="143"/>
                </a:lnTo>
                <a:lnTo>
                  <a:pt x="1" y="134"/>
                </a:lnTo>
                <a:lnTo>
                  <a:pt x="0" y="125"/>
                </a:lnTo>
                <a:lnTo>
                  <a:pt x="0" y="114"/>
                </a:lnTo>
                <a:lnTo>
                  <a:pt x="21" y="114"/>
                </a:lnTo>
                <a:lnTo>
                  <a:pt x="22" y="122"/>
                </a:lnTo>
                <a:lnTo>
                  <a:pt x="22" y="132"/>
                </a:lnTo>
                <a:lnTo>
                  <a:pt x="23" y="140"/>
                </a:lnTo>
                <a:lnTo>
                  <a:pt x="25" y="148"/>
                </a:lnTo>
                <a:lnTo>
                  <a:pt x="4" y="153"/>
                </a:lnTo>
                <a:close/>
                <a:moveTo>
                  <a:pt x="50" y="117"/>
                </a:moveTo>
                <a:lnTo>
                  <a:pt x="50" y="127"/>
                </a:lnTo>
                <a:lnTo>
                  <a:pt x="50" y="136"/>
                </a:lnTo>
                <a:lnTo>
                  <a:pt x="51" y="144"/>
                </a:lnTo>
                <a:lnTo>
                  <a:pt x="52" y="153"/>
                </a:lnTo>
                <a:lnTo>
                  <a:pt x="31" y="156"/>
                </a:lnTo>
                <a:lnTo>
                  <a:pt x="30" y="147"/>
                </a:lnTo>
                <a:lnTo>
                  <a:pt x="29" y="138"/>
                </a:lnTo>
                <a:lnTo>
                  <a:pt x="28" y="128"/>
                </a:lnTo>
                <a:lnTo>
                  <a:pt x="28" y="117"/>
                </a:lnTo>
                <a:lnTo>
                  <a:pt x="50" y="117"/>
                </a:lnTo>
                <a:close/>
                <a:moveTo>
                  <a:pt x="52" y="153"/>
                </a:moveTo>
                <a:lnTo>
                  <a:pt x="55" y="167"/>
                </a:lnTo>
                <a:lnTo>
                  <a:pt x="59" y="180"/>
                </a:lnTo>
                <a:lnTo>
                  <a:pt x="39" y="188"/>
                </a:lnTo>
                <a:lnTo>
                  <a:pt x="36" y="181"/>
                </a:lnTo>
                <a:lnTo>
                  <a:pt x="34" y="172"/>
                </a:lnTo>
                <a:lnTo>
                  <a:pt x="32" y="165"/>
                </a:lnTo>
                <a:lnTo>
                  <a:pt x="31" y="156"/>
                </a:lnTo>
                <a:lnTo>
                  <a:pt x="52" y="153"/>
                </a:lnTo>
                <a:close/>
                <a:moveTo>
                  <a:pt x="59" y="180"/>
                </a:moveTo>
                <a:lnTo>
                  <a:pt x="59" y="181"/>
                </a:lnTo>
                <a:lnTo>
                  <a:pt x="59" y="180"/>
                </a:lnTo>
                <a:lnTo>
                  <a:pt x="49" y="184"/>
                </a:lnTo>
                <a:lnTo>
                  <a:pt x="59" y="180"/>
                </a:lnTo>
                <a:close/>
                <a:moveTo>
                  <a:pt x="59" y="180"/>
                </a:moveTo>
                <a:lnTo>
                  <a:pt x="62" y="187"/>
                </a:lnTo>
                <a:lnTo>
                  <a:pt x="66" y="192"/>
                </a:lnTo>
                <a:lnTo>
                  <a:pt x="52" y="208"/>
                </a:lnTo>
                <a:lnTo>
                  <a:pt x="49" y="204"/>
                </a:lnTo>
                <a:lnTo>
                  <a:pt x="45" y="199"/>
                </a:lnTo>
                <a:lnTo>
                  <a:pt x="42" y="194"/>
                </a:lnTo>
                <a:lnTo>
                  <a:pt x="39" y="188"/>
                </a:lnTo>
                <a:lnTo>
                  <a:pt x="59" y="180"/>
                </a:lnTo>
                <a:close/>
                <a:moveTo>
                  <a:pt x="66" y="192"/>
                </a:moveTo>
                <a:lnTo>
                  <a:pt x="70" y="194"/>
                </a:lnTo>
                <a:lnTo>
                  <a:pt x="74" y="195"/>
                </a:lnTo>
                <a:lnTo>
                  <a:pt x="74" y="216"/>
                </a:lnTo>
                <a:lnTo>
                  <a:pt x="68" y="216"/>
                </a:lnTo>
                <a:lnTo>
                  <a:pt x="62" y="214"/>
                </a:lnTo>
                <a:lnTo>
                  <a:pt x="57" y="212"/>
                </a:lnTo>
                <a:lnTo>
                  <a:pt x="52" y="208"/>
                </a:lnTo>
                <a:lnTo>
                  <a:pt x="66" y="192"/>
                </a:lnTo>
                <a:close/>
                <a:moveTo>
                  <a:pt x="74" y="195"/>
                </a:moveTo>
                <a:lnTo>
                  <a:pt x="76" y="194"/>
                </a:lnTo>
                <a:lnTo>
                  <a:pt x="78" y="194"/>
                </a:lnTo>
                <a:lnTo>
                  <a:pt x="86" y="214"/>
                </a:lnTo>
                <a:lnTo>
                  <a:pt x="80" y="215"/>
                </a:lnTo>
                <a:lnTo>
                  <a:pt x="74" y="216"/>
                </a:lnTo>
                <a:lnTo>
                  <a:pt x="74" y="195"/>
                </a:lnTo>
                <a:close/>
                <a:moveTo>
                  <a:pt x="86" y="214"/>
                </a:moveTo>
                <a:lnTo>
                  <a:pt x="78" y="217"/>
                </a:lnTo>
                <a:lnTo>
                  <a:pt x="86" y="214"/>
                </a:lnTo>
                <a:lnTo>
                  <a:pt x="82" y="203"/>
                </a:lnTo>
                <a:lnTo>
                  <a:pt x="86" y="214"/>
                </a:lnTo>
                <a:close/>
                <a:moveTo>
                  <a:pt x="77" y="194"/>
                </a:moveTo>
                <a:lnTo>
                  <a:pt x="80" y="192"/>
                </a:lnTo>
                <a:lnTo>
                  <a:pt x="83" y="190"/>
                </a:lnTo>
                <a:lnTo>
                  <a:pt x="97" y="206"/>
                </a:lnTo>
                <a:lnTo>
                  <a:pt x="91" y="211"/>
                </a:lnTo>
                <a:lnTo>
                  <a:pt x="86" y="214"/>
                </a:lnTo>
                <a:lnTo>
                  <a:pt x="77" y="194"/>
                </a:lnTo>
                <a:close/>
                <a:moveTo>
                  <a:pt x="97" y="206"/>
                </a:moveTo>
                <a:lnTo>
                  <a:pt x="103" y="201"/>
                </a:lnTo>
                <a:lnTo>
                  <a:pt x="97" y="206"/>
                </a:lnTo>
                <a:lnTo>
                  <a:pt x="90" y="198"/>
                </a:lnTo>
                <a:lnTo>
                  <a:pt x="97" y="206"/>
                </a:lnTo>
                <a:close/>
                <a:moveTo>
                  <a:pt x="83" y="190"/>
                </a:moveTo>
                <a:lnTo>
                  <a:pt x="85" y="188"/>
                </a:lnTo>
                <a:lnTo>
                  <a:pt x="88" y="184"/>
                </a:lnTo>
                <a:lnTo>
                  <a:pt x="107" y="194"/>
                </a:lnTo>
                <a:lnTo>
                  <a:pt x="102" y="201"/>
                </a:lnTo>
                <a:lnTo>
                  <a:pt x="97" y="206"/>
                </a:lnTo>
                <a:lnTo>
                  <a:pt x="83" y="190"/>
                </a:lnTo>
                <a:close/>
                <a:moveTo>
                  <a:pt x="88" y="184"/>
                </a:moveTo>
                <a:lnTo>
                  <a:pt x="90" y="178"/>
                </a:lnTo>
                <a:lnTo>
                  <a:pt x="92" y="172"/>
                </a:lnTo>
                <a:lnTo>
                  <a:pt x="113" y="177"/>
                </a:lnTo>
                <a:lnTo>
                  <a:pt x="110" y="187"/>
                </a:lnTo>
                <a:lnTo>
                  <a:pt x="107" y="194"/>
                </a:lnTo>
                <a:lnTo>
                  <a:pt x="88" y="184"/>
                </a:lnTo>
                <a:close/>
                <a:moveTo>
                  <a:pt x="92" y="172"/>
                </a:moveTo>
                <a:lnTo>
                  <a:pt x="93" y="168"/>
                </a:lnTo>
                <a:lnTo>
                  <a:pt x="92" y="172"/>
                </a:lnTo>
                <a:lnTo>
                  <a:pt x="103" y="174"/>
                </a:lnTo>
                <a:lnTo>
                  <a:pt x="92" y="172"/>
                </a:lnTo>
                <a:close/>
                <a:moveTo>
                  <a:pt x="92" y="172"/>
                </a:moveTo>
                <a:lnTo>
                  <a:pt x="96" y="159"/>
                </a:lnTo>
                <a:lnTo>
                  <a:pt x="98" y="143"/>
                </a:lnTo>
                <a:lnTo>
                  <a:pt x="118" y="145"/>
                </a:lnTo>
                <a:lnTo>
                  <a:pt x="117" y="155"/>
                </a:lnTo>
                <a:lnTo>
                  <a:pt x="116" y="163"/>
                </a:lnTo>
                <a:lnTo>
                  <a:pt x="114" y="170"/>
                </a:lnTo>
                <a:lnTo>
                  <a:pt x="113" y="177"/>
                </a:lnTo>
                <a:lnTo>
                  <a:pt x="92" y="172"/>
                </a:lnTo>
                <a:close/>
                <a:moveTo>
                  <a:pt x="98" y="143"/>
                </a:moveTo>
                <a:lnTo>
                  <a:pt x="98" y="135"/>
                </a:lnTo>
                <a:lnTo>
                  <a:pt x="99" y="126"/>
                </a:lnTo>
                <a:lnTo>
                  <a:pt x="99" y="115"/>
                </a:lnTo>
                <a:lnTo>
                  <a:pt x="99" y="105"/>
                </a:lnTo>
                <a:lnTo>
                  <a:pt x="120" y="105"/>
                </a:lnTo>
                <a:lnTo>
                  <a:pt x="119" y="115"/>
                </a:lnTo>
                <a:lnTo>
                  <a:pt x="119" y="127"/>
                </a:lnTo>
                <a:lnTo>
                  <a:pt x="119" y="136"/>
                </a:lnTo>
                <a:lnTo>
                  <a:pt x="118" y="145"/>
                </a:lnTo>
                <a:lnTo>
                  <a:pt x="98" y="143"/>
                </a:lnTo>
                <a:close/>
                <a:moveTo>
                  <a:pt x="99" y="105"/>
                </a:moveTo>
                <a:lnTo>
                  <a:pt x="99" y="89"/>
                </a:lnTo>
                <a:lnTo>
                  <a:pt x="97" y="75"/>
                </a:lnTo>
                <a:lnTo>
                  <a:pt x="118" y="73"/>
                </a:lnTo>
                <a:lnTo>
                  <a:pt x="119" y="80"/>
                </a:lnTo>
                <a:lnTo>
                  <a:pt x="119" y="87"/>
                </a:lnTo>
                <a:lnTo>
                  <a:pt x="119" y="95"/>
                </a:lnTo>
                <a:lnTo>
                  <a:pt x="120" y="105"/>
                </a:lnTo>
                <a:lnTo>
                  <a:pt x="99" y="105"/>
                </a:lnTo>
                <a:close/>
                <a:moveTo>
                  <a:pt x="97" y="75"/>
                </a:moveTo>
                <a:lnTo>
                  <a:pt x="94" y="62"/>
                </a:lnTo>
                <a:lnTo>
                  <a:pt x="92" y="51"/>
                </a:lnTo>
                <a:lnTo>
                  <a:pt x="112" y="45"/>
                </a:lnTo>
                <a:lnTo>
                  <a:pt x="115" y="58"/>
                </a:lnTo>
                <a:lnTo>
                  <a:pt x="118" y="73"/>
                </a:lnTo>
                <a:lnTo>
                  <a:pt x="97" y="75"/>
                </a:lnTo>
                <a:close/>
                <a:moveTo>
                  <a:pt x="92" y="51"/>
                </a:moveTo>
                <a:lnTo>
                  <a:pt x="90" y="45"/>
                </a:lnTo>
                <a:lnTo>
                  <a:pt x="87" y="39"/>
                </a:lnTo>
                <a:lnTo>
                  <a:pt x="106" y="29"/>
                </a:lnTo>
                <a:lnTo>
                  <a:pt x="109" y="36"/>
                </a:lnTo>
                <a:lnTo>
                  <a:pt x="112" y="45"/>
                </a:lnTo>
                <a:lnTo>
                  <a:pt x="92" y="51"/>
                </a:lnTo>
                <a:close/>
                <a:moveTo>
                  <a:pt x="87" y="39"/>
                </a:moveTo>
                <a:lnTo>
                  <a:pt x="85" y="35"/>
                </a:lnTo>
                <a:lnTo>
                  <a:pt x="82" y="32"/>
                </a:lnTo>
                <a:lnTo>
                  <a:pt x="96" y="17"/>
                </a:lnTo>
                <a:lnTo>
                  <a:pt x="101" y="22"/>
                </a:lnTo>
                <a:lnTo>
                  <a:pt x="106" y="29"/>
                </a:lnTo>
                <a:lnTo>
                  <a:pt x="87" y="39"/>
                </a:lnTo>
                <a:close/>
                <a:moveTo>
                  <a:pt x="96" y="17"/>
                </a:moveTo>
                <a:lnTo>
                  <a:pt x="94" y="16"/>
                </a:lnTo>
                <a:lnTo>
                  <a:pt x="96" y="17"/>
                </a:lnTo>
                <a:lnTo>
                  <a:pt x="89" y="25"/>
                </a:lnTo>
                <a:lnTo>
                  <a:pt x="96" y="17"/>
                </a:lnTo>
                <a:close/>
                <a:moveTo>
                  <a:pt x="82" y="33"/>
                </a:moveTo>
                <a:lnTo>
                  <a:pt x="81" y="32"/>
                </a:lnTo>
                <a:lnTo>
                  <a:pt x="79" y="31"/>
                </a:lnTo>
                <a:lnTo>
                  <a:pt x="85" y="11"/>
                </a:lnTo>
                <a:lnTo>
                  <a:pt x="90" y="14"/>
                </a:lnTo>
                <a:lnTo>
                  <a:pt x="96" y="17"/>
                </a:lnTo>
                <a:lnTo>
                  <a:pt x="82" y="33"/>
                </a:lnTo>
                <a:close/>
                <a:moveTo>
                  <a:pt x="79" y="31"/>
                </a:moveTo>
                <a:lnTo>
                  <a:pt x="77" y="30"/>
                </a:lnTo>
                <a:lnTo>
                  <a:pt x="75" y="30"/>
                </a:lnTo>
                <a:lnTo>
                  <a:pt x="75" y="9"/>
                </a:lnTo>
                <a:lnTo>
                  <a:pt x="80" y="9"/>
                </a:lnTo>
                <a:lnTo>
                  <a:pt x="85" y="11"/>
                </a:lnTo>
                <a:lnTo>
                  <a:pt x="79" y="31"/>
                </a:lnTo>
                <a:close/>
                <a:moveTo>
                  <a:pt x="75" y="30"/>
                </a:moveTo>
                <a:lnTo>
                  <a:pt x="72" y="31"/>
                </a:lnTo>
                <a:lnTo>
                  <a:pt x="70" y="31"/>
                </a:lnTo>
                <a:lnTo>
                  <a:pt x="60" y="12"/>
                </a:lnTo>
                <a:lnTo>
                  <a:pt x="68" y="10"/>
                </a:lnTo>
                <a:lnTo>
                  <a:pt x="75" y="9"/>
                </a:lnTo>
                <a:lnTo>
                  <a:pt x="75" y="30"/>
                </a:lnTo>
                <a:close/>
                <a:moveTo>
                  <a:pt x="70" y="31"/>
                </a:moveTo>
                <a:lnTo>
                  <a:pt x="68" y="33"/>
                </a:lnTo>
                <a:lnTo>
                  <a:pt x="64" y="35"/>
                </a:lnTo>
                <a:lnTo>
                  <a:pt x="49" y="22"/>
                </a:lnTo>
                <a:lnTo>
                  <a:pt x="54" y="17"/>
                </a:lnTo>
                <a:lnTo>
                  <a:pt x="60" y="12"/>
                </a:lnTo>
                <a:lnTo>
                  <a:pt x="70" y="31"/>
                </a:lnTo>
                <a:close/>
                <a:moveTo>
                  <a:pt x="49" y="22"/>
                </a:moveTo>
                <a:lnTo>
                  <a:pt x="49" y="22"/>
                </a:lnTo>
                <a:lnTo>
                  <a:pt x="57" y="29"/>
                </a:lnTo>
                <a:lnTo>
                  <a:pt x="49" y="22"/>
                </a:lnTo>
                <a:close/>
                <a:moveTo>
                  <a:pt x="64" y="35"/>
                </a:moveTo>
                <a:lnTo>
                  <a:pt x="61" y="41"/>
                </a:lnTo>
                <a:lnTo>
                  <a:pt x="58" y="48"/>
                </a:lnTo>
                <a:lnTo>
                  <a:pt x="38" y="41"/>
                </a:lnTo>
                <a:lnTo>
                  <a:pt x="43" y="30"/>
                </a:lnTo>
                <a:lnTo>
                  <a:pt x="49" y="22"/>
                </a:lnTo>
                <a:lnTo>
                  <a:pt x="64" y="35"/>
                </a:lnTo>
                <a:close/>
                <a:moveTo>
                  <a:pt x="58" y="48"/>
                </a:moveTo>
                <a:lnTo>
                  <a:pt x="53" y="62"/>
                </a:lnTo>
                <a:lnTo>
                  <a:pt x="58" y="48"/>
                </a:lnTo>
                <a:lnTo>
                  <a:pt x="48" y="45"/>
                </a:lnTo>
                <a:lnTo>
                  <a:pt x="58" y="48"/>
                </a:lnTo>
                <a:close/>
                <a:moveTo>
                  <a:pt x="58" y="48"/>
                </a:moveTo>
                <a:lnTo>
                  <a:pt x="55" y="57"/>
                </a:lnTo>
                <a:lnTo>
                  <a:pt x="53" y="69"/>
                </a:lnTo>
                <a:lnTo>
                  <a:pt x="32" y="65"/>
                </a:lnTo>
                <a:lnTo>
                  <a:pt x="34" y="52"/>
                </a:lnTo>
                <a:lnTo>
                  <a:pt x="38" y="41"/>
                </a:lnTo>
                <a:lnTo>
                  <a:pt x="58" y="48"/>
                </a:lnTo>
                <a:close/>
                <a:moveTo>
                  <a:pt x="53" y="69"/>
                </a:moveTo>
                <a:lnTo>
                  <a:pt x="52" y="80"/>
                </a:lnTo>
                <a:lnTo>
                  <a:pt x="51" y="92"/>
                </a:lnTo>
                <a:lnTo>
                  <a:pt x="29" y="91"/>
                </a:lnTo>
                <a:lnTo>
                  <a:pt x="30" y="79"/>
                </a:lnTo>
                <a:lnTo>
                  <a:pt x="32" y="65"/>
                </a:lnTo>
                <a:lnTo>
                  <a:pt x="53" y="69"/>
                </a:lnTo>
                <a:close/>
                <a:moveTo>
                  <a:pt x="51" y="92"/>
                </a:moveTo>
                <a:lnTo>
                  <a:pt x="50" y="106"/>
                </a:lnTo>
                <a:lnTo>
                  <a:pt x="50" y="117"/>
                </a:lnTo>
                <a:lnTo>
                  <a:pt x="28" y="117"/>
                </a:lnTo>
                <a:lnTo>
                  <a:pt x="28" y="104"/>
                </a:lnTo>
                <a:lnTo>
                  <a:pt x="29" y="91"/>
                </a:lnTo>
                <a:lnTo>
                  <a:pt x="51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93" name="Freeform 101"/>
          <p:cNvSpPr>
            <a:spLocks noEditPoints="1"/>
          </p:cNvSpPr>
          <p:nvPr/>
        </p:nvSpPr>
        <p:spPr bwMode="auto">
          <a:xfrm>
            <a:off x="579438" y="2035175"/>
            <a:ext cx="79375" cy="119062"/>
          </a:xfrm>
          <a:custGeom>
            <a:avLst/>
            <a:gdLst>
              <a:gd name="T0" fmla="*/ 22 w 149"/>
              <a:gd name="T1" fmla="*/ 99 h 225"/>
              <a:gd name="T2" fmla="*/ 4 w 149"/>
              <a:gd name="T3" fmla="*/ 81 h 225"/>
              <a:gd name="T4" fmla="*/ 4 w 149"/>
              <a:gd name="T5" fmla="*/ 81 h 225"/>
              <a:gd name="T6" fmla="*/ 12 w 149"/>
              <a:gd name="T7" fmla="*/ 52 h 225"/>
              <a:gd name="T8" fmla="*/ 24 w 149"/>
              <a:gd name="T9" fmla="*/ 28 h 225"/>
              <a:gd name="T10" fmla="*/ 50 w 149"/>
              <a:gd name="T11" fmla="*/ 6 h 225"/>
              <a:gd name="T12" fmla="*/ 41 w 149"/>
              <a:gd name="T13" fmla="*/ 8 h 225"/>
              <a:gd name="T14" fmla="*/ 75 w 149"/>
              <a:gd name="T15" fmla="*/ 21 h 225"/>
              <a:gd name="T16" fmla="*/ 96 w 149"/>
              <a:gd name="T17" fmla="*/ 3 h 225"/>
              <a:gd name="T18" fmla="*/ 75 w 149"/>
              <a:gd name="T19" fmla="*/ 0 h 225"/>
              <a:gd name="T20" fmla="*/ 103 w 149"/>
              <a:gd name="T21" fmla="*/ 35 h 225"/>
              <a:gd name="T22" fmla="*/ 107 w 149"/>
              <a:gd name="T23" fmla="*/ 39 h 225"/>
              <a:gd name="T24" fmla="*/ 143 w 149"/>
              <a:gd name="T25" fmla="*/ 64 h 225"/>
              <a:gd name="T26" fmla="*/ 143 w 149"/>
              <a:gd name="T27" fmla="*/ 64 h 225"/>
              <a:gd name="T28" fmla="*/ 126 w 149"/>
              <a:gd name="T29" fmla="*/ 89 h 225"/>
              <a:gd name="T30" fmla="*/ 148 w 149"/>
              <a:gd name="T31" fmla="*/ 136 h 225"/>
              <a:gd name="T32" fmla="*/ 143 w 149"/>
              <a:gd name="T33" fmla="*/ 159 h 225"/>
              <a:gd name="T34" fmla="*/ 132 w 149"/>
              <a:gd name="T35" fmla="*/ 185 h 225"/>
              <a:gd name="T36" fmla="*/ 104 w 149"/>
              <a:gd name="T37" fmla="*/ 225 h 225"/>
              <a:gd name="T38" fmla="*/ 97 w 149"/>
              <a:gd name="T39" fmla="*/ 195 h 225"/>
              <a:gd name="T40" fmla="*/ 103 w 149"/>
              <a:gd name="T41" fmla="*/ 203 h 225"/>
              <a:gd name="T42" fmla="*/ 97 w 149"/>
              <a:gd name="T43" fmla="*/ 195 h 225"/>
              <a:gd name="T44" fmla="*/ 84 w 149"/>
              <a:gd name="T45" fmla="*/ 201 h 225"/>
              <a:gd name="T46" fmla="*/ 54 w 149"/>
              <a:gd name="T47" fmla="*/ 197 h 225"/>
              <a:gd name="T48" fmla="*/ 35 w 149"/>
              <a:gd name="T49" fmla="*/ 210 h 225"/>
              <a:gd name="T50" fmla="*/ 49 w 149"/>
              <a:gd name="T51" fmla="*/ 194 h 225"/>
              <a:gd name="T52" fmla="*/ 5 w 149"/>
              <a:gd name="T53" fmla="*/ 153 h 225"/>
              <a:gd name="T54" fmla="*/ 5 w 149"/>
              <a:gd name="T55" fmla="*/ 153 h 225"/>
              <a:gd name="T56" fmla="*/ 22 w 149"/>
              <a:gd name="T57" fmla="*/ 132 h 225"/>
              <a:gd name="T58" fmla="*/ 51 w 149"/>
              <a:gd name="T59" fmla="*/ 144 h 225"/>
              <a:gd name="T60" fmla="*/ 50 w 149"/>
              <a:gd name="T61" fmla="*/ 117 h 225"/>
              <a:gd name="T62" fmla="*/ 33 w 149"/>
              <a:gd name="T63" fmla="*/ 165 h 225"/>
              <a:gd name="T64" fmla="*/ 60 w 149"/>
              <a:gd name="T65" fmla="*/ 180 h 225"/>
              <a:gd name="T66" fmla="*/ 42 w 149"/>
              <a:gd name="T67" fmla="*/ 194 h 225"/>
              <a:gd name="T68" fmla="*/ 68 w 149"/>
              <a:gd name="T69" fmla="*/ 216 h 225"/>
              <a:gd name="T70" fmla="*/ 78 w 149"/>
              <a:gd name="T71" fmla="*/ 194 h 225"/>
              <a:gd name="T72" fmla="*/ 87 w 149"/>
              <a:gd name="T73" fmla="*/ 214 h 225"/>
              <a:gd name="T74" fmla="*/ 92 w 149"/>
              <a:gd name="T75" fmla="*/ 211 h 225"/>
              <a:gd name="T76" fmla="*/ 97 w 149"/>
              <a:gd name="T77" fmla="*/ 206 h 225"/>
              <a:gd name="T78" fmla="*/ 83 w 149"/>
              <a:gd name="T79" fmla="*/ 190 h 225"/>
              <a:gd name="T80" fmla="*/ 89 w 149"/>
              <a:gd name="T81" fmla="*/ 184 h 225"/>
              <a:gd name="T82" fmla="*/ 96 w 149"/>
              <a:gd name="T83" fmla="*/ 159 h 225"/>
              <a:gd name="T84" fmla="*/ 93 w 149"/>
              <a:gd name="T85" fmla="*/ 172 h 225"/>
              <a:gd name="T86" fmla="*/ 121 w 149"/>
              <a:gd name="T87" fmla="*/ 115 h 225"/>
              <a:gd name="T88" fmla="*/ 98 w 149"/>
              <a:gd name="T89" fmla="*/ 75 h 225"/>
              <a:gd name="T90" fmla="*/ 98 w 149"/>
              <a:gd name="T91" fmla="*/ 75 h 225"/>
              <a:gd name="T92" fmla="*/ 93 w 149"/>
              <a:gd name="T93" fmla="*/ 51 h 225"/>
              <a:gd name="T94" fmla="*/ 88 w 149"/>
              <a:gd name="T95" fmla="*/ 39 h 225"/>
              <a:gd name="T96" fmla="*/ 96 w 149"/>
              <a:gd name="T97" fmla="*/ 17 h 225"/>
              <a:gd name="T98" fmla="*/ 79 w 149"/>
              <a:gd name="T99" fmla="*/ 31 h 225"/>
              <a:gd name="T100" fmla="*/ 75 w 149"/>
              <a:gd name="T101" fmla="*/ 30 h 225"/>
              <a:gd name="T102" fmla="*/ 70 w 149"/>
              <a:gd name="T103" fmla="*/ 31 h 225"/>
              <a:gd name="T104" fmla="*/ 66 w 149"/>
              <a:gd name="T105" fmla="*/ 35 h 225"/>
              <a:gd name="T106" fmla="*/ 49 w 149"/>
              <a:gd name="T107" fmla="*/ 22 h 225"/>
              <a:gd name="T108" fmla="*/ 44 w 149"/>
              <a:gd name="T109" fmla="*/ 30 h 225"/>
              <a:gd name="T110" fmla="*/ 59 w 149"/>
              <a:gd name="T111" fmla="*/ 48 h 225"/>
              <a:gd name="T112" fmla="*/ 59 w 149"/>
              <a:gd name="T113" fmla="*/ 48 h 225"/>
              <a:gd name="T114" fmla="*/ 53 w 149"/>
              <a:gd name="T115" fmla="*/ 69 h 225"/>
              <a:gd name="T116" fmla="*/ 51 w 149"/>
              <a:gd name="T117" fmla="*/ 92 h 22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9"/>
              <a:gd name="T178" fmla="*/ 0 h 225"/>
              <a:gd name="T179" fmla="*/ 149 w 149"/>
              <a:gd name="T180" fmla="*/ 225 h 22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9" h="225">
                <a:moveTo>
                  <a:pt x="0" y="114"/>
                </a:moveTo>
                <a:lnTo>
                  <a:pt x="0" y="105"/>
                </a:lnTo>
                <a:lnTo>
                  <a:pt x="1" y="97"/>
                </a:lnTo>
                <a:lnTo>
                  <a:pt x="1" y="88"/>
                </a:lnTo>
                <a:lnTo>
                  <a:pt x="4" y="81"/>
                </a:lnTo>
                <a:lnTo>
                  <a:pt x="24" y="84"/>
                </a:lnTo>
                <a:lnTo>
                  <a:pt x="22" y="99"/>
                </a:lnTo>
                <a:lnTo>
                  <a:pt x="21" y="114"/>
                </a:lnTo>
                <a:lnTo>
                  <a:pt x="0" y="114"/>
                </a:lnTo>
                <a:close/>
                <a:moveTo>
                  <a:pt x="4" y="81"/>
                </a:moveTo>
                <a:lnTo>
                  <a:pt x="6" y="69"/>
                </a:lnTo>
                <a:lnTo>
                  <a:pt x="4" y="81"/>
                </a:lnTo>
                <a:lnTo>
                  <a:pt x="14" y="82"/>
                </a:lnTo>
                <a:lnTo>
                  <a:pt x="4" y="81"/>
                </a:lnTo>
                <a:close/>
                <a:moveTo>
                  <a:pt x="4" y="81"/>
                </a:moveTo>
                <a:lnTo>
                  <a:pt x="7" y="65"/>
                </a:lnTo>
                <a:lnTo>
                  <a:pt x="12" y="52"/>
                </a:lnTo>
                <a:lnTo>
                  <a:pt x="31" y="60"/>
                </a:lnTo>
                <a:lnTo>
                  <a:pt x="27" y="72"/>
                </a:lnTo>
                <a:lnTo>
                  <a:pt x="24" y="84"/>
                </a:lnTo>
                <a:lnTo>
                  <a:pt x="4" y="81"/>
                </a:lnTo>
                <a:close/>
                <a:moveTo>
                  <a:pt x="12" y="52"/>
                </a:moveTo>
                <a:lnTo>
                  <a:pt x="17" y="39"/>
                </a:lnTo>
                <a:lnTo>
                  <a:pt x="24" y="28"/>
                </a:lnTo>
                <a:lnTo>
                  <a:pt x="42" y="41"/>
                </a:lnTo>
                <a:lnTo>
                  <a:pt x="36" y="50"/>
                </a:lnTo>
                <a:lnTo>
                  <a:pt x="31" y="60"/>
                </a:lnTo>
                <a:lnTo>
                  <a:pt x="12" y="52"/>
                </a:lnTo>
                <a:close/>
                <a:moveTo>
                  <a:pt x="24" y="28"/>
                </a:moveTo>
                <a:lnTo>
                  <a:pt x="33" y="19"/>
                </a:lnTo>
                <a:lnTo>
                  <a:pt x="42" y="11"/>
                </a:lnTo>
                <a:lnTo>
                  <a:pt x="54" y="28"/>
                </a:lnTo>
                <a:lnTo>
                  <a:pt x="47" y="34"/>
                </a:lnTo>
                <a:lnTo>
                  <a:pt x="42" y="41"/>
                </a:lnTo>
                <a:lnTo>
                  <a:pt x="24" y="28"/>
                </a:lnTo>
                <a:close/>
                <a:moveTo>
                  <a:pt x="54" y="28"/>
                </a:moveTo>
                <a:lnTo>
                  <a:pt x="53" y="29"/>
                </a:lnTo>
                <a:lnTo>
                  <a:pt x="54" y="28"/>
                </a:lnTo>
                <a:lnTo>
                  <a:pt x="48" y="20"/>
                </a:lnTo>
                <a:lnTo>
                  <a:pt x="54" y="28"/>
                </a:lnTo>
                <a:close/>
                <a:moveTo>
                  <a:pt x="42" y="11"/>
                </a:moveTo>
                <a:lnTo>
                  <a:pt x="50" y="6"/>
                </a:lnTo>
                <a:lnTo>
                  <a:pt x="58" y="2"/>
                </a:lnTo>
                <a:lnTo>
                  <a:pt x="65" y="23"/>
                </a:lnTo>
                <a:lnTo>
                  <a:pt x="60" y="25"/>
                </a:lnTo>
                <a:lnTo>
                  <a:pt x="54" y="28"/>
                </a:lnTo>
                <a:lnTo>
                  <a:pt x="42" y="11"/>
                </a:lnTo>
                <a:close/>
                <a:moveTo>
                  <a:pt x="58" y="2"/>
                </a:moveTo>
                <a:lnTo>
                  <a:pt x="41" y="8"/>
                </a:lnTo>
                <a:lnTo>
                  <a:pt x="58" y="2"/>
                </a:lnTo>
                <a:lnTo>
                  <a:pt x="62" y="12"/>
                </a:lnTo>
                <a:lnTo>
                  <a:pt x="58" y="2"/>
                </a:lnTo>
                <a:close/>
                <a:moveTo>
                  <a:pt x="58" y="2"/>
                </a:moveTo>
                <a:lnTo>
                  <a:pt x="67" y="0"/>
                </a:lnTo>
                <a:lnTo>
                  <a:pt x="75" y="0"/>
                </a:lnTo>
                <a:lnTo>
                  <a:pt x="75" y="21"/>
                </a:lnTo>
                <a:lnTo>
                  <a:pt x="70" y="21"/>
                </a:lnTo>
                <a:lnTo>
                  <a:pt x="65" y="23"/>
                </a:lnTo>
                <a:lnTo>
                  <a:pt x="58" y="2"/>
                </a:lnTo>
                <a:close/>
                <a:moveTo>
                  <a:pt x="75" y="0"/>
                </a:moveTo>
                <a:lnTo>
                  <a:pt x="82" y="0"/>
                </a:lnTo>
                <a:lnTo>
                  <a:pt x="89" y="1"/>
                </a:lnTo>
                <a:lnTo>
                  <a:pt x="96" y="3"/>
                </a:lnTo>
                <a:lnTo>
                  <a:pt x="102" y="6"/>
                </a:lnTo>
                <a:lnTo>
                  <a:pt x="92" y="25"/>
                </a:lnTo>
                <a:lnTo>
                  <a:pt x="88" y="23"/>
                </a:lnTo>
                <a:lnTo>
                  <a:pt x="83" y="22"/>
                </a:lnTo>
                <a:lnTo>
                  <a:pt x="79" y="21"/>
                </a:lnTo>
                <a:lnTo>
                  <a:pt x="75" y="21"/>
                </a:lnTo>
                <a:lnTo>
                  <a:pt x="75" y="0"/>
                </a:lnTo>
                <a:close/>
                <a:moveTo>
                  <a:pt x="102" y="6"/>
                </a:moveTo>
                <a:lnTo>
                  <a:pt x="107" y="10"/>
                </a:lnTo>
                <a:lnTo>
                  <a:pt x="114" y="16"/>
                </a:lnTo>
                <a:lnTo>
                  <a:pt x="119" y="21"/>
                </a:lnTo>
                <a:lnTo>
                  <a:pt x="124" y="27"/>
                </a:lnTo>
                <a:lnTo>
                  <a:pt x="107" y="39"/>
                </a:lnTo>
                <a:lnTo>
                  <a:pt x="103" y="35"/>
                </a:lnTo>
                <a:lnTo>
                  <a:pt x="100" y="31"/>
                </a:lnTo>
                <a:lnTo>
                  <a:pt x="96" y="28"/>
                </a:lnTo>
                <a:lnTo>
                  <a:pt x="92" y="25"/>
                </a:lnTo>
                <a:lnTo>
                  <a:pt x="102" y="6"/>
                </a:lnTo>
                <a:close/>
                <a:moveTo>
                  <a:pt x="107" y="39"/>
                </a:moveTo>
                <a:lnTo>
                  <a:pt x="111" y="45"/>
                </a:lnTo>
                <a:lnTo>
                  <a:pt x="107" y="39"/>
                </a:lnTo>
                <a:lnTo>
                  <a:pt x="116" y="33"/>
                </a:lnTo>
                <a:lnTo>
                  <a:pt x="107" y="39"/>
                </a:lnTo>
                <a:close/>
                <a:moveTo>
                  <a:pt x="124" y="27"/>
                </a:moveTo>
                <a:lnTo>
                  <a:pt x="130" y="35"/>
                </a:lnTo>
                <a:lnTo>
                  <a:pt x="135" y="44"/>
                </a:lnTo>
                <a:lnTo>
                  <a:pt x="139" y="54"/>
                </a:lnTo>
                <a:lnTo>
                  <a:pt x="143" y="64"/>
                </a:lnTo>
                <a:lnTo>
                  <a:pt x="123" y="70"/>
                </a:lnTo>
                <a:lnTo>
                  <a:pt x="120" y="61"/>
                </a:lnTo>
                <a:lnTo>
                  <a:pt x="117" y="54"/>
                </a:lnTo>
                <a:lnTo>
                  <a:pt x="113" y="47"/>
                </a:lnTo>
                <a:lnTo>
                  <a:pt x="107" y="39"/>
                </a:lnTo>
                <a:lnTo>
                  <a:pt x="124" y="27"/>
                </a:lnTo>
                <a:close/>
                <a:moveTo>
                  <a:pt x="143" y="64"/>
                </a:moveTo>
                <a:lnTo>
                  <a:pt x="146" y="75"/>
                </a:lnTo>
                <a:lnTo>
                  <a:pt x="148" y="86"/>
                </a:lnTo>
                <a:lnTo>
                  <a:pt x="149" y="99"/>
                </a:lnTo>
                <a:lnTo>
                  <a:pt x="149" y="111"/>
                </a:lnTo>
                <a:lnTo>
                  <a:pt x="128" y="111"/>
                </a:lnTo>
                <a:lnTo>
                  <a:pt x="127" y="100"/>
                </a:lnTo>
                <a:lnTo>
                  <a:pt x="126" y="89"/>
                </a:lnTo>
                <a:lnTo>
                  <a:pt x="125" y="79"/>
                </a:lnTo>
                <a:lnTo>
                  <a:pt x="123" y="70"/>
                </a:lnTo>
                <a:lnTo>
                  <a:pt x="143" y="64"/>
                </a:lnTo>
                <a:close/>
                <a:moveTo>
                  <a:pt x="149" y="111"/>
                </a:moveTo>
                <a:lnTo>
                  <a:pt x="149" y="119"/>
                </a:lnTo>
                <a:lnTo>
                  <a:pt x="148" y="128"/>
                </a:lnTo>
                <a:lnTo>
                  <a:pt x="148" y="136"/>
                </a:lnTo>
                <a:lnTo>
                  <a:pt x="147" y="144"/>
                </a:lnTo>
                <a:lnTo>
                  <a:pt x="125" y="141"/>
                </a:lnTo>
                <a:lnTo>
                  <a:pt x="127" y="127"/>
                </a:lnTo>
                <a:lnTo>
                  <a:pt x="128" y="111"/>
                </a:lnTo>
                <a:lnTo>
                  <a:pt x="149" y="111"/>
                </a:lnTo>
                <a:close/>
                <a:moveTo>
                  <a:pt x="147" y="144"/>
                </a:moveTo>
                <a:lnTo>
                  <a:pt x="143" y="159"/>
                </a:lnTo>
                <a:lnTo>
                  <a:pt x="138" y="173"/>
                </a:lnTo>
                <a:lnTo>
                  <a:pt x="119" y="165"/>
                </a:lnTo>
                <a:lnTo>
                  <a:pt x="123" y="154"/>
                </a:lnTo>
                <a:lnTo>
                  <a:pt x="125" y="141"/>
                </a:lnTo>
                <a:lnTo>
                  <a:pt x="147" y="144"/>
                </a:lnTo>
                <a:close/>
                <a:moveTo>
                  <a:pt x="138" y="173"/>
                </a:moveTo>
                <a:lnTo>
                  <a:pt x="132" y="185"/>
                </a:lnTo>
                <a:lnTo>
                  <a:pt x="126" y="196"/>
                </a:lnTo>
                <a:lnTo>
                  <a:pt x="108" y="184"/>
                </a:lnTo>
                <a:lnTo>
                  <a:pt x="114" y="175"/>
                </a:lnTo>
                <a:lnTo>
                  <a:pt x="119" y="165"/>
                </a:lnTo>
                <a:lnTo>
                  <a:pt x="138" y="173"/>
                </a:lnTo>
                <a:close/>
                <a:moveTo>
                  <a:pt x="126" y="196"/>
                </a:moveTo>
                <a:lnTo>
                  <a:pt x="104" y="225"/>
                </a:lnTo>
                <a:lnTo>
                  <a:pt x="126" y="196"/>
                </a:lnTo>
                <a:lnTo>
                  <a:pt x="118" y="190"/>
                </a:lnTo>
                <a:lnTo>
                  <a:pt x="126" y="196"/>
                </a:lnTo>
                <a:close/>
                <a:moveTo>
                  <a:pt x="126" y="196"/>
                </a:moveTo>
                <a:lnTo>
                  <a:pt x="118" y="205"/>
                </a:lnTo>
                <a:lnTo>
                  <a:pt x="109" y="213"/>
                </a:lnTo>
                <a:lnTo>
                  <a:pt x="97" y="195"/>
                </a:lnTo>
                <a:lnTo>
                  <a:pt x="103" y="190"/>
                </a:lnTo>
                <a:lnTo>
                  <a:pt x="108" y="184"/>
                </a:lnTo>
                <a:lnTo>
                  <a:pt x="126" y="196"/>
                </a:lnTo>
                <a:close/>
                <a:moveTo>
                  <a:pt x="97" y="195"/>
                </a:moveTo>
                <a:lnTo>
                  <a:pt x="90" y="200"/>
                </a:lnTo>
                <a:lnTo>
                  <a:pt x="97" y="195"/>
                </a:lnTo>
                <a:lnTo>
                  <a:pt x="103" y="203"/>
                </a:lnTo>
                <a:lnTo>
                  <a:pt x="97" y="195"/>
                </a:lnTo>
                <a:close/>
                <a:moveTo>
                  <a:pt x="109" y="213"/>
                </a:moveTo>
                <a:lnTo>
                  <a:pt x="101" y="218"/>
                </a:lnTo>
                <a:lnTo>
                  <a:pt x="92" y="222"/>
                </a:lnTo>
                <a:lnTo>
                  <a:pt x="84" y="201"/>
                </a:lnTo>
                <a:lnTo>
                  <a:pt x="91" y="199"/>
                </a:lnTo>
                <a:lnTo>
                  <a:pt x="97" y="195"/>
                </a:lnTo>
                <a:lnTo>
                  <a:pt x="109" y="213"/>
                </a:lnTo>
                <a:close/>
                <a:moveTo>
                  <a:pt x="92" y="222"/>
                </a:moveTo>
                <a:lnTo>
                  <a:pt x="82" y="224"/>
                </a:lnTo>
                <a:lnTo>
                  <a:pt x="74" y="225"/>
                </a:lnTo>
                <a:lnTo>
                  <a:pt x="74" y="203"/>
                </a:lnTo>
                <a:lnTo>
                  <a:pt x="79" y="203"/>
                </a:lnTo>
                <a:lnTo>
                  <a:pt x="84" y="201"/>
                </a:lnTo>
                <a:lnTo>
                  <a:pt x="92" y="222"/>
                </a:lnTo>
                <a:close/>
                <a:moveTo>
                  <a:pt x="74" y="225"/>
                </a:moveTo>
                <a:lnTo>
                  <a:pt x="65" y="224"/>
                </a:lnTo>
                <a:lnTo>
                  <a:pt x="58" y="222"/>
                </a:lnTo>
                <a:lnTo>
                  <a:pt x="49" y="219"/>
                </a:lnTo>
                <a:lnTo>
                  <a:pt x="42" y="215"/>
                </a:lnTo>
                <a:lnTo>
                  <a:pt x="54" y="197"/>
                </a:lnTo>
                <a:lnTo>
                  <a:pt x="59" y="200"/>
                </a:lnTo>
                <a:lnTo>
                  <a:pt x="64" y="202"/>
                </a:lnTo>
                <a:lnTo>
                  <a:pt x="69" y="203"/>
                </a:lnTo>
                <a:lnTo>
                  <a:pt x="74" y="203"/>
                </a:lnTo>
                <a:lnTo>
                  <a:pt x="74" y="225"/>
                </a:lnTo>
                <a:close/>
                <a:moveTo>
                  <a:pt x="42" y="215"/>
                </a:moveTo>
                <a:lnTo>
                  <a:pt x="35" y="210"/>
                </a:lnTo>
                <a:lnTo>
                  <a:pt x="28" y="202"/>
                </a:lnTo>
                <a:lnTo>
                  <a:pt x="23" y="195"/>
                </a:lnTo>
                <a:lnTo>
                  <a:pt x="18" y="187"/>
                </a:lnTo>
                <a:lnTo>
                  <a:pt x="36" y="176"/>
                </a:lnTo>
                <a:lnTo>
                  <a:pt x="40" y="183"/>
                </a:lnTo>
                <a:lnTo>
                  <a:pt x="45" y="189"/>
                </a:lnTo>
                <a:lnTo>
                  <a:pt x="49" y="194"/>
                </a:lnTo>
                <a:lnTo>
                  <a:pt x="54" y="197"/>
                </a:lnTo>
                <a:lnTo>
                  <a:pt x="42" y="215"/>
                </a:lnTo>
                <a:close/>
                <a:moveTo>
                  <a:pt x="18" y="187"/>
                </a:moveTo>
                <a:lnTo>
                  <a:pt x="14" y="178"/>
                </a:lnTo>
                <a:lnTo>
                  <a:pt x="10" y="170"/>
                </a:lnTo>
                <a:lnTo>
                  <a:pt x="7" y="162"/>
                </a:lnTo>
                <a:lnTo>
                  <a:pt x="5" y="153"/>
                </a:lnTo>
                <a:lnTo>
                  <a:pt x="25" y="148"/>
                </a:lnTo>
                <a:lnTo>
                  <a:pt x="27" y="156"/>
                </a:lnTo>
                <a:lnTo>
                  <a:pt x="30" y="163"/>
                </a:lnTo>
                <a:lnTo>
                  <a:pt x="33" y="169"/>
                </a:lnTo>
                <a:lnTo>
                  <a:pt x="36" y="176"/>
                </a:lnTo>
                <a:lnTo>
                  <a:pt x="18" y="187"/>
                </a:lnTo>
                <a:close/>
                <a:moveTo>
                  <a:pt x="5" y="153"/>
                </a:moveTo>
                <a:lnTo>
                  <a:pt x="3" y="143"/>
                </a:lnTo>
                <a:lnTo>
                  <a:pt x="1" y="134"/>
                </a:lnTo>
                <a:lnTo>
                  <a:pt x="0" y="125"/>
                </a:lnTo>
                <a:lnTo>
                  <a:pt x="0" y="114"/>
                </a:lnTo>
                <a:lnTo>
                  <a:pt x="21" y="114"/>
                </a:lnTo>
                <a:lnTo>
                  <a:pt x="22" y="122"/>
                </a:lnTo>
                <a:lnTo>
                  <a:pt x="22" y="132"/>
                </a:lnTo>
                <a:lnTo>
                  <a:pt x="23" y="140"/>
                </a:lnTo>
                <a:lnTo>
                  <a:pt x="25" y="148"/>
                </a:lnTo>
                <a:lnTo>
                  <a:pt x="5" y="153"/>
                </a:lnTo>
                <a:close/>
                <a:moveTo>
                  <a:pt x="50" y="117"/>
                </a:moveTo>
                <a:lnTo>
                  <a:pt x="50" y="127"/>
                </a:lnTo>
                <a:lnTo>
                  <a:pt x="50" y="136"/>
                </a:lnTo>
                <a:lnTo>
                  <a:pt x="51" y="144"/>
                </a:lnTo>
                <a:lnTo>
                  <a:pt x="52" y="153"/>
                </a:lnTo>
                <a:lnTo>
                  <a:pt x="32" y="156"/>
                </a:lnTo>
                <a:lnTo>
                  <a:pt x="31" y="147"/>
                </a:lnTo>
                <a:lnTo>
                  <a:pt x="30" y="138"/>
                </a:lnTo>
                <a:lnTo>
                  <a:pt x="30" y="128"/>
                </a:lnTo>
                <a:lnTo>
                  <a:pt x="28" y="117"/>
                </a:lnTo>
                <a:lnTo>
                  <a:pt x="50" y="117"/>
                </a:lnTo>
                <a:close/>
                <a:moveTo>
                  <a:pt x="52" y="153"/>
                </a:moveTo>
                <a:lnTo>
                  <a:pt x="55" y="167"/>
                </a:lnTo>
                <a:lnTo>
                  <a:pt x="60" y="180"/>
                </a:lnTo>
                <a:lnTo>
                  <a:pt x="40" y="188"/>
                </a:lnTo>
                <a:lnTo>
                  <a:pt x="37" y="181"/>
                </a:lnTo>
                <a:lnTo>
                  <a:pt x="35" y="172"/>
                </a:lnTo>
                <a:lnTo>
                  <a:pt x="33" y="165"/>
                </a:lnTo>
                <a:lnTo>
                  <a:pt x="32" y="156"/>
                </a:lnTo>
                <a:lnTo>
                  <a:pt x="52" y="153"/>
                </a:lnTo>
                <a:close/>
                <a:moveTo>
                  <a:pt x="60" y="180"/>
                </a:moveTo>
                <a:lnTo>
                  <a:pt x="60" y="181"/>
                </a:lnTo>
                <a:lnTo>
                  <a:pt x="60" y="180"/>
                </a:lnTo>
                <a:lnTo>
                  <a:pt x="49" y="184"/>
                </a:lnTo>
                <a:lnTo>
                  <a:pt x="60" y="180"/>
                </a:lnTo>
                <a:close/>
                <a:moveTo>
                  <a:pt x="60" y="180"/>
                </a:moveTo>
                <a:lnTo>
                  <a:pt x="63" y="187"/>
                </a:lnTo>
                <a:lnTo>
                  <a:pt x="67" y="192"/>
                </a:lnTo>
                <a:lnTo>
                  <a:pt x="52" y="208"/>
                </a:lnTo>
                <a:lnTo>
                  <a:pt x="49" y="204"/>
                </a:lnTo>
                <a:lnTo>
                  <a:pt x="45" y="199"/>
                </a:lnTo>
                <a:lnTo>
                  <a:pt x="42" y="194"/>
                </a:lnTo>
                <a:lnTo>
                  <a:pt x="40" y="188"/>
                </a:lnTo>
                <a:lnTo>
                  <a:pt x="60" y="180"/>
                </a:lnTo>
                <a:close/>
                <a:moveTo>
                  <a:pt x="67" y="192"/>
                </a:moveTo>
                <a:lnTo>
                  <a:pt x="70" y="194"/>
                </a:lnTo>
                <a:lnTo>
                  <a:pt x="74" y="195"/>
                </a:lnTo>
                <a:lnTo>
                  <a:pt x="74" y="216"/>
                </a:lnTo>
                <a:lnTo>
                  <a:pt x="68" y="216"/>
                </a:lnTo>
                <a:lnTo>
                  <a:pt x="63" y="214"/>
                </a:lnTo>
                <a:lnTo>
                  <a:pt x="58" y="212"/>
                </a:lnTo>
                <a:lnTo>
                  <a:pt x="52" y="208"/>
                </a:lnTo>
                <a:lnTo>
                  <a:pt x="67" y="192"/>
                </a:lnTo>
                <a:close/>
                <a:moveTo>
                  <a:pt x="74" y="195"/>
                </a:moveTo>
                <a:lnTo>
                  <a:pt x="76" y="194"/>
                </a:lnTo>
                <a:lnTo>
                  <a:pt x="78" y="194"/>
                </a:lnTo>
                <a:lnTo>
                  <a:pt x="87" y="214"/>
                </a:lnTo>
                <a:lnTo>
                  <a:pt x="80" y="215"/>
                </a:lnTo>
                <a:lnTo>
                  <a:pt x="74" y="216"/>
                </a:lnTo>
                <a:lnTo>
                  <a:pt x="74" y="195"/>
                </a:lnTo>
                <a:close/>
                <a:moveTo>
                  <a:pt x="87" y="214"/>
                </a:moveTo>
                <a:lnTo>
                  <a:pt x="79" y="217"/>
                </a:lnTo>
                <a:lnTo>
                  <a:pt x="87" y="214"/>
                </a:lnTo>
                <a:lnTo>
                  <a:pt x="82" y="203"/>
                </a:lnTo>
                <a:lnTo>
                  <a:pt x="87" y="214"/>
                </a:lnTo>
                <a:close/>
                <a:moveTo>
                  <a:pt x="78" y="194"/>
                </a:moveTo>
                <a:lnTo>
                  <a:pt x="80" y="192"/>
                </a:lnTo>
                <a:lnTo>
                  <a:pt x="83" y="190"/>
                </a:lnTo>
                <a:lnTo>
                  <a:pt x="97" y="206"/>
                </a:lnTo>
                <a:lnTo>
                  <a:pt x="92" y="211"/>
                </a:lnTo>
                <a:lnTo>
                  <a:pt x="87" y="214"/>
                </a:lnTo>
                <a:lnTo>
                  <a:pt x="78" y="194"/>
                </a:lnTo>
                <a:close/>
                <a:moveTo>
                  <a:pt x="97" y="206"/>
                </a:moveTo>
                <a:lnTo>
                  <a:pt x="104" y="201"/>
                </a:lnTo>
                <a:lnTo>
                  <a:pt x="97" y="206"/>
                </a:lnTo>
                <a:lnTo>
                  <a:pt x="91" y="198"/>
                </a:lnTo>
                <a:lnTo>
                  <a:pt x="97" y="206"/>
                </a:lnTo>
                <a:close/>
                <a:moveTo>
                  <a:pt x="83" y="190"/>
                </a:moveTo>
                <a:lnTo>
                  <a:pt x="87" y="188"/>
                </a:lnTo>
                <a:lnTo>
                  <a:pt x="89" y="184"/>
                </a:lnTo>
                <a:lnTo>
                  <a:pt x="107" y="194"/>
                </a:lnTo>
                <a:lnTo>
                  <a:pt x="102" y="201"/>
                </a:lnTo>
                <a:lnTo>
                  <a:pt x="97" y="206"/>
                </a:lnTo>
                <a:lnTo>
                  <a:pt x="83" y="190"/>
                </a:lnTo>
                <a:close/>
                <a:moveTo>
                  <a:pt x="89" y="184"/>
                </a:moveTo>
                <a:lnTo>
                  <a:pt x="91" y="178"/>
                </a:lnTo>
                <a:lnTo>
                  <a:pt x="93" y="172"/>
                </a:lnTo>
                <a:lnTo>
                  <a:pt x="114" y="177"/>
                </a:lnTo>
                <a:lnTo>
                  <a:pt x="110" y="187"/>
                </a:lnTo>
                <a:lnTo>
                  <a:pt x="107" y="194"/>
                </a:lnTo>
                <a:lnTo>
                  <a:pt x="89" y="184"/>
                </a:lnTo>
                <a:close/>
                <a:moveTo>
                  <a:pt x="93" y="172"/>
                </a:moveTo>
                <a:lnTo>
                  <a:pt x="94" y="168"/>
                </a:lnTo>
                <a:lnTo>
                  <a:pt x="93" y="172"/>
                </a:lnTo>
                <a:lnTo>
                  <a:pt x="103" y="174"/>
                </a:lnTo>
                <a:lnTo>
                  <a:pt x="93" y="172"/>
                </a:lnTo>
                <a:close/>
                <a:moveTo>
                  <a:pt x="93" y="172"/>
                </a:moveTo>
                <a:lnTo>
                  <a:pt x="96" y="159"/>
                </a:lnTo>
                <a:lnTo>
                  <a:pt x="98" y="143"/>
                </a:lnTo>
                <a:lnTo>
                  <a:pt x="119" y="145"/>
                </a:lnTo>
                <a:lnTo>
                  <a:pt x="118" y="155"/>
                </a:lnTo>
                <a:lnTo>
                  <a:pt x="117" y="163"/>
                </a:lnTo>
                <a:lnTo>
                  <a:pt x="115" y="170"/>
                </a:lnTo>
                <a:lnTo>
                  <a:pt x="114" y="177"/>
                </a:lnTo>
                <a:lnTo>
                  <a:pt x="93" y="172"/>
                </a:lnTo>
                <a:close/>
                <a:moveTo>
                  <a:pt x="98" y="143"/>
                </a:moveTo>
                <a:lnTo>
                  <a:pt x="98" y="135"/>
                </a:lnTo>
                <a:lnTo>
                  <a:pt x="99" y="126"/>
                </a:lnTo>
                <a:lnTo>
                  <a:pt x="99" y="115"/>
                </a:lnTo>
                <a:lnTo>
                  <a:pt x="99" y="105"/>
                </a:lnTo>
                <a:lnTo>
                  <a:pt x="121" y="105"/>
                </a:lnTo>
                <a:lnTo>
                  <a:pt x="121" y="115"/>
                </a:lnTo>
                <a:lnTo>
                  <a:pt x="120" y="127"/>
                </a:lnTo>
                <a:lnTo>
                  <a:pt x="120" y="136"/>
                </a:lnTo>
                <a:lnTo>
                  <a:pt x="119" y="145"/>
                </a:lnTo>
                <a:lnTo>
                  <a:pt x="98" y="143"/>
                </a:lnTo>
                <a:close/>
                <a:moveTo>
                  <a:pt x="99" y="105"/>
                </a:moveTo>
                <a:lnTo>
                  <a:pt x="99" y="89"/>
                </a:lnTo>
                <a:lnTo>
                  <a:pt x="98" y="75"/>
                </a:lnTo>
                <a:lnTo>
                  <a:pt x="119" y="73"/>
                </a:lnTo>
                <a:lnTo>
                  <a:pt x="120" y="80"/>
                </a:lnTo>
                <a:lnTo>
                  <a:pt x="120" y="87"/>
                </a:lnTo>
                <a:lnTo>
                  <a:pt x="121" y="95"/>
                </a:lnTo>
                <a:lnTo>
                  <a:pt x="121" y="105"/>
                </a:lnTo>
                <a:lnTo>
                  <a:pt x="99" y="105"/>
                </a:lnTo>
                <a:close/>
                <a:moveTo>
                  <a:pt x="98" y="75"/>
                </a:moveTo>
                <a:lnTo>
                  <a:pt x="96" y="62"/>
                </a:lnTo>
                <a:lnTo>
                  <a:pt x="93" y="51"/>
                </a:lnTo>
                <a:lnTo>
                  <a:pt x="113" y="45"/>
                </a:lnTo>
                <a:lnTo>
                  <a:pt x="117" y="58"/>
                </a:lnTo>
                <a:lnTo>
                  <a:pt x="119" y="73"/>
                </a:lnTo>
                <a:lnTo>
                  <a:pt x="98" y="75"/>
                </a:lnTo>
                <a:close/>
                <a:moveTo>
                  <a:pt x="93" y="51"/>
                </a:moveTo>
                <a:lnTo>
                  <a:pt x="91" y="45"/>
                </a:lnTo>
                <a:lnTo>
                  <a:pt x="88" y="39"/>
                </a:lnTo>
                <a:lnTo>
                  <a:pt x="106" y="29"/>
                </a:lnTo>
                <a:lnTo>
                  <a:pt x="109" y="36"/>
                </a:lnTo>
                <a:lnTo>
                  <a:pt x="113" y="45"/>
                </a:lnTo>
                <a:lnTo>
                  <a:pt x="93" y="51"/>
                </a:lnTo>
                <a:close/>
                <a:moveTo>
                  <a:pt x="88" y="39"/>
                </a:moveTo>
                <a:lnTo>
                  <a:pt x="86" y="35"/>
                </a:lnTo>
                <a:lnTo>
                  <a:pt x="82" y="32"/>
                </a:lnTo>
                <a:lnTo>
                  <a:pt x="96" y="17"/>
                </a:lnTo>
                <a:lnTo>
                  <a:pt x="101" y="22"/>
                </a:lnTo>
                <a:lnTo>
                  <a:pt x="106" y="29"/>
                </a:lnTo>
                <a:lnTo>
                  <a:pt x="88" y="39"/>
                </a:lnTo>
                <a:close/>
                <a:moveTo>
                  <a:pt x="96" y="17"/>
                </a:moveTo>
                <a:lnTo>
                  <a:pt x="95" y="16"/>
                </a:lnTo>
                <a:lnTo>
                  <a:pt x="96" y="17"/>
                </a:lnTo>
                <a:lnTo>
                  <a:pt x="90" y="25"/>
                </a:lnTo>
                <a:lnTo>
                  <a:pt x="96" y="17"/>
                </a:lnTo>
                <a:close/>
                <a:moveTo>
                  <a:pt x="82" y="33"/>
                </a:moveTo>
                <a:lnTo>
                  <a:pt x="81" y="32"/>
                </a:lnTo>
                <a:lnTo>
                  <a:pt x="79" y="31"/>
                </a:lnTo>
                <a:lnTo>
                  <a:pt x="87" y="11"/>
                </a:lnTo>
                <a:lnTo>
                  <a:pt x="92" y="14"/>
                </a:lnTo>
                <a:lnTo>
                  <a:pt x="96" y="17"/>
                </a:lnTo>
                <a:lnTo>
                  <a:pt x="82" y="33"/>
                </a:lnTo>
                <a:close/>
                <a:moveTo>
                  <a:pt x="79" y="31"/>
                </a:moveTo>
                <a:lnTo>
                  <a:pt x="77" y="30"/>
                </a:lnTo>
                <a:lnTo>
                  <a:pt x="75" y="30"/>
                </a:lnTo>
                <a:lnTo>
                  <a:pt x="75" y="9"/>
                </a:lnTo>
                <a:lnTo>
                  <a:pt x="80" y="9"/>
                </a:lnTo>
                <a:lnTo>
                  <a:pt x="87" y="11"/>
                </a:lnTo>
                <a:lnTo>
                  <a:pt x="79" y="31"/>
                </a:lnTo>
                <a:close/>
                <a:moveTo>
                  <a:pt x="75" y="30"/>
                </a:moveTo>
                <a:lnTo>
                  <a:pt x="73" y="31"/>
                </a:lnTo>
                <a:lnTo>
                  <a:pt x="70" y="31"/>
                </a:lnTo>
                <a:lnTo>
                  <a:pt x="61" y="12"/>
                </a:lnTo>
                <a:lnTo>
                  <a:pt x="68" y="10"/>
                </a:lnTo>
                <a:lnTo>
                  <a:pt x="75" y="9"/>
                </a:lnTo>
                <a:lnTo>
                  <a:pt x="75" y="30"/>
                </a:lnTo>
                <a:close/>
                <a:moveTo>
                  <a:pt x="70" y="31"/>
                </a:moveTo>
                <a:lnTo>
                  <a:pt x="68" y="33"/>
                </a:lnTo>
                <a:lnTo>
                  <a:pt x="66" y="35"/>
                </a:lnTo>
                <a:lnTo>
                  <a:pt x="49" y="22"/>
                </a:lnTo>
                <a:lnTo>
                  <a:pt x="55" y="17"/>
                </a:lnTo>
                <a:lnTo>
                  <a:pt x="61" y="12"/>
                </a:lnTo>
                <a:lnTo>
                  <a:pt x="70" y="31"/>
                </a:lnTo>
                <a:close/>
                <a:moveTo>
                  <a:pt x="49" y="22"/>
                </a:moveTo>
                <a:lnTo>
                  <a:pt x="49" y="22"/>
                </a:lnTo>
                <a:lnTo>
                  <a:pt x="58" y="29"/>
                </a:lnTo>
                <a:lnTo>
                  <a:pt x="49" y="22"/>
                </a:lnTo>
                <a:close/>
                <a:moveTo>
                  <a:pt x="66" y="35"/>
                </a:moveTo>
                <a:lnTo>
                  <a:pt x="62" y="41"/>
                </a:lnTo>
                <a:lnTo>
                  <a:pt x="59" y="48"/>
                </a:lnTo>
                <a:lnTo>
                  <a:pt x="39" y="41"/>
                </a:lnTo>
                <a:lnTo>
                  <a:pt x="44" y="30"/>
                </a:lnTo>
                <a:lnTo>
                  <a:pt x="49" y="22"/>
                </a:lnTo>
                <a:lnTo>
                  <a:pt x="66" y="35"/>
                </a:lnTo>
                <a:close/>
                <a:moveTo>
                  <a:pt x="59" y="48"/>
                </a:moveTo>
                <a:lnTo>
                  <a:pt x="53" y="62"/>
                </a:lnTo>
                <a:lnTo>
                  <a:pt x="59" y="48"/>
                </a:lnTo>
                <a:lnTo>
                  <a:pt x="49" y="45"/>
                </a:lnTo>
                <a:lnTo>
                  <a:pt x="59" y="48"/>
                </a:lnTo>
                <a:close/>
                <a:moveTo>
                  <a:pt x="59" y="48"/>
                </a:moveTo>
                <a:lnTo>
                  <a:pt x="55" y="57"/>
                </a:lnTo>
                <a:lnTo>
                  <a:pt x="53" y="69"/>
                </a:lnTo>
                <a:lnTo>
                  <a:pt x="33" y="65"/>
                </a:lnTo>
                <a:lnTo>
                  <a:pt x="36" y="52"/>
                </a:lnTo>
                <a:lnTo>
                  <a:pt x="39" y="41"/>
                </a:lnTo>
                <a:lnTo>
                  <a:pt x="59" y="48"/>
                </a:lnTo>
                <a:close/>
                <a:moveTo>
                  <a:pt x="53" y="69"/>
                </a:moveTo>
                <a:lnTo>
                  <a:pt x="52" y="80"/>
                </a:lnTo>
                <a:lnTo>
                  <a:pt x="51" y="92"/>
                </a:lnTo>
                <a:lnTo>
                  <a:pt x="30" y="91"/>
                </a:lnTo>
                <a:lnTo>
                  <a:pt x="31" y="79"/>
                </a:lnTo>
                <a:lnTo>
                  <a:pt x="33" y="65"/>
                </a:lnTo>
                <a:lnTo>
                  <a:pt x="53" y="69"/>
                </a:lnTo>
                <a:close/>
                <a:moveTo>
                  <a:pt x="51" y="92"/>
                </a:moveTo>
                <a:lnTo>
                  <a:pt x="50" y="106"/>
                </a:lnTo>
                <a:lnTo>
                  <a:pt x="50" y="117"/>
                </a:lnTo>
                <a:lnTo>
                  <a:pt x="28" y="117"/>
                </a:lnTo>
                <a:lnTo>
                  <a:pt x="30" y="104"/>
                </a:lnTo>
                <a:lnTo>
                  <a:pt x="30" y="91"/>
                </a:lnTo>
                <a:lnTo>
                  <a:pt x="51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94" name="Freeform 102"/>
          <p:cNvSpPr>
            <a:spLocks noEditPoints="1"/>
          </p:cNvSpPr>
          <p:nvPr/>
        </p:nvSpPr>
        <p:spPr bwMode="auto">
          <a:xfrm>
            <a:off x="658813" y="2035175"/>
            <a:ext cx="77787" cy="119062"/>
          </a:xfrm>
          <a:custGeom>
            <a:avLst/>
            <a:gdLst>
              <a:gd name="T0" fmla="*/ 22 w 148"/>
              <a:gd name="T1" fmla="*/ 99 h 225"/>
              <a:gd name="T2" fmla="*/ 3 w 148"/>
              <a:gd name="T3" fmla="*/ 81 h 225"/>
              <a:gd name="T4" fmla="*/ 3 w 148"/>
              <a:gd name="T5" fmla="*/ 81 h 225"/>
              <a:gd name="T6" fmla="*/ 11 w 148"/>
              <a:gd name="T7" fmla="*/ 52 h 225"/>
              <a:gd name="T8" fmla="*/ 24 w 148"/>
              <a:gd name="T9" fmla="*/ 28 h 225"/>
              <a:gd name="T10" fmla="*/ 50 w 148"/>
              <a:gd name="T11" fmla="*/ 6 h 225"/>
              <a:gd name="T12" fmla="*/ 40 w 148"/>
              <a:gd name="T13" fmla="*/ 8 h 225"/>
              <a:gd name="T14" fmla="*/ 75 w 148"/>
              <a:gd name="T15" fmla="*/ 21 h 225"/>
              <a:gd name="T16" fmla="*/ 95 w 148"/>
              <a:gd name="T17" fmla="*/ 3 h 225"/>
              <a:gd name="T18" fmla="*/ 75 w 148"/>
              <a:gd name="T19" fmla="*/ 0 h 225"/>
              <a:gd name="T20" fmla="*/ 104 w 148"/>
              <a:gd name="T21" fmla="*/ 35 h 225"/>
              <a:gd name="T22" fmla="*/ 107 w 148"/>
              <a:gd name="T23" fmla="*/ 39 h 225"/>
              <a:gd name="T24" fmla="*/ 142 w 148"/>
              <a:gd name="T25" fmla="*/ 64 h 225"/>
              <a:gd name="T26" fmla="*/ 142 w 148"/>
              <a:gd name="T27" fmla="*/ 64 h 225"/>
              <a:gd name="T28" fmla="*/ 126 w 148"/>
              <a:gd name="T29" fmla="*/ 89 h 225"/>
              <a:gd name="T30" fmla="*/ 147 w 148"/>
              <a:gd name="T31" fmla="*/ 136 h 225"/>
              <a:gd name="T32" fmla="*/ 142 w 148"/>
              <a:gd name="T33" fmla="*/ 159 h 225"/>
              <a:gd name="T34" fmla="*/ 132 w 148"/>
              <a:gd name="T35" fmla="*/ 185 h 225"/>
              <a:gd name="T36" fmla="*/ 105 w 148"/>
              <a:gd name="T37" fmla="*/ 225 h 225"/>
              <a:gd name="T38" fmla="*/ 96 w 148"/>
              <a:gd name="T39" fmla="*/ 195 h 225"/>
              <a:gd name="T40" fmla="*/ 103 w 148"/>
              <a:gd name="T41" fmla="*/ 203 h 225"/>
              <a:gd name="T42" fmla="*/ 96 w 148"/>
              <a:gd name="T43" fmla="*/ 195 h 225"/>
              <a:gd name="T44" fmla="*/ 84 w 148"/>
              <a:gd name="T45" fmla="*/ 201 h 225"/>
              <a:gd name="T46" fmla="*/ 54 w 148"/>
              <a:gd name="T47" fmla="*/ 197 h 225"/>
              <a:gd name="T48" fmla="*/ 35 w 148"/>
              <a:gd name="T49" fmla="*/ 210 h 225"/>
              <a:gd name="T50" fmla="*/ 49 w 148"/>
              <a:gd name="T51" fmla="*/ 194 h 225"/>
              <a:gd name="T52" fmla="*/ 4 w 148"/>
              <a:gd name="T53" fmla="*/ 153 h 225"/>
              <a:gd name="T54" fmla="*/ 4 w 148"/>
              <a:gd name="T55" fmla="*/ 153 h 225"/>
              <a:gd name="T56" fmla="*/ 23 w 148"/>
              <a:gd name="T57" fmla="*/ 132 h 225"/>
              <a:gd name="T58" fmla="*/ 51 w 148"/>
              <a:gd name="T59" fmla="*/ 144 h 225"/>
              <a:gd name="T60" fmla="*/ 50 w 148"/>
              <a:gd name="T61" fmla="*/ 117 h 225"/>
              <a:gd name="T62" fmla="*/ 33 w 148"/>
              <a:gd name="T63" fmla="*/ 165 h 225"/>
              <a:gd name="T64" fmla="*/ 59 w 148"/>
              <a:gd name="T65" fmla="*/ 180 h 225"/>
              <a:gd name="T66" fmla="*/ 42 w 148"/>
              <a:gd name="T67" fmla="*/ 194 h 225"/>
              <a:gd name="T68" fmla="*/ 68 w 148"/>
              <a:gd name="T69" fmla="*/ 216 h 225"/>
              <a:gd name="T70" fmla="*/ 78 w 148"/>
              <a:gd name="T71" fmla="*/ 194 h 225"/>
              <a:gd name="T72" fmla="*/ 86 w 148"/>
              <a:gd name="T73" fmla="*/ 214 h 225"/>
              <a:gd name="T74" fmla="*/ 91 w 148"/>
              <a:gd name="T75" fmla="*/ 211 h 225"/>
              <a:gd name="T76" fmla="*/ 96 w 148"/>
              <a:gd name="T77" fmla="*/ 206 h 225"/>
              <a:gd name="T78" fmla="*/ 83 w 148"/>
              <a:gd name="T79" fmla="*/ 190 h 225"/>
              <a:gd name="T80" fmla="*/ 88 w 148"/>
              <a:gd name="T81" fmla="*/ 184 h 225"/>
              <a:gd name="T82" fmla="*/ 95 w 148"/>
              <a:gd name="T83" fmla="*/ 159 h 225"/>
              <a:gd name="T84" fmla="*/ 92 w 148"/>
              <a:gd name="T85" fmla="*/ 172 h 225"/>
              <a:gd name="T86" fmla="*/ 120 w 148"/>
              <a:gd name="T87" fmla="*/ 115 h 225"/>
              <a:gd name="T88" fmla="*/ 97 w 148"/>
              <a:gd name="T89" fmla="*/ 75 h 225"/>
              <a:gd name="T90" fmla="*/ 97 w 148"/>
              <a:gd name="T91" fmla="*/ 75 h 225"/>
              <a:gd name="T92" fmla="*/ 92 w 148"/>
              <a:gd name="T93" fmla="*/ 51 h 225"/>
              <a:gd name="T94" fmla="*/ 87 w 148"/>
              <a:gd name="T95" fmla="*/ 39 h 225"/>
              <a:gd name="T96" fmla="*/ 95 w 148"/>
              <a:gd name="T97" fmla="*/ 17 h 225"/>
              <a:gd name="T98" fmla="*/ 79 w 148"/>
              <a:gd name="T99" fmla="*/ 31 h 225"/>
              <a:gd name="T100" fmla="*/ 75 w 148"/>
              <a:gd name="T101" fmla="*/ 30 h 225"/>
              <a:gd name="T102" fmla="*/ 70 w 148"/>
              <a:gd name="T103" fmla="*/ 31 h 225"/>
              <a:gd name="T104" fmla="*/ 65 w 148"/>
              <a:gd name="T105" fmla="*/ 35 h 225"/>
              <a:gd name="T106" fmla="*/ 49 w 148"/>
              <a:gd name="T107" fmla="*/ 22 h 225"/>
              <a:gd name="T108" fmla="*/ 43 w 148"/>
              <a:gd name="T109" fmla="*/ 30 h 225"/>
              <a:gd name="T110" fmla="*/ 58 w 148"/>
              <a:gd name="T111" fmla="*/ 48 h 225"/>
              <a:gd name="T112" fmla="*/ 58 w 148"/>
              <a:gd name="T113" fmla="*/ 48 h 225"/>
              <a:gd name="T114" fmla="*/ 54 w 148"/>
              <a:gd name="T115" fmla="*/ 69 h 225"/>
              <a:gd name="T116" fmla="*/ 51 w 148"/>
              <a:gd name="T117" fmla="*/ 92 h 22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8"/>
              <a:gd name="T178" fmla="*/ 0 h 225"/>
              <a:gd name="T179" fmla="*/ 148 w 148"/>
              <a:gd name="T180" fmla="*/ 225 h 22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8" h="225">
                <a:moveTo>
                  <a:pt x="0" y="114"/>
                </a:moveTo>
                <a:lnTo>
                  <a:pt x="0" y="105"/>
                </a:lnTo>
                <a:lnTo>
                  <a:pt x="1" y="97"/>
                </a:lnTo>
                <a:lnTo>
                  <a:pt x="2" y="88"/>
                </a:lnTo>
                <a:lnTo>
                  <a:pt x="3" y="81"/>
                </a:lnTo>
                <a:lnTo>
                  <a:pt x="24" y="84"/>
                </a:lnTo>
                <a:lnTo>
                  <a:pt x="22" y="99"/>
                </a:lnTo>
                <a:lnTo>
                  <a:pt x="22" y="114"/>
                </a:lnTo>
                <a:lnTo>
                  <a:pt x="0" y="114"/>
                </a:lnTo>
                <a:close/>
                <a:moveTo>
                  <a:pt x="3" y="81"/>
                </a:moveTo>
                <a:lnTo>
                  <a:pt x="5" y="69"/>
                </a:lnTo>
                <a:lnTo>
                  <a:pt x="3" y="81"/>
                </a:lnTo>
                <a:lnTo>
                  <a:pt x="13" y="82"/>
                </a:lnTo>
                <a:lnTo>
                  <a:pt x="3" y="81"/>
                </a:lnTo>
                <a:close/>
                <a:moveTo>
                  <a:pt x="3" y="81"/>
                </a:moveTo>
                <a:lnTo>
                  <a:pt x="6" y="65"/>
                </a:lnTo>
                <a:lnTo>
                  <a:pt x="11" y="52"/>
                </a:lnTo>
                <a:lnTo>
                  <a:pt x="31" y="60"/>
                </a:lnTo>
                <a:lnTo>
                  <a:pt x="27" y="72"/>
                </a:lnTo>
                <a:lnTo>
                  <a:pt x="24" y="84"/>
                </a:lnTo>
                <a:lnTo>
                  <a:pt x="3" y="81"/>
                </a:lnTo>
                <a:close/>
                <a:moveTo>
                  <a:pt x="11" y="52"/>
                </a:moveTo>
                <a:lnTo>
                  <a:pt x="17" y="39"/>
                </a:lnTo>
                <a:lnTo>
                  <a:pt x="24" y="28"/>
                </a:lnTo>
                <a:lnTo>
                  <a:pt x="41" y="41"/>
                </a:lnTo>
                <a:lnTo>
                  <a:pt x="35" y="50"/>
                </a:lnTo>
                <a:lnTo>
                  <a:pt x="31" y="60"/>
                </a:lnTo>
                <a:lnTo>
                  <a:pt x="11" y="52"/>
                </a:lnTo>
                <a:close/>
                <a:moveTo>
                  <a:pt x="24" y="28"/>
                </a:moveTo>
                <a:lnTo>
                  <a:pt x="32" y="19"/>
                </a:lnTo>
                <a:lnTo>
                  <a:pt x="41" y="11"/>
                </a:lnTo>
                <a:lnTo>
                  <a:pt x="54" y="28"/>
                </a:lnTo>
                <a:lnTo>
                  <a:pt x="48" y="34"/>
                </a:lnTo>
                <a:lnTo>
                  <a:pt x="41" y="41"/>
                </a:lnTo>
                <a:lnTo>
                  <a:pt x="24" y="28"/>
                </a:lnTo>
                <a:close/>
                <a:moveTo>
                  <a:pt x="54" y="28"/>
                </a:moveTo>
                <a:lnTo>
                  <a:pt x="53" y="29"/>
                </a:lnTo>
                <a:lnTo>
                  <a:pt x="54" y="28"/>
                </a:lnTo>
                <a:lnTo>
                  <a:pt x="48" y="20"/>
                </a:lnTo>
                <a:lnTo>
                  <a:pt x="54" y="28"/>
                </a:lnTo>
                <a:close/>
                <a:moveTo>
                  <a:pt x="41" y="11"/>
                </a:moveTo>
                <a:lnTo>
                  <a:pt x="50" y="6"/>
                </a:lnTo>
                <a:lnTo>
                  <a:pt x="58" y="2"/>
                </a:lnTo>
                <a:lnTo>
                  <a:pt x="64" y="23"/>
                </a:lnTo>
                <a:lnTo>
                  <a:pt x="59" y="25"/>
                </a:lnTo>
                <a:lnTo>
                  <a:pt x="54" y="28"/>
                </a:lnTo>
                <a:lnTo>
                  <a:pt x="41" y="11"/>
                </a:lnTo>
                <a:close/>
                <a:moveTo>
                  <a:pt x="58" y="2"/>
                </a:moveTo>
                <a:lnTo>
                  <a:pt x="40" y="8"/>
                </a:lnTo>
                <a:lnTo>
                  <a:pt x="58" y="2"/>
                </a:lnTo>
                <a:lnTo>
                  <a:pt x="61" y="12"/>
                </a:lnTo>
                <a:lnTo>
                  <a:pt x="58" y="2"/>
                </a:lnTo>
                <a:close/>
                <a:moveTo>
                  <a:pt x="58" y="2"/>
                </a:moveTo>
                <a:lnTo>
                  <a:pt x="66" y="0"/>
                </a:lnTo>
                <a:lnTo>
                  <a:pt x="75" y="0"/>
                </a:lnTo>
                <a:lnTo>
                  <a:pt x="75" y="21"/>
                </a:lnTo>
                <a:lnTo>
                  <a:pt x="69" y="21"/>
                </a:lnTo>
                <a:lnTo>
                  <a:pt x="64" y="23"/>
                </a:lnTo>
                <a:lnTo>
                  <a:pt x="58" y="2"/>
                </a:lnTo>
                <a:close/>
                <a:moveTo>
                  <a:pt x="75" y="0"/>
                </a:moveTo>
                <a:lnTo>
                  <a:pt x="82" y="0"/>
                </a:lnTo>
                <a:lnTo>
                  <a:pt x="88" y="1"/>
                </a:lnTo>
                <a:lnTo>
                  <a:pt x="95" y="3"/>
                </a:lnTo>
                <a:lnTo>
                  <a:pt x="102" y="6"/>
                </a:lnTo>
                <a:lnTo>
                  <a:pt x="91" y="25"/>
                </a:lnTo>
                <a:lnTo>
                  <a:pt x="87" y="23"/>
                </a:lnTo>
                <a:lnTo>
                  <a:pt x="83" y="22"/>
                </a:lnTo>
                <a:lnTo>
                  <a:pt x="79" y="21"/>
                </a:lnTo>
                <a:lnTo>
                  <a:pt x="75" y="21"/>
                </a:lnTo>
                <a:lnTo>
                  <a:pt x="75" y="0"/>
                </a:lnTo>
                <a:close/>
                <a:moveTo>
                  <a:pt x="102" y="6"/>
                </a:moveTo>
                <a:lnTo>
                  <a:pt x="108" y="10"/>
                </a:lnTo>
                <a:lnTo>
                  <a:pt x="113" y="16"/>
                </a:lnTo>
                <a:lnTo>
                  <a:pt x="118" y="21"/>
                </a:lnTo>
                <a:lnTo>
                  <a:pt x="123" y="27"/>
                </a:lnTo>
                <a:lnTo>
                  <a:pt x="107" y="39"/>
                </a:lnTo>
                <a:lnTo>
                  <a:pt x="104" y="35"/>
                </a:lnTo>
                <a:lnTo>
                  <a:pt x="99" y="31"/>
                </a:lnTo>
                <a:lnTo>
                  <a:pt x="95" y="28"/>
                </a:lnTo>
                <a:lnTo>
                  <a:pt x="91" y="25"/>
                </a:lnTo>
                <a:lnTo>
                  <a:pt x="102" y="6"/>
                </a:lnTo>
                <a:close/>
                <a:moveTo>
                  <a:pt x="107" y="39"/>
                </a:moveTo>
                <a:lnTo>
                  <a:pt x="111" y="45"/>
                </a:lnTo>
                <a:lnTo>
                  <a:pt x="107" y="39"/>
                </a:lnTo>
                <a:lnTo>
                  <a:pt x="115" y="33"/>
                </a:lnTo>
                <a:lnTo>
                  <a:pt x="107" y="39"/>
                </a:lnTo>
                <a:close/>
                <a:moveTo>
                  <a:pt x="123" y="27"/>
                </a:moveTo>
                <a:lnTo>
                  <a:pt x="130" y="35"/>
                </a:lnTo>
                <a:lnTo>
                  <a:pt x="135" y="44"/>
                </a:lnTo>
                <a:lnTo>
                  <a:pt x="139" y="54"/>
                </a:lnTo>
                <a:lnTo>
                  <a:pt x="142" y="64"/>
                </a:lnTo>
                <a:lnTo>
                  <a:pt x="122" y="70"/>
                </a:lnTo>
                <a:lnTo>
                  <a:pt x="119" y="61"/>
                </a:lnTo>
                <a:lnTo>
                  <a:pt x="116" y="54"/>
                </a:lnTo>
                <a:lnTo>
                  <a:pt x="112" y="47"/>
                </a:lnTo>
                <a:lnTo>
                  <a:pt x="107" y="39"/>
                </a:lnTo>
                <a:lnTo>
                  <a:pt x="123" y="27"/>
                </a:lnTo>
                <a:close/>
                <a:moveTo>
                  <a:pt x="142" y="64"/>
                </a:moveTo>
                <a:lnTo>
                  <a:pt x="145" y="75"/>
                </a:lnTo>
                <a:lnTo>
                  <a:pt x="147" y="86"/>
                </a:lnTo>
                <a:lnTo>
                  <a:pt x="148" y="99"/>
                </a:lnTo>
                <a:lnTo>
                  <a:pt x="148" y="111"/>
                </a:lnTo>
                <a:lnTo>
                  <a:pt x="127" y="111"/>
                </a:lnTo>
                <a:lnTo>
                  <a:pt x="126" y="100"/>
                </a:lnTo>
                <a:lnTo>
                  <a:pt x="126" y="89"/>
                </a:lnTo>
                <a:lnTo>
                  <a:pt x="124" y="79"/>
                </a:lnTo>
                <a:lnTo>
                  <a:pt x="122" y="70"/>
                </a:lnTo>
                <a:lnTo>
                  <a:pt x="142" y="64"/>
                </a:lnTo>
                <a:close/>
                <a:moveTo>
                  <a:pt x="148" y="111"/>
                </a:moveTo>
                <a:lnTo>
                  <a:pt x="148" y="119"/>
                </a:lnTo>
                <a:lnTo>
                  <a:pt x="148" y="128"/>
                </a:lnTo>
                <a:lnTo>
                  <a:pt x="147" y="136"/>
                </a:lnTo>
                <a:lnTo>
                  <a:pt x="146" y="144"/>
                </a:lnTo>
                <a:lnTo>
                  <a:pt x="125" y="141"/>
                </a:lnTo>
                <a:lnTo>
                  <a:pt x="126" y="127"/>
                </a:lnTo>
                <a:lnTo>
                  <a:pt x="127" y="111"/>
                </a:lnTo>
                <a:lnTo>
                  <a:pt x="148" y="111"/>
                </a:lnTo>
                <a:close/>
                <a:moveTo>
                  <a:pt x="146" y="144"/>
                </a:moveTo>
                <a:lnTo>
                  <a:pt x="142" y="159"/>
                </a:lnTo>
                <a:lnTo>
                  <a:pt x="138" y="173"/>
                </a:lnTo>
                <a:lnTo>
                  <a:pt x="118" y="165"/>
                </a:lnTo>
                <a:lnTo>
                  <a:pt x="122" y="154"/>
                </a:lnTo>
                <a:lnTo>
                  <a:pt x="125" y="141"/>
                </a:lnTo>
                <a:lnTo>
                  <a:pt x="146" y="144"/>
                </a:lnTo>
                <a:close/>
                <a:moveTo>
                  <a:pt x="138" y="173"/>
                </a:moveTo>
                <a:lnTo>
                  <a:pt x="132" y="185"/>
                </a:lnTo>
                <a:lnTo>
                  <a:pt x="125" y="196"/>
                </a:lnTo>
                <a:lnTo>
                  <a:pt x="108" y="184"/>
                </a:lnTo>
                <a:lnTo>
                  <a:pt x="114" y="175"/>
                </a:lnTo>
                <a:lnTo>
                  <a:pt x="118" y="165"/>
                </a:lnTo>
                <a:lnTo>
                  <a:pt x="138" y="173"/>
                </a:lnTo>
                <a:close/>
                <a:moveTo>
                  <a:pt x="125" y="196"/>
                </a:moveTo>
                <a:lnTo>
                  <a:pt x="105" y="225"/>
                </a:lnTo>
                <a:lnTo>
                  <a:pt x="125" y="196"/>
                </a:lnTo>
                <a:lnTo>
                  <a:pt x="117" y="190"/>
                </a:lnTo>
                <a:lnTo>
                  <a:pt x="125" y="196"/>
                </a:lnTo>
                <a:close/>
                <a:moveTo>
                  <a:pt x="125" y="196"/>
                </a:moveTo>
                <a:lnTo>
                  <a:pt x="118" y="205"/>
                </a:lnTo>
                <a:lnTo>
                  <a:pt x="109" y="213"/>
                </a:lnTo>
                <a:lnTo>
                  <a:pt x="96" y="195"/>
                </a:lnTo>
                <a:lnTo>
                  <a:pt x="103" y="190"/>
                </a:lnTo>
                <a:lnTo>
                  <a:pt x="108" y="184"/>
                </a:lnTo>
                <a:lnTo>
                  <a:pt x="125" y="196"/>
                </a:lnTo>
                <a:close/>
                <a:moveTo>
                  <a:pt x="96" y="195"/>
                </a:moveTo>
                <a:lnTo>
                  <a:pt x="89" y="200"/>
                </a:lnTo>
                <a:lnTo>
                  <a:pt x="96" y="195"/>
                </a:lnTo>
                <a:lnTo>
                  <a:pt x="103" y="203"/>
                </a:lnTo>
                <a:lnTo>
                  <a:pt x="96" y="195"/>
                </a:lnTo>
                <a:close/>
                <a:moveTo>
                  <a:pt x="109" y="213"/>
                </a:moveTo>
                <a:lnTo>
                  <a:pt x="100" y="218"/>
                </a:lnTo>
                <a:lnTo>
                  <a:pt x="91" y="222"/>
                </a:lnTo>
                <a:lnTo>
                  <a:pt x="84" y="201"/>
                </a:lnTo>
                <a:lnTo>
                  <a:pt x="90" y="199"/>
                </a:lnTo>
                <a:lnTo>
                  <a:pt x="96" y="195"/>
                </a:lnTo>
                <a:lnTo>
                  <a:pt x="109" y="213"/>
                </a:lnTo>
                <a:close/>
                <a:moveTo>
                  <a:pt x="91" y="222"/>
                </a:moveTo>
                <a:lnTo>
                  <a:pt x="82" y="224"/>
                </a:lnTo>
                <a:lnTo>
                  <a:pt x="74" y="225"/>
                </a:lnTo>
                <a:lnTo>
                  <a:pt x="74" y="203"/>
                </a:lnTo>
                <a:lnTo>
                  <a:pt x="79" y="203"/>
                </a:lnTo>
                <a:lnTo>
                  <a:pt x="84" y="201"/>
                </a:lnTo>
                <a:lnTo>
                  <a:pt x="91" y="222"/>
                </a:lnTo>
                <a:close/>
                <a:moveTo>
                  <a:pt x="74" y="225"/>
                </a:moveTo>
                <a:lnTo>
                  <a:pt x="65" y="224"/>
                </a:lnTo>
                <a:lnTo>
                  <a:pt x="57" y="222"/>
                </a:lnTo>
                <a:lnTo>
                  <a:pt x="49" y="219"/>
                </a:lnTo>
                <a:lnTo>
                  <a:pt x="41" y="215"/>
                </a:lnTo>
                <a:lnTo>
                  <a:pt x="54" y="197"/>
                </a:lnTo>
                <a:lnTo>
                  <a:pt x="58" y="200"/>
                </a:lnTo>
                <a:lnTo>
                  <a:pt x="63" y="202"/>
                </a:lnTo>
                <a:lnTo>
                  <a:pt x="68" y="203"/>
                </a:lnTo>
                <a:lnTo>
                  <a:pt x="74" y="203"/>
                </a:lnTo>
                <a:lnTo>
                  <a:pt x="74" y="225"/>
                </a:lnTo>
                <a:close/>
                <a:moveTo>
                  <a:pt x="41" y="215"/>
                </a:moveTo>
                <a:lnTo>
                  <a:pt x="35" y="210"/>
                </a:lnTo>
                <a:lnTo>
                  <a:pt x="29" y="202"/>
                </a:lnTo>
                <a:lnTo>
                  <a:pt x="23" y="195"/>
                </a:lnTo>
                <a:lnTo>
                  <a:pt x="17" y="187"/>
                </a:lnTo>
                <a:lnTo>
                  <a:pt x="36" y="176"/>
                </a:lnTo>
                <a:lnTo>
                  <a:pt x="40" y="183"/>
                </a:lnTo>
                <a:lnTo>
                  <a:pt x="44" y="189"/>
                </a:lnTo>
                <a:lnTo>
                  <a:pt x="49" y="194"/>
                </a:lnTo>
                <a:lnTo>
                  <a:pt x="54" y="197"/>
                </a:lnTo>
                <a:lnTo>
                  <a:pt x="41" y="215"/>
                </a:lnTo>
                <a:close/>
                <a:moveTo>
                  <a:pt x="17" y="187"/>
                </a:moveTo>
                <a:lnTo>
                  <a:pt x="13" y="178"/>
                </a:lnTo>
                <a:lnTo>
                  <a:pt x="9" y="170"/>
                </a:lnTo>
                <a:lnTo>
                  <a:pt x="7" y="162"/>
                </a:lnTo>
                <a:lnTo>
                  <a:pt x="4" y="153"/>
                </a:lnTo>
                <a:lnTo>
                  <a:pt x="25" y="148"/>
                </a:lnTo>
                <a:lnTo>
                  <a:pt x="27" y="156"/>
                </a:lnTo>
                <a:lnTo>
                  <a:pt x="29" y="163"/>
                </a:lnTo>
                <a:lnTo>
                  <a:pt x="32" y="169"/>
                </a:lnTo>
                <a:lnTo>
                  <a:pt x="36" y="176"/>
                </a:lnTo>
                <a:lnTo>
                  <a:pt x="17" y="187"/>
                </a:lnTo>
                <a:close/>
                <a:moveTo>
                  <a:pt x="4" y="153"/>
                </a:moveTo>
                <a:lnTo>
                  <a:pt x="2" y="143"/>
                </a:lnTo>
                <a:lnTo>
                  <a:pt x="1" y="134"/>
                </a:lnTo>
                <a:lnTo>
                  <a:pt x="0" y="125"/>
                </a:lnTo>
                <a:lnTo>
                  <a:pt x="0" y="114"/>
                </a:lnTo>
                <a:lnTo>
                  <a:pt x="22" y="114"/>
                </a:lnTo>
                <a:lnTo>
                  <a:pt x="22" y="122"/>
                </a:lnTo>
                <a:lnTo>
                  <a:pt x="23" y="132"/>
                </a:lnTo>
                <a:lnTo>
                  <a:pt x="24" y="140"/>
                </a:lnTo>
                <a:lnTo>
                  <a:pt x="25" y="148"/>
                </a:lnTo>
                <a:lnTo>
                  <a:pt x="4" y="153"/>
                </a:lnTo>
                <a:close/>
                <a:moveTo>
                  <a:pt x="50" y="117"/>
                </a:moveTo>
                <a:lnTo>
                  <a:pt x="50" y="127"/>
                </a:lnTo>
                <a:lnTo>
                  <a:pt x="51" y="136"/>
                </a:lnTo>
                <a:lnTo>
                  <a:pt x="51" y="144"/>
                </a:lnTo>
                <a:lnTo>
                  <a:pt x="52" y="153"/>
                </a:lnTo>
                <a:lnTo>
                  <a:pt x="31" y="156"/>
                </a:lnTo>
                <a:lnTo>
                  <a:pt x="30" y="147"/>
                </a:lnTo>
                <a:lnTo>
                  <a:pt x="29" y="138"/>
                </a:lnTo>
                <a:lnTo>
                  <a:pt x="29" y="128"/>
                </a:lnTo>
                <a:lnTo>
                  <a:pt x="29" y="117"/>
                </a:lnTo>
                <a:lnTo>
                  <a:pt x="50" y="117"/>
                </a:lnTo>
                <a:close/>
                <a:moveTo>
                  <a:pt x="52" y="153"/>
                </a:moveTo>
                <a:lnTo>
                  <a:pt x="55" y="167"/>
                </a:lnTo>
                <a:lnTo>
                  <a:pt x="59" y="180"/>
                </a:lnTo>
                <a:lnTo>
                  <a:pt x="39" y="188"/>
                </a:lnTo>
                <a:lnTo>
                  <a:pt x="36" y="181"/>
                </a:lnTo>
                <a:lnTo>
                  <a:pt x="34" y="172"/>
                </a:lnTo>
                <a:lnTo>
                  <a:pt x="33" y="165"/>
                </a:lnTo>
                <a:lnTo>
                  <a:pt x="31" y="156"/>
                </a:lnTo>
                <a:lnTo>
                  <a:pt x="52" y="153"/>
                </a:lnTo>
                <a:close/>
                <a:moveTo>
                  <a:pt x="59" y="180"/>
                </a:moveTo>
                <a:lnTo>
                  <a:pt x="59" y="181"/>
                </a:lnTo>
                <a:lnTo>
                  <a:pt x="59" y="180"/>
                </a:lnTo>
                <a:lnTo>
                  <a:pt x="49" y="184"/>
                </a:lnTo>
                <a:lnTo>
                  <a:pt x="59" y="180"/>
                </a:lnTo>
                <a:close/>
                <a:moveTo>
                  <a:pt x="59" y="180"/>
                </a:moveTo>
                <a:lnTo>
                  <a:pt x="62" y="187"/>
                </a:lnTo>
                <a:lnTo>
                  <a:pt x="66" y="192"/>
                </a:lnTo>
                <a:lnTo>
                  <a:pt x="53" y="208"/>
                </a:lnTo>
                <a:lnTo>
                  <a:pt x="49" y="204"/>
                </a:lnTo>
                <a:lnTo>
                  <a:pt x="45" y="199"/>
                </a:lnTo>
                <a:lnTo>
                  <a:pt x="42" y="194"/>
                </a:lnTo>
                <a:lnTo>
                  <a:pt x="39" y="188"/>
                </a:lnTo>
                <a:lnTo>
                  <a:pt x="59" y="180"/>
                </a:lnTo>
                <a:close/>
                <a:moveTo>
                  <a:pt x="66" y="192"/>
                </a:moveTo>
                <a:lnTo>
                  <a:pt x="69" y="194"/>
                </a:lnTo>
                <a:lnTo>
                  <a:pt x="74" y="195"/>
                </a:lnTo>
                <a:lnTo>
                  <a:pt x="74" y="216"/>
                </a:lnTo>
                <a:lnTo>
                  <a:pt x="68" y="216"/>
                </a:lnTo>
                <a:lnTo>
                  <a:pt x="62" y="214"/>
                </a:lnTo>
                <a:lnTo>
                  <a:pt x="57" y="212"/>
                </a:lnTo>
                <a:lnTo>
                  <a:pt x="53" y="208"/>
                </a:lnTo>
                <a:lnTo>
                  <a:pt x="66" y="192"/>
                </a:lnTo>
                <a:close/>
                <a:moveTo>
                  <a:pt x="74" y="195"/>
                </a:moveTo>
                <a:lnTo>
                  <a:pt x="76" y="194"/>
                </a:lnTo>
                <a:lnTo>
                  <a:pt x="78" y="194"/>
                </a:lnTo>
                <a:lnTo>
                  <a:pt x="86" y="214"/>
                </a:lnTo>
                <a:lnTo>
                  <a:pt x="80" y="215"/>
                </a:lnTo>
                <a:lnTo>
                  <a:pt x="74" y="216"/>
                </a:lnTo>
                <a:lnTo>
                  <a:pt x="74" y="195"/>
                </a:lnTo>
                <a:close/>
                <a:moveTo>
                  <a:pt x="86" y="214"/>
                </a:moveTo>
                <a:lnTo>
                  <a:pt x="79" y="217"/>
                </a:lnTo>
                <a:lnTo>
                  <a:pt x="86" y="214"/>
                </a:lnTo>
                <a:lnTo>
                  <a:pt x="82" y="203"/>
                </a:lnTo>
                <a:lnTo>
                  <a:pt x="86" y="214"/>
                </a:lnTo>
                <a:close/>
                <a:moveTo>
                  <a:pt x="78" y="194"/>
                </a:moveTo>
                <a:lnTo>
                  <a:pt x="80" y="192"/>
                </a:lnTo>
                <a:lnTo>
                  <a:pt x="83" y="190"/>
                </a:lnTo>
                <a:lnTo>
                  <a:pt x="96" y="206"/>
                </a:lnTo>
                <a:lnTo>
                  <a:pt x="91" y="211"/>
                </a:lnTo>
                <a:lnTo>
                  <a:pt x="86" y="214"/>
                </a:lnTo>
                <a:lnTo>
                  <a:pt x="78" y="194"/>
                </a:lnTo>
                <a:close/>
                <a:moveTo>
                  <a:pt x="96" y="206"/>
                </a:moveTo>
                <a:lnTo>
                  <a:pt x="104" y="201"/>
                </a:lnTo>
                <a:lnTo>
                  <a:pt x="96" y="206"/>
                </a:lnTo>
                <a:lnTo>
                  <a:pt x="90" y="198"/>
                </a:lnTo>
                <a:lnTo>
                  <a:pt x="96" y="206"/>
                </a:lnTo>
                <a:close/>
                <a:moveTo>
                  <a:pt x="83" y="190"/>
                </a:moveTo>
                <a:lnTo>
                  <a:pt x="86" y="188"/>
                </a:lnTo>
                <a:lnTo>
                  <a:pt x="88" y="184"/>
                </a:lnTo>
                <a:lnTo>
                  <a:pt x="107" y="194"/>
                </a:lnTo>
                <a:lnTo>
                  <a:pt x="103" y="201"/>
                </a:lnTo>
                <a:lnTo>
                  <a:pt x="96" y="206"/>
                </a:lnTo>
                <a:lnTo>
                  <a:pt x="83" y="190"/>
                </a:lnTo>
                <a:close/>
                <a:moveTo>
                  <a:pt x="88" y="184"/>
                </a:moveTo>
                <a:lnTo>
                  <a:pt x="90" y="178"/>
                </a:lnTo>
                <a:lnTo>
                  <a:pt x="92" y="172"/>
                </a:lnTo>
                <a:lnTo>
                  <a:pt x="113" y="177"/>
                </a:lnTo>
                <a:lnTo>
                  <a:pt x="110" y="187"/>
                </a:lnTo>
                <a:lnTo>
                  <a:pt x="107" y="194"/>
                </a:lnTo>
                <a:lnTo>
                  <a:pt x="88" y="184"/>
                </a:lnTo>
                <a:close/>
                <a:moveTo>
                  <a:pt x="92" y="172"/>
                </a:moveTo>
                <a:lnTo>
                  <a:pt x="93" y="168"/>
                </a:lnTo>
                <a:lnTo>
                  <a:pt x="92" y="172"/>
                </a:lnTo>
                <a:lnTo>
                  <a:pt x="103" y="174"/>
                </a:lnTo>
                <a:lnTo>
                  <a:pt x="92" y="172"/>
                </a:lnTo>
                <a:close/>
                <a:moveTo>
                  <a:pt x="92" y="172"/>
                </a:moveTo>
                <a:lnTo>
                  <a:pt x="95" y="159"/>
                </a:lnTo>
                <a:lnTo>
                  <a:pt x="97" y="143"/>
                </a:lnTo>
                <a:lnTo>
                  <a:pt x="118" y="145"/>
                </a:lnTo>
                <a:lnTo>
                  <a:pt x="117" y="155"/>
                </a:lnTo>
                <a:lnTo>
                  <a:pt x="116" y="163"/>
                </a:lnTo>
                <a:lnTo>
                  <a:pt x="115" y="170"/>
                </a:lnTo>
                <a:lnTo>
                  <a:pt x="113" y="177"/>
                </a:lnTo>
                <a:lnTo>
                  <a:pt x="92" y="172"/>
                </a:lnTo>
                <a:close/>
                <a:moveTo>
                  <a:pt x="97" y="143"/>
                </a:moveTo>
                <a:lnTo>
                  <a:pt x="98" y="135"/>
                </a:lnTo>
                <a:lnTo>
                  <a:pt x="98" y="126"/>
                </a:lnTo>
                <a:lnTo>
                  <a:pt x="98" y="115"/>
                </a:lnTo>
                <a:lnTo>
                  <a:pt x="98" y="105"/>
                </a:lnTo>
                <a:lnTo>
                  <a:pt x="120" y="105"/>
                </a:lnTo>
                <a:lnTo>
                  <a:pt x="120" y="115"/>
                </a:lnTo>
                <a:lnTo>
                  <a:pt x="119" y="127"/>
                </a:lnTo>
                <a:lnTo>
                  <a:pt x="119" y="136"/>
                </a:lnTo>
                <a:lnTo>
                  <a:pt x="118" y="145"/>
                </a:lnTo>
                <a:lnTo>
                  <a:pt x="97" y="143"/>
                </a:lnTo>
                <a:close/>
                <a:moveTo>
                  <a:pt x="98" y="105"/>
                </a:moveTo>
                <a:lnTo>
                  <a:pt x="98" y="89"/>
                </a:lnTo>
                <a:lnTo>
                  <a:pt x="97" y="75"/>
                </a:lnTo>
                <a:lnTo>
                  <a:pt x="118" y="73"/>
                </a:lnTo>
                <a:lnTo>
                  <a:pt x="119" y="80"/>
                </a:lnTo>
                <a:lnTo>
                  <a:pt x="119" y="87"/>
                </a:lnTo>
                <a:lnTo>
                  <a:pt x="120" y="95"/>
                </a:lnTo>
                <a:lnTo>
                  <a:pt x="120" y="105"/>
                </a:lnTo>
                <a:lnTo>
                  <a:pt x="98" y="105"/>
                </a:lnTo>
                <a:close/>
                <a:moveTo>
                  <a:pt x="97" y="75"/>
                </a:moveTo>
                <a:lnTo>
                  <a:pt x="95" y="62"/>
                </a:lnTo>
                <a:lnTo>
                  <a:pt x="92" y="51"/>
                </a:lnTo>
                <a:lnTo>
                  <a:pt x="113" y="45"/>
                </a:lnTo>
                <a:lnTo>
                  <a:pt x="116" y="58"/>
                </a:lnTo>
                <a:lnTo>
                  <a:pt x="118" y="73"/>
                </a:lnTo>
                <a:lnTo>
                  <a:pt x="97" y="75"/>
                </a:lnTo>
                <a:close/>
                <a:moveTo>
                  <a:pt x="92" y="51"/>
                </a:moveTo>
                <a:lnTo>
                  <a:pt x="90" y="45"/>
                </a:lnTo>
                <a:lnTo>
                  <a:pt x="87" y="39"/>
                </a:lnTo>
                <a:lnTo>
                  <a:pt x="106" y="29"/>
                </a:lnTo>
                <a:lnTo>
                  <a:pt x="110" y="36"/>
                </a:lnTo>
                <a:lnTo>
                  <a:pt x="113" y="45"/>
                </a:lnTo>
                <a:lnTo>
                  <a:pt x="92" y="51"/>
                </a:lnTo>
                <a:close/>
                <a:moveTo>
                  <a:pt x="87" y="39"/>
                </a:moveTo>
                <a:lnTo>
                  <a:pt x="85" y="35"/>
                </a:lnTo>
                <a:lnTo>
                  <a:pt x="82" y="32"/>
                </a:lnTo>
                <a:lnTo>
                  <a:pt x="96" y="17"/>
                </a:lnTo>
                <a:lnTo>
                  <a:pt x="102" y="22"/>
                </a:lnTo>
                <a:lnTo>
                  <a:pt x="106" y="29"/>
                </a:lnTo>
                <a:lnTo>
                  <a:pt x="87" y="39"/>
                </a:lnTo>
                <a:close/>
                <a:moveTo>
                  <a:pt x="95" y="17"/>
                </a:moveTo>
                <a:lnTo>
                  <a:pt x="95" y="16"/>
                </a:lnTo>
                <a:lnTo>
                  <a:pt x="96" y="17"/>
                </a:lnTo>
                <a:lnTo>
                  <a:pt x="89" y="25"/>
                </a:lnTo>
                <a:lnTo>
                  <a:pt x="95" y="17"/>
                </a:lnTo>
                <a:close/>
                <a:moveTo>
                  <a:pt x="83" y="33"/>
                </a:moveTo>
                <a:lnTo>
                  <a:pt x="81" y="32"/>
                </a:lnTo>
                <a:lnTo>
                  <a:pt x="79" y="31"/>
                </a:lnTo>
                <a:lnTo>
                  <a:pt x="86" y="11"/>
                </a:lnTo>
                <a:lnTo>
                  <a:pt x="91" y="14"/>
                </a:lnTo>
                <a:lnTo>
                  <a:pt x="95" y="17"/>
                </a:lnTo>
                <a:lnTo>
                  <a:pt x="83" y="33"/>
                </a:lnTo>
                <a:close/>
                <a:moveTo>
                  <a:pt x="79" y="31"/>
                </a:moveTo>
                <a:lnTo>
                  <a:pt x="77" y="30"/>
                </a:lnTo>
                <a:lnTo>
                  <a:pt x="75" y="30"/>
                </a:lnTo>
                <a:lnTo>
                  <a:pt x="75" y="9"/>
                </a:lnTo>
                <a:lnTo>
                  <a:pt x="81" y="9"/>
                </a:lnTo>
                <a:lnTo>
                  <a:pt x="86" y="11"/>
                </a:lnTo>
                <a:lnTo>
                  <a:pt x="79" y="31"/>
                </a:lnTo>
                <a:close/>
                <a:moveTo>
                  <a:pt x="75" y="30"/>
                </a:moveTo>
                <a:lnTo>
                  <a:pt x="72" y="31"/>
                </a:lnTo>
                <a:lnTo>
                  <a:pt x="70" y="31"/>
                </a:lnTo>
                <a:lnTo>
                  <a:pt x="61" y="12"/>
                </a:lnTo>
                <a:lnTo>
                  <a:pt x="67" y="10"/>
                </a:lnTo>
                <a:lnTo>
                  <a:pt x="75" y="9"/>
                </a:lnTo>
                <a:lnTo>
                  <a:pt x="75" y="30"/>
                </a:lnTo>
                <a:close/>
                <a:moveTo>
                  <a:pt x="70" y="31"/>
                </a:moveTo>
                <a:lnTo>
                  <a:pt x="67" y="33"/>
                </a:lnTo>
                <a:lnTo>
                  <a:pt x="65" y="35"/>
                </a:lnTo>
                <a:lnTo>
                  <a:pt x="49" y="22"/>
                </a:lnTo>
                <a:lnTo>
                  <a:pt x="55" y="17"/>
                </a:lnTo>
                <a:lnTo>
                  <a:pt x="61" y="12"/>
                </a:lnTo>
                <a:lnTo>
                  <a:pt x="70" y="31"/>
                </a:lnTo>
                <a:close/>
                <a:moveTo>
                  <a:pt x="49" y="22"/>
                </a:moveTo>
                <a:lnTo>
                  <a:pt x="49" y="22"/>
                </a:lnTo>
                <a:lnTo>
                  <a:pt x="57" y="29"/>
                </a:lnTo>
                <a:lnTo>
                  <a:pt x="49" y="22"/>
                </a:lnTo>
                <a:close/>
                <a:moveTo>
                  <a:pt x="65" y="35"/>
                </a:moveTo>
                <a:lnTo>
                  <a:pt x="61" y="41"/>
                </a:lnTo>
                <a:lnTo>
                  <a:pt x="58" y="48"/>
                </a:lnTo>
                <a:lnTo>
                  <a:pt x="38" y="41"/>
                </a:lnTo>
                <a:lnTo>
                  <a:pt x="43" y="30"/>
                </a:lnTo>
                <a:lnTo>
                  <a:pt x="49" y="22"/>
                </a:lnTo>
                <a:lnTo>
                  <a:pt x="65" y="35"/>
                </a:lnTo>
                <a:close/>
                <a:moveTo>
                  <a:pt x="58" y="48"/>
                </a:moveTo>
                <a:lnTo>
                  <a:pt x="53" y="62"/>
                </a:lnTo>
                <a:lnTo>
                  <a:pt x="58" y="48"/>
                </a:lnTo>
                <a:lnTo>
                  <a:pt x="49" y="45"/>
                </a:lnTo>
                <a:lnTo>
                  <a:pt x="58" y="48"/>
                </a:lnTo>
                <a:close/>
                <a:moveTo>
                  <a:pt x="58" y="48"/>
                </a:moveTo>
                <a:lnTo>
                  <a:pt x="56" y="57"/>
                </a:lnTo>
                <a:lnTo>
                  <a:pt x="54" y="69"/>
                </a:lnTo>
                <a:lnTo>
                  <a:pt x="32" y="65"/>
                </a:lnTo>
                <a:lnTo>
                  <a:pt x="35" y="52"/>
                </a:lnTo>
                <a:lnTo>
                  <a:pt x="38" y="41"/>
                </a:lnTo>
                <a:lnTo>
                  <a:pt x="58" y="48"/>
                </a:lnTo>
                <a:close/>
                <a:moveTo>
                  <a:pt x="54" y="69"/>
                </a:moveTo>
                <a:lnTo>
                  <a:pt x="52" y="80"/>
                </a:lnTo>
                <a:lnTo>
                  <a:pt x="51" y="92"/>
                </a:lnTo>
                <a:lnTo>
                  <a:pt x="29" y="91"/>
                </a:lnTo>
                <a:lnTo>
                  <a:pt x="31" y="79"/>
                </a:lnTo>
                <a:lnTo>
                  <a:pt x="32" y="65"/>
                </a:lnTo>
                <a:lnTo>
                  <a:pt x="54" y="69"/>
                </a:lnTo>
                <a:close/>
                <a:moveTo>
                  <a:pt x="51" y="92"/>
                </a:moveTo>
                <a:lnTo>
                  <a:pt x="50" y="106"/>
                </a:lnTo>
                <a:lnTo>
                  <a:pt x="50" y="117"/>
                </a:lnTo>
                <a:lnTo>
                  <a:pt x="29" y="117"/>
                </a:lnTo>
                <a:lnTo>
                  <a:pt x="29" y="104"/>
                </a:lnTo>
                <a:lnTo>
                  <a:pt x="29" y="91"/>
                </a:lnTo>
                <a:lnTo>
                  <a:pt x="51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95" name="Freeform 103"/>
          <p:cNvSpPr>
            <a:spLocks/>
          </p:cNvSpPr>
          <p:nvPr/>
        </p:nvSpPr>
        <p:spPr bwMode="auto">
          <a:xfrm>
            <a:off x="1022350" y="2039937"/>
            <a:ext cx="68263" cy="106363"/>
          </a:xfrm>
          <a:custGeom>
            <a:avLst/>
            <a:gdLst>
              <a:gd name="T0" fmla="*/ 116 w 129"/>
              <a:gd name="T1" fmla="*/ 201 h 201"/>
              <a:gd name="T2" fmla="*/ 0 w 129"/>
              <a:gd name="T3" fmla="*/ 195 h 201"/>
              <a:gd name="T4" fmla="*/ 43 w 129"/>
              <a:gd name="T5" fmla="*/ 153 h 201"/>
              <a:gd name="T6" fmla="*/ 72 w 129"/>
              <a:gd name="T7" fmla="*/ 120 h 201"/>
              <a:gd name="T8" fmla="*/ 88 w 129"/>
              <a:gd name="T9" fmla="*/ 91 h 201"/>
              <a:gd name="T10" fmla="*/ 92 w 129"/>
              <a:gd name="T11" fmla="*/ 78 h 201"/>
              <a:gd name="T12" fmla="*/ 93 w 129"/>
              <a:gd name="T13" fmla="*/ 65 h 201"/>
              <a:gd name="T14" fmla="*/ 90 w 129"/>
              <a:gd name="T15" fmla="*/ 48 h 201"/>
              <a:gd name="T16" fmla="*/ 82 w 129"/>
              <a:gd name="T17" fmla="*/ 35 h 201"/>
              <a:gd name="T18" fmla="*/ 69 w 129"/>
              <a:gd name="T19" fmla="*/ 25 h 201"/>
              <a:gd name="T20" fmla="*/ 54 w 129"/>
              <a:gd name="T21" fmla="*/ 22 h 201"/>
              <a:gd name="T22" fmla="*/ 40 w 129"/>
              <a:gd name="T23" fmla="*/ 24 h 201"/>
              <a:gd name="T24" fmla="*/ 28 w 129"/>
              <a:gd name="T25" fmla="*/ 31 h 201"/>
              <a:gd name="T26" fmla="*/ 18 w 129"/>
              <a:gd name="T27" fmla="*/ 41 h 201"/>
              <a:gd name="T28" fmla="*/ 11 w 129"/>
              <a:gd name="T29" fmla="*/ 55 h 201"/>
              <a:gd name="T30" fmla="*/ 8 w 129"/>
              <a:gd name="T31" fmla="*/ 43 h 201"/>
              <a:gd name="T32" fmla="*/ 17 w 129"/>
              <a:gd name="T33" fmla="*/ 22 h 201"/>
              <a:gd name="T34" fmla="*/ 32 w 129"/>
              <a:gd name="T35" fmla="*/ 9 h 201"/>
              <a:gd name="T36" fmla="*/ 51 w 129"/>
              <a:gd name="T37" fmla="*/ 1 h 201"/>
              <a:gd name="T38" fmla="*/ 73 w 129"/>
              <a:gd name="T39" fmla="*/ 1 h 201"/>
              <a:gd name="T40" fmla="*/ 89 w 129"/>
              <a:gd name="T41" fmla="*/ 7 h 201"/>
              <a:gd name="T42" fmla="*/ 97 w 129"/>
              <a:gd name="T43" fmla="*/ 12 h 201"/>
              <a:gd name="T44" fmla="*/ 109 w 129"/>
              <a:gd name="T45" fmla="*/ 23 h 201"/>
              <a:gd name="T46" fmla="*/ 116 w 129"/>
              <a:gd name="T47" fmla="*/ 37 h 201"/>
              <a:gd name="T48" fmla="*/ 118 w 129"/>
              <a:gd name="T49" fmla="*/ 47 h 201"/>
              <a:gd name="T50" fmla="*/ 117 w 129"/>
              <a:gd name="T51" fmla="*/ 60 h 201"/>
              <a:gd name="T52" fmla="*/ 114 w 129"/>
              <a:gd name="T53" fmla="*/ 74 h 201"/>
              <a:gd name="T54" fmla="*/ 105 w 129"/>
              <a:gd name="T55" fmla="*/ 94 h 201"/>
              <a:gd name="T56" fmla="*/ 87 w 129"/>
              <a:gd name="T57" fmla="*/ 119 h 201"/>
              <a:gd name="T58" fmla="*/ 60 w 129"/>
              <a:gd name="T59" fmla="*/ 150 h 201"/>
              <a:gd name="T60" fmla="*/ 37 w 129"/>
              <a:gd name="T61" fmla="*/ 173 h 201"/>
              <a:gd name="T62" fmla="*/ 82 w 129"/>
              <a:gd name="T63" fmla="*/ 179 h 201"/>
              <a:gd name="T64" fmla="*/ 105 w 129"/>
              <a:gd name="T65" fmla="*/ 178 h 201"/>
              <a:gd name="T66" fmla="*/ 116 w 129"/>
              <a:gd name="T67" fmla="*/ 174 h 201"/>
              <a:gd name="T68" fmla="*/ 124 w 129"/>
              <a:gd name="T69" fmla="*/ 163 h 2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9"/>
              <a:gd name="T106" fmla="*/ 0 h 201"/>
              <a:gd name="T107" fmla="*/ 129 w 129"/>
              <a:gd name="T108" fmla="*/ 201 h 20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9" h="201">
                <a:moveTo>
                  <a:pt x="129" y="163"/>
                </a:moveTo>
                <a:lnTo>
                  <a:pt x="116" y="201"/>
                </a:lnTo>
                <a:lnTo>
                  <a:pt x="0" y="201"/>
                </a:lnTo>
                <a:lnTo>
                  <a:pt x="0" y="195"/>
                </a:lnTo>
                <a:lnTo>
                  <a:pt x="24" y="174"/>
                </a:lnTo>
                <a:lnTo>
                  <a:pt x="43" y="153"/>
                </a:lnTo>
                <a:lnTo>
                  <a:pt x="60" y="135"/>
                </a:lnTo>
                <a:lnTo>
                  <a:pt x="72" y="120"/>
                </a:lnTo>
                <a:lnTo>
                  <a:pt x="81" y="105"/>
                </a:lnTo>
                <a:lnTo>
                  <a:pt x="88" y="91"/>
                </a:lnTo>
                <a:lnTo>
                  <a:pt x="90" y="84"/>
                </a:lnTo>
                <a:lnTo>
                  <a:pt x="92" y="78"/>
                </a:lnTo>
                <a:lnTo>
                  <a:pt x="93" y="71"/>
                </a:lnTo>
                <a:lnTo>
                  <a:pt x="93" y="65"/>
                </a:lnTo>
                <a:lnTo>
                  <a:pt x="92" y="56"/>
                </a:lnTo>
                <a:lnTo>
                  <a:pt x="90" y="48"/>
                </a:lnTo>
                <a:lnTo>
                  <a:pt x="87" y="41"/>
                </a:lnTo>
                <a:lnTo>
                  <a:pt x="82" y="35"/>
                </a:lnTo>
                <a:lnTo>
                  <a:pt x="76" y="29"/>
                </a:lnTo>
                <a:lnTo>
                  <a:pt x="69" y="25"/>
                </a:lnTo>
                <a:lnTo>
                  <a:pt x="62" y="23"/>
                </a:lnTo>
                <a:lnTo>
                  <a:pt x="54" y="22"/>
                </a:lnTo>
                <a:lnTo>
                  <a:pt x="48" y="23"/>
                </a:lnTo>
                <a:lnTo>
                  <a:pt x="40" y="24"/>
                </a:lnTo>
                <a:lnTo>
                  <a:pt x="34" y="27"/>
                </a:lnTo>
                <a:lnTo>
                  <a:pt x="28" y="31"/>
                </a:lnTo>
                <a:lnTo>
                  <a:pt x="23" y="36"/>
                </a:lnTo>
                <a:lnTo>
                  <a:pt x="18" y="41"/>
                </a:lnTo>
                <a:lnTo>
                  <a:pt x="14" y="48"/>
                </a:lnTo>
                <a:lnTo>
                  <a:pt x="11" y="55"/>
                </a:lnTo>
                <a:lnTo>
                  <a:pt x="6" y="55"/>
                </a:lnTo>
                <a:lnTo>
                  <a:pt x="8" y="43"/>
                </a:lnTo>
                <a:lnTo>
                  <a:pt x="12" y="33"/>
                </a:lnTo>
                <a:lnTo>
                  <a:pt x="17" y="22"/>
                </a:lnTo>
                <a:lnTo>
                  <a:pt x="25" y="15"/>
                </a:lnTo>
                <a:lnTo>
                  <a:pt x="32" y="9"/>
                </a:lnTo>
                <a:lnTo>
                  <a:pt x="41" y="4"/>
                </a:lnTo>
                <a:lnTo>
                  <a:pt x="51" y="1"/>
                </a:lnTo>
                <a:lnTo>
                  <a:pt x="62" y="0"/>
                </a:lnTo>
                <a:lnTo>
                  <a:pt x="73" y="1"/>
                </a:lnTo>
                <a:lnTo>
                  <a:pt x="84" y="5"/>
                </a:lnTo>
                <a:lnTo>
                  <a:pt x="89" y="7"/>
                </a:lnTo>
                <a:lnTo>
                  <a:pt x="93" y="9"/>
                </a:lnTo>
                <a:lnTo>
                  <a:pt x="97" y="12"/>
                </a:lnTo>
                <a:lnTo>
                  <a:pt x="101" y="16"/>
                </a:lnTo>
                <a:lnTo>
                  <a:pt x="109" y="23"/>
                </a:lnTo>
                <a:lnTo>
                  <a:pt x="114" y="33"/>
                </a:lnTo>
                <a:lnTo>
                  <a:pt x="116" y="37"/>
                </a:lnTo>
                <a:lnTo>
                  <a:pt x="117" y="42"/>
                </a:lnTo>
                <a:lnTo>
                  <a:pt x="118" y="47"/>
                </a:lnTo>
                <a:lnTo>
                  <a:pt x="118" y="52"/>
                </a:lnTo>
                <a:lnTo>
                  <a:pt x="117" y="60"/>
                </a:lnTo>
                <a:lnTo>
                  <a:pt x="116" y="67"/>
                </a:lnTo>
                <a:lnTo>
                  <a:pt x="114" y="74"/>
                </a:lnTo>
                <a:lnTo>
                  <a:pt x="111" y="81"/>
                </a:lnTo>
                <a:lnTo>
                  <a:pt x="105" y="94"/>
                </a:lnTo>
                <a:lnTo>
                  <a:pt x="96" y="106"/>
                </a:lnTo>
                <a:lnTo>
                  <a:pt x="87" y="119"/>
                </a:lnTo>
                <a:lnTo>
                  <a:pt x="76" y="131"/>
                </a:lnTo>
                <a:lnTo>
                  <a:pt x="60" y="150"/>
                </a:lnTo>
                <a:lnTo>
                  <a:pt x="46" y="163"/>
                </a:lnTo>
                <a:lnTo>
                  <a:pt x="37" y="173"/>
                </a:lnTo>
                <a:lnTo>
                  <a:pt x="31" y="179"/>
                </a:lnTo>
                <a:lnTo>
                  <a:pt x="82" y="179"/>
                </a:lnTo>
                <a:lnTo>
                  <a:pt x="95" y="179"/>
                </a:lnTo>
                <a:lnTo>
                  <a:pt x="105" y="178"/>
                </a:lnTo>
                <a:lnTo>
                  <a:pt x="110" y="176"/>
                </a:lnTo>
                <a:lnTo>
                  <a:pt x="116" y="174"/>
                </a:lnTo>
                <a:lnTo>
                  <a:pt x="120" y="168"/>
                </a:lnTo>
                <a:lnTo>
                  <a:pt x="124" y="163"/>
                </a:lnTo>
                <a:lnTo>
                  <a:pt x="129" y="16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96" name="Freeform 104"/>
          <p:cNvSpPr>
            <a:spLocks noEditPoints="1"/>
          </p:cNvSpPr>
          <p:nvPr/>
        </p:nvSpPr>
        <p:spPr bwMode="auto">
          <a:xfrm>
            <a:off x="1103313" y="2039937"/>
            <a:ext cx="68262" cy="109538"/>
          </a:xfrm>
          <a:custGeom>
            <a:avLst/>
            <a:gdLst>
              <a:gd name="T0" fmla="*/ 0 w 127"/>
              <a:gd name="T1" fmla="*/ 88 h 205"/>
              <a:gd name="T2" fmla="*/ 6 w 127"/>
              <a:gd name="T3" fmla="*/ 59 h 205"/>
              <a:gd name="T4" fmla="*/ 16 w 127"/>
              <a:gd name="T5" fmla="*/ 35 h 205"/>
              <a:gd name="T6" fmla="*/ 29 w 127"/>
              <a:gd name="T7" fmla="*/ 16 h 205"/>
              <a:gd name="T8" fmla="*/ 44 w 127"/>
              <a:gd name="T9" fmla="*/ 6 h 205"/>
              <a:gd name="T10" fmla="*/ 57 w 127"/>
              <a:gd name="T11" fmla="*/ 0 h 205"/>
              <a:gd name="T12" fmla="*/ 70 w 127"/>
              <a:gd name="T13" fmla="*/ 0 h 205"/>
              <a:gd name="T14" fmla="*/ 80 w 127"/>
              <a:gd name="T15" fmla="*/ 4 h 205"/>
              <a:gd name="T16" fmla="*/ 91 w 127"/>
              <a:gd name="T17" fmla="*/ 10 h 205"/>
              <a:gd name="T18" fmla="*/ 100 w 127"/>
              <a:gd name="T19" fmla="*/ 18 h 205"/>
              <a:gd name="T20" fmla="*/ 110 w 127"/>
              <a:gd name="T21" fmla="*/ 31 h 205"/>
              <a:gd name="T22" fmla="*/ 119 w 127"/>
              <a:gd name="T23" fmla="*/ 47 h 205"/>
              <a:gd name="T24" fmla="*/ 124 w 127"/>
              <a:gd name="T25" fmla="*/ 67 h 205"/>
              <a:gd name="T26" fmla="*/ 127 w 127"/>
              <a:gd name="T27" fmla="*/ 89 h 205"/>
              <a:gd name="T28" fmla="*/ 127 w 127"/>
              <a:gd name="T29" fmla="*/ 118 h 205"/>
              <a:gd name="T30" fmla="*/ 122 w 127"/>
              <a:gd name="T31" fmla="*/ 147 h 205"/>
              <a:gd name="T32" fmla="*/ 112 w 127"/>
              <a:gd name="T33" fmla="*/ 171 h 205"/>
              <a:gd name="T34" fmla="*/ 99 w 127"/>
              <a:gd name="T35" fmla="*/ 187 h 205"/>
              <a:gd name="T36" fmla="*/ 84 w 127"/>
              <a:gd name="T37" fmla="*/ 199 h 205"/>
              <a:gd name="T38" fmla="*/ 70 w 127"/>
              <a:gd name="T39" fmla="*/ 204 h 205"/>
              <a:gd name="T40" fmla="*/ 55 w 127"/>
              <a:gd name="T41" fmla="*/ 204 h 205"/>
              <a:gd name="T42" fmla="*/ 43 w 127"/>
              <a:gd name="T43" fmla="*/ 200 h 205"/>
              <a:gd name="T44" fmla="*/ 31 w 127"/>
              <a:gd name="T45" fmla="*/ 191 h 205"/>
              <a:gd name="T46" fmla="*/ 20 w 127"/>
              <a:gd name="T47" fmla="*/ 179 h 205"/>
              <a:gd name="T48" fmla="*/ 12 w 127"/>
              <a:gd name="T49" fmla="*/ 164 h 205"/>
              <a:gd name="T50" fmla="*/ 7 w 127"/>
              <a:gd name="T51" fmla="*/ 149 h 205"/>
              <a:gd name="T52" fmla="*/ 2 w 127"/>
              <a:gd name="T53" fmla="*/ 132 h 205"/>
              <a:gd name="T54" fmla="*/ 0 w 127"/>
              <a:gd name="T55" fmla="*/ 114 h 205"/>
              <a:gd name="T56" fmla="*/ 28 w 127"/>
              <a:gd name="T57" fmla="*/ 107 h 205"/>
              <a:gd name="T58" fmla="*/ 30 w 127"/>
              <a:gd name="T59" fmla="*/ 145 h 205"/>
              <a:gd name="T60" fmla="*/ 39 w 127"/>
              <a:gd name="T61" fmla="*/ 174 h 205"/>
              <a:gd name="T62" fmla="*/ 43 w 127"/>
              <a:gd name="T63" fmla="*/ 183 h 205"/>
              <a:gd name="T64" fmla="*/ 49 w 127"/>
              <a:gd name="T65" fmla="*/ 190 h 205"/>
              <a:gd name="T66" fmla="*/ 55 w 127"/>
              <a:gd name="T67" fmla="*/ 194 h 205"/>
              <a:gd name="T68" fmla="*/ 63 w 127"/>
              <a:gd name="T69" fmla="*/ 195 h 205"/>
              <a:gd name="T70" fmla="*/ 71 w 127"/>
              <a:gd name="T71" fmla="*/ 193 h 205"/>
              <a:gd name="T72" fmla="*/ 79 w 127"/>
              <a:gd name="T73" fmla="*/ 188 h 205"/>
              <a:gd name="T74" fmla="*/ 86 w 127"/>
              <a:gd name="T75" fmla="*/ 179 h 205"/>
              <a:gd name="T76" fmla="*/ 92 w 127"/>
              <a:gd name="T77" fmla="*/ 164 h 205"/>
              <a:gd name="T78" fmla="*/ 97 w 127"/>
              <a:gd name="T79" fmla="*/ 134 h 205"/>
              <a:gd name="T80" fmla="*/ 99 w 127"/>
              <a:gd name="T81" fmla="*/ 95 h 205"/>
              <a:gd name="T82" fmla="*/ 97 w 127"/>
              <a:gd name="T83" fmla="*/ 64 h 205"/>
              <a:gd name="T84" fmla="*/ 92 w 127"/>
              <a:gd name="T85" fmla="*/ 38 h 205"/>
              <a:gd name="T86" fmla="*/ 85 w 127"/>
              <a:gd name="T87" fmla="*/ 24 h 205"/>
              <a:gd name="T88" fmla="*/ 78 w 127"/>
              <a:gd name="T89" fmla="*/ 15 h 205"/>
              <a:gd name="T90" fmla="*/ 72 w 127"/>
              <a:gd name="T91" fmla="*/ 11 h 205"/>
              <a:gd name="T92" fmla="*/ 64 w 127"/>
              <a:gd name="T93" fmla="*/ 10 h 205"/>
              <a:gd name="T94" fmla="*/ 54 w 127"/>
              <a:gd name="T95" fmla="*/ 12 h 205"/>
              <a:gd name="T96" fmla="*/ 46 w 127"/>
              <a:gd name="T97" fmla="*/ 19 h 205"/>
              <a:gd name="T98" fmla="*/ 38 w 127"/>
              <a:gd name="T99" fmla="*/ 34 h 205"/>
              <a:gd name="T100" fmla="*/ 33 w 127"/>
              <a:gd name="T101" fmla="*/ 56 h 205"/>
              <a:gd name="T102" fmla="*/ 29 w 127"/>
              <a:gd name="T103" fmla="*/ 82 h 205"/>
              <a:gd name="T104" fmla="*/ 28 w 127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7"/>
              <a:gd name="T160" fmla="*/ 0 h 205"/>
              <a:gd name="T161" fmla="*/ 127 w 127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7" h="205">
                <a:moveTo>
                  <a:pt x="0" y="104"/>
                </a:moveTo>
                <a:lnTo>
                  <a:pt x="0" y="88"/>
                </a:lnTo>
                <a:lnTo>
                  <a:pt x="2" y="72"/>
                </a:lnTo>
                <a:lnTo>
                  <a:pt x="6" y="59"/>
                </a:lnTo>
                <a:lnTo>
                  <a:pt x="10" y="46"/>
                </a:lnTo>
                <a:lnTo>
                  <a:pt x="16" y="35"/>
                </a:lnTo>
                <a:lnTo>
                  <a:pt x="22" y="24"/>
                </a:lnTo>
                <a:lnTo>
                  <a:pt x="29" y="16"/>
                </a:lnTo>
                <a:lnTo>
                  <a:pt x="37" y="10"/>
                </a:lnTo>
                <a:lnTo>
                  <a:pt x="44" y="6"/>
                </a:lnTo>
                <a:lnTo>
                  <a:pt x="50" y="2"/>
                </a:lnTo>
                <a:lnTo>
                  <a:pt x="57" y="0"/>
                </a:lnTo>
                <a:lnTo>
                  <a:pt x="64" y="0"/>
                </a:lnTo>
                <a:lnTo>
                  <a:pt x="70" y="0"/>
                </a:lnTo>
                <a:lnTo>
                  <a:pt x="75" y="1"/>
                </a:lnTo>
                <a:lnTo>
                  <a:pt x="80" y="4"/>
                </a:lnTo>
                <a:lnTo>
                  <a:pt x="85" y="6"/>
                </a:lnTo>
                <a:lnTo>
                  <a:pt x="91" y="10"/>
                </a:lnTo>
                <a:lnTo>
                  <a:pt x="96" y="13"/>
                </a:lnTo>
                <a:lnTo>
                  <a:pt x="100" y="18"/>
                </a:lnTo>
                <a:lnTo>
                  <a:pt x="105" y="23"/>
                </a:lnTo>
                <a:lnTo>
                  <a:pt x="110" y="31"/>
                </a:lnTo>
                <a:lnTo>
                  <a:pt x="114" y="39"/>
                </a:lnTo>
                <a:lnTo>
                  <a:pt x="119" y="47"/>
                </a:lnTo>
                <a:lnTo>
                  <a:pt x="122" y="56"/>
                </a:lnTo>
                <a:lnTo>
                  <a:pt x="124" y="67"/>
                </a:lnTo>
                <a:lnTo>
                  <a:pt x="126" y="77"/>
                </a:lnTo>
                <a:lnTo>
                  <a:pt x="127" y="89"/>
                </a:lnTo>
                <a:lnTo>
                  <a:pt x="127" y="101"/>
                </a:lnTo>
                <a:lnTo>
                  <a:pt x="127" y="118"/>
                </a:lnTo>
                <a:lnTo>
                  <a:pt x="125" y="132"/>
                </a:lnTo>
                <a:lnTo>
                  <a:pt x="122" y="147"/>
                </a:lnTo>
                <a:lnTo>
                  <a:pt x="118" y="159"/>
                </a:lnTo>
                <a:lnTo>
                  <a:pt x="112" y="171"/>
                </a:lnTo>
                <a:lnTo>
                  <a:pt x="106" y="180"/>
                </a:lnTo>
                <a:lnTo>
                  <a:pt x="99" y="187"/>
                </a:lnTo>
                <a:lnTo>
                  <a:pt x="92" y="193"/>
                </a:lnTo>
                <a:lnTo>
                  <a:pt x="84" y="199"/>
                </a:lnTo>
                <a:lnTo>
                  <a:pt x="77" y="202"/>
                </a:lnTo>
                <a:lnTo>
                  <a:pt x="70" y="204"/>
                </a:lnTo>
                <a:lnTo>
                  <a:pt x="63" y="205"/>
                </a:lnTo>
                <a:lnTo>
                  <a:pt x="55" y="204"/>
                </a:lnTo>
                <a:lnTo>
                  <a:pt x="49" y="203"/>
                </a:lnTo>
                <a:lnTo>
                  <a:pt x="43" y="200"/>
                </a:lnTo>
                <a:lnTo>
                  <a:pt x="37" y="196"/>
                </a:lnTo>
                <a:lnTo>
                  <a:pt x="31" y="191"/>
                </a:lnTo>
                <a:lnTo>
                  <a:pt x="25" y="186"/>
                </a:lnTo>
                <a:lnTo>
                  <a:pt x="20" y="179"/>
                </a:lnTo>
                <a:lnTo>
                  <a:pt x="16" y="172"/>
                </a:lnTo>
                <a:lnTo>
                  <a:pt x="12" y="164"/>
                </a:lnTo>
                <a:lnTo>
                  <a:pt x="9" y="156"/>
                </a:lnTo>
                <a:lnTo>
                  <a:pt x="7" y="149"/>
                </a:lnTo>
                <a:lnTo>
                  <a:pt x="3" y="140"/>
                </a:lnTo>
                <a:lnTo>
                  <a:pt x="2" y="132"/>
                </a:lnTo>
                <a:lnTo>
                  <a:pt x="1" y="123"/>
                </a:lnTo>
                <a:lnTo>
                  <a:pt x="0" y="114"/>
                </a:lnTo>
                <a:lnTo>
                  <a:pt x="0" y="104"/>
                </a:lnTo>
                <a:close/>
                <a:moveTo>
                  <a:pt x="28" y="107"/>
                </a:moveTo>
                <a:lnTo>
                  <a:pt x="29" y="127"/>
                </a:lnTo>
                <a:lnTo>
                  <a:pt x="30" y="145"/>
                </a:lnTo>
                <a:lnTo>
                  <a:pt x="34" y="160"/>
                </a:lnTo>
                <a:lnTo>
                  <a:pt x="39" y="174"/>
                </a:lnTo>
                <a:lnTo>
                  <a:pt x="41" y="179"/>
                </a:lnTo>
                <a:lnTo>
                  <a:pt x="43" y="183"/>
                </a:lnTo>
                <a:lnTo>
                  <a:pt x="46" y="187"/>
                </a:lnTo>
                <a:lnTo>
                  <a:pt x="49" y="190"/>
                </a:lnTo>
                <a:lnTo>
                  <a:pt x="52" y="192"/>
                </a:lnTo>
                <a:lnTo>
                  <a:pt x="55" y="194"/>
                </a:lnTo>
                <a:lnTo>
                  <a:pt x="59" y="195"/>
                </a:lnTo>
                <a:lnTo>
                  <a:pt x="63" y="195"/>
                </a:lnTo>
                <a:lnTo>
                  <a:pt x="67" y="194"/>
                </a:lnTo>
                <a:lnTo>
                  <a:pt x="71" y="193"/>
                </a:lnTo>
                <a:lnTo>
                  <a:pt x="75" y="191"/>
                </a:lnTo>
                <a:lnTo>
                  <a:pt x="79" y="188"/>
                </a:lnTo>
                <a:lnTo>
                  <a:pt x="83" y="184"/>
                </a:lnTo>
                <a:lnTo>
                  <a:pt x="86" y="179"/>
                </a:lnTo>
                <a:lnTo>
                  <a:pt x="90" y="173"/>
                </a:lnTo>
                <a:lnTo>
                  <a:pt x="92" y="164"/>
                </a:lnTo>
                <a:lnTo>
                  <a:pt x="95" y="151"/>
                </a:lnTo>
                <a:lnTo>
                  <a:pt x="97" y="134"/>
                </a:lnTo>
                <a:lnTo>
                  <a:pt x="98" y="116"/>
                </a:lnTo>
                <a:lnTo>
                  <a:pt x="99" y="95"/>
                </a:lnTo>
                <a:lnTo>
                  <a:pt x="98" y="78"/>
                </a:lnTo>
                <a:lnTo>
                  <a:pt x="97" y="64"/>
                </a:lnTo>
                <a:lnTo>
                  <a:pt x="95" y="50"/>
                </a:lnTo>
                <a:lnTo>
                  <a:pt x="92" y="38"/>
                </a:lnTo>
                <a:lnTo>
                  <a:pt x="89" y="31"/>
                </a:lnTo>
                <a:lnTo>
                  <a:pt x="85" y="24"/>
                </a:lnTo>
                <a:lnTo>
                  <a:pt x="82" y="19"/>
                </a:lnTo>
                <a:lnTo>
                  <a:pt x="78" y="15"/>
                </a:lnTo>
                <a:lnTo>
                  <a:pt x="75" y="13"/>
                </a:lnTo>
                <a:lnTo>
                  <a:pt x="72" y="11"/>
                </a:lnTo>
                <a:lnTo>
                  <a:pt x="68" y="10"/>
                </a:lnTo>
                <a:lnTo>
                  <a:pt x="64" y="10"/>
                </a:lnTo>
                <a:lnTo>
                  <a:pt x="59" y="11"/>
                </a:lnTo>
                <a:lnTo>
                  <a:pt x="54" y="12"/>
                </a:lnTo>
                <a:lnTo>
                  <a:pt x="50" y="15"/>
                </a:lnTo>
                <a:lnTo>
                  <a:pt x="46" y="19"/>
                </a:lnTo>
                <a:lnTo>
                  <a:pt x="42" y="25"/>
                </a:lnTo>
                <a:lnTo>
                  <a:pt x="38" y="34"/>
                </a:lnTo>
                <a:lnTo>
                  <a:pt x="35" y="44"/>
                </a:lnTo>
                <a:lnTo>
                  <a:pt x="33" y="56"/>
                </a:lnTo>
                <a:lnTo>
                  <a:pt x="30" y="69"/>
                </a:lnTo>
                <a:lnTo>
                  <a:pt x="29" y="82"/>
                </a:lnTo>
                <a:lnTo>
                  <a:pt x="28" y="95"/>
                </a:lnTo>
                <a:lnTo>
                  <a:pt x="28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97" name="Freeform 105"/>
          <p:cNvSpPr>
            <a:spLocks noEditPoints="1"/>
          </p:cNvSpPr>
          <p:nvPr/>
        </p:nvSpPr>
        <p:spPr bwMode="auto">
          <a:xfrm>
            <a:off x="1182688" y="2039937"/>
            <a:ext cx="66675" cy="109538"/>
          </a:xfrm>
          <a:custGeom>
            <a:avLst/>
            <a:gdLst>
              <a:gd name="T0" fmla="*/ 0 w 126"/>
              <a:gd name="T1" fmla="*/ 88 h 205"/>
              <a:gd name="T2" fmla="*/ 5 w 126"/>
              <a:gd name="T3" fmla="*/ 59 h 205"/>
              <a:gd name="T4" fmla="*/ 15 w 126"/>
              <a:gd name="T5" fmla="*/ 35 h 205"/>
              <a:gd name="T6" fmla="*/ 29 w 126"/>
              <a:gd name="T7" fmla="*/ 16 h 205"/>
              <a:gd name="T8" fmla="*/ 43 w 126"/>
              <a:gd name="T9" fmla="*/ 6 h 205"/>
              <a:gd name="T10" fmla="*/ 57 w 126"/>
              <a:gd name="T11" fmla="*/ 0 h 205"/>
              <a:gd name="T12" fmla="*/ 69 w 126"/>
              <a:gd name="T13" fmla="*/ 0 h 205"/>
              <a:gd name="T14" fmla="*/ 80 w 126"/>
              <a:gd name="T15" fmla="*/ 4 h 205"/>
              <a:gd name="T16" fmla="*/ 90 w 126"/>
              <a:gd name="T17" fmla="*/ 10 h 205"/>
              <a:gd name="T18" fmla="*/ 99 w 126"/>
              <a:gd name="T19" fmla="*/ 18 h 205"/>
              <a:gd name="T20" fmla="*/ 110 w 126"/>
              <a:gd name="T21" fmla="*/ 31 h 205"/>
              <a:gd name="T22" fmla="*/ 118 w 126"/>
              <a:gd name="T23" fmla="*/ 47 h 205"/>
              <a:gd name="T24" fmla="*/ 123 w 126"/>
              <a:gd name="T25" fmla="*/ 67 h 205"/>
              <a:gd name="T26" fmla="*/ 126 w 126"/>
              <a:gd name="T27" fmla="*/ 89 h 205"/>
              <a:gd name="T28" fmla="*/ 126 w 126"/>
              <a:gd name="T29" fmla="*/ 118 h 205"/>
              <a:gd name="T30" fmla="*/ 121 w 126"/>
              <a:gd name="T31" fmla="*/ 147 h 205"/>
              <a:gd name="T32" fmla="*/ 112 w 126"/>
              <a:gd name="T33" fmla="*/ 171 h 205"/>
              <a:gd name="T34" fmla="*/ 99 w 126"/>
              <a:gd name="T35" fmla="*/ 187 h 205"/>
              <a:gd name="T36" fmla="*/ 84 w 126"/>
              <a:gd name="T37" fmla="*/ 199 h 205"/>
              <a:gd name="T38" fmla="*/ 69 w 126"/>
              <a:gd name="T39" fmla="*/ 204 h 205"/>
              <a:gd name="T40" fmla="*/ 56 w 126"/>
              <a:gd name="T41" fmla="*/ 204 h 205"/>
              <a:gd name="T42" fmla="*/ 42 w 126"/>
              <a:gd name="T43" fmla="*/ 200 h 205"/>
              <a:gd name="T44" fmla="*/ 31 w 126"/>
              <a:gd name="T45" fmla="*/ 191 h 205"/>
              <a:gd name="T46" fmla="*/ 20 w 126"/>
              <a:gd name="T47" fmla="*/ 179 h 205"/>
              <a:gd name="T48" fmla="*/ 11 w 126"/>
              <a:gd name="T49" fmla="*/ 164 h 205"/>
              <a:gd name="T50" fmla="*/ 6 w 126"/>
              <a:gd name="T51" fmla="*/ 149 h 205"/>
              <a:gd name="T52" fmla="*/ 2 w 126"/>
              <a:gd name="T53" fmla="*/ 132 h 205"/>
              <a:gd name="T54" fmla="*/ 0 w 126"/>
              <a:gd name="T55" fmla="*/ 114 h 205"/>
              <a:gd name="T56" fmla="*/ 28 w 126"/>
              <a:gd name="T57" fmla="*/ 107 h 205"/>
              <a:gd name="T58" fmla="*/ 31 w 126"/>
              <a:gd name="T59" fmla="*/ 145 h 205"/>
              <a:gd name="T60" fmla="*/ 38 w 126"/>
              <a:gd name="T61" fmla="*/ 174 h 205"/>
              <a:gd name="T62" fmla="*/ 42 w 126"/>
              <a:gd name="T63" fmla="*/ 183 h 205"/>
              <a:gd name="T64" fmla="*/ 48 w 126"/>
              <a:gd name="T65" fmla="*/ 190 h 205"/>
              <a:gd name="T66" fmla="*/ 55 w 126"/>
              <a:gd name="T67" fmla="*/ 194 h 205"/>
              <a:gd name="T68" fmla="*/ 63 w 126"/>
              <a:gd name="T69" fmla="*/ 195 h 205"/>
              <a:gd name="T70" fmla="*/ 70 w 126"/>
              <a:gd name="T71" fmla="*/ 193 h 205"/>
              <a:gd name="T72" fmla="*/ 79 w 126"/>
              <a:gd name="T73" fmla="*/ 188 h 205"/>
              <a:gd name="T74" fmla="*/ 86 w 126"/>
              <a:gd name="T75" fmla="*/ 179 h 205"/>
              <a:gd name="T76" fmla="*/ 92 w 126"/>
              <a:gd name="T77" fmla="*/ 164 h 205"/>
              <a:gd name="T78" fmla="*/ 96 w 126"/>
              <a:gd name="T79" fmla="*/ 134 h 205"/>
              <a:gd name="T80" fmla="*/ 98 w 126"/>
              <a:gd name="T81" fmla="*/ 95 h 205"/>
              <a:gd name="T82" fmla="*/ 96 w 126"/>
              <a:gd name="T83" fmla="*/ 64 h 205"/>
              <a:gd name="T84" fmla="*/ 91 w 126"/>
              <a:gd name="T85" fmla="*/ 38 h 205"/>
              <a:gd name="T86" fmla="*/ 85 w 126"/>
              <a:gd name="T87" fmla="*/ 24 h 205"/>
              <a:gd name="T88" fmla="*/ 78 w 126"/>
              <a:gd name="T89" fmla="*/ 15 h 205"/>
              <a:gd name="T90" fmla="*/ 71 w 126"/>
              <a:gd name="T91" fmla="*/ 11 h 205"/>
              <a:gd name="T92" fmla="*/ 63 w 126"/>
              <a:gd name="T93" fmla="*/ 10 h 205"/>
              <a:gd name="T94" fmla="*/ 54 w 126"/>
              <a:gd name="T95" fmla="*/ 12 h 205"/>
              <a:gd name="T96" fmla="*/ 45 w 126"/>
              <a:gd name="T97" fmla="*/ 19 h 205"/>
              <a:gd name="T98" fmla="*/ 37 w 126"/>
              <a:gd name="T99" fmla="*/ 34 h 205"/>
              <a:gd name="T100" fmla="*/ 32 w 126"/>
              <a:gd name="T101" fmla="*/ 56 h 205"/>
              <a:gd name="T102" fmla="*/ 29 w 126"/>
              <a:gd name="T103" fmla="*/ 82 h 205"/>
              <a:gd name="T104" fmla="*/ 28 w 126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205"/>
              <a:gd name="T161" fmla="*/ 126 w 126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205">
                <a:moveTo>
                  <a:pt x="0" y="104"/>
                </a:moveTo>
                <a:lnTo>
                  <a:pt x="0" y="88"/>
                </a:lnTo>
                <a:lnTo>
                  <a:pt x="2" y="72"/>
                </a:lnTo>
                <a:lnTo>
                  <a:pt x="5" y="59"/>
                </a:lnTo>
                <a:lnTo>
                  <a:pt x="10" y="46"/>
                </a:lnTo>
                <a:lnTo>
                  <a:pt x="15" y="35"/>
                </a:lnTo>
                <a:lnTo>
                  <a:pt x="22" y="24"/>
                </a:lnTo>
                <a:lnTo>
                  <a:pt x="29" y="16"/>
                </a:lnTo>
                <a:lnTo>
                  <a:pt x="37" y="10"/>
                </a:lnTo>
                <a:lnTo>
                  <a:pt x="43" y="6"/>
                </a:lnTo>
                <a:lnTo>
                  <a:pt x="50" y="2"/>
                </a:lnTo>
                <a:lnTo>
                  <a:pt x="57" y="0"/>
                </a:lnTo>
                <a:lnTo>
                  <a:pt x="64" y="0"/>
                </a:lnTo>
                <a:lnTo>
                  <a:pt x="69" y="0"/>
                </a:lnTo>
                <a:lnTo>
                  <a:pt x="74" y="1"/>
                </a:lnTo>
                <a:lnTo>
                  <a:pt x="80" y="4"/>
                </a:lnTo>
                <a:lnTo>
                  <a:pt x="85" y="6"/>
                </a:lnTo>
                <a:lnTo>
                  <a:pt x="90" y="10"/>
                </a:lnTo>
                <a:lnTo>
                  <a:pt x="95" y="13"/>
                </a:lnTo>
                <a:lnTo>
                  <a:pt x="99" y="18"/>
                </a:lnTo>
                <a:lnTo>
                  <a:pt x="105" y="23"/>
                </a:lnTo>
                <a:lnTo>
                  <a:pt x="110" y="31"/>
                </a:lnTo>
                <a:lnTo>
                  <a:pt x="114" y="39"/>
                </a:lnTo>
                <a:lnTo>
                  <a:pt x="118" y="47"/>
                </a:lnTo>
                <a:lnTo>
                  <a:pt x="121" y="56"/>
                </a:lnTo>
                <a:lnTo>
                  <a:pt x="123" y="67"/>
                </a:lnTo>
                <a:lnTo>
                  <a:pt x="125" y="77"/>
                </a:lnTo>
                <a:lnTo>
                  <a:pt x="126" y="89"/>
                </a:lnTo>
                <a:lnTo>
                  <a:pt x="126" y="101"/>
                </a:lnTo>
                <a:lnTo>
                  <a:pt x="126" y="118"/>
                </a:lnTo>
                <a:lnTo>
                  <a:pt x="124" y="132"/>
                </a:lnTo>
                <a:lnTo>
                  <a:pt x="121" y="147"/>
                </a:lnTo>
                <a:lnTo>
                  <a:pt x="117" y="159"/>
                </a:lnTo>
                <a:lnTo>
                  <a:pt x="112" y="171"/>
                </a:lnTo>
                <a:lnTo>
                  <a:pt x="106" y="180"/>
                </a:lnTo>
                <a:lnTo>
                  <a:pt x="99" y="187"/>
                </a:lnTo>
                <a:lnTo>
                  <a:pt x="92" y="193"/>
                </a:lnTo>
                <a:lnTo>
                  <a:pt x="84" y="199"/>
                </a:lnTo>
                <a:lnTo>
                  <a:pt x="77" y="202"/>
                </a:lnTo>
                <a:lnTo>
                  <a:pt x="69" y="204"/>
                </a:lnTo>
                <a:lnTo>
                  <a:pt x="62" y="205"/>
                </a:lnTo>
                <a:lnTo>
                  <a:pt x="56" y="204"/>
                </a:lnTo>
                <a:lnTo>
                  <a:pt x="48" y="203"/>
                </a:lnTo>
                <a:lnTo>
                  <a:pt x="42" y="200"/>
                </a:lnTo>
                <a:lnTo>
                  <a:pt x="36" y="196"/>
                </a:lnTo>
                <a:lnTo>
                  <a:pt x="31" y="191"/>
                </a:lnTo>
                <a:lnTo>
                  <a:pt x="26" y="186"/>
                </a:lnTo>
                <a:lnTo>
                  <a:pt x="20" y="179"/>
                </a:lnTo>
                <a:lnTo>
                  <a:pt x="15" y="172"/>
                </a:lnTo>
                <a:lnTo>
                  <a:pt x="11" y="164"/>
                </a:lnTo>
                <a:lnTo>
                  <a:pt x="8" y="156"/>
                </a:lnTo>
                <a:lnTo>
                  <a:pt x="6" y="149"/>
                </a:lnTo>
                <a:lnTo>
                  <a:pt x="4" y="140"/>
                </a:lnTo>
                <a:lnTo>
                  <a:pt x="2" y="132"/>
                </a:lnTo>
                <a:lnTo>
                  <a:pt x="1" y="123"/>
                </a:lnTo>
                <a:lnTo>
                  <a:pt x="0" y="114"/>
                </a:lnTo>
                <a:lnTo>
                  <a:pt x="0" y="104"/>
                </a:lnTo>
                <a:close/>
                <a:moveTo>
                  <a:pt x="28" y="107"/>
                </a:moveTo>
                <a:lnTo>
                  <a:pt x="29" y="127"/>
                </a:lnTo>
                <a:lnTo>
                  <a:pt x="31" y="145"/>
                </a:lnTo>
                <a:lnTo>
                  <a:pt x="34" y="160"/>
                </a:lnTo>
                <a:lnTo>
                  <a:pt x="38" y="174"/>
                </a:lnTo>
                <a:lnTo>
                  <a:pt x="40" y="179"/>
                </a:lnTo>
                <a:lnTo>
                  <a:pt x="42" y="183"/>
                </a:lnTo>
                <a:lnTo>
                  <a:pt x="45" y="187"/>
                </a:lnTo>
                <a:lnTo>
                  <a:pt x="48" y="190"/>
                </a:lnTo>
                <a:lnTo>
                  <a:pt x="52" y="192"/>
                </a:lnTo>
                <a:lnTo>
                  <a:pt x="55" y="194"/>
                </a:lnTo>
                <a:lnTo>
                  <a:pt x="59" y="195"/>
                </a:lnTo>
                <a:lnTo>
                  <a:pt x="63" y="195"/>
                </a:lnTo>
                <a:lnTo>
                  <a:pt x="66" y="194"/>
                </a:lnTo>
                <a:lnTo>
                  <a:pt x="70" y="193"/>
                </a:lnTo>
                <a:lnTo>
                  <a:pt x="74" y="191"/>
                </a:lnTo>
                <a:lnTo>
                  <a:pt x="79" y="188"/>
                </a:lnTo>
                <a:lnTo>
                  <a:pt x="83" y="184"/>
                </a:lnTo>
                <a:lnTo>
                  <a:pt x="86" y="179"/>
                </a:lnTo>
                <a:lnTo>
                  <a:pt x="89" y="173"/>
                </a:lnTo>
                <a:lnTo>
                  <a:pt x="92" y="164"/>
                </a:lnTo>
                <a:lnTo>
                  <a:pt x="94" y="151"/>
                </a:lnTo>
                <a:lnTo>
                  <a:pt x="96" y="134"/>
                </a:lnTo>
                <a:lnTo>
                  <a:pt x="98" y="116"/>
                </a:lnTo>
                <a:lnTo>
                  <a:pt x="98" y="95"/>
                </a:lnTo>
                <a:lnTo>
                  <a:pt x="98" y="78"/>
                </a:lnTo>
                <a:lnTo>
                  <a:pt x="96" y="64"/>
                </a:lnTo>
                <a:lnTo>
                  <a:pt x="94" y="50"/>
                </a:lnTo>
                <a:lnTo>
                  <a:pt x="91" y="38"/>
                </a:lnTo>
                <a:lnTo>
                  <a:pt x="89" y="31"/>
                </a:lnTo>
                <a:lnTo>
                  <a:pt x="85" y="24"/>
                </a:lnTo>
                <a:lnTo>
                  <a:pt x="82" y="19"/>
                </a:lnTo>
                <a:lnTo>
                  <a:pt x="78" y="15"/>
                </a:lnTo>
                <a:lnTo>
                  <a:pt x="74" y="13"/>
                </a:lnTo>
                <a:lnTo>
                  <a:pt x="71" y="11"/>
                </a:lnTo>
                <a:lnTo>
                  <a:pt x="67" y="10"/>
                </a:lnTo>
                <a:lnTo>
                  <a:pt x="63" y="10"/>
                </a:lnTo>
                <a:lnTo>
                  <a:pt x="59" y="11"/>
                </a:lnTo>
                <a:lnTo>
                  <a:pt x="54" y="12"/>
                </a:lnTo>
                <a:lnTo>
                  <a:pt x="50" y="15"/>
                </a:lnTo>
                <a:lnTo>
                  <a:pt x="45" y="19"/>
                </a:lnTo>
                <a:lnTo>
                  <a:pt x="41" y="25"/>
                </a:lnTo>
                <a:lnTo>
                  <a:pt x="37" y="34"/>
                </a:lnTo>
                <a:lnTo>
                  <a:pt x="34" y="44"/>
                </a:lnTo>
                <a:lnTo>
                  <a:pt x="32" y="56"/>
                </a:lnTo>
                <a:lnTo>
                  <a:pt x="30" y="69"/>
                </a:lnTo>
                <a:lnTo>
                  <a:pt x="29" y="82"/>
                </a:lnTo>
                <a:lnTo>
                  <a:pt x="28" y="95"/>
                </a:lnTo>
                <a:lnTo>
                  <a:pt x="28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98" name="Freeform 106"/>
          <p:cNvSpPr>
            <a:spLocks noEditPoints="1"/>
          </p:cNvSpPr>
          <p:nvPr/>
        </p:nvSpPr>
        <p:spPr bwMode="auto">
          <a:xfrm>
            <a:off x="1260475" y="2039937"/>
            <a:ext cx="68263" cy="109538"/>
          </a:xfrm>
          <a:custGeom>
            <a:avLst/>
            <a:gdLst>
              <a:gd name="T0" fmla="*/ 1 w 128"/>
              <a:gd name="T1" fmla="*/ 88 h 205"/>
              <a:gd name="T2" fmla="*/ 5 w 128"/>
              <a:gd name="T3" fmla="*/ 59 h 205"/>
              <a:gd name="T4" fmla="*/ 16 w 128"/>
              <a:gd name="T5" fmla="*/ 35 h 205"/>
              <a:gd name="T6" fmla="*/ 29 w 128"/>
              <a:gd name="T7" fmla="*/ 16 h 205"/>
              <a:gd name="T8" fmla="*/ 44 w 128"/>
              <a:gd name="T9" fmla="*/ 6 h 205"/>
              <a:gd name="T10" fmla="*/ 57 w 128"/>
              <a:gd name="T11" fmla="*/ 0 h 205"/>
              <a:gd name="T12" fmla="*/ 70 w 128"/>
              <a:gd name="T13" fmla="*/ 0 h 205"/>
              <a:gd name="T14" fmla="*/ 80 w 128"/>
              <a:gd name="T15" fmla="*/ 4 h 205"/>
              <a:gd name="T16" fmla="*/ 90 w 128"/>
              <a:gd name="T17" fmla="*/ 10 h 205"/>
              <a:gd name="T18" fmla="*/ 100 w 128"/>
              <a:gd name="T19" fmla="*/ 18 h 205"/>
              <a:gd name="T20" fmla="*/ 110 w 128"/>
              <a:gd name="T21" fmla="*/ 31 h 205"/>
              <a:gd name="T22" fmla="*/ 118 w 128"/>
              <a:gd name="T23" fmla="*/ 47 h 205"/>
              <a:gd name="T24" fmla="*/ 125 w 128"/>
              <a:gd name="T25" fmla="*/ 67 h 205"/>
              <a:gd name="T26" fmla="*/ 127 w 128"/>
              <a:gd name="T27" fmla="*/ 89 h 205"/>
              <a:gd name="T28" fmla="*/ 127 w 128"/>
              <a:gd name="T29" fmla="*/ 118 h 205"/>
              <a:gd name="T30" fmla="*/ 122 w 128"/>
              <a:gd name="T31" fmla="*/ 147 h 205"/>
              <a:gd name="T32" fmla="*/ 112 w 128"/>
              <a:gd name="T33" fmla="*/ 171 h 205"/>
              <a:gd name="T34" fmla="*/ 100 w 128"/>
              <a:gd name="T35" fmla="*/ 187 h 205"/>
              <a:gd name="T36" fmla="*/ 84 w 128"/>
              <a:gd name="T37" fmla="*/ 199 h 205"/>
              <a:gd name="T38" fmla="*/ 70 w 128"/>
              <a:gd name="T39" fmla="*/ 204 h 205"/>
              <a:gd name="T40" fmla="*/ 56 w 128"/>
              <a:gd name="T41" fmla="*/ 204 h 205"/>
              <a:gd name="T42" fmla="*/ 43 w 128"/>
              <a:gd name="T43" fmla="*/ 200 h 205"/>
              <a:gd name="T44" fmla="*/ 31 w 128"/>
              <a:gd name="T45" fmla="*/ 191 h 205"/>
              <a:gd name="T46" fmla="*/ 21 w 128"/>
              <a:gd name="T47" fmla="*/ 179 h 205"/>
              <a:gd name="T48" fmla="*/ 13 w 128"/>
              <a:gd name="T49" fmla="*/ 164 h 205"/>
              <a:gd name="T50" fmla="*/ 6 w 128"/>
              <a:gd name="T51" fmla="*/ 149 h 205"/>
              <a:gd name="T52" fmla="*/ 2 w 128"/>
              <a:gd name="T53" fmla="*/ 132 h 205"/>
              <a:gd name="T54" fmla="*/ 0 w 128"/>
              <a:gd name="T55" fmla="*/ 114 h 205"/>
              <a:gd name="T56" fmla="*/ 28 w 128"/>
              <a:gd name="T57" fmla="*/ 107 h 205"/>
              <a:gd name="T58" fmla="*/ 31 w 128"/>
              <a:gd name="T59" fmla="*/ 145 h 205"/>
              <a:gd name="T60" fmla="*/ 38 w 128"/>
              <a:gd name="T61" fmla="*/ 174 h 205"/>
              <a:gd name="T62" fmla="*/ 43 w 128"/>
              <a:gd name="T63" fmla="*/ 183 h 205"/>
              <a:gd name="T64" fmla="*/ 49 w 128"/>
              <a:gd name="T65" fmla="*/ 190 h 205"/>
              <a:gd name="T66" fmla="*/ 55 w 128"/>
              <a:gd name="T67" fmla="*/ 194 h 205"/>
              <a:gd name="T68" fmla="*/ 63 w 128"/>
              <a:gd name="T69" fmla="*/ 195 h 205"/>
              <a:gd name="T70" fmla="*/ 71 w 128"/>
              <a:gd name="T71" fmla="*/ 193 h 205"/>
              <a:gd name="T72" fmla="*/ 79 w 128"/>
              <a:gd name="T73" fmla="*/ 188 h 205"/>
              <a:gd name="T74" fmla="*/ 87 w 128"/>
              <a:gd name="T75" fmla="*/ 179 h 205"/>
              <a:gd name="T76" fmla="*/ 92 w 128"/>
              <a:gd name="T77" fmla="*/ 164 h 205"/>
              <a:gd name="T78" fmla="*/ 98 w 128"/>
              <a:gd name="T79" fmla="*/ 134 h 205"/>
              <a:gd name="T80" fmla="*/ 99 w 128"/>
              <a:gd name="T81" fmla="*/ 95 h 205"/>
              <a:gd name="T82" fmla="*/ 97 w 128"/>
              <a:gd name="T83" fmla="*/ 64 h 205"/>
              <a:gd name="T84" fmla="*/ 91 w 128"/>
              <a:gd name="T85" fmla="*/ 38 h 205"/>
              <a:gd name="T86" fmla="*/ 86 w 128"/>
              <a:gd name="T87" fmla="*/ 24 h 205"/>
              <a:gd name="T88" fmla="*/ 78 w 128"/>
              <a:gd name="T89" fmla="*/ 15 h 205"/>
              <a:gd name="T90" fmla="*/ 72 w 128"/>
              <a:gd name="T91" fmla="*/ 11 h 205"/>
              <a:gd name="T92" fmla="*/ 64 w 128"/>
              <a:gd name="T93" fmla="*/ 10 h 205"/>
              <a:gd name="T94" fmla="*/ 55 w 128"/>
              <a:gd name="T95" fmla="*/ 12 h 205"/>
              <a:gd name="T96" fmla="*/ 47 w 128"/>
              <a:gd name="T97" fmla="*/ 19 h 205"/>
              <a:gd name="T98" fmla="*/ 37 w 128"/>
              <a:gd name="T99" fmla="*/ 34 h 205"/>
              <a:gd name="T100" fmla="*/ 32 w 128"/>
              <a:gd name="T101" fmla="*/ 56 h 205"/>
              <a:gd name="T102" fmla="*/ 29 w 128"/>
              <a:gd name="T103" fmla="*/ 82 h 205"/>
              <a:gd name="T104" fmla="*/ 28 w 128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8"/>
              <a:gd name="T160" fmla="*/ 0 h 205"/>
              <a:gd name="T161" fmla="*/ 128 w 128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8" h="205">
                <a:moveTo>
                  <a:pt x="0" y="104"/>
                </a:moveTo>
                <a:lnTo>
                  <a:pt x="1" y="88"/>
                </a:lnTo>
                <a:lnTo>
                  <a:pt x="2" y="72"/>
                </a:lnTo>
                <a:lnTo>
                  <a:pt x="5" y="59"/>
                </a:lnTo>
                <a:lnTo>
                  <a:pt x="10" y="46"/>
                </a:lnTo>
                <a:lnTo>
                  <a:pt x="16" y="35"/>
                </a:lnTo>
                <a:lnTo>
                  <a:pt x="22" y="24"/>
                </a:lnTo>
                <a:lnTo>
                  <a:pt x="29" y="16"/>
                </a:lnTo>
                <a:lnTo>
                  <a:pt x="37" y="10"/>
                </a:lnTo>
                <a:lnTo>
                  <a:pt x="44" y="6"/>
                </a:lnTo>
                <a:lnTo>
                  <a:pt x="51" y="2"/>
                </a:lnTo>
                <a:lnTo>
                  <a:pt x="57" y="0"/>
                </a:lnTo>
                <a:lnTo>
                  <a:pt x="64" y="0"/>
                </a:lnTo>
                <a:lnTo>
                  <a:pt x="70" y="0"/>
                </a:lnTo>
                <a:lnTo>
                  <a:pt x="75" y="1"/>
                </a:lnTo>
                <a:lnTo>
                  <a:pt x="80" y="4"/>
                </a:lnTo>
                <a:lnTo>
                  <a:pt x="85" y="6"/>
                </a:lnTo>
                <a:lnTo>
                  <a:pt x="90" y="10"/>
                </a:lnTo>
                <a:lnTo>
                  <a:pt x="96" y="13"/>
                </a:lnTo>
                <a:lnTo>
                  <a:pt x="100" y="18"/>
                </a:lnTo>
                <a:lnTo>
                  <a:pt x="105" y="23"/>
                </a:lnTo>
                <a:lnTo>
                  <a:pt x="110" y="31"/>
                </a:lnTo>
                <a:lnTo>
                  <a:pt x="114" y="39"/>
                </a:lnTo>
                <a:lnTo>
                  <a:pt x="118" y="47"/>
                </a:lnTo>
                <a:lnTo>
                  <a:pt x="122" y="56"/>
                </a:lnTo>
                <a:lnTo>
                  <a:pt x="125" y="67"/>
                </a:lnTo>
                <a:lnTo>
                  <a:pt x="126" y="77"/>
                </a:lnTo>
                <a:lnTo>
                  <a:pt x="127" y="89"/>
                </a:lnTo>
                <a:lnTo>
                  <a:pt x="128" y="101"/>
                </a:lnTo>
                <a:lnTo>
                  <a:pt x="127" y="118"/>
                </a:lnTo>
                <a:lnTo>
                  <a:pt x="125" y="132"/>
                </a:lnTo>
                <a:lnTo>
                  <a:pt x="122" y="147"/>
                </a:lnTo>
                <a:lnTo>
                  <a:pt x="117" y="159"/>
                </a:lnTo>
                <a:lnTo>
                  <a:pt x="112" y="171"/>
                </a:lnTo>
                <a:lnTo>
                  <a:pt x="106" y="180"/>
                </a:lnTo>
                <a:lnTo>
                  <a:pt x="100" y="187"/>
                </a:lnTo>
                <a:lnTo>
                  <a:pt x="92" y="193"/>
                </a:lnTo>
                <a:lnTo>
                  <a:pt x="84" y="199"/>
                </a:lnTo>
                <a:lnTo>
                  <a:pt x="77" y="202"/>
                </a:lnTo>
                <a:lnTo>
                  <a:pt x="70" y="204"/>
                </a:lnTo>
                <a:lnTo>
                  <a:pt x="62" y="205"/>
                </a:lnTo>
                <a:lnTo>
                  <a:pt x="56" y="204"/>
                </a:lnTo>
                <a:lnTo>
                  <a:pt x="49" y="203"/>
                </a:lnTo>
                <a:lnTo>
                  <a:pt x="43" y="200"/>
                </a:lnTo>
                <a:lnTo>
                  <a:pt x="36" y="196"/>
                </a:lnTo>
                <a:lnTo>
                  <a:pt x="31" y="191"/>
                </a:lnTo>
                <a:lnTo>
                  <a:pt x="26" y="186"/>
                </a:lnTo>
                <a:lnTo>
                  <a:pt x="21" y="179"/>
                </a:lnTo>
                <a:lnTo>
                  <a:pt x="16" y="172"/>
                </a:lnTo>
                <a:lnTo>
                  <a:pt x="13" y="164"/>
                </a:lnTo>
                <a:lnTo>
                  <a:pt x="8" y="156"/>
                </a:lnTo>
                <a:lnTo>
                  <a:pt x="6" y="149"/>
                </a:lnTo>
                <a:lnTo>
                  <a:pt x="4" y="140"/>
                </a:lnTo>
                <a:lnTo>
                  <a:pt x="2" y="132"/>
                </a:lnTo>
                <a:lnTo>
                  <a:pt x="1" y="123"/>
                </a:lnTo>
                <a:lnTo>
                  <a:pt x="0" y="114"/>
                </a:lnTo>
                <a:lnTo>
                  <a:pt x="0" y="104"/>
                </a:lnTo>
                <a:close/>
                <a:moveTo>
                  <a:pt x="28" y="107"/>
                </a:moveTo>
                <a:lnTo>
                  <a:pt x="29" y="127"/>
                </a:lnTo>
                <a:lnTo>
                  <a:pt x="31" y="145"/>
                </a:lnTo>
                <a:lnTo>
                  <a:pt x="34" y="160"/>
                </a:lnTo>
                <a:lnTo>
                  <a:pt x="38" y="174"/>
                </a:lnTo>
                <a:lnTo>
                  <a:pt x="41" y="179"/>
                </a:lnTo>
                <a:lnTo>
                  <a:pt x="43" y="183"/>
                </a:lnTo>
                <a:lnTo>
                  <a:pt x="46" y="187"/>
                </a:lnTo>
                <a:lnTo>
                  <a:pt x="49" y="190"/>
                </a:lnTo>
                <a:lnTo>
                  <a:pt x="52" y="192"/>
                </a:lnTo>
                <a:lnTo>
                  <a:pt x="55" y="194"/>
                </a:lnTo>
                <a:lnTo>
                  <a:pt x="59" y="195"/>
                </a:lnTo>
                <a:lnTo>
                  <a:pt x="63" y="195"/>
                </a:lnTo>
                <a:lnTo>
                  <a:pt x="68" y="194"/>
                </a:lnTo>
                <a:lnTo>
                  <a:pt x="71" y="193"/>
                </a:lnTo>
                <a:lnTo>
                  <a:pt x="75" y="191"/>
                </a:lnTo>
                <a:lnTo>
                  <a:pt x="79" y="188"/>
                </a:lnTo>
                <a:lnTo>
                  <a:pt x="83" y="184"/>
                </a:lnTo>
                <a:lnTo>
                  <a:pt x="87" y="179"/>
                </a:lnTo>
                <a:lnTo>
                  <a:pt x="89" y="173"/>
                </a:lnTo>
                <a:lnTo>
                  <a:pt x="92" y="164"/>
                </a:lnTo>
                <a:lnTo>
                  <a:pt x="96" y="151"/>
                </a:lnTo>
                <a:lnTo>
                  <a:pt x="98" y="134"/>
                </a:lnTo>
                <a:lnTo>
                  <a:pt x="99" y="116"/>
                </a:lnTo>
                <a:lnTo>
                  <a:pt x="99" y="95"/>
                </a:lnTo>
                <a:lnTo>
                  <a:pt x="99" y="78"/>
                </a:lnTo>
                <a:lnTo>
                  <a:pt x="97" y="64"/>
                </a:lnTo>
                <a:lnTo>
                  <a:pt x="95" y="50"/>
                </a:lnTo>
                <a:lnTo>
                  <a:pt x="91" y="38"/>
                </a:lnTo>
                <a:lnTo>
                  <a:pt x="89" y="31"/>
                </a:lnTo>
                <a:lnTo>
                  <a:pt x="86" y="24"/>
                </a:lnTo>
                <a:lnTo>
                  <a:pt x="82" y="19"/>
                </a:lnTo>
                <a:lnTo>
                  <a:pt x="78" y="15"/>
                </a:lnTo>
                <a:lnTo>
                  <a:pt x="75" y="13"/>
                </a:lnTo>
                <a:lnTo>
                  <a:pt x="72" y="11"/>
                </a:lnTo>
                <a:lnTo>
                  <a:pt x="69" y="10"/>
                </a:lnTo>
                <a:lnTo>
                  <a:pt x="64" y="10"/>
                </a:lnTo>
                <a:lnTo>
                  <a:pt x="59" y="11"/>
                </a:lnTo>
                <a:lnTo>
                  <a:pt x="55" y="12"/>
                </a:lnTo>
                <a:lnTo>
                  <a:pt x="51" y="15"/>
                </a:lnTo>
                <a:lnTo>
                  <a:pt x="47" y="19"/>
                </a:lnTo>
                <a:lnTo>
                  <a:pt x="42" y="25"/>
                </a:lnTo>
                <a:lnTo>
                  <a:pt x="37" y="34"/>
                </a:lnTo>
                <a:lnTo>
                  <a:pt x="34" y="44"/>
                </a:lnTo>
                <a:lnTo>
                  <a:pt x="32" y="56"/>
                </a:lnTo>
                <a:lnTo>
                  <a:pt x="30" y="69"/>
                </a:lnTo>
                <a:lnTo>
                  <a:pt x="29" y="82"/>
                </a:lnTo>
                <a:lnTo>
                  <a:pt x="29" y="95"/>
                </a:lnTo>
                <a:lnTo>
                  <a:pt x="28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99" name="Freeform 107"/>
          <p:cNvSpPr>
            <a:spLocks noEditPoints="1"/>
          </p:cNvSpPr>
          <p:nvPr/>
        </p:nvSpPr>
        <p:spPr bwMode="auto">
          <a:xfrm>
            <a:off x="1017588" y="2028825"/>
            <a:ext cx="82550" cy="127000"/>
          </a:xfrm>
          <a:custGeom>
            <a:avLst/>
            <a:gdLst>
              <a:gd name="T0" fmla="*/ 137 w 156"/>
              <a:gd name="T1" fmla="*/ 228 h 241"/>
              <a:gd name="T2" fmla="*/ 11 w 156"/>
              <a:gd name="T3" fmla="*/ 235 h 241"/>
              <a:gd name="T4" fmla="*/ 0 w 156"/>
              <a:gd name="T5" fmla="*/ 224 h 241"/>
              <a:gd name="T6" fmla="*/ 21 w 156"/>
              <a:gd name="T7" fmla="*/ 224 h 241"/>
              <a:gd name="T8" fmla="*/ 0 w 156"/>
              <a:gd name="T9" fmla="*/ 218 h 241"/>
              <a:gd name="T10" fmla="*/ 63 w 156"/>
              <a:gd name="T11" fmla="*/ 183 h 241"/>
              <a:gd name="T12" fmla="*/ 47 w 156"/>
              <a:gd name="T13" fmla="*/ 169 h 241"/>
              <a:gd name="T14" fmla="*/ 85 w 156"/>
              <a:gd name="T15" fmla="*/ 156 h 241"/>
              <a:gd name="T16" fmla="*/ 83 w 156"/>
              <a:gd name="T17" fmla="*/ 123 h 241"/>
              <a:gd name="T18" fmla="*/ 92 w 156"/>
              <a:gd name="T19" fmla="*/ 149 h 241"/>
              <a:gd name="T20" fmla="*/ 115 w 156"/>
              <a:gd name="T21" fmla="*/ 95 h 241"/>
              <a:gd name="T22" fmla="*/ 93 w 156"/>
              <a:gd name="T23" fmla="*/ 82 h 241"/>
              <a:gd name="T24" fmla="*/ 92 w 156"/>
              <a:gd name="T25" fmla="*/ 75 h 241"/>
              <a:gd name="T26" fmla="*/ 109 w 156"/>
              <a:gd name="T27" fmla="*/ 63 h 241"/>
              <a:gd name="T28" fmla="*/ 84 w 156"/>
              <a:gd name="T29" fmla="*/ 39 h 241"/>
              <a:gd name="T30" fmla="*/ 65 w 156"/>
              <a:gd name="T31" fmla="*/ 56 h 241"/>
              <a:gd name="T32" fmla="*/ 60 w 156"/>
              <a:gd name="T33" fmla="*/ 57 h 241"/>
              <a:gd name="T34" fmla="*/ 54 w 156"/>
              <a:gd name="T35" fmla="*/ 58 h 241"/>
              <a:gd name="T36" fmla="*/ 50 w 156"/>
              <a:gd name="T37" fmla="*/ 60 h 241"/>
              <a:gd name="T38" fmla="*/ 45 w 156"/>
              <a:gd name="T39" fmla="*/ 63 h 241"/>
              <a:gd name="T40" fmla="*/ 45 w 156"/>
              <a:gd name="T41" fmla="*/ 63 h 241"/>
              <a:gd name="T42" fmla="*/ 20 w 156"/>
              <a:gd name="T43" fmla="*/ 59 h 241"/>
              <a:gd name="T44" fmla="*/ 33 w 156"/>
              <a:gd name="T45" fmla="*/ 83 h 241"/>
              <a:gd name="T46" fmla="*/ 17 w 156"/>
              <a:gd name="T47" fmla="*/ 90 h 241"/>
              <a:gd name="T48" fmla="*/ 9 w 156"/>
              <a:gd name="T49" fmla="*/ 63 h 241"/>
              <a:gd name="T50" fmla="*/ 14 w 156"/>
              <a:gd name="T51" fmla="*/ 50 h 241"/>
              <a:gd name="T52" fmla="*/ 37 w 156"/>
              <a:gd name="T53" fmla="*/ 51 h 241"/>
              <a:gd name="T54" fmla="*/ 43 w 156"/>
              <a:gd name="T55" fmla="*/ 19 h 241"/>
              <a:gd name="T56" fmla="*/ 48 w 156"/>
              <a:gd name="T57" fmla="*/ 17 h 241"/>
              <a:gd name="T58" fmla="*/ 64 w 156"/>
              <a:gd name="T59" fmla="*/ 35 h 241"/>
              <a:gd name="T60" fmla="*/ 93 w 156"/>
              <a:gd name="T61" fmla="*/ 15 h 241"/>
              <a:gd name="T62" fmla="*/ 99 w 156"/>
              <a:gd name="T63" fmla="*/ 17 h 241"/>
              <a:gd name="T64" fmla="*/ 104 w 156"/>
              <a:gd name="T65" fmla="*/ 20 h 241"/>
              <a:gd name="T66" fmla="*/ 91 w 156"/>
              <a:gd name="T67" fmla="*/ 37 h 241"/>
              <a:gd name="T68" fmla="*/ 134 w 156"/>
              <a:gd name="T69" fmla="*/ 51 h 241"/>
              <a:gd name="T70" fmla="*/ 136 w 156"/>
              <a:gd name="T71" fmla="*/ 57 h 241"/>
              <a:gd name="T72" fmla="*/ 116 w 156"/>
              <a:gd name="T73" fmla="*/ 60 h 241"/>
              <a:gd name="T74" fmla="*/ 118 w 156"/>
              <a:gd name="T75" fmla="*/ 82 h 241"/>
              <a:gd name="T76" fmla="*/ 112 w 156"/>
              <a:gd name="T77" fmla="*/ 100 h 241"/>
              <a:gd name="T78" fmla="*/ 112 w 156"/>
              <a:gd name="T79" fmla="*/ 100 h 241"/>
              <a:gd name="T80" fmla="*/ 99 w 156"/>
              <a:gd name="T81" fmla="*/ 123 h 241"/>
              <a:gd name="T82" fmla="*/ 95 w 156"/>
              <a:gd name="T83" fmla="*/ 161 h 241"/>
              <a:gd name="T84" fmla="*/ 87 w 156"/>
              <a:gd name="T85" fmla="*/ 171 h 241"/>
              <a:gd name="T86" fmla="*/ 63 w 156"/>
              <a:gd name="T87" fmla="*/ 166 h 241"/>
              <a:gd name="T88" fmla="*/ 49 w 156"/>
              <a:gd name="T89" fmla="*/ 210 h 241"/>
              <a:gd name="T90" fmla="*/ 15 w 156"/>
              <a:gd name="T91" fmla="*/ 212 h 241"/>
              <a:gd name="T92" fmla="*/ 93 w 156"/>
              <a:gd name="T93" fmla="*/ 212 h 241"/>
              <a:gd name="T94" fmla="*/ 118 w 156"/>
              <a:gd name="T95" fmla="*/ 211 h 241"/>
              <a:gd name="T96" fmla="*/ 113 w 156"/>
              <a:gd name="T97" fmla="*/ 190 h 241"/>
              <a:gd name="T98" fmla="*/ 125 w 156"/>
              <a:gd name="T99" fmla="*/ 209 h 241"/>
              <a:gd name="T100" fmla="*/ 121 w 156"/>
              <a:gd name="T101" fmla="*/ 187 h 241"/>
              <a:gd name="T102" fmla="*/ 112 w 156"/>
              <a:gd name="T103" fmla="*/ 194 h 241"/>
              <a:gd name="T104" fmla="*/ 124 w 156"/>
              <a:gd name="T105" fmla="*/ 185 h 241"/>
              <a:gd name="T106" fmla="*/ 102 w 156"/>
              <a:gd name="T107" fmla="*/ 241 h 241"/>
              <a:gd name="T108" fmla="*/ 126 w 156"/>
              <a:gd name="T109" fmla="*/ 181 h 241"/>
              <a:gd name="T110" fmla="*/ 129 w 156"/>
              <a:gd name="T111" fmla="*/ 176 h 241"/>
              <a:gd name="T112" fmla="*/ 140 w 156"/>
              <a:gd name="T113" fmla="*/ 197 h 241"/>
              <a:gd name="T114" fmla="*/ 140 w 156"/>
              <a:gd name="T115" fmla="*/ 186 h 2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6"/>
              <a:gd name="T175" fmla="*/ 0 h 241"/>
              <a:gd name="T176" fmla="*/ 156 w 156"/>
              <a:gd name="T177" fmla="*/ 241 h 2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6" h="241">
                <a:moveTo>
                  <a:pt x="151" y="189"/>
                </a:moveTo>
                <a:lnTo>
                  <a:pt x="137" y="228"/>
                </a:lnTo>
                <a:lnTo>
                  <a:pt x="117" y="221"/>
                </a:lnTo>
                <a:lnTo>
                  <a:pt x="131" y="182"/>
                </a:lnTo>
                <a:lnTo>
                  <a:pt x="151" y="189"/>
                </a:lnTo>
                <a:close/>
                <a:moveTo>
                  <a:pt x="137" y="228"/>
                </a:moveTo>
                <a:lnTo>
                  <a:pt x="134" y="235"/>
                </a:lnTo>
                <a:lnTo>
                  <a:pt x="127" y="235"/>
                </a:lnTo>
                <a:lnTo>
                  <a:pt x="127" y="224"/>
                </a:lnTo>
                <a:lnTo>
                  <a:pt x="137" y="228"/>
                </a:lnTo>
                <a:close/>
                <a:moveTo>
                  <a:pt x="127" y="235"/>
                </a:moveTo>
                <a:lnTo>
                  <a:pt x="11" y="235"/>
                </a:lnTo>
                <a:lnTo>
                  <a:pt x="11" y="213"/>
                </a:lnTo>
                <a:lnTo>
                  <a:pt x="127" y="213"/>
                </a:lnTo>
                <a:lnTo>
                  <a:pt x="127" y="235"/>
                </a:lnTo>
                <a:close/>
                <a:moveTo>
                  <a:pt x="11" y="235"/>
                </a:moveTo>
                <a:lnTo>
                  <a:pt x="0" y="235"/>
                </a:lnTo>
                <a:lnTo>
                  <a:pt x="0" y="224"/>
                </a:lnTo>
                <a:lnTo>
                  <a:pt x="11" y="224"/>
                </a:lnTo>
                <a:lnTo>
                  <a:pt x="11" y="235"/>
                </a:lnTo>
                <a:close/>
                <a:moveTo>
                  <a:pt x="0" y="224"/>
                </a:moveTo>
                <a:lnTo>
                  <a:pt x="0" y="218"/>
                </a:lnTo>
                <a:lnTo>
                  <a:pt x="21" y="218"/>
                </a:lnTo>
                <a:lnTo>
                  <a:pt x="21" y="224"/>
                </a:lnTo>
                <a:lnTo>
                  <a:pt x="0" y="224"/>
                </a:lnTo>
                <a:close/>
                <a:moveTo>
                  <a:pt x="0" y="218"/>
                </a:moveTo>
                <a:lnTo>
                  <a:pt x="0" y="214"/>
                </a:lnTo>
                <a:lnTo>
                  <a:pt x="4" y="211"/>
                </a:lnTo>
                <a:lnTo>
                  <a:pt x="11" y="218"/>
                </a:lnTo>
                <a:lnTo>
                  <a:pt x="0" y="218"/>
                </a:lnTo>
                <a:close/>
                <a:moveTo>
                  <a:pt x="4" y="211"/>
                </a:moveTo>
                <a:lnTo>
                  <a:pt x="16" y="200"/>
                </a:lnTo>
                <a:lnTo>
                  <a:pt x="27" y="188"/>
                </a:lnTo>
                <a:lnTo>
                  <a:pt x="38" y="179"/>
                </a:lnTo>
                <a:lnTo>
                  <a:pt x="47" y="169"/>
                </a:lnTo>
                <a:lnTo>
                  <a:pt x="63" y="183"/>
                </a:lnTo>
                <a:lnTo>
                  <a:pt x="52" y="194"/>
                </a:lnTo>
                <a:lnTo>
                  <a:pt x="42" y="204"/>
                </a:lnTo>
                <a:lnTo>
                  <a:pt x="30" y="215"/>
                </a:lnTo>
                <a:lnTo>
                  <a:pt x="18" y="227"/>
                </a:lnTo>
                <a:lnTo>
                  <a:pt x="4" y="211"/>
                </a:lnTo>
                <a:close/>
                <a:moveTo>
                  <a:pt x="47" y="169"/>
                </a:moveTo>
                <a:lnTo>
                  <a:pt x="55" y="160"/>
                </a:lnTo>
                <a:lnTo>
                  <a:pt x="63" y="151"/>
                </a:lnTo>
                <a:lnTo>
                  <a:pt x="69" y="144"/>
                </a:lnTo>
                <a:lnTo>
                  <a:pt x="74" y="137"/>
                </a:lnTo>
                <a:lnTo>
                  <a:pt x="92" y="149"/>
                </a:lnTo>
                <a:lnTo>
                  <a:pt x="85" y="156"/>
                </a:lnTo>
                <a:lnTo>
                  <a:pt x="79" y="165"/>
                </a:lnTo>
                <a:lnTo>
                  <a:pt x="71" y="174"/>
                </a:lnTo>
                <a:lnTo>
                  <a:pt x="63" y="183"/>
                </a:lnTo>
                <a:lnTo>
                  <a:pt x="47" y="169"/>
                </a:lnTo>
                <a:close/>
                <a:moveTo>
                  <a:pt x="74" y="137"/>
                </a:moveTo>
                <a:lnTo>
                  <a:pt x="83" y="123"/>
                </a:lnTo>
                <a:lnTo>
                  <a:pt x="89" y="111"/>
                </a:lnTo>
                <a:lnTo>
                  <a:pt x="108" y="118"/>
                </a:lnTo>
                <a:lnTo>
                  <a:pt x="105" y="125"/>
                </a:lnTo>
                <a:lnTo>
                  <a:pt x="101" y="132"/>
                </a:lnTo>
                <a:lnTo>
                  <a:pt x="97" y="141"/>
                </a:lnTo>
                <a:lnTo>
                  <a:pt x="92" y="149"/>
                </a:lnTo>
                <a:lnTo>
                  <a:pt x="74" y="137"/>
                </a:lnTo>
                <a:close/>
                <a:moveTo>
                  <a:pt x="89" y="111"/>
                </a:moveTo>
                <a:lnTo>
                  <a:pt x="93" y="99"/>
                </a:lnTo>
                <a:lnTo>
                  <a:pt x="94" y="88"/>
                </a:lnTo>
                <a:lnTo>
                  <a:pt x="115" y="88"/>
                </a:lnTo>
                <a:lnTo>
                  <a:pt x="115" y="95"/>
                </a:lnTo>
                <a:lnTo>
                  <a:pt x="113" y="102"/>
                </a:lnTo>
                <a:lnTo>
                  <a:pt x="111" y="111"/>
                </a:lnTo>
                <a:lnTo>
                  <a:pt x="108" y="118"/>
                </a:lnTo>
                <a:lnTo>
                  <a:pt x="89" y="111"/>
                </a:lnTo>
                <a:close/>
                <a:moveTo>
                  <a:pt x="94" y="88"/>
                </a:moveTo>
                <a:lnTo>
                  <a:pt x="93" y="82"/>
                </a:lnTo>
                <a:lnTo>
                  <a:pt x="92" y="75"/>
                </a:lnTo>
                <a:lnTo>
                  <a:pt x="111" y="67"/>
                </a:lnTo>
                <a:lnTo>
                  <a:pt x="113" y="77"/>
                </a:lnTo>
                <a:lnTo>
                  <a:pt x="115" y="88"/>
                </a:lnTo>
                <a:lnTo>
                  <a:pt x="94" y="88"/>
                </a:lnTo>
                <a:close/>
                <a:moveTo>
                  <a:pt x="92" y="75"/>
                </a:moveTo>
                <a:lnTo>
                  <a:pt x="89" y="69"/>
                </a:lnTo>
                <a:lnTo>
                  <a:pt x="84" y="65"/>
                </a:lnTo>
                <a:lnTo>
                  <a:pt x="100" y="50"/>
                </a:lnTo>
                <a:lnTo>
                  <a:pt x="103" y="55"/>
                </a:lnTo>
                <a:lnTo>
                  <a:pt x="106" y="59"/>
                </a:lnTo>
                <a:lnTo>
                  <a:pt x="109" y="63"/>
                </a:lnTo>
                <a:lnTo>
                  <a:pt x="111" y="67"/>
                </a:lnTo>
                <a:lnTo>
                  <a:pt x="92" y="75"/>
                </a:lnTo>
                <a:close/>
                <a:moveTo>
                  <a:pt x="84" y="65"/>
                </a:moveTo>
                <a:lnTo>
                  <a:pt x="80" y="61"/>
                </a:lnTo>
                <a:lnTo>
                  <a:pt x="76" y="58"/>
                </a:lnTo>
                <a:lnTo>
                  <a:pt x="84" y="39"/>
                </a:lnTo>
                <a:lnTo>
                  <a:pt x="93" y="43"/>
                </a:lnTo>
                <a:lnTo>
                  <a:pt x="100" y="50"/>
                </a:lnTo>
                <a:lnTo>
                  <a:pt x="84" y="65"/>
                </a:lnTo>
                <a:close/>
                <a:moveTo>
                  <a:pt x="76" y="58"/>
                </a:moveTo>
                <a:lnTo>
                  <a:pt x="71" y="57"/>
                </a:lnTo>
                <a:lnTo>
                  <a:pt x="65" y="56"/>
                </a:lnTo>
                <a:lnTo>
                  <a:pt x="65" y="35"/>
                </a:lnTo>
                <a:lnTo>
                  <a:pt x="75" y="36"/>
                </a:lnTo>
                <a:lnTo>
                  <a:pt x="84" y="39"/>
                </a:lnTo>
                <a:lnTo>
                  <a:pt x="76" y="58"/>
                </a:lnTo>
                <a:close/>
                <a:moveTo>
                  <a:pt x="65" y="56"/>
                </a:moveTo>
                <a:lnTo>
                  <a:pt x="60" y="57"/>
                </a:lnTo>
                <a:lnTo>
                  <a:pt x="54" y="58"/>
                </a:lnTo>
                <a:lnTo>
                  <a:pt x="48" y="38"/>
                </a:lnTo>
                <a:lnTo>
                  <a:pt x="56" y="36"/>
                </a:lnTo>
                <a:lnTo>
                  <a:pt x="65" y="35"/>
                </a:lnTo>
                <a:lnTo>
                  <a:pt x="65" y="56"/>
                </a:lnTo>
                <a:close/>
                <a:moveTo>
                  <a:pt x="54" y="58"/>
                </a:moveTo>
                <a:lnTo>
                  <a:pt x="62" y="56"/>
                </a:lnTo>
                <a:lnTo>
                  <a:pt x="54" y="58"/>
                </a:lnTo>
                <a:lnTo>
                  <a:pt x="51" y="47"/>
                </a:lnTo>
                <a:lnTo>
                  <a:pt x="54" y="58"/>
                </a:lnTo>
                <a:close/>
                <a:moveTo>
                  <a:pt x="54" y="58"/>
                </a:moveTo>
                <a:lnTo>
                  <a:pt x="50" y="60"/>
                </a:lnTo>
                <a:lnTo>
                  <a:pt x="45" y="63"/>
                </a:lnTo>
                <a:lnTo>
                  <a:pt x="33" y="45"/>
                </a:lnTo>
                <a:lnTo>
                  <a:pt x="40" y="41"/>
                </a:lnTo>
                <a:lnTo>
                  <a:pt x="48" y="38"/>
                </a:lnTo>
                <a:lnTo>
                  <a:pt x="54" y="58"/>
                </a:lnTo>
                <a:close/>
                <a:moveTo>
                  <a:pt x="45" y="63"/>
                </a:moveTo>
                <a:lnTo>
                  <a:pt x="41" y="66"/>
                </a:lnTo>
                <a:lnTo>
                  <a:pt x="38" y="70"/>
                </a:lnTo>
                <a:lnTo>
                  <a:pt x="20" y="59"/>
                </a:lnTo>
                <a:lnTo>
                  <a:pt x="26" y="51"/>
                </a:lnTo>
                <a:lnTo>
                  <a:pt x="33" y="45"/>
                </a:lnTo>
                <a:lnTo>
                  <a:pt x="45" y="63"/>
                </a:lnTo>
                <a:close/>
                <a:moveTo>
                  <a:pt x="38" y="70"/>
                </a:moveTo>
                <a:lnTo>
                  <a:pt x="35" y="76"/>
                </a:lnTo>
                <a:lnTo>
                  <a:pt x="33" y="83"/>
                </a:lnTo>
                <a:lnTo>
                  <a:pt x="12" y="75"/>
                </a:lnTo>
                <a:lnTo>
                  <a:pt x="16" y="66"/>
                </a:lnTo>
                <a:lnTo>
                  <a:pt x="20" y="59"/>
                </a:lnTo>
                <a:lnTo>
                  <a:pt x="38" y="70"/>
                </a:lnTo>
                <a:close/>
                <a:moveTo>
                  <a:pt x="33" y="83"/>
                </a:moveTo>
                <a:lnTo>
                  <a:pt x="29" y="90"/>
                </a:lnTo>
                <a:lnTo>
                  <a:pt x="22" y="90"/>
                </a:lnTo>
                <a:lnTo>
                  <a:pt x="22" y="78"/>
                </a:lnTo>
                <a:lnTo>
                  <a:pt x="33" y="83"/>
                </a:lnTo>
                <a:close/>
                <a:moveTo>
                  <a:pt x="22" y="90"/>
                </a:moveTo>
                <a:lnTo>
                  <a:pt x="17" y="90"/>
                </a:lnTo>
                <a:lnTo>
                  <a:pt x="17" y="68"/>
                </a:lnTo>
                <a:lnTo>
                  <a:pt x="22" y="68"/>
                </a:lnTo>
                <a:lnTo>
                  <a:pt x="22" y="90"/>
                </a:lnTo>
                <a:close/>
                <a:moveTo>
                  <a:pt x="17" y="90"/>
                </a:moveTo>
                <a:lnTo>
                  <a:pt x="5" y="90"/>
                </a:lnTo>
                <a:lnTo>
                  <a:pt x="7" y="77"/>
                </a:lnTo>
                <a:lnTo>
                  <a:pt x="17" y="78"/>
                </a:lnTo>
                <a:lnTo>
                  <a:pt x="17" y="90"/>
                </a:lnTo>
                <a:close/>
                <a:moveTo>
                  <a:pt x="7" y="77"/>
                </a:moveTo>
                <a:lnTo>
                  <a:pt x="9" y="63"/>
                </a:lnTo>
                <a:lnTo>
                  <a:pt x="14" y="50"/>
                </a:lnTo>
                <a:lnTo>
                  <a:pt x="33" y="60"/>
                </a:lnTo>
                <a:lnTo>
                  <a:pt x="29" y="69"/>
                </a:lnTo>
                <a:lnTo>
                  <a:pt x="27" y="80"/>
                </a:lnTo>
                <a:lnTo>
                  <a:pt x="7" y="77"/>
                </a:lnTo>
                <a:close/>
                <a:moveTo>
                  <a:pt x="14" y="50"/>
                </a:moveTo>
                <a:lnTo>
                  <a:pt x="16" y="45"/>
                </a:lnTo>
                <a:lnTo>
                  <a:pt x="20" y="39"/>
                </a:lnTo>
                <a:lnTo>
                  <a:pt x="23" y="35"/>
                </a:lnTo>
                <a:lnTo>
                  <a:pt x="28" y="30"/>
                </a:lnTo>
                <a:lnTo>
                  <a:pt x="43" y="45"/>
                </a:lnTo>
                <a:lnTo>
                  <a:pt x="37" y="51"/>
                </a:lnTo>
                <a:lnTo>
                  <a:pt x="33" y="60"/>
                </a:lnTo>
                <a:lnTo>
                  <a:pt x="14" y="50"/>
                </a:lnTo>
                <a:close/>
                <a:moveTo>
                  <a:pt x="28" y="30"/>
                </a:moveTo>
                <a:lnTo>
                  <a:pt x="33" y="25"/>
                </a:lnTo>
                <a:lnTo>
                  <a:pt x="38" y="22"/>
                </a:lnTo>
                <a:lnTo>
                  <a:pt x="43" y="19"/>
                </a:lnTo>
                <a:lnTo>
                  <a:pt x="48" y="17"/>
                </a:lnTo>
                <a:lnTo>
                  <a:pt x="56" y="37"/>
                </a:lnTo>
                <a:lnTo>
                  <a:pt x="49" y="40"/>
                </a:lnTo>
                <a:lnTo>
                  <a:pt x="43" y="45"/>
                </a:lnTo>
                <a:lnTo>
                  <a:pt x="28" y="30"/>
                </a:lnTo>
                <a:close/>
                <a:moveTo>
                  <a:pt x="48" y="17"/>
                </a:moveTo>
                <a:lnTo>
                  <a:pt x="54" y="15"/>
                </a:lnTo>
                <a:lnTo>
                  <a:pt x="61" y="14"/>
                </a:lnTo>
                <a:lnTo>
                  <a:pt x="67" y="13"/>
                </a:lnTo>
                <a:lnTo>
                  <a:pt x="73" y="13"/>
                </a:lnTo>
                <a:lnTo>
                  <a:pt x="73" y="34"/>
                </a:lnTo>
                <a:lnTo>
                  <a:pt x="64" y="35"/>
                </a:lnTo>
                <a:lnTo>
                  <a:pt x="56" y="37"/>
                </a:lnTo>
                <a:lnTo>
                  <a:pt x="48" y="17"/>
                </a:lnTo>
                <a:close/>
                <a:moveTo>
                  <a:pt x="73" y="13"/>
                </a:moveTo>
                <a:lnTo>
                  <a:pt x="79" y="13"/>
                </a:lnTo>
                <a:lnTo>
                  <a:pt x="87" y="14"/>
                </a:lnTo>
                <a:lnTo>
                  <a:pt x="93" y="15"/>
                </a:lnTo>
                <a:lnTo>
                  <a:pt x="99" y="17"/>
                </a:lnTo>
                <a:lnTo>
                  <a:pt x="91" y="37"/>
                </a:lnTo>
                <a:lnTo>
                  <a:pt x="82" y="35"/>
                </a:lnTo>
                <a:lnTo>
                  <a:pt x="73" y="34"/>
                </a:lnTo>
                <a:lnTo>
                  <a:pt x="73" y="13"/>
                </a:lnTo>
                <a:close/>
                <a:moveTo>
                  <a:pt x="99" y="17"/>
                </a:moveTo>
                <a:lnTo>
                  <a:pt x="52" y="0"/>
                </a:lnTo>
                <a:lnTo>
                  <a:pt x="99" y="17"/>
                </a:lnTo>
                <a:lnTo>
                  <a:pt x="95" y="28"/>
                </a:lnTo>
                <a:lnTo>
                  <a:pt x="99" y="17"/>
                </a:lnTo>
                <a:close/>
                <a:moveTo>
                  <a:pt x="99" y="17"/>
                </a:moveTo>
                <a:lnTo>
                  <a:pt x="104" y="20"/>
                </a:lnTo>
                <a:lnTo>
                  <a:pt x="110" y="23"/>
                </a:lnTo>
                <a:lnTo>
                  <a:pt x="116" y="27"/>
                </a:lnTo>
                <a:lnTo>
                  <a:pt x="120" y="31"/>
                </a:lnTo>
                <a:lnTo>
                  <a:pt x="105" y="46"/>
                </a:lnTo>
                <a:lnTo>
                  <a:pt x="99" y="41"/>
                </a:lnTo>
                <a:lnTo>
                  <a:pt x="91" y="37"/>
                </a:lnTo>
                <a:lnTo>
                  <a:pt x="99" y="17"/>
                </a:lnTo>
                <a:close/>
                <a:moveTo>
                  <a:pt x="120" y="31"/>
                </a:moveTo>
                <a:lnTo>
                  <a:pt x="125" y="36"/>
                </a:lnTo>
                <a:lnTo>
                  <a:pt x="128" y="41"/>
                </a:lnTo>
                <a:lnTo>
                  <a:pt x="132" y="46"/>
                </a:lnTo>
                <a:lnTo>
                  <a:pt x="134" y="51"/>
                </a:lnTo>
                <a:lnTo>
                  <a:pt x="116" y="60"/>
                </a:lnTo>
                <a:lnTo>
                  <a:pt x="111" y="52"/>
                </a:lnTo>
                <a:lnTo>
                  <a:pt x="105" y="46"/>
                </a:lnTo>
                <a:lnTo>
                  <a:pt x="120" y="31"/>
                </a:lnTo>
                <a:close/>
                <a:moveTo>
                  <a:pt x="134" y="51"/>
                </a:moveTo>
                <a:lnTo>
                  <a:pt x="136" y="57"/>
                </a:lnTo>
                <a:lnTo>
                  <a:pt x="138" y="63"/>
                </a:lnTo>
                <a:lnTo>
                  <a:pt x="139" y="69"/>
                </a:lnTo>
                <a:lnTo>
                  <a:pt x="139" y="75"/>
                </a:lnTo>
                <a:lnTo>
                  <a:pt x="119" y="75"/>
                </a:lnTo>
                <a:lnTo>
                  <a:pt x="118" y="67"/>
                </a:lnTo>
                <a:lnTo>
                  <a:pt x="116" y="60"/>
                </a:lnTo>
                <a:lnTo>
                  <a:pt x="134" y="51"/>
                </a:lnTo>
                <a:close/>
                <a:moveTo>
                  <a:pt x="139" y="75"/>
                </a:moveTo>
                <a:lnTo>
                  <a:pt x="138" y="84"/>
                </a:lnTo>
                <a:lnTo>
                  <a:pt x="137" y="92"/>
                </a:lnTo>
                <a:lnTo>
                  <a:pt x="117" y="88"/>
                </a:lnTo>
                <a:lnTo>
                  <a:pt x="118" y="82"/>
                </a:lnTo>
                <a:lnTo>
                  <a:pt x="119" y="75"/>
                </a:lnTo>
                <a:lnTo>
                  <a:pt x="139" y="75"/>
                </a:lnTo>
                <a:close/>
                <a:moveTo>
                  <a:pt x="137" y="92"/>
                </a:moveTo>
                <a:lnTo>
                  <a:pt x="135" y="101"/>
                </a:lnTo>
                <a:lnTo>
                  <a:pt x="131" y="110"/>
                </a:lnTo>
                <a:lnTo>
                  <a:pt x="112" y="100"/>
                </a:lnTo>
                <a:lnTo>
                  <a:pt x="115" y="94"/>
                </a:lnTo>
                <a:lnTo>
                  <a:pt x="117" y="88"/>
                </a:lnTo>
                <a:lnTo>
                  <a:pt x="137" y="92"/>
                </a:lnTo>
                <a:close/>
                <a:moveTo>
                  <a:pt x="112" y="100"/>
                </a:moveTo>
                <a:lnTo>
                  <a:pt x="110" y="103"/>
                </a:lnTo>
                <a:lnTo>
                  <a:pt x="112" y="100"/>
                </a:lnTo>
                <a:lnTo>
                  <a:pt x="122" y="104"/>
                </a:lnTo>
                <a:lnTo>
                  <a:pt x="112" y="100"/>
                </a:lnTo>
                <a:close/>
                <a:moveTo>
                  <a:pt x="131" y="110"/>
                </a:moveTo>
                <a:lnTo>
                  <a:pt x="125" y="122"/>
                </a:lnTo>
                <a:lnTo>
                  <a:pt x="117" y="135"/>
                </a:lnTo>
                <a:lnTo>
                  <a:pt x="99" y="123"/>
                </a:lnTo>
                <a:lnTo>
                  <a:pt x="106" y="112"/>
                </a:lnTo>
                <a:lnTo>
                  <a:pt x="112" y="100"/>
                </a:lnTo>
                <a:lnTo>
                  <a:pt x="131" y="110"/>
                </a:lnTo>
                <a:close/>
                <a:moveTo>
                  <a:pt x="117" y="135"/>
                </a:moveTo>
                <a:lnTo>
                  <a:pt x="106" y="148"/>
                </a:lnTo>
                <a:lnTo>
                  <a:pt x="95" y="161"/>
                </a:lnTo>
                <a:lnTo>
                  <a:pt x="79" y="147"/>
                </a:lnTo>
                <a:lnTo>
                  <a:pt x="90" y="134"/>
                </a:lnTo>
                <a:lnTo>
                  <a:pt x="99" y="123"/>
                </a:lnTo>
                <a:lnTo>
                  <a:pt x="117" y="135"/>
                </a:lnTo>
                <a:close/>
                <a:moveTo>
                  <a:pt x="95" y="161"/>
                </a:moveTo>
                <a:lnTo>
                  <a:pt x="87" y="171"/>
                </a:lnTo>
                <a:lnTo>
                  <a:pt x="79" y="179"/>
                </a:lnTo>
                <a:lnTo>
                  <a:pt x="72" y="186"/>
                </a:lnTo>
                <a:lnTo>
                  <a:pt x="66" y="194"/>
                </a:lnTo>
                <a:lnTo>
                  <a:pt x="50" y="179"/>
                </a:lnTo>
                <a:lnTo>
                  <a:pt x="55" y="173"/>
                </a:lnTo>
                <a:lnTo>
                  <a:pt x="63" y="166"/>
                </a:lnTo>
                <a:lnTo>
                  <a:pt x="70" y="157"/>
                </a:lnTo>
                <a:lnTo>
                  <a:pt x="79" y="147"/>
                </a:lnTo>
                <a:lnTo>
                  <a:pt x="95" y="161"/>
                </a:lnTo>
                <a:close/>
                <a:moveTo>
                  <a:pt x="66" y="194"/>
                </a:moveTo>
                <a:lnTo>
                  <a:pt x="55" y="204"/>
                </a:lnTo>
                <a:lnTo>
                  <a:pt x="49" y="210"/>
                </a:lnTo>
                <a:lnTo>
                  <a:pt x="35" y="195"/>
                </a:lnTo>
                <a:lnTo>
                  <a:pt x="41" y="188"/>
                </a:lnTo>
                <a:lnTo>
                  <a:pt x="50" y="179"/>
                </a:lnTo>
                <a:lnTo>
                  <a:pt x="66" y="194"/>
                </a:lnTo>
                <a:close/>
                <a:moveTo>
                  <a:pt x="42" y="212"/>
                </a:moveTo>
                <a:lnTo>
                  <a:pt x="15" y="212"/>
                </a:lnTo>
                <a:lnTo>
                  <a:pt x="35" y="195"/>
                </a:lnTo>
                <a:lnTo>
                  <a:pt x="42" y="202"/>
                </a:lnTo>
                <a:lnTo>
                  <a:pt x="42" y="212"/>
                </a:lnTo>
                <a:close/>
                <a:moveTo>
                  <a:pt x="42" y="191"/>
                </a:moveTo>
                <a:lnTo>
                  <a:pt x="93" y="191"/>
                </a:lnTo>
                <a:lnTo>
                  <a:pt x="93" y="212"/>
                </a:lnTo>
                <a:lnTo>
                  <a:pt x="42" y="212"/>
                </a:lnTo>
                <a:lnTo>
                  <a:pt x="42" y="191"/>
                </a:lnTo>
                <a:close/>
                <a:moveTo>
                  <a:pt x="93" y="191"/>
                </a:moveTo>
                <a:lnTo>
                  <a:pt x="105" y="191"/>
                </a:lnTo>
                <a:lnTo>
                  <a:pt x="113" y="190"/>
                </a:lnTo>
                <a:lnTo>
                  <a:pt x="118" y="211"/>
                </a:lnTo>
                <a:lnTo>
                  <a:pt x="107" y="212"/>
                </a:lnTo>
                <a:lnTo>
                  <a:pt x="93" y="212"/>
                </a:lnTo>
                <a:lnTo>
                  <a:pt x="93" y="191"/>
                </a:lnTo>
                <a:close/>
                <a:moveTo>
                  <a:pt x="113" y="190"/>
                </a:moveTo>
                <a:lnTo>
                  <a:pt x="115" y="190"/>
                </a:lnTo>
                <a:lnTo>
                  <a:pt x="113" y="190"/>
                </a:lnTo>
                <a:lnTo>
                  <a:pt x="116" y="201"/>
                </a:lnTo>
                <a:lnTo>
                  <a:pt x="113" y="190"/>
                </a:lnTo>
                <a:close/>
                <a:moveTo>
                  <a:pt x="113" y="190"/>
                </a:moveTo>
                <a:lnTo>
                  <a:pt x="116" y="190"/>
                </a:lnTo>
                <a:lnTo>
                  <a:pt x="118" y="189"/>
                </a:lnTo>
                <a:lnTo>
                  <a:pt x="125" y="209"/>
                </a:lnTo>
                <a:lnTo>
                  <a:pt x="121" y="210"/>
                </a:lnTo>
                <a:lnTo>
                  <a:pt x="117" y="211"/>
                </a:lnTo>
                <a:lnTo>
                  <a:pt x="113" y="190"/>
                </a:lnTo>
                <a:close/>
                <a:moveTo>
                  <a:pt x="118" y="189"/>
                </a:moveTo>
                <a:lnTo>
                  <a:pt x="119" y="188"/>
                </a:lnTo>
                <a:lnTo>
                  <a:pt x="121" y="187"/>
                </a:lnTo>
                <a:lnTo>
                  <a:pt x="133" y="205"/>
                </a:lnTo>
                <a:lnTo>
                  <a:pt x="129" y="207"/>
                </a:lnTo>
                <a:lnTo>
                  <a:pt x="125" y="209"/>
                </a:lnTo>
                <a:lnTo>
                  <a:pt x="118" y="189"/>
                </a:lnTo>
                <a:close/>
                <a:moveTo>
                  <a:pt x="121" y="187"/>
                </a:moveTo>
                <a:lnTo>
                  <a:pt x="112" y="194"/>
                </a:lnTo>
                <a:lnTo>
                  <a:pt x="121" y="187"/>
                </a:lnTo>
                <a:lnTo>
                  <a:pt x="127" y="197"/>
                </a:lnTo>
                <a:lnTo>
                  <a:pt x="121" y="187"/>
                </a:lnTo>
                <a:close/>
                <a:moveTo>
                  <a:pt x="121" y="187"/>
                </a:moveTo>
                <a:lnTo>
                  <a:pt x="122" y="186"/>
                </a:lnTo>
                <a:lnTo>
                  <a:pt x="124" y="185"/>
                </a:lnTo>
                <a:lnTo>
                  <a:pt x="139" y="199"/>
                </a:lnTo>
                <a:lnTo>
                  <a:pt x="136" y="202"/>
                </a:lnTo>
                <a:lnTo>
                  <a:pt x="133" y="205"/>
                </a:lnTo>
                <a:lnTo>
                  <a:pt x="121" y="187"/>
                </a:lnTo>
                <a:close/>
                <a:moveTo>
                  <a:pt x="139" y="199"/>
                </a:moveTo>
                <a:lnTo>
                  <a:pt x="102" y="241"/>
                </a:lnTo>
                <a:lnTo>
                  <a:pt x="139" y="199"/>
                </a:lnTo>
                <a:lnTo>
                  <a:pt x="131" y="191"/>
                </a:lnTo>
                <a:lnTo>
                  <a:pt x="139" y="199"/>
                </a:lnTo>
                <a:close/>
                <a:moveTo>
                  <a:pt x="124" y="185"/>
                </a:moveTo>
                <a:lnTo>
                  <a:pt x="125" y="183"/>
                </a:lnTo>
                <a:lnTo>
                  <a:pt x="126" y="181"/>
                </a:lnTo>
                <a:lnTo>
                  <a:pt x="145" y="191"/>
                </a:lnTo>
                <a:lnTo>
                  <a:pt x="143" y="196"/>
                </a:lnTo>
                <a:lnTo>
                  <a:pt x="139" y="199"/>
                </a:lnTo>
                <a:lnTo>
                  <a:pt x="124" y="185"/>
                </a:lnTo>
                <a:close/>
                <a:moveTo>
                  <a:pt x="126" y="181"/>
                </a:moveTo>
                <a:lnTo>
                  <a:pt x="129" y="176"/>
                </a:lnTo>
                <a:lnTo>
                  <a:pt x="135" y="176"/>
                </a:lnTo>
                <a:lnTo>
                  <a:pt x="135" y="186"/>
                </a:lnTo>
                <a:lnTo>
                  <a:pt x="126" y="181"/>
                </a:lnTo>
                <a:close/>
                <a:moveTo>
                  <a:pt x="135" y="176"/>
                </a:moveTo>
                <a:lnTo>
                  <a:pt x="140" y="176"/>
                </a:lnTo>
                <a:lnTo>
                  <a:pt x="140" y="197"/>
                </a:lnTo>
                <a:lnTo>
                  <a:pt x="135" y="197"/>
                </a:lnTo>
                <a:lnTo>
                  <a:pt x="135" y="176"/>
                </a:lnTo>
                <a:close/>
                <a:moveTo>
                  <a:pt x="140" y="176"/>
                </a:moveTo>
                <a:lnTo>
                  <a:pt x="156" y="176"/>
                </a:lnTo>
                <a:lnTo>
                  <a:pt x="151" y="189"/>
                </a:lnTo>
                <a:lnTo>
                  <a:pt x="140" y="186"/>
                </a:lnTo>
                <a:lnTo>
                  <a:pt x="140" y="176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00" name="Freeform 108"/>
          <p:cNvSpPr>
            <a:spLocks noEditPoints="1"/>
          </p:cNvSpPr>
          <p:nvPr/>
        </p:nvSpPr>
        <p:spPr bwMode="auto">
          <a:xfrm>
            <a:off x="1098550" y="2035175"/>
            <a:ext cx="77788" cy="119062"/>
          </a:xfrm>
          <a:custGeom>
            <a:avLst/>
            <a:gdLst>
              <a:gd name="T0" fmla="*/ 22 w 148"/>
              <a:gd name="T1" fmla="*/ 99 h 225"/>
              <a:gd name="T2" fmla="*/ 27 w 148"/>
              <a:gd name="T3" fmla="*/ 72 h 225"/>
              <a:gd name="T4" fmla="*/ 36 w 148"/>
              <a:gd name="T5" fmla="*/ 50 h 225"/>
              <a:gd name="T6" fmla="*/ 48 w 148"/>
              <a:gd name="T7" fmla="*/ 34 h 225"/>
              <a:gd name="T8" fmla="*/ 54 w 148"/>
              <a:gd name="T9" fmla="*/ 28 h 225"/>
              <a:gd name="T10" fmla="*/ 41 w 148"/>
              <a:gd name="T11" fmla="*/ 11 h 225"/>
              <a:gd name="T12" fmla="*/ 66 w 148"/>
              <a:gd name="T13" fmla="*/ 0 h 225"/>
              <a:gd name="T14" fmla="*/ 82 w 148"/>
              <a:gd name="T15" fmla="*/ 0 h 225"/>
              <a:gd name="T16" fmla="*/ 79 w 148"/>
              <a:gd name="T17" fmla="*/ 21 h 225"/>
              <a:gd name="T18" fmla="*/ 124 w 148"/>
              <a:gd name="T19" fmla="*/ 27 h 225"/>
              <a:gd name="T20" fmla="*/ 107 w 148"/>
              <a:gd name="T21" fmla="*/ 39 h 225"/>
              <a:gd name="T22" fmla="*/ 135 w 148"/>
              <a:gd name="T23" fmla="*/ 44 h 225"/>
              <a:gd name="T24" fmla="*/ 107 w 148"/>
              <a:gd name="T25" fmla="*/ 39 h 225"/>
              <a:gd name="T26" fmla="*/ 128 w 148"/>
              <a:gd name="T27" fmla="*/ 111 h 225"/>
              <a:gd name="T28" fmla="*/ 148 w 148"/>
              <a:gd name="T29" fmla="*/ 119 h 225"/>
              <a:gd name="T30" fmla="*/ 148 w 148"/>
              <a:gd name="T31" fmla="*/ 111 h 225"/>
              <a:gd name="T32" fmla="*/ 146 w 148"/>
              <a:gd name="T33" fmla="*/ 144 h 225"/>
              <a:gd name="T34" fmla="*/ 138 w 148"/>
              <a:gd name="T35" fmla="*/ 173 h 225"/>
              <a:gd name="T36" fmla="*/ 118 w 148"/>
              <a:gd name="T37" fmla="*/ 205 h 225"/>
              <a:gd name="T38" fmla="*/ 89 w 148"/>
              <a:gd name="T39" fmla="*/ 200 h 225"/>
              <a:gd name="T40" fmla="*/ 85 w 148"/>
              <a:gd name="T41" fmla="*/ 201 h 225"/>
              <a:gd name="T42" fmla="*/ 74 w 148"/>
              <a:gd name="T43" fmla="*/ 203 h 225"/>
              <a:gd name="T44" fmla="*/ 49 w 148"/>
              <a:gd name="T45" fmla="*/ 219 h 225"/>
              <a:gd name="T46" fmla="*/ 74 w 148"/>
              <a:gd name="T47" fmla="*/ 225 h 225"/>
              <a:gd name="T48" fmla="*/ 40 w 148"/>
              <a:gd name="T49" fmla="*/ 183 h 225"/>
              <a:gd name="T50" fmla="*/ 10 w 148"/>
              <a:gd name="T51" fmla="*/ 170 h 225"/>
              <a:gd name="T52" fmla="*/ 36 w 148"/>
              <a:gd name="T53" fmla="*/ 176 h 225"/>
              <a:gd name="T54" fmla="*/ 22 w 148"/>
              <a:gd name="T55" fmla="*/ 114 h 225"/>
              <a:gd name="T56" fmla="*/ 50 w 148"/>
              <a:gd name="T57" fmla="*/ 127 h 225"/>
              <a:gd name="T58" fmla="*/ 29 w 148"/>
              <a:gd name="T59" fmla="*/ 128 h 225"/>
              <a:gd name="T60" fmla="*/ 37 w 148"/>
              <a:gd name="T61" fmla="*/ 181 h 225"/>
              <a:gd name="T62" fmla="*/ 59 w 148"/>
              <a:gd name="T63" fmla="*/ 180 h 225"/>
              <a:gd name="T64" fmla="*/ 49 w 148"/>
              <a:gd name="T65" fmla="*/ 204 h 225"/>
              <a:gd name="T66" fmla="*/ 74 w 148"/>
              <a:gd name="T67" fmla="*/ 195 h 225"/>
              <a:gd name="T68" fmla="*/ 74 w 148"/>
              <a:gd name="T69" fmla="*/ 195 h 225"/>
              <a:gd name="T70" fmla="*/ 86 w 148"/>
              <a:gd name="T71" fmla="*/ 214 h 225"/>
              <a:gd name="T72" fmla="*/ 84 w 148"/>
              <a:gd name="T73" fmla="*/ 190 h 225"/>
              <a:gd name="T74" fmla="*/ 97 w 148"/>
              <a:gd name="T75" fmla="*/ 206 h 225"/>
              <a:gd name="T76" fmla="*/ 103 w 148"/>
              <a:gd name="T77" fmla="*/ 201 h 225"/>
              <a:gd name="T78" fmla="*/ 110 w 148"/>
              <a:gd name="T79" fmla="*/ 187 h 225"/>
              <a:gd name="T80" fmla="*/ 92 w 148"/>
              <a:gd name="T81" fmla="*/ 172 h 225"/>
              <a:gd name="T82" fmla="*/ 115 w 148"/>
              <a:gd name="T83" fmla="*/ 170 h 225"/>
              <a:gd name="T84" fmla="*/ 100 w 148"/>
              <a:gd name="T85" fmla="*/ 105 h 225"/>
              <a:gd name="T86" fmla="*/ 100 w 148"/>
              <a:gd name="T87" fmla="*/ 105 h 225"/>
              <a:gd name="T88" fmla="*/ 118 w 148"/>
              <a:gd name="T89" fmla="*/ 72 h 225"/>
              <a:gd name="T90" fmla="*/ 106 w 148"/>
              <a:gd name="T91" fmla="*/ 29 h 225"/>
              <a:gd name="T92" fmla="*/ 96 w 148"/>
              <a:gd name="T93" fmla="*/ 17 h 225"/>
              <a:gd name="T94" fmla="*/ 89 w 148"/>
              <a:gd name="T95" fmla="*/ 25 h 225"/>
              <a:gd name="T96" fmla="*/ 95 w 148"/>
              <a:gd name="T97" fmla="*/ 17 h 225"/>
              <a:gd name="T98" fmla="*/ 86 w 148"/>
              <a:gd name="T99" fmla="*/ 11 h 225"/>
              <a:gd name="T100" fmla="*/ 75 w 148"/>
              <a:gd name="T101" fmla="*/ 9 h 225"/>
              <a:gd name="T102" fmla="*/ 61 w 148"/>
              <a:gd name="T103" fmla="*/ 12 h 225"/>
              <a:gd name="T104" fmla="*/ 65 w 148"/>
              <a:gd name="T105" fmla="*/ 35 h 225"/>
              <a:gd name="T106" fmla="*/ 58 w 148"/>
              <a:gd name="T107" fmla="*/ 48 h 225"/>
              <a:gd name="T108" fmla="*/ 54 w 148"/>
              <a:gd name="T109" fmla="*/ 69 h 225"/>
              <a:gd name="T110" fmla="*/ 54 w 148"/>
              <a:gd name="T111" fmla="*/ 69 h 225"/>
              <a:gd name="T112" fmla="*/ 31 w 148"/>
              <a:gd name="T113" fmla="*/ 79 h 225"/>
              <a:gd name="T114" fmla="*/ 29 w 148"/>
              <a:gd name="T115" fmla="*/ 104 h 2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8"/>
              <a:gd name="T175" fmla="*/ 0 h 225"/>
              <a:gd name="T176" fmla="*/ 148 w 148"/>
              <a:gd name="T177" fmla="*/ 225 h 22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8" h="225">
                <a:moveTo>
                  <a:pt x="0" y="114"/>
                </a:moveTo>
                <a:lnTo>
                  <a:pt x="1" y="105"/>
                </a:lnTo>
                <a:lnTo>
                  <a:pt x="1" y="97"/>
                </a:lnTo>
                <a:lnTo>
                  <a:pt x="2" y="88"/>
                </a:lnTo>
                <a:lnTo>
                  <a:pt x="3" y="81"/>
                </a:lnTo>
                <a:lnTo>
                  <a:pt x="24" y="84"/>
                </a:lnTo>
                <a:lnTo>
                  <a:pt x="22" y="99"/>
                </a:lnTo>
                <a:lnTo>
                  <a:pt x="22" y="114"/>
                </a:lnTo>
                <a:lnTo>
                  <a:pt x="0" y="114"/>
                </a:lnTo>
                <a:close/>
                <a:moveTo>
                  <a:pt x="3" y="81"/>
                </a:moveTo>
                <a:lnTo>
                  <a:pt x="6" y="65"/>
                </a:lnTo>
                <a:lnTo>
                  <a:pt x="11" y="52"/>
                </a:lnTo>
                <a:lnTo>
                  <a:pt x="31" y="60"/>
                </a:lnTo>
                <a:lnTo>
                  <a:pt x="27" y="72"/>
                </a:lnTo>
                <a:lnTo>
                  <a:pt x="24" y="84"/>
                </a:lnTo>
                <a:lnTo>
                  <a:pt x="3" y="81"/>
                </a:lnTo>
                <a:close/>
                <a:moveTo>
                  <a:pt x="11" y="52"/>
                </a:moveTo>
                <a:lnTo>
                  <a:pt x="18" y="39"/>
                </a:lnTo>
                <a:lnTo>
                  <a:pt x="25" y="28"/>
                </a:lnTo>
                <a:lnTo>
                  <a:pt x="41" y="41"/>
                </a:lnTo>
                <a:lnTo>
                  <a:pt x="36" y="50"/>
                </a:lnTo>
                <a:lnTo>
                  <a:pt x="31" y="60"/>
                </a:lnTo>
                <a:lnTo>
                  <a:pt x="11" y="52"/>
                </a:lnTo>
                <a:close/>
                <a:moveTo>
                  <a:pt x="25" y="28"/>
                </a:moveTo>
                <a:lnTo>
                  <a:pt x="33" y="19"/>
                </a:lnTo>
                <a:lnTo>
                  <a:pt x="42" y="11"/>
                </a:lnTo>
                <a:lnTo>
                  <a:pt x="54" y="28"/>
                </a:lnTo>
                <a:lnTo>
                  <a:pt x="48" y="34"/>
                </a:lnTo>
                <a:lnTo>
                  <a:pt x="41" y="41"/>
                </a:lnTo>
                <a:lnTo>
                  <a:pt x="25" y="28"/>
                </a:lnTo>
                <a:close/>
                <a:moveTo>
                  <a:pt x="54" y="28"/>
                </a:moveTo>
                <a:lnTo>
                  <a:pt x="53" y="29"/>
                </a:lnTo>
                <a:lnTo>
                  <a:pt x="54" y="28"/>
                </a:lnTo>
                <a:lnTo>
                  <a:pt x="48" y="20"/>
                </a:lnTo>
                <a:lnTo>
                  <a:pt x="54" y="28"/>
                </a:lnTo>
                <a:close/>
                <a:moveTo>
                  <a:pt x="41" y="11"/>
                </a:moveTo>
                <a:lnTo>
                  <a:pt x="50" y="6"/>
                </a:lnTo>
                <a:lnTo>
                  <a:pt x="58" y="2"/>
                </a:lnTo>
                <a:lnTo>
                  <a:pt x="65" y="23"/>
                </a:lnTo>
                <a:lnTo>
                  <a:pt x="59" y="25"/>
                </a:lnTo>
                <a:lnTo>
                  <a:pt x="54" y="28"/>
                </a:lnTo>
                <a:lnTo>
                  <a:pt x="41" y="11"/>
                </a:lnTo>
                <a:close/>
                <a:moveTo>
                  <a:pt x="58" y="2"/>
                </a:moveTo>
                <a:lnTo>
                  <a:pt x="47" y="6"/>
                </a:lnTo>
                <a:lnTo>
                  <a:pt x="58" y="2"/>
                </a:lnTo>
                <a:lnTo>
                  <a:pt x="61" y="12"/>
                </a:lnTo>
                <a:lnTo>
                  <a:pt x="58" y="2"/>
                </a:lnTo>
                <a:close/>
                <a:moveTo>
                  <a:pt x="58" y="2"/>
                </a:moveTo>
                <a:lnTo>
                  <a:pt x="66" y="0"/>
                </a:lnTo>
                <a:lnTo>
                  <a:pt x="75" y="0"/>
                </a:lnTo>
                <a:lnTo>
                  <a:pt x="75" y="21"/>
                </a:lnTo>
                <a:lnTo>
                  <a:pt x="69" y="21"/>
                </a:lnTo>
                <a:lnTo>
                  <a:pt x="65" y="23"/>
                </a:lnTo>
                <a:lnTo>
                  <a:pt x="58" y="2"/>
                </a:lnTo>
                <a:close/>
                <a:moveTo>
                  <a:pt x="75" y="0"/>
                </a:moveTo>
                <a:lnTo>
                  <a:pt x="82" y="0"/>
                </a:lnTo>
                <a:lnTo>
                  <a:pt x="89" y="1"/>
                </a:lnTo>
                <a:lnTo>
                  <a:pt x="95" y="3"/>
                </a:lnTo>
                <a:lnTo>
                  <a:pt x="102" y="6"/>
                </a:lnTo>
                <a:lnTo>
                  <a:pt x="91" y="25"/>
                </a:lnTo>
                <a:lnTo>
                  <a:pt x="87" y="23"/>
                </a:lnTo>
                <a:lnTo>
                  <a:pt x="83" y="22"/>
                </a:lnTo>
                <a:lnTo>
                  <a:pt x="79" y="21"/>
                </a:lnTo>
                <a:lnTo>
                  <a:pt x="75" y="21"/>
                </a:lnTo>
                <a:lnTo>
                  <a:pt x="75" y="0"/>
                </a:lnTo>
                <a:close/>
                <a:moveTo>
                  <a:pt x="102" y="6"/>
                </a:moveTo>
                <a:lnTo>
                  <a:pt x="108" y="10"/>
                </a:lnTo>
                <a:lnTo>
                  <a:pt x="113" y="16"/>
                </a:lnTo>
                <a:lnTo>
                  <a:pt x="118" y="21"/>
                </a:lnTo>
                <a:lnTo>
                  <a:pt x="124" y="27"/>
                </a:lnTo>
                <a:lnTo>
                  <a:pt x="107" y="39"/>
                </a:lnTo>
                <a:lnTo>
                  <a:pt x="104" y="35"/>
                </a:lnTo>
                <a:lnTo>
                  <a:pt x="100" y="31"/>
                </a:lnTo>
                <a:lnTo>
                  <a:pt x="95" y="28"/>
                </a:lnTo>
                <a:lnTo>
                  <a:pt x="91" y="25"/>
                </a:lnTo>
                <a:lnTo>
                  <a:pt x="102" y="6"/>
                </a:lnTo>
                <a:close/>
                <a:moveTo>
                  <a:pt x="107" y="39"/>
                </a:moveTo>
                <a:lnTo>
                  <a:pt x="111" y="45"/>
                </a:lnTo>
                <a:lnTo>
                  <a:pt x="107" y="39"/>
                </a:lnTo>
                <a:lnTo>
                  <a:pt x="116" y="33"/>
                </a:lnTo>
                <a:lnTo>
                  <a:pt x="107" y="39"/>
                </a:lnTo>
                <a:close/>
                <a:moveTo>
                  <a:pt x="124" y="27"/>
                </a:moveTo>
                <a:lnTo>
                  <a:pt x="130" y="35"/>
                </a:lnTo>
                <a:lnTo>
                  <a:pt x="135" y="44"/>
                </a:lnTo>
                <a:lnTo>
                  <a:pt x="139" y="54"/>
                </a:lnTo>
                <a:lnTo>
                  <a:pt x="143" y="64"/>
                </a:lnTo>
                <a:lnTo>
                  <a:pt x="122" y="70"/>
                </a:lnTo>
                <a:lnTo>
                  <a:pt x="119" y="61"/>
                </a:lnTo>
                <a:lnTo>
                  <a:pt x="116" y="54"/>
                </a:lnTo>
                <a:lnTo>
                  <a:pt x="112" y="47"/>
                </a:lnTo>
                <a:lnTo>
                  <a:pt x="107" y="39"/>
                </a:lnTo>
                <a:lnTo>
                  <a:pt x="124" y="27"/>
                </a:lnTo>
                <a:close/>
                <a:moveTo>
                  <a:pt x="143" y="64"/>
                </a:moveTo>
                <a:lnTo>
                  <a:pt x="145" y="75"/>
                </a:lnTo>
                <a:lnTo>
                  <a:pt x="147" y="86"/>
                </a:lnTo>
                <a:lnTo>
                  <a:pt x="148" y="99"/>
                </a:lnTo>
                <a:lnTo>
                  <a:pt x="148" y="111"/>
                </a:lnTo>
                <a:lnTo>
                  <a:pt x="128" y="111"/>
                </a:lnTo>
                <a:lnTo>
                  <a:pt x="128" y="100"/>
                </a:lnTo>
                <a:lnTo>
                  <a:pt x="127" y="89"/>
                </a:lnTo>
                <a:lnTo>
                  <a:pt x="124" y="79"/>
                </a:lnTo>
                <a:lnTo>
                  <a:pt x="122" y="70"/>
                </a:lnTo>
                <a:lnTo>
                  <a:pt x="143" y="64"/>
                </a:lnTo>
                <a:close/>
                <a:moveTo>
                  <a:pt x="148" y="111"/>
                </a:moveTo>
                <a:lnTo>
                  <a:pt x="148" y="119"/>
                </a:lnTo>
                <a:lnTo>
                  <a:pt x="148" y="128"/>
                </a:lnTo>
                <a:lnTo>
                  <a:pt x="147" y="136"/>
                </a:lnTo>
                <a:lnTo>
                  <a:pt x="146" y="144"/>
                </a:lnTo>
                <a:lnTo>
                  <a:pt x="125" y="141"/>
                </a:lnTo>
                <a:lnTo>
                  <a:pt x="127" y="127"/>
                </a:lnTo>
                <a:lnTo>
                  <a:pt x="128" y="111"/>
                </a:lnTo>
                <a:lnTo>
                  <a:pt x="148" y="111"/>
                </a:lnTo>
                <a:close/>
                <a:moveTo>
                  <a:pt x="146" y="144"/>
                </a:moveTo>
                <a:lnTo>
                  <a:pt x="143" y="159"/>
                </a:lnTo>
                <a:lnTo>
                  <a:pt x="138" y="173"/>
                </a:lnTo>
                <a:lnTo>
                  <a:pt x="118" y="165"/>
                </a:lnTo>
                <a:lnTo>
                  <a:pt x="122" y="154"/>
                </a:lnTo>
                <a:lnTo>
                  <a:pt x="125" y="141"/>
                </a:lnTo>
                <a:lnTo>
                  <a:pt x="146" y="144"/>
                </a:lnTo>
                <a:close/>
                <a:moveTo>
                  <a:pt x="138" y="173"/>
                </a:moveTo>
                <a:lnTo>
                  <a:pt x="132" y="186"/>
                </a:lnTo>
                <a:lnTo>
                  <a:pt x="125" y="196"/>
                </a:lnTo>
                <a:lnTo>
                  <a:pt x="109" y="184"/>
                </a:lnTo>
                <a:lnTo>
                  <a:pt x="114" y="175"/>
                </a:lnTo>
                <a:lnTo>
                  <a:pt x="118" y="165"/>
                </a:lnTo>
                <a:lnTo>
                  <a:pt x="138" y="173"/>
                </a:lnTo>
                <a:close/>
                <a:moveTo>
                  <a:pt x="109" y="184"/>
                </a:moveTo>
                <a:lnTo>
                  <a:pt x="130" y="154"/>
                </a:lnTo>
                <a:lnTo>
                  <a:pt x="109" y="184"/>
                </a:lnTo>
                <a:lnTo>
                  <a:pt x="117" y="190"/>
                </a:lnTo>
                <a:lnTo>
                  <a:pt x="109" y="184"/>
                </a:lnTo>
                <a:close/>
                <a:moveTo>
                  <a:pt x="125" y="196"/>
                </a:moveTo>
                <a:lnTo>
                  <a:pt x="118" y="205"/>
                </a:lnTo>
                <a:lnTo>
                  <a:pt x="109" y="213"/>
                </a:lnTo>
                <a:lnTo>
                  <a:pt x="97" y="195"/>
                </a:lnTo>
                <a:lnTo>
                  <a:pt x="103" y="190"/>
                </a:lnTo>
                <a:lnTo>
                  <a:pt x="109" y="184"/>
                </a:lnTo>
                <a:lnTo>
                  <a:pt x="125" y="196"/>
                </a:lnTo>
                <a:close/>
                <a:moveTo>
                  <a:pt x="97" y="195"/>
                </a:moveTo>
                <a:lnTo>
                  <a:pt x="89" y="200"/>
                </a:lnTo>
                <a:lnTo>
                  <a:pt x="97" y="195"/>
                </a:lnTo>
                <a:lnTo>
                  <a:pt x="103" y="203"/>
                </a:lnTo>
                <a:lnTo>
                  <a:pt x="97" y="195"/>
                </a:lnTo>
                <a:close/>
                <a:moveTo>
                  <a:pt x="109" y="213"/>
                </a:moveTo>
                <a:lnTo>
                  <a:pt x="101" y="218"/>
                </a:lnTo>
                <a:lnTo>
                  <a:pt x="91" y="222"/>
                </a:lnTo>
                <a:lnTo>
                  <a:pt x="85" y="201"/>
                </a:lnTo>
                <a:lnTo>
                  <a:pt x="90" y="199"/>
                </a:lnTo>
                <a:lnTo>
                  <a:pt x="97" y="195"/>
                </a:lnTo>
                <a:lnTo>
                  <a:pt x="109" y="213"/>
                </a:lnTo>
                <a:close/>
                <a:moveTo>
                  <a:pt x="91" y="222"/>
                </a:moveTo>
                <a:lnTo>
                  <a:pt x="83" y="224"/>
                </a:lnTo>
                <a:lnTo>
                  <a:pt x="74" y="225"/>
                </a:lnTo>
                <a:lnTo>
                  <a:pt x="74" y="203"/>
                </a:lnTo>
                <a:lnTo>
                  <a:pt x="79" y="203"/>
                </a:lnTo>
                <a:lnTo>
                  <a:pt x="85" y="201"/>
                </a:lnTo>
                <a:lnTo>
                  <a:pt x="91" y="222"/>
                </a:lnTo>
                <a:close/>
                <a:moveTo>
                  <a:pt x="74" y="225"/>
                </a:moveTo>
                <a:lnTo>
                  <a:pt x="65" y="224"/>
                </a:lnTo>
                <a:lnTo>
                  <a:pt x="57" y="222"/>
                </a:lnTo>
                <a:lnTo>
                  <a:pt x="49" y="219"/>
                </a:lnTo>
                <a:lnTo>
                  <a:pt x="41" y="215"/>
                </a:lnTo>
                <a:lnTo>
                  <a:pt x="54" y="197"/>
                </a:lnTo>
                <a:lnTo>
                  <a:pt x="58" y="200"/>
                </a:lnTo>
                <a:lnTo>
                  <a:pt x="63" y="202"/>
                </a:lnTo>
                <a:lnTo>
                  <a:pt x="68" y="203"/>
                </a:lnTo>
                <a:lnTo>
                  <a:pt x="74" y="203"/>
                </a:lnTo>
                <a:lnTo>
                  <a:pt x="74" y="225"/>
                </a:lnTo>
                <a:close/>
                <a:moveTo>
                  <a:pt x="41" y="215"/>
                </a:moveTo>
                <a:lnTo>
                  <a:pt x="35" y="210"/>
                </a:lnTo>
                <a:lnTo>
                  <a:pt x="29" y="202"/>
                </a:lnTo>
                <a:lnTo>
                  <a:pt x="23" y="195"/>
                </a:lnTo>
                <a:lnTo>
                  <a:pt x="18" y="187"/>
                </a:lnTo>
                <a:lnTo>
                  <a:pt x="36" y="176"/>
                </a:lnTo>
                <a:lnTo>
                  <a:pt x="40" y="183"/>
                </a:lnTo>
                <a:lnTo>
                  <a:pt x="45" y="189"/>
                </a:lnTo>
                <a:lnTo>
                  <a:pt x="49" y="194"/>
                </a:lnTo>
                <a:lnTo>
                  <a:pt x="54" y="197"/>
                </a:lnTo>
                <a:lnTo>
                  <a:pt x="41" y="215"/>
                </a:lnTo>
                <a:close/>
                <a:moveTo>
                  <a:pt x="18" y="187"/>
                </a:moveTo>
                <a:lnTo>
                  <a:pt x="13" y="178"/>
                </a:lnTo>
                <a:lnTo>
                  <a:pt x="10" y="170"/>
                </a:lnTo>
                <a:lnTo>
                  <a:pt x="7" y="162"/>
                </a:lnTo>
                <a:lnTo>
                  <a:pt x="4" y="153"/>
                </a:lnTo>
                <a:lnTo>
                  <a:pt x="25" y="148"/>
                </a:lnTo>
                <a:lnTo>
                  <a:pt x="27" y="156"/>
                </a:lnTo>
                <a:lnTo>
                  <a:pt x="30" y="163"/>
                </a:lnTo>
                <a:lnTo>
                  <a:pt x="32" y="169"/>
                </a:lnTo>
                <a:lnTo>
                  <a:pt x="36" y="176"/>
                </a:lnTo>
                <a:lnTo>
                  <a:pt x="18" y="187"/>
                </a:lnTo>
                <a:close/>
                <a:moveTo>
                  <a:pt x="4" y="153"/>
                </a:moveTo>
                <a:lnTo>
                  <a:pt x="3" y="143"/>
                </a:lnTo>
                <a:lnTo>
                  <a:pt x="1" y="134"/>
                </a:lnTo>
                <a:lnTo>
                  <a:pt x="1" y="125"/>
                </a:lnTo>
                <a:lnTo>
                  <a:pt x="0" y="114"/>
                </a:lnTo>
                <a:lnTo>
                  <a:pt x="22" y="114"/>
                </a:lnTo>
                <a:lnTo>
                  <a:pt x="22" y="122"/>
                </a:lnTo>
                <a:lnTo>
                  <a:pt x="23" y="132"/>
                </a:lnTo>
                <a:lnTo>
                  <a:pt x="24" y="140"/>
                </a:lnTo>
                <a:lnTo>
                  <a:pt x="25" y="148"/>
                </a:lnTo>
                <a:lnTo>
                  <a:pt x="4" y="153"/>
                </a:lnTo>
                <a:close/>
                <a:moveTo>
                  <a:pt x="50" y="117"/>
                </a:moveTo>
                <a:lnTo>
                  <a:pt x="50" y="127"/>
                </a:lnTo>
                <a:lnTo>
                  <a:pt x="51" y="136"/>
                </a:lnTo>
                <a:lnTo>
                  <a:pt x="51" y="144"/>
                </a:lnTo>
                <a:lnTo>
                  <a:pt x="52" y="153"/>
                </a:lnTo>
                <a:lnTo>
                  <a:pt x="31" y="156"/>
                </a:lnTo>
                <a:lnTo>
                  <a:pt x="30" y="147"/>
                </a:lnTo>
                <a:lnTo>
                  <a:pt x="29" y="138"/>
                </a:lnTo>
                <a:lnTo>
                  <a:pt x="29" y="128"/>
                </a:lnTo>
                <a:lnTo>
                  <a:pt x="29" y="117"/>
                </a:lnTo>
                <a:lnTo>
                  <a:pt x="50" y="117"/>
                </a:lnTo>
                <a:close/>
                <a:moveTo>
                  <a:pt x="52" y="153"/>
                </a:moveTo>
                <a:lnTo>
                  <a:pt x="55" y="167"/>
                </a:lnTo>
                <a:lnTo>
                  <a:pt x="59" y="180"/>
                </a:lnTo>
                <a:lnTo>
                  <a:pt x="39" y="188"/>
                </a:lnTo>
                <a:lnTo>
                  <a:pt x="37" y="181"/>
                </a:lnTo>
                <a:lnTo>
                  <a:pt x="35" y="172"/>
                </a:lnTo>
                <a:lnTo>
                  <a:pt x="33" y="165"/>
                </a:lnTo>
                <a:lnTo>
                  <a:pt x="31" y="156"/>
                </a:lnTo>
                <a:lnTo>
                  <a:pt x="52" y="153"/>
                </a:lnTo>
                <a:close/>
                <a:moveTo>
                  <a:pt x="59" y="180"/>
                </a:moveTo>
                <a:lnTo>
                  <a:pt x="60" y="181"/>
                </a:lnTo>
                <a:lnTo>
                  <a:pt x="59" y="180"/>
                </a:lnTo>
                <a:lnTo>
                  <a:pt x="50" y="184"/>
                </a:lnTo>
                <a:lnTo>
                  <a:pt x="59" y="180"/>
                </a:lnTo>
                <a:close/>
                <a:moveTo>
                  <a:pt x="59" y="180"/>
                </a:moveTo>
                <a:lnTo>
                  <a:pt x="62" y="187"/>
                </a:lnTo>
                <a:lnTo>
                  <a:pt x="66" y="192"/>
                </a:lnTo>
                <a:lnTo>
                  <a:pt x="53" y="208"/>
                </a:lnTo>
                <a:lnTo>
                  <a:pt x="49" y="204"/>
                </a:lnTo>
                <a:lnTo>
                  <a:pt x="46" y="199"/>
                </a:lnTo>
                <a:lnTo>
                  <a:pt x="42" y="194"/>
                </a:lnTo>
                <a:lnTo>
                  <a:pt x="39" y="188"/>
                </a:lnTo>
                <a:lnTo>
                  <a:pt x="59" y="180"/>
                </a:lnTo>
                <a:close/>
                <a:moveTo>
                  <a:pt x="66" y="192"/>
                </a:moveTo>
                <a:lnTo>
                  <a:pt x="70" y="194"/>
                </a:lnTo>
                <a:lnTo>
                  <a:pt x="74" y="195"/>
                </a:lnTo>
                <a:lnTo>
                  <a:pt x="74" y="216"/>
                </a:lnTo>
                <a:lnTo>
                  <a:pt x="68" y="216"/>
                </a:lnTo>
                <a:lnTo>
                  <a:pt x="62" y="214"/>
                </a:lnTo>
                <a:lnTo>
                  <a:pt x="57" y="212"/>
                </a:lnTo>
                <a:lnTo>
                  <a:pt x="53" y="208"/>
                </a:lnTo>
                <a:lnTo>
                  <a:pt x="66" y="192"/>
                </a:lnTo>
                <a:close/>
                <a:moveTo>
                  <a:pt x="74" y="195"/>
                </a:moveTo>
                <a:lnTo>
                  <a:pt x="76" y="194"/>
                </a:lnTo>
                <a:lnTo>
                  <a:pt x="78" y="194"/>
                </a:lnTo>
                <a:lnTo>
                  <a:pt x="86" y="214"/>
                </a:lnTo>
                <a:lnTo>
                  <a:pt x="80" y="215"/>
                </a:lnTo>
                <a:lnTo>
                  <a:pt x="74" y="216"/>
                </a:lnTo>
                <a:lnTo>
                  <a:pt x="74" y="195"/>
                </a:lnTo>
                <a:close/>
                <a:moveTo>
                  <a:pt x="86" y="214"/>
                </a:moveTo>
                <a:lnTo>
                  <a:pt x="79" y="217"/>
                </a:lnTo>
                <a:lnTo>
                  <a:pt x="86" y="214"/>
                </a:lnTo>
                <a:lnTo>
                  <a:pt x="82" y="203"/>
                </a:lnTo>
                <a:lnTo>
                  <a:pt x="86" y="214"/>
                </a:lnTo>
                <a:close/>
                <a:moveTo>
                  <a:pt x="78" y="194"/>
                </a:moveTo>
                <a:lnTo>
                  <a:pt x="81" y="192"/>
                </a:lnTo>
                <a:lnTo>
                  <a:pt x="84" y="190"/>
                </a:lnTo>
                <a:lnTo>
                  <a:pt x="97" y="206"/>
                </a:lnTo>
                <a:lnTo>
                  <a:pt x="91" y="211"/>
                </a:lnTo>
                <a:lnTo>
                  <a:pt x="86" y="214"/>
                </a:lnTo>
                <a:lnTo>
                  <a:pt x="78" y="194"/>
                </a:lnTo>
                <a:close/>
                <a:moveTo>
                  <a:pt x="97" y="206"/>
                </a:moveTo>
                <a:lnTo>
                  <a:pt x="104" y="201"/>
                </a:lnTo>
                <a:lnTo>
                  <a:pt x="97" y="206"/>
                </a:lnTo>
                <a:lnTo>
                  <a:pt x="90" y="198"/>
                </a:lnTo>
                <a:lnTo>
                  <a:pt x="97" y="206"/>
                </a:lnTo>
                <a:close/>
                <a:moveTo>
                  <a:pt x="83" y="190"/>
                </a:moveTo>
                <a:lnTo>
                  <a:pt x="86" y="188"/>
                </a:lnTo>
                <a:lnTo>
                  <a:pt x="88" y="184"/>
                </a:lnTo>
                <a:lnTo>
                  <a:pt x="107" y="194"/>
                </a:lnTo>
                <a:lnTo>
                  <a:pt x="103" y="201"/>
                </a:lnTo>
                <a:lnTo>
                  <a:pt x="97" y="206"/>
                </a:lnTo>
                <a:lnTo>
                  <a:pt x="83" y="190"/>
                </a:lnTo>
                <a:close/>
                <a:moveTo>
                  <a:pt x="88" y="184"/>
                </a:moveTo>
                <a:lnTo>
                  <a:pt x="91" y="178"/>
                </a:lnTo>
                <a:lnTo>
                  <a:pt x="92" y="172"/>
                </a:lnTo>
                <a:lnTo>
                  <a:pt x="113" y="177"/>
                </a:lnTo>
                <a:lnTo>
                  <a:pt x="110" y="187"/>
                </a:lnTo>
                <a:lnTo>
                  <a:pt x="107" y="194"/>
                </a:lnTo>
                <a:lnTo>
                  <a:pt x="88" y="184"/>
                </a:lnTo>
                <a:close/>
                <a:moveTo>
                  <a:pt x="92" y="172"/>
                </a:moveTo>
                <a:lnTo>
                  <a:pt x="93" y="168"/>
                </a:lnTo>
                <a:lnTo>
                  <a:pt x="92" y="172"/>
                </a:lnTo>
                <a:lnTo>
                  <a:pt x="103" y="174"/>
                </a:lnTo>
                <a:lnTo>
                  <a:pt x="92" y="172"/>
                </a:lnTo>
                <a:close/>
                <a:moveTo>
                  <a:pt x="92" y="172"/>
                </a:moveTo>
                <a:lnTo>
                  <a:pt x="95" y="159"/>
                </a:lnTo>
                <a:lnTo>
                  <a:pt x="97" y="143"/>
                </a:lnTo>
                <a:lnTo>
                  <a:pt x="118" y="145"/>
                </a:lnTo>
                <a:lnTo>
                  <a:pt x="117" y="155"/>
                </a:lnTo>
                <a:lnTo>
                  <a:pt x="116" y="163"/>
                </a:lnTo>
                <a:lnTo>
                  <a:pt x="115" y="170"/>
                </a:lnTo>
                <a:lnTo>
                  <a:pt x="113" y="177"/>
                </a:lnTo>
                <a:lnTo>
                  <a:pt x="92" y="172"/>
                </a:lnTo>
                <a:close/>
                <a:moveTo>
                  <a:pt x="97" y="143"/>
                </a:moveTo>
                <a:lnTo>
                  <a:pt x="99" y="135"/>
                </a:lnTo>
                <a:lnTo>
                  <a:pt x="99" y="126"/>
                </a:lnTo>
                <a:lnTo>
                  <a:pt x="99" y="115"/>
                </a:lnTo>
                <a:lnTo>
                  <a:pt x="100" y="105"/>
                </a:lnTo>
                <a:lnTo>
                  <a:pt x="120" y="105"/>
                </a:lnTo>
                <a:lnTo>
                  <a:pt x="120" y="115"/>
                </a:lnTo>
                <a:lnTo>
                  <a:pt x="120" y="127"/>
                </a:lnTo>
                <a:lnTo>
                  <a:pt x="119" y="136"/>
                </a:lnTo>
                <a:lnTo>
                  <a:pt x="118" y="145"/>
                </a:lnTo>
                <a:lnTo>
                  <a:pt x="97" y="143"/>
                </a:lnTo>
                <a:close/>
                <a:moveTo>
                  <a:pt x="100" y="105"/>
                </a:moveTo>
                <a:lnTo>
                  <a:pt x="99" y="89"/>
                </a:lnTo>
                <a:lnTo>
                  <a:pt x="97" y="75"/>
                </a:lnTo>
                <a:lnTo>
                  <a:pt x="95" y="62"/>
                </a:lnTo>
                <a:lnTo>
                  <a:pt x="92" y="51"/>
                </a:lnTo>
                <a:lnTo>
                  <a:pt x="113" y="45"/>
                </a:lnTo>
                <a:lnTo>
                  <a:pt x="116" y="58"/>
                </a:lnTo>
                <a:lnTo>
                  <a:pt x="118" y="72"/>
                </a:lnTo>
                <a:lnTo>
                  <a:pt x="120" y="87"/>
                </a:lnTo>
                <a:lnTo>
                  <a:pt x="120" y="105"/>
                </a:lnTo>
                <a:lnTo>
                  <a:pt x="100" y="105"/>
                </a:lnTo>
                <a:close/>
                <a:moveTo>
                  <a:pt x="92" y="51"/>
                </a:moveTo>
                <a:lnTo>
                  <a:pt x="90" y="45"/>
                </a:lnTo>
                <a:lnTo>
                  <a:pt x="87" y="39"/>
                </a:lnTo>
                <a:lnTo>
                  <a:pt x="106" y="29"/>
                </a:lnTo>
                <a:lnTo>
                  <a:pt x="110" y="36"/>
                </a:lnTo>
                <a:lnTo>
                  <a:pt x="113" y="45"/>
                </a:lnTo>
                <a:lnTo>
                  <a:pt x="92" y="51"/>
                </a:lnTo>
                <a:close/>
                <a:moveTo>
                  <a:pt x="87" y="39"/>
                </a:moveTo>
                <a:lnTo>
                  <a:pt x="85" y="35"/>
                </a:lnTo>
                <a:lnTo>
                  <a:pt x="82" y="32"/>
                </a:lnTo>
                <a:lnTo>
                  <a:pt x="96" y="17"/>
                </a:lnTo>
                <a:lnTo>
                  <a:pt x="102" y="22"/>
                </a:lnTo>
                <a:lnTo>
                  <a:pt x="106" y="29"/>
                </a:lnTo>
                <a:lnTo>
                  <a:pt x="87" y="39"/>
                </a:lnTo>
                <a:close/>
                <a:moveTo>
                  <a:pt x="95" y="17"/>
                </a:moveTo>
                <a:lnTo>
                  <a:pt x="95" y="16"/>
                </a:lnTo>
                <a:lnTo>
                  <a:pt x="96" y="17"/>
                </a:lnTo>
                <a:lnTo>
                  <a:pt x="89" y="25"/>
                </a:lnTo>
                <a:lnTo>
                  <a:pt x="95" y="17"/>
                </a:lnTo>
                <a:close/>
                <a:moveTo>
                  <a:pt x="83" y="33"/>
                </a:moveTo>
                <a:lnTo>
                  <a:pt x="81" y="32"/>
                </a:lnTo>
                <a:lnTo>
                  <a:pt x="80" y="31"/>
                </a:lnTo>
                <a:lnTo>
                  <a:pt x="86" y="11"/>
                </a:lnTo>
                <a:lnTo>
                  <a:pt x="91" y="14"/>
                </a:lnTo>
                <a:lnTo>
                  <a:pt x="95" y="17"/>
                </a:lnTo>
                <a:lnTo>
                  <a:pt x="83" y="33"/>
                </a:lnTo>
                <a:close/>
                <a:moveTo>
                  <a:pt x="80" y="31"/>
                </a:moveTo>
                <a:lnTo>
                  <a:pt x="78" y="30"/>
                </a:lnTo>
                <a:lnTo>
                  <a:pt x="75" y="30"/>
                </a:lnTo>
                <a:lnTo>
                  <a:pt x="75" y="9"/>
                </a:lnTo>
                <a:lnTo>
                  <a:pt x="81" y="9"/>
                </a:lnTo>
                <a:lnTo>
                  <a:pt x="86" y="11"/>
                </a:lnTo>
                <a:lnTo>
                  <a:pt x="80" y="31"/>
                </a:lnTo>
                <a:close/>
                <a:moveTo>
                  <a:pt x="75" y="30"/>
                </a:moveTo>
                <a:lnTo>
                  <a:pt x="73" y="31"/>
                </a:lnTo>
                <a:lnTo>
                  <a:pt x="70" y="31"/>
                </a:lnTo>
                <a:lnTo>
                  <a:pt x="61" y="12"/>
                </a:lnTo>
                <a:lnTo>
                  <a:pt x="67" y="10"/>
                </a:lnTo>
                <a:lnTo>
                  <a:pt x="75" y="9"/>
                </a:lnTo>
                <a:lnTo>
                  <a:pt x="75" y="30"/>
                </a:lnTo>
                <a:close/>
                <a:moveTo>
                  <a:pt x="70" y="31"/>
                </a:moveTo>
                <a:lnTo>
                  <a:pt x="67" y="33"/>
                </a:lnTo>
                <a:lnTo>
                  <a:pt x="65" y="35"/>
                </a:lnTo>
                <a:lnTo>
                  <a:pt x="50" y="22"/>
                </a:lnTo>
                <a:lnTo>
                  <a:pt x="55" y="17"/>
                </a:lnTo>
                <a:lnTo>
                  <a:pt x="61" y="12"/>
                </a:lnTo>
                <a:lnTo>
                  <a:pt x="70" y="31"/>
                </a:lnTo>
                <a:close/>
                <a:moveTo>
                  <a:pt x="50" y="22"/>
                </a:moveTo>
                <a:lnTo>
                  <a:pt x="49" y="22"/>
                </a:lnTo>
                <a:lnTo>
                  <a:pt x="50" y="22"/>
                </a:lnTo>
                <a:lnTo>
                  <a:pt x="57" y="29"/>
                </a:lnTo>
                <a:lnTo>
                  <a:pt x="50" y="22"/>
                </a:lnTo>
                <a:close/>
                <a:moveTo>
                  <a:pt x="65" y="35"/>
                </a:moveTo>
                <a:lnTo>
                  <a:pt x="61" y="41"/>
                </a:lnTo>
                <a:lnTo>
                  <a:pt x="58" y="48"/>
                </a:lnTo>
                <a:lnTo>
                  <a:pt x="38" y="41"/>
                </a:lnTo>
                <a:lnTo>
                  <a:pt x="44" y="30"/>
                </a:lnTo>
                <a:lnTo>
                  <a:pt x="50" y="22"/>
                </a:lnTo>
                <a:lnTo>
                  <a:pt x="65" y="35"/>
                </a:lnTo>
                <a:close/>
                <a:moveTo>
                  <a:pt x="58" y="48"/>
                </a:moveTo>
                <a:lnTo>
                  <a:pt x="50" y="70"/>
                </a:lnTo>
                <a:lnTo>
                  <a:pt x="58" y="48"/>
                </a:lnTo>
                <a:lnTo>
                  <a:pt x="49" y="45"/>
                </a:lnTo>
                <a:lnTo>
                  <a:pt x="58" y="48"/>
                </a:lnTo>
                <a:close/>
                <a:moveTo>
                  <a:pt x="58" y="48"/>
                </a:moveTo>
                <a:lnTo>
                  <a:pt x="56" y="57"/>
                </a:lnTo>
                <a:lnTo>
                  <a:pt x="54" y="69"/>
                </a:lnTo>
                <a:lnTo>
                  <a:pt x="33" y="65"/>
                </a:lnTo>
                <a:lnTo>
                  <a:pt x="35" y="52"/>
                </a:lnTo>
                <a:lnTo>
                  <a:pt x="38" y="41"/>
                </a:lnTo>
                <a:lnTo>
                  <a:pt x="58" y="48"/>
                </a:lnTo>
                <a:close/>
                <a:moveTo>
                  <a:pt x="54" y="69"/>
                </a:moveTo>
                <a:lnTo>
                  <a:pt x="52" y="78"/>
                </a:lnTo>
                <a:lnTo>
                  <a:pt x="54" y="69"/>
                </a:lnTo>
                <a:lnTo>
                  <a:pt x="44" y="66"/>
                </a:lnTo>
                <a:lnTo>
                  <a:pt x="54" y="69"/>
                </a:lnTo>
                <a:close/>
                <a:moveTo>
                  <a:pt x="54" y="69"/>
                </a:moveTo>
                <a:lnTo>
                  <a:pt x="52" y="80"/>
                </a:lnTo>
                <a:lnTo>
                  <a:pt x="51" y="92"/>
                </a:lnTo>
                <a:lnTo>
                  <a:pt x="30" y="91"/>
                </a:lnTo>
                <a:lnTo>
                  <a:pt x="31" y="79"/>
                </a:lnTo>
                <a:lnTo>
                  <a:pt x="33" y="65"/>
                </a:lnTo>
                <a:lnTo>
                  <a:pt x="54" y="69"/>
                </a:lnTo>
                <a:close/>
                <a:moveTo>
                  <a:pt x="51" y="92"/>
                </a:moveTo>
                <a:lnTo>
                  <a:pt x="50" y="106"/>
                </a:lnTo>
                <a:lnTo>
                  <a:pt x="50" y="117"/>
                </a:lnTo>
                <a:lnTo>
                  <a:pt x="29" y="117"/>
                </a:lnTo>
                <a:lnTo>
                  <a:pt x="29" y="104"/>
                </a:lnTo>
                <a:lnTo>
                  <a:pt x="30" y="91"/>
                </a:lnTo>
                <a:lnTo>
                  <a:pt x="51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01" name="Freeform 109"/>
          <p:cNvSpPr>
            <a:spLocks noEditPoints="1"/>
          </p:cNvSpPr>
          <p:nvPr/>
        </p:nvSpPr>
        <p:spPr bwMode="auto">
          <a:xfrm>
            <a:off x="1176338" y="2035175"/>
            <a:ext cx="79375" cy="119062"/>
          </a:xfrm>
          <a:custGeom>
            <a:avLst/>
            <a:gdLst>
              <a:gd name="T0" fmla="*/ 22 w 149"/>
              <a:gd name="T1" fmla="*/ 99 h 225"/>
              <a:gd name="T2" fmla="*/ 26 w 149"/>
              <a:gd name="T3" fmla="*/ 72 h 225"/>
              <a:gd name="T4" fmla="*/ 36 w 149"/>
              <a:gd name="T5" fmla="*/ 50 h 225"/>
              <a:gd name="T6" fmla="*/ 47 w 149"/>
              <a:gd name="T7" fmla="*/ 34 h 225"/>
              <a:gd name="T8" fmla="*/ 54 w 149"/>
              <a:gd name="T9" fmla="*/ 28 h 225"/>
              <a:gd name="T10" fmla="*/ 42 w 149"/>
              <a:gd name="T11" fmla="*/ 11 h 225"/>
              <a:gd name="T12" fmla="*/ 66 w 149"/>
              <a:gd name="T13" fmla="*/ 0 h 225"/>
              <a:gd name="T14" fmla="*/ 81 w 149"/>
              <a:gd name="T15" fmla="*/ 0 h 225"/>
              <a:gd name="T16" fmla="*/ 79 w 149"/>
              <a:gd name="T17" fmla="*/ 21 h 225"/>
              <a:gd name="T18" fmla="*/ 124 w 149"/>
              <a:gd name="T19" fmla="*/ 27 h 225"/>
              <a:gd name="T20" fmla="*/ 107 w 149"/>
              <a:gd name="T21" fmla="*/ 39 h 225"/>
              <a:gd name="T22" fmla="*/ 134 w 149"/>
              <a:gd name="T23" fmla="*/ 44 h 225"/>
              <a:gd name="T24" fmla="*/ 107 w 149"/>
              <a:gd name="T25" fmla="*/ 39 h 225"/>
              <a:gd name="T26" fmla="*/ 127 w 149"/>
              <a:gd name="T27" fmla="*/ 111 h 225"/>
              <a:gd name="T28" fmla="*/ 148 w 149"/>
              <a:gd name="T29" fmla="*/ 119 h 225"/>
              <a:gd name="T30" fmla="*/ 149 w 149"/>
              <a:gd name="T31" fmla="*/ 111 h 225"/>
              <a:gd name="T32" fmla="*/ 146 w 149"/>
              <a:gd name="T33" fmla="*/ 144 h 225"/>
              <a:gd name="T34" fmla="*/ 137 w 149"/>
              <a:gd name="T35" fmla="*/ 173 h 225"/>
              <a:gd name="T36" fmla="*/ 118 w 149"/>
              <a:gd name="T37" fmla="*/ 205 h 225"/>
              <a:gd name="T38" fmla="*/ 90 w 149"/>
              <a:gd name="T39" fmla="*/ 200 h 225"/>
              <a:gd name="T40" fmla="*/ 84 w 149"/>
              <a:gd name="T41" fmla="*/ 201 h 225"/>
              <a:gd name="T42" fmla="*/ 73 w 149"/>
              <a:gd name="T43" fmla="*/ 203 h 225"/>
              <a:gd name="T44" fmla="*/ 49 w 149"/>
              <a:gd name="T45" fmla="*/ 219 h 225"/>
              <a:gd name="T46" fmla="*/ 73 w 149"/>
              <a:gd name="T47" fmla="*/ 225 h 225"/>
              <a:gd name="T48" fmla="*/ 40 w 149"/>
              <a:gd name="T49" fmla="*/ 183 h 225"/>
              <a:gd name="T50" fmla="*/ 10 w 149"/>
              <a:gd name="T51" fmla="*/ 170 h 225"/>
              <a:gd name="T52" fmla="*/ 36 w 149"/>
              <a:gd name="T53" fmla="*/ 176 h 225"/>
              <a:gd name="T54" fmla="*/ 21 w 149"/>
              <a:gd name="T55" fmla="*/ 114 h 225"/>
              <a:gd name="T56" fmla="*/ 50 w 149"/>
              <a:gd name="T57" fmla="*/ 127 h 225"/>
              <a:gd name="T58" fmla="*/ 28 w 149"/>
              <a:gd name="T59" fmla="*/ 128 h 225"/>
              <a:gd name="T60" fmla="*/ 37 w 149"/>
              <a:gd name="T61" fmla="*/ 181 h 225"/>
              <a:gd name="T62" fmla="*/ 58 w 149"/>
              <a:gd name="T63" fmla="*/ 180 h 225"/>
              <a:gd name="T64" fmla="*/ 48 w 149"/>
              <a:gd name="T65" fmla="*/ 204 h 225"/>
              <a:gd name="T66" fmla="*/ 74 w 149"/>
              <a:gd name="T67" fmla="*/ 195 h 225"/>
              <a:gd name="T68" fmla="*/ 74 w 149"/>
              <a:gd name="T69" fmla="*/ 195 h 225"/>
              <a:gd name="T70" fmla="*/ 85 w 149"/>
              <a:gd name="T71" fmla="*/ 214 h 225"/>
              <a:gd name="T72" fmla="*/ 83 w 149"/>
              <a:gd name="T73" fmla="*/ 190 h 225"/>
              <a:gd name="T74" fmla="*/ 97 w 149"/>
              <a:gd name="T75" fmla="*/ 206 h 225"/>
              <a:gd name="T76" fmla="*/ 102 w 149"/>
              <a:gd name="T77" fmla="*/ 201 h 225"/>
              <a:gd name="T78" fmla="*/ 110 w 149"/>
              <a:gd name="T79" fmla="*/ 187 h 225"/>
              <a:gd name="T80" fmla="*/ 93 w 149"/>
              <a:gd name="T81" fmla="*/ 172 h 225"/>
              <a:gd name="T82" fmla="*/ 114 w 149"/>
              <a:gd name="T83" fmla="*/ 170 h 225"/>
              <a:gd name="T84" fmla="*/ 99 w 149"/>
              <a:gd name="T85" fmla="*/ 105 h 225"/>
              <a:gd name="T86" fmla="*/ 99 w 149"/>
              <a:gd name="T87" fmla="*/ 105 h 225"/>
              <a:gd name="T88" fmla="*/ 118 w 149"/>
              <a:gd name="T89" fmla="*/ 72 h 225"/>
              <a:gd name="T90" fmla="*/ 105 w 149"/>
              <a:gd name="T91" fmla="*/ 29 h 225"/>
              <a:gd name="T92" fmla="*/ 96 w 149"/>
              <a:gd name="T93" fmla="*/ 17 h 225"/>
              <a:gd name="T94" fmla="*/ 89 w 149"/>
              <a:gd name="T95" fmla="*/ 25 h 225"/>
              <a:gd name="T96" fmla="*/ 96 w 149"/>
              <a:gd name="T97" fmla="*/ 17 h 225"/>
              <a:gd name="T98" fmla="*/ 85 w 149"/>
              <a:gd name="T99" fmla="*/ 11 h 225"/>
              <a:gd name="T100" fmla="*/ 74 w 149"/>
              <a:gd name="T101" fmla="*/ 9 h 225"/>
              <a:gd name="T102" fmla="*/ 61 w 149"/>
              <a:gd name="T103" fmla="*/ 12 h 225"/>
              <a:gd name="T104" fmla="*/ 65 w 149"/>
              <a:gd name="T105" fmla="*/ 35 h 225"/>
              <a:gd name="T106" fmla="*/ 58 w 149"/>
              <a:gd name="T107" fmla="*/ 48 h 225"/>
              <a:gd name="T108" fmla="*/ 53 w 149"/>
              <a:gd name="T109" fmla="*/ 69 h 225"/>
              <a:gd name="T110" fmla="*/ 53 w 149"/>
              <a:gd name="T111" fmla="*/ 69 h 225"/>
              <a:gd name="T112" fmla="*/ 30 w 149"/>
              <a:gd name="T113" fmla="*/ 79 h 225"/>
              <a:gd name="T114" fmla="*/ 28 w 149"/>
              <a:gd name="T115" fmla="*/ 104 h 2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9"/>
              <a:gd name="T175" fmla="*/ 0 h 225"/>
              <a:gd name="T176" fmla="*/ 149 w 149"/>
              <a:gd name="T177" fmla="*/ 225 h 22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9" h="225">
                <a:moveTo>
                  <a:pt x="0" y="114"/>
                </a:moveTo>
                <a:lnTo>
                  <a:pt x="0" y="105"/>
                </a:lnTo>
                <a:lnTo>
                  <a:pt x="0" y="97"/>
                </a:lnTo>
                <a:lnTo>
                  <a:pt x="1" y="88"/>
                </a:lnTo>
                <a:lnTo>
                  <a:pt x="2" y="81"/>
                </a:lnTo>
                <a:lnTo>
                  <a:pt x="23" y="84"/>
                </a:lnTo>
                <a:lnTo>
                  <a:pt x="22" y="99"/>
                </a:lnTo>
                <a:lnTo>
                  <a:pt x="21" y="114"/>
                </a:lnTo>
                <a:lnTo>
                  <a:pt x="0" y="114"/>
                </a:lnTo>
                <a:close/>
                <a:moveTo>
                  <a:pt x="2" y="81"/>
                </a:moveTo>
                <a:lnTo>
                  <a:pt x="6" y="65"/>
                </a:lnTo>
                <a:lnTo>
                  <a:pt x="11" y="52"/>
                </a:lnTo>
                <a:lnTo>
                  <a:pt x="30" y="60"/>
                </a:lnTo>
                <a:lnTo>
                  <a:pt x="26" y="72"/>
                </a:lnTo>
                <a:lnTo>
                  <a:pt x="23" y="84"/>
                </a:lnTo>
                <a:lnTo>
                  <a:pt x="2" y="81"/>
                </a:lnTo>
                <a:close/>
                <a:moveTo>
                  <a:pt x="11" y="52"/>
                </a:moveTo>
                <a:lnTo>
                  <a:pt x="17" y="39"/>
                </a:lnTo>
                <a:lnTo>
                  <a:pt x="24" y="28"/>
                </a:lnTo>
                <a:lnTo>
                  <a:pt x="41" y="41"/>
                </a:lnTo>
                <a:lnTo>
                  <a:pt x="36" y="50"/>
                </a:lnTo>
                <a:lnTo>
                  <a:pt x="30" y="60"/>
                </a:lnTo>
                <a:lnTo>
                  <a:pt x="11" y="52"/>
                </a:lnTo>
                <a:close/>
                <a:moveTo>
                  <a:pt x="24" y="28"/>
                </a:moveTo>
                <a:lnTo>
                  <a:pt x="33" y="19"/>
                </a:lnTo>
                <a:lnTo>
                  <a:pt x="42" y="11"/>
                </a:lnTo>
                <a:lnTo>
                  <a:pt x="53" y="28"/>
                </a:lnTo>
                <a:lnTo>
                  <a:pt x="47" y="34"/>
                </a:lnTo>
                <a:lnTo>
                  <a:pt x="41" y="41"/>
                </a:lnTo>
                <a:lnTo>
                  <a:pt x="24" y="28"/>
                </a:lnTo>
                <a:close/>
                <a:moveTo>
                  <a:pt x="54" y="28"/>
                </a:moveTo>
                <a:lnTo>
                  <a:pt x="52" y="29"/>
                </a:lnTo>
                <a:lnTo>
                  <a:pt x="53" y="28"/>
                </a:lnTo>
                <a:lnTo>
                  <a:pt x="48" y="20"/>
                </a:lnTo>
                <a:lnTo>
                  <a:pt x="54" y="28"/>
                </a:lnTo>
                <a:close/>
                <a:moveTo>
                  <a:pt x="42" y="11"/>
                </a:moveTo>
                <a:lnTo>
                  <a:pt x="49" y="6"/>
                </a:lnTo>
                <a:lnTo>
                  <a:pt x="57" y="2"/>
                </a:lnTo>
                <a:lnTo>
                  <a:pt x="65" y="23"/>
                </a:lnTo>
                <a:lnTo>
                  <a:pt x="59" y="25"/>
                </a:lnTo>
                <a:lnTo>
                  <a:pt x="54" y="28"/>
                </a:lnTo>
                <a:lnTo>
                  <a:pt x="42" y="11"/>
                </a:lnTo>
                <a:close/>
                <a:moveTo>
                  <a:pt x="57" y="2"/>
                </a:moveTo>
                <a:lnTo>
                  <a:pt x="46" y="6"/>
                </a:lnTo>
                <a:lnTo>
                  <a:pt x="57" y="2"/>
                </a:lnTo>
                <a:lnTo>
                  <a:pt x="61" y="12"/>
                </a:lnTo>
                <a:lnTo>
                  <a:pt x="57" y="2"/>
                </a:lnTo>
                <a:close/>
                <a:moveTo>
                  <a:pt x="57" y="2"/>
                </a:moveTo>
                <a:lnTo>
                  <a:pt x="66" y="0"/>
                </a:lnTo>
                <a:lnTo>
                  <a:pt x="75" y="0"/>
                </a:lnTo>
                <a:lnTo>
                  <a:pt x="75" y="21"/>
                </a:lnTo>
                <a:lnTo>
                  <a:pt x="70" y="21"/>
                </a:lnTo>
                <a:lnTo>
                  <a:pt x="65" y="23"/>
                </a:lnTo>
                <a:lnTo>
                  <a:pt x="57" y="2"/>
                </a:lnTo>
                <a:close/>
                <a:moveTo>
                  <a:pt x="75" y="0"/>
                </a:moveTo>
                <a:lnTo>
                  <a:pt x="81" y="0"/>
                </a:lnTo>
                <a:lnTo>
                  <a:pt x="89" y="1"/>
                </a:lnTo>
                <a:lnTo>
                  <a:pt x="95" y="3"/>
                </a:lnTo>
                <a:lnTo>
                  <a:pt x="101" y="6"/>
                </a:lnTo>
                <a:lnTo>
                  <a:pt x="91" y="25"/>
                </a:lnTo>
                <a:lnTo>
                  <a:pt x="86" y="23"/>
                </a:lnTo>
                <a:lnTo>
                  <a:pt x="83" y="22"/>
                </a:lnTo>
                <a:lnTo>
                  <a:pt x="79" y="21"/>
                </a:lnTo>
                <a:lnTo>
                  <a:pt x="75" y="21"/>
                </a:lnTo>
                <a:lnTo>
                  <a:pt x="75" y="0"/>
                </a:lnTo>
                <a:close/>
                <a:moveTo>
                  <a:pt x="101" y="6"/>
                </a:moveTo>
                <a:lnTo>
                  <a:pt x="107" y="10"/>
                </a:lnTo>
                <a:lnTo>
                  <a:pt x="112" y="16"/>
                </a:lnTo>
                <a:lnTo>
                  <a:pt x="119" y="21"/>
                </a:lnTo>
                <a:lnTo>
                  <a:pt x="124" y="27"/>
                </a:lnTo>
                <a:lnTo>
                  <a:pt x="107" y="39"/>
                </a:lnTo>
                <a:lnTo>
                  <a:pt x="103" y="35"/>
                </a:lnTo>
                <a:lnTo>
                  <a:pt x="99" y="31"/>
                </a:lnTo>
                <a:lnTo>
                  <a:pt x="95" y="28"/>
                </a:lnTo>
                <a:lnTo>
                  <a:pt x="91" y="25"/>
                </a:lnTo>
                <a:lnTo>
                  <a:pt x="101" y="6"/>
                </a:lnTo>
                <a:close/>
                <a:moveTo>
                  <a:pt x="107" y="39"/>
                </a:moveTo>
                <a:lnTo>
                  <a:pt x="110" y="45"/>
                </a:lnTo>
                <a:lnTo>
                  <a:pt x="107" y="39"/>
                </a:lnTo>
                <a:lnTo>
                  <a:pt x="116" y="33"/>
                </a:lnTo>
                <a:lnTo>
                  <a:pt x="107" y="39"/>
                </a:lnTo>
                <a:close/>
                <a:moveTo>
                  <a:pt x="124" y="27"/>
                </a:moveTo>
                <a:lnTo>
                  <a:pt x="129" y="35"/>
                </a:lnTo>
                <a:lnTo>
                  <a:pt x="134" y="44"/>
                </a:lnTo>
                <a:lnTo>
                  <a:pt x="138" y="54"/>
                </a:lnTo>
                <a:lnTo>
                  <a:pt x="143" y="64"/>
                </a:lnTo>
                <a:lnTo>
                  <a:pt x="122" y="70"/>
                </a:lnTo>
                <a:lnTo>
                  <a:pt x="119" y="61"/>
                </a:lnTo>
                <a:lnTo>
                  <a:pt x="116" y="54"/>
                </a:lnTo>
                <a:lnTo>
                  <a:pt x="111" y="47"/>
                </a:lnTo>
                <a:lnTo>
                  <a:pt x="107" y="39"/>
                </a:lnTo>
                <a:lnTo>
                  <a:pt x="124" y="27"/>
                </a:lnTo>
                <a:close/>
                <a:moveTo>
                  <a:pt x="143" y="64"/>
                </a:moveTo>
                <a:lnTo>
                  <a:pt x="145" y="75"/>
                </a:lnTo>
                <a:lnTo>
                  <a:pt x="147" y="86"/>
                </a:lnTo>
                <a:lnTo>
                  <a:pt x="148" y="99"/>
                </a:lnTo>
                <a:lnTo>
                  <a:pt x="149" y="111"/>
                </a:lnTo>
                <a:lnTo>
                  <a:pt x="127" y="111"/>
                </a:lnTo>
                <a:lnTo>
                  <a:pt x="127" y="100"/>
                </a:lnTo>
                <a:lnTo>
                  <a:pt x="126" y="89"/>
                </a:lnTo>
                <a:lnTo>
                  <a:pt x="124" y="79"/>
                </a:lnTo>
                <a:lnTo>
                  <a:pt x="122" y="70"/>
                </a:lnTo>
                <a:lnTo>
                  <a:pt x="143" y="64"/>
                </a:lnTo>
                <a:close/>
                <a:moveTo>
                  <a:pt x="149" y="111"/>
                </a:moveTo>
                <a:lnTo>
                  <a:pt x="148" y="119"/>
                </a:lnTo>
                <a:lnTo>
                  <a:pt x="148" y="128"/>
                </a:lnTo>
                <a:lnTo>
                  <a:pt x="147" y="136"/>
                </a:lnTo>
                <a:lnTo>
                  <a:pt x="146" y="144"/>
                </a:lnTo>
                <a:lnTo>
                  <a:pt x="125" y="141"/>
                </a:lnTo>
                <a:lnTo>
                  <a:pt x="127" y="127"/>
                </a:lnTo>
                <a:lnTo>
                  <a:pt x="127" y="111"/>
                </a:lnTo>
                <a:lnTo>
                  <a:pt x="149" y="111"/>
                </a:lnTo>
                <a:close/>
                <a:moveTo>
                  <a:pt x="146" y="144"/>
                </a:moveTo>
                <a:lnTo>
                  <a:pt x="143" y="159"/>
                </a:lnTo>
                <a:lnTo>
                  <a:pt x="137" y="173"/>
                </a:lnTo>
                <a:lnTo>
                  <a:pt x="118" y="165"/>
                </a:lnTo>
                <a:lnTo>
                  <a:pt x="122" y="154"/>
                </a:lnTo>
                <a:lnTo>
                  <a:pt x="125" y="141"/>
                </a:lnTo>
                <a:lnTo>
                  <a:pt x="146" y="144"/>
                </a:lnTo>
                <a:close/>
                <a:moveTo>
                  <a:pt x="137" y="173"/>
                </a:moveTo>
                <a:lnTo>
                  <a:pt x="132" y="186"/>
                </a:lnTo>
                <a:lnTo>
                  <a:pt x="125" y="196"/>
                </a:lnTo>
                <a:lnTo>
                  <a:pt x="108" y="184"/>
                </a:lnTo>
                <a:lnTo>
                  <a:pt x="113" y="175"/>
                </a:lnTo>
                <a:lnTo>
                  <a:pt x="118" y="165"/>
                </a:lnTo>
                <a:lnTo>
                  <a:pt x="137" y="173"/>
                </a:lnTo>
                <a:close/>
                <a:moveTo>
                  <a:pt x="108" y="184"/>
                </a:moveTo>
                <a:lnTo>
                  <a:pt x="129" y="154"/>
                </a:lnTo>
                <a:lnTo>
                  <a:pt x="108" y="184"/>
                </a:lnTo>
                <a:lnTo>
                  <a:pt x="117" y="190"/>
                </a:lnTo>
                <a:lnTo>
                  <a:pt x="108" y="184"/>
                </a:lnTo>
                <a:close/>
                <a:moveTo>
                  <a:pt x="125" y="196"/>
                </a:moveTo>
                <a:lnTo>
                  <a:pt x="118" y="205"/>
                </a:lnTo>
                <a:lnTo>
                  <a:pt x="109" y="213"/>
                </a:lnTo>
                <a:lnTo>
                  <a:pt x="97" y="195"/>
                </a:lnTo>
                <a:lnTo>
                  <a:pt x="103" y="190"/>
                </a:lnTo>
                <a:lnTo>
                  <a:pt x="108" y="184"/>
                </a:lnTo>
                <a:lnTo>
                  <a:pt x="125" y="196"/>
                </a:lnTo>
                <a:close/>
                <a:moveTo>
                  <a:pt x="97" y="195"/>
                </a:moveTo>
                <a:lnTo>
                  <a:pt x="90" y="200"/>
                </a:lnTo>
                <a:lnTo>
                  <a:pt x="97" y="195"/>
                </a:lnTo>
                <a:lnTo>
                  <a:pt x="103" y="203"/>
                </a:lnTo>
                <a:lnTo>
                  <a:pt x="97" y="195"/>
                </a:lnTo>
                <a:close/>
                <a:moveTo>
                  <a:pt x="109" y="213"/>
                </a:moveTo>
                <a:lnTo>
                  <a:pt x="100" y="218"/>
                </a:lnTo>
                <a:lnTo>
                  <a:pt x="92" y="222"/>
                </a:lnTo>
                <a:lnTo>
                  <a:pt x="84" y="201"/>
                </a:lnTo>
                <a:lnTo>
                  <a:pt x="91" y="199"/>
                </a:lnTo>
                <a:lnTo>
                  <a:pt x="97" y="195"/>
                </a:lnTo>
                <a:lnTo>
                  <a:pt x="109" y="213"/>
                </a:lnTo>
                <a:close/>
                <a:moveTo>
                  <a:pt x="92" y="222"/>
                </a:moveTo>
                <a:lnTo>
                  <a:pt x="82" y="224"/>
                </a:lnTo>
                <a:lnTo>
                  <a:pt x="73" y="225"/>
                </a:lnTo>
                <a:lnTo>
                  <a:pt x="73" y="203"/>
                </a:lnTo>
                <a:lnTo>
                  <a:pt x="78" y="203"/>
                </a:lnTo>
                <a:lnTo>
                  <a:pt x="84" y="201"/>
                </a:lnTo>
                <a:lnTo>
                  <a:pt x="92" y="222"/>
                </a:lnTo>
                <a:close/>
                <a:moveTo>
                  <a:pt x="73" y="225"/>
                </a:moveTo>
                <a:lnTo>
                  <a:pt x="65" y="224"/>
                </a:lnTo>
                <a:lnTo>
                  <a:pt x="56" y="222"/>
                </a:lnTo>
                <a:lnTo>
                  <a:pt x="49" y="219"/>
                </a:lnTo>
                <a:lnTo>
                  <a:pt x="41" y="215"/>
                </a:lnTo>
                <a:lnTo>
                  <a:pt x="53" y="197"/>
                </a:lnTo>
                <a:lnTo>
                  <a:pt x="58" y="200"/>
                </a:lnTo>
                <a:lnTo>
                  <a:pt x="63" y="202"/>
                </a:lnTo>
                <a:lnTo>
                  <a:pt x="68" y="203"/>
                </a:lnTo>
                <a:lnTo>
                  <a:pt x="73" y="203"/>
                </a:lnTo>
                <a:lnTo>
                  <a:pt x="73" y="225"/>
                </a:lnTo>
                <a:close/>
                <a:moveTo>
                  <a:pt x="41" y="215"/>
                </a:moveTo>
                <a:lnTo>
                  <a:pt x="35" y="210"/>
                </a:lnTo>
                <a:lnTo>
                  <a:pt x="28" y="202"/>
                </a:lnTo>
                <a:lnTo>
                  <a:pt x="22" y="195"/>
                </a:lnTo>
                <a:lnTo>
                  <a:pt x="17" y="187"/>
                </a:lnTo>
                <a:lnTo>
                  <a:pt x="36" y="176"/>
                </a:lnTo>
                <a:lnTo>
                  <a:pt x="40" y="183"/>
                </a:lnTo>
                <a:lnTo>
                  <a:pt x="44" y="189"/>
                </a:lnTo>
                <a:lnTo>
                  <a:pt x="49" y="194"/>
                </a:lnTo>
                <a:lnTo>
                  <a:pt x="53" y="197"/>
                </a:lnTo>
                <a:lnTo>
                  <a:pt x="41" y="215"/>
                </a:lnTo>
                <a:close/>
                <a:moveTo>
                  <a:pt x="17" y="187"/>
                </a:moveTo>
                <a:lnTo>
                  <a:pt x="13" y="178"/>
                </a:lnTo>
                <a:lnTo>
                  <a:pt x="10" y="170"/>
                </a:lnTo>
                <a:lnTo>
                  <a:pt x="7" y="162"/>
                </a:lnTo>
                <a:lnTo>
                  <a:pt x="4" y="153"/>
                </a:lnTo>
                <a:lnTo>
                  <a:pt x="25" y="148"/>
                </a:lnTo>
                <a:lnTo>
                  <a:pt x="26" y="156"/>
                </a:lnTo>
                <a:lnTo>
                  <a:pt x="29" y="163"/>
                </a:lnTo>
                <a:lnTo>
                  <a:pt x="33" y="169"/>
                </a:lnTo>
                <a:lnTo>
                  <a:pt x="36" y="176"/>
                </a:lnTo>
                <a:lnTo>
                  <a:pt x="17" y="187"/>
                </a:lnTo>
                <a:close/>
                <a:moveTo>
                  <a:pt x="4" y="153"/>
                </a:moveTo>
                <a:lnTo>
                  <a:pt x="2" y="143"/>
                </a:lnTo>
                <a:lnTo>
                  <a:pt x="1" y="134"/>
                </a:lnTo>
                <a:lnTo>
                  <a:pt x="0" y="125"/>
                </a:lnTo>
                <a:lnTo>
                  <a:pt x="0" y="114"/>
                </a:lnTo>
                <a:lnTo>
                  <a:pt x="21" y="114"/>
                </a:lnTo>
                <a:lnTo>
                  <a:pt x="21" y="122"/>
                </a:lnTo>
                <a:lnTo>
                  <a:pt x="22" y="132"/>
                </a:lnTo>
                <a:lnTo>
                  <a:pt x="23" y="140"/>
                </a:lnTo>
                <a:lnTo>
                  <a:pt x="25" y="148"/>
                </a:lnTo>
                <a:lnTo>
                  <a:pt x="4" y="153"/>
                </a:lnTo>
                <a:close/>
                <a:moveTo>
                  <a:pt x="49" y="117"/>
                </a:moveTo>
                <a:lnTo>
                  <a:pt x="50" y="127"/>
                </a:lnTo>
                <a:lnTo>
                  <a:pt x="50" y="136"/>
                </a:lnTo>
                <a:lnTo>
                  <a:pt x="51" y="144"/>
                </a:lnTo>
                <a:lnTo>
                  <a:pt x="52" y="153"/>
                </a:lnTo>
                <a:lnTo>
                  <a:pt x="30" y="156"/>
                </a:lnTo>
                <a:lnTo>
                  <a:pt x="29" y="147"/>
                </a:lnTo>
                <a:lnTo>
                  <a:pt x="29" y="138"/>
                </a:lnTo>
                <a:lnTo>
                  <a:pt x="28" y="128"/>
                </a:lnTo>
                <a:lnTo>
                  <a:pt x="28" y="117"/>
                </a:lnTo>
                <a:lnTo>
                  <a:pt x="49" y="117"/>
                </a:lnTo>
                <a:close/>
                <a:moveTo>
                  <a:pt x="52" y="153"/>
                </a:moveTo>
                <a:lnTo>
                  <a:pt x="54" y="167"/>
                </a:lnTo>
                <a:lnTo>
                  <a:pt x="58" y="180"/>
                </a:lnTo>
                <a:lnTo>
                  <a:pt x="39" y="188"/>
                </a:lnTo>
                <a:lnTo>
                  <a:pt x="37" y="181"/>
                </a:lnTo>
                <a:lnTo>
                  <a:pt x="35" y="172"/>
                </a:lnTo>
                <a:lnTo>
                  <a:pt x="33" y="165"/>
                </a:lnTo>
                <a:lnTo>
                  <a:pt x="30" y="156"/>
                </a:lnTo>
                <a:lnTo>
                  <a:pt x="52" y="153"/>
                </a:lnTo>
                <a:close/>
                <a:moveTo>
                  <a:pt x="58" y="180"/>
                </a:moveTo>
                <a:lnTo>
                  <a:pt x="59" y="181"/>
                </a:lnTo>
                <a:lnTo>
                  <a:pt x="58" y="180"/>
                </a:lnTo>
                <a:lnTo>
                  <a:pt x="49" y="184"/>
                </a:lnTo>
                <a:lnTo>
                  <a:pt x="58" y="180"/>
                </a:lnTo>
                <a:close/>
                <a:moveTo>
                  <a:pt x="58" y="180"/>
                </a:moveTo>
                <a:lnTo>
                  <a:pt x="63" y="187"/>
                </a:lnTo>
                <a:lnTo>
                  <a:pt x="66" y="192"/>
                </a:lnTo>
                <a:lnTo>
                  <a:pt x="52" y="208"/>
                </a:lnTo>
                <a:lnTo>
                  <a:pt x="48" y="204"/>
                </a:lnTo>
                <a:lnTo>
                  <a:pt x="45" y="199"/>
                </a:lnTo>
                <a:lnTo>
                  <a:pt x="42" y="194"/>
                </a:lnTo>
                <a:lnTo>
                  <a:pt x="39" y="188"/>
                </a:lnTo>
                <a:lnTo>
                  <a:pt x="58" y="180"/>
                </a:lnTo>
                <a:close/>
                <a:moveTo>
                  <a:pt x="66" y="192"/>
                </a:moveTo>
                <a:lnTo>
                  <a:pt x="70" y="194"/>
                </a:lnTo>
                <a:lnTo>
                  <a:pt x="74" y="195"/>
                </a:lnTo>
                <a:lnTo>
                  <a:pt x="74" y="216"/>
                </a:lnTo>
                <a:lnTo>
                  <a:pt x="68" y="216"/>
                </a:lnTo>
                <a:lnTo>
                  <a:pt x="63" y="214"/>
                </a:lnTo>
                <a:lnTo>
                  <a:pt x="57" y="212"/>
                </a:lnTo>
                <a:lnTo>
                  <a:pt x="52" y="208"/>
                </a:lnTo>
                <a:lnTo>
                  <a:pt x="66" y="192"/>
                </a:lnTo>
                <a:close/>
                <a:moveTo>
                  <a:pt x="74" y="195"/>
                </a:moveTo>
                <a:lnTo>
                  <a:pt x="75" y="194"/>
                </a:lnTo>
                <a:lnTo>
                  <a:pt x="77" y="194"/>
                </a:lnTo>
                <a:lnTo>
                  <a:pt x="85" y="214"/>
                </a:lnTo>
                <a:lnTo>
                  <a:pt x="79" y="215"/>
                </a:lnTo>
                <a:lnTo>
                  <a:pt x="74" y="216"/>
                </a:lnTo>
                <a:lnTo>
                  <a:pt x="74" y="195"/>
                </a:lnTo>
                <a:close/>
                <a:moveTo>
                  <a:pt x="85" y="214"/>
                </a:moveTo>
                <a:lnTo>
                  <a:pt x="78" y="217"/>
                </a:lnTo>
                <a:lnTo>
                  <a:pt x="85" y="214"/>
                </a:lnTo>
                <a:lnTo>
                  <a:pt x="81" y="203"/>
                </a:lnTo>
                <a:lnTo>
                  <a:pt x="85" y="214"/>
                </a:lnTo>
                <a:close/>
                <a:moveTo>
                  <a:pt x="77" y="194"/>
                </a:moveTo>
                <a:lnTo>
                  <a:pt x="80" y="192"/>
                </a:lnTo>
                <a:lnTo>
                  <a:pt x="83" y="190"/>
                </a:lnTo>
                <a:lnTo>
                  <a:pt x="97" y="206"/>
                </a:lnTo>
                <a:lnTo>
                  <a:pt x="92" y="211"/>
                </a:lnTo>
                <a:lnTo>
                  <a:pt x="85" y="214"/>
                </a:lnTo>
                <a:lnTo>
                  <a:pt x="77" y="194"/>
                </a:lnTo>
                <a:close/>
                <a:moveTo>
                  <a:pt x="97" y="206"/>
                </a:moveTo>
                <a:lnTo>
                  <a:pt x="103" y="201"/>
                </a:lnTo>
                <a:lnTo>
                  <a:pt x="97" y="206"/>
                </a:lnTo>
                <a:lnTo>
                  <a:pt x="90" y="198"/>
                </a:lnTo>
                <a:lnTo>
                  <a:pt x="97" y="206"/>
                </a:lnTo>
                <a:close/>
                <a:moveTo>
                  <a:pt x="83" y="190"/>
                </a:moveTo>
                <a:lnTo>
                  <a:pt x="85" y="188"/>
                </a:lnTo>
                <a:lnTo>
                  <a:pt x="88" y="184"/>
                </a:lnTo>
                <a:lnTo>
                  <a:pt x="106" y="194"/>
                </a:lnTo>
                <a:lnTo>
                  <a:pt x="102" y="201"/>
                </a:lnTo>
                <a:lnTo>
                  <a:pt x="97" y="206"/>
                </a:lnTo>
                <a:lnTo>
                  <a:pt x="83" y="190"/>
                </a:lnTo>
                <a:close/>
                <a:moveTo>
                  <a:pt x="88" y="184"/>
                </a:moveTo>
                <a:lnTo>
                  <a:pt x="91" y="178"/>
                </a:lnTo>
                <a:lnTo>
                  <a:pt x="93" y="172"/>
                </a:lnTo>
                <a:lnTo>
                  <a:pt x="112" y="177"/>
                </a:lnTo>
                <a:lnTo>
                  <a:pt x="110" y="187"/>
                </a:lnTo>
                <a:lnTo>
                  <a:pt x="106" y="194"/>
                </a:lnTo>
                <a:lnTo>
                  <a:pt x="88" y="184"/>
                </a:lnTo>
                <a:close/>
                <a:moveTo>
                  <a:pt x="93" y="172"/>
                </a:moveTo>
                <a:lnTo>
                  <a:pt x="94" y="168"/>
                </a:lnTo>
                <a:lnTo>
                  <a:pt x="93" y="172"/>
                </a:lnTo>
                <a:lnTo>
                  <a:pt x="103" y="174"/>
                </a:lnTo>
                <a:lnTo>
                  <a:pt x="93" y="172"/>
                </a:lnTo>
                <a:close/>
                <a:moveTo>
                  <a:pt x="93" y="172"/>
                </a:moveTo>
                <a:lnTo>
                  <a:pt x="95" y="159"/>
                </a:lnTo>
                <a:lnTo>
                  <a:pt x="97" y="143"/>
                </a:lnTo>
                <a:lnTo>
                  <a:pt x="119" y="145"/>
                </a:lnTo>
                <a:lnTo>
                  <a:pt x="118" y="155"/>
                </a:lnTo>
                <a:lnTo>
                  <a:pt x="116" y="163"/>
                </a:lnTo>
                <a:lnTo>
                  <a:pt x="114" y="170"/>
                </a:lnTo>
                <a:lnTo>
                  <a:pt x="112" y="177"/>
                </a:lnTo>
                <a:lnTo>
                  <a:pt x="93" y="172"/>
                </a:lnTo>
                <a:close/>
                <a:moveTo>
                  <a:pt x="97" y="143"/>
                </a:moveTo>
                <a:lnTo>
                  <a:pt x="98" y="135"/>
                </a:lnTo>
                <a:lnTo>
                  <a:pt x="98" y="126"/>
                </a:lnTo>
                <a:lnTo>
                  <a:pt x="99" y="115"/>
                </a:lnTo>
                <a:lnTo>
                  <a:pt x="99" y="105"/>
                </a:lnTo>
                <a:lnTo>
                  <a:pt x="120" y="105"/>
                </a:lnTo>
                <a:lnTo>
                  <a:pt x="120" y="115"/>
                </a:lnTo>
                <a:lnTo>
                  <a:pt x="120" y="127"/>
                </a:lnTo>
                <a:lnTo>
                  <a:pt x="119" y="136"/>
                </a:lnTo>
                <a:lnTo>
                  <a:pt x="119" y="145"/>
                </a:lnTo>
                <a:lnTo>
                  <a:pt x="97" y="143"/>
                </a:lnTo>
                <a:close/>
                <a:moveTo>
                  <a:pt x="99" y="105"/>
                </a:moveTo>
                <a:lnTo>
                  <a:pt x="98" y="89"/>
                </a:lnTo>
                <a:lnTo>
                  <a:pt x="97" y="75"/>
                </a:lnTo>
                <a:lnTo>
                  <a:pt x="95" y="62"/>
                </a:lnTo>
                <a:lnTo>
                  <a:pt x="93" y="51"/>
                </a:lnTo>
                <a:lnTo>
                  <a:pt x="112" y="45"/>
                </a:lnTo>
                <a:lnTo>
                  <a:pt x="116" y="58"/>
                </a:lnTo>
                <a:lnTo>
                  <a:pt x="118" y="72"/>
                </a:lnTo>
                <a:lnTo>
                  <a:pt x="120" y="87"/>
                </a:lnTo>
                <a:lnTo>
                  <a:pt x="120" y="105"/>
                </a:lnTo>
                <a:lnTo>
                  <a:pt x="99" y="105"/>
                </a:lnTo>
                <a:close/>
                <a:moveTo>
                  <a:pt x="93" y="51"/>
                </a:moveTo>
                <a:lnTo>
                  <a:pt x="90" y="45"/>
                </a:lnTo>
                <a:lnTo>
                  <a:pt x="88" y="39"/>
                </a:lnTo>
                <a:lnTo>
                  <a:pt x="105" y="29"/>
                </a:lnTo>
                <a:lnTo>
                  <a:pt x="109" y="36"/>
                </a:lnTo>
                <a:lnTo>
                  <a:pt x="112" y="45"/>
                </a:lnTo>
                <a:lnTo>
                  <a:pt x="93" y="51"/>
                </a:lnTo>
                <a:close/>
                <a:moveTo>
                  <a:pt x="88" y="39"/>
                </a:moveTo>
                <a:lnTo>
                  <a:pt x="84" y="35"/>
                </a:lnTo>
                <a:lnTo>
                  <a:pt x="82" y="32"/>
                </a:lnTo>
                <a:lnTo>
                  <a:pt x="96" y="17"/>
                </a:lnTo>
                <a:lnTo>
                  <a:pt x="101" y="22"/>
                </a:lnTo>
                <a:lnTo>
                  <a:pt x="105" y="29"/>
                </a:lnTo>
                <a:lnTo>
                  <a:pt x="88" y="39"/>
                </a:lnTo>
                <a:close/>
                <a:moveTo>
                  <a:pt x="96" y="17"/>
                </a:moveTo>
                <a:lnTo>
                  <a:pt x="95" y="16"/>
                </a:lnTo>
                <a:lnTo>
                  <a:pt x="96" y="17"/>
                </a:lnTo>
                <a:lnTo>
                  <a:pt x="89" y="25"/>
                </a:lnTo>
                <a:lnTo>
                  <a:pt x="96" y="17"/>
                </a:lnTo>
                <a:close/>
                <a:moveTo>
                  <a:pt x="82" y="33"/>
                </a:moveTo>
                <a:lnTo>
                  <a:pt x="80" y="32"/>
                </a:lnTo>
                <a:lnTo>
                  <a:pt x="79" y="31"/>
                </a:lnTo>
                <a:lnTo>
                  <a:pt x="85" y="11"/>
                </a:lnTo>
                <a:lnTo>
                  <a:pt x="91" y="14"/>
                </a:lnTo>
                <a:lnTo>
                  <a:pt x="96" y="17"/>
                </a:lnTo>
                <a:lnTo>
                  <a:pt x="82" y="33"/>
                </a:lnTo>
                <a:close/>
                <a:moveTo>
                  <a:pt x="79" y="31"/>
                </a:moveTo>
                <a:lnTo>
                  <a:pt x="77" y="30"/>
                </a:lnTo>
                <a:lnTo>
                  <a:pt x="74" y="30"/>
                </a:lnTo>
                <a:lnTo>
                  <a:pt x="74" y="9"/>
                </a:lnTo>
                <a:lnTo>
                  <a:pt x="80" y="9"/>
                </a:lnTo>
                <a:lnTo>
                  <a:pt x="85" y="11"/>
                </a:lnTo>
                <a:lnTo>
                  <a:pt x="79" y="31"/>
                </a:lnTo>
                <a:close/>
                <a:moveTo>
                  <a:pt x="74" y="30"/>
                </a:moveTo>
                <a:lnTo>
                  <a:pt x="72" y="31"/>
                </a:lnTo>
                <a:lnTo>
                  <a:pt x="70" y="31"/>
                </a:lnTo>
                <a:lnTo>
                  <a:pt x="61" y="12"/>
                </a:lnTo>
                <a:lnTo>
                  <a:pt x="67" y="10"/>
                </a:lnTo>
                <a:lnTo>
                  <a:pt x="74" y="9"/>
                </a:lnTo>
                <a:lnTo>
                  <a:pt x="74" y="30"/>
                </a:lnTo>
                <a:close/>
                <a:moveTo>
                  <a:pt x="70" y="31"/>
                </a:moveTo>
                <a:lnTo>
                  <a:pt x="68" y="33"/>
                </a:lnTo>
                <a:lnTo>
                  <a:pt x="65" y="35"/>
                </a:lnTo>
                <a:lnTo>
                  <a:pt x="49" y="22"/>
                </a:lnTo>
                <a:lnTo>
                  <a:pt x="54" y="17"/>
                </a:lnTo>
                <a:lnTo>
                  <a:pt x="61" y="12"/>
                </a:lnTo>
                <a:lnTo>
                  <a:pt x="70" y="31"/>
                </a:lnTo>
                <a:close/>
                <a:moveTo>
                  <a:pt x="49" y="22"/>
                </a:moveTo>
                <a:lnTo>
                  <a:pt x="48" y="22"/>
                </a:lnTo>
                <a:lnTo>
                  <a:pt x="49" y="22"/>
                </a:lnTo>
                <a:lnTo>
                  <a:pt x="56" y="29"/>
                </a:lnTo>
                <a:lnTo>
                  <a:pt x="49" y="22"/>
                </a:lnTo>
                <a:close/>
                <a:moveTo>
                  <a:pt x="65" y="35"/>
                </a:moveTo>
                <a:lnTo>
                  <a:pt x="62" y="41"/>
                </a:lnTo>
                <a:lnTo>
                  <a:pt x="58" y="48"/>
                </a:lnTo>
                <a:lnTo>
                  <a:pt x="38" y="41"/>
                </a:lnTo>
                <a:lnTo>
                  <a:pt x="43" y="30"/>
                </a:lnTo>
                <a:lnTo>
                  <a:pt x="49" y="22"/>
                </a:lnTo>
                <a:lnTo>
                  <a:pt x="65" y="35"/>
                </a:lnTo>
                <a:close/>
                <a:moveTo>
                  <a:pt x="58" y="48"/>
                </a:moveTo>
                <a:lnTo>
                  <a:pt x="50" y="70"/>
                </a:lnTo>
                <a:lnTo>
                  <a:pt x="58" y="48"/>
                </a:lnTo>
                <a:lnTo>
                  <a:pt x="48" y="45"/>
                </a:lnTo>
                <a:lnTo>
                  <a:pt x="58" y="48"/>
                </a:lnTo>
                <a:close/>
                <a:moveTo>
                  <a:pt x="58" y="48"/>
                </a:moveTo>
                <a:lnTo>
                  <a:pt x="55" y="57"/>
                </a:lnTo>
                <a:lnTo>
                  <a:pt x="53" y="69"/>
                </a:lnTo>
                <a:lnTo>
                  <a:pt x="33" y="65"/>
                </a:lnTo>
                <a:lnTo>
                  <a:pt x="35" y="52"/>
                </a:lnTo>
                <a:lnTo>
                  <a:pt x="38" y="41"/>
                </a:lnTo>
                <a:lnTo>
                  <a:pt x="58" y="48"/>
                </a:lnTo>
                <a:close/>
                <a:moveTo>
                  <a:pt x="53" y="69"/>
                </a:moveTo>
                <a:lnTo>
                  <a:pt x="51" y="78"/>
                </a:lnTo>
                <a:lnTo>
                  <a:pt x="53" y="69"/>
                </a:lnTo>
                <a:lnTo>
                  <a:pt x="43" y="66"/>
                </a:lnTo>
                <a:lnTo>
                  <a:pt x="53" y="69"/>
                </a:lnTo>
                <a:close/>
                <a:moveTo>
                  <a:pt x="53" y="69"/>
                </a:moveTo>
                <a:lnTo>
                  <a:pt x="51" y="80"/>
                </a:lnTo>
                <a:lnTo>
                  <a:pt x="50" y="92"/>
                </a:lnTo>
                <a:lnTo>
                  <a:pt x="29" y="91"/>
                </a:lnTo>
                <a:lnTo>
                  <a:pt x="30" y="79"/>
                </a:lnTo>
                <a:lnTo>
                  <a:pt x="33" y="65"/>
                </a:lnTo>
                <a:lnTo>
                  <a:pt x="53" y="69"/>
                </a:lnTo>
                <a:close/>
                <a:moveTo>
                  <a:pt x="50" y="92"/>
                </a:moveTo>
                <a:lnTo>
                  <a:pt x="50" y="106"/>
                </a:lnTo>
                <a:lnTo>
                  <a:pt x="49" y="117"/>
                </a:lnTo>
                <a:lnTo>
                  <a:pt x="28" y="117"/>
                </a:lnTo>
                <a:lnTo>
                  <a:pt x="28" y="104"/>
                </a:lnTo>
                <a:lnTo>
                  <a:pt x="29" y="91"/>
                </a:lnTo>
                <a:lnTo>
                  <a:pt x="50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02" name="Freeform 110"/>
          <p:cNvSpPr>
            <a:spLocks noEditPoints="1"/>
          </p:cNvSpPr>
          <p:nvPr/>
        </p:nvSpPr>
        <p:spPr bwMode="auto">
          <a:xfrm>
            <a:off x="1255713" y="2035175"/>
            <a:ext cx="77787" cy="119062"/>
          </a:xfrm>
          <a:custGeom>
            <a:avLst/>
            <a:gdLst>
              <a:gd name="T0" fmla="*/ 22 w 148"/>
              <a:gd name="T1" fmla="*/ 99 h 225"/>
              <a:gd name="T2" fmla="*/ 26 w 148"/>
              <a:gd name="T3" fmla="*/ 72 h 225"/>
              <a:gd name="T4" fmla="*/ 35 w 148"/>
              <a:gd name="T5" fmla="*/ 50 h 225"/>
              <a:gd name="T6" fmla="*/ 46 w 148"/>
              <a:gd name="T7" fmla="*/ 34 h 225"/>
              <a:gd name="T8" fmla="*/ 54 w 148"/>
              <a:gd name="T9" fmla="*/ 28 h 225"/>
              <a:gd name="T10" fmla="*/ 41 w 148"/>
              <a:gd name="T11" fmla="*/ 11 h 225"/>
              <a:gd name="T12" fmla="*/ 65 w 148"/>
              <a:gd name="T13" fmla="*/ 0 h 225"/>
              <a:gd name="T14" fmla="*/ 81 w 148"/>
              <a:gd name="T15" fmla="*/ 0 h 225"/>
              <a:gd name="T16" fmla="*/ 79 w 148"/>
              <a:gd name="T17" fmla="*/ 21 h 225"/>
              <a:gd name="T18" fmla="*/ 123 w 148"/>
              <a:gd name="T19" fmla="*/ 27 h 225"/>
              <a:gd name="T20" fmla="*/ 107 w 148"/>
              <a:gd name="T21" fmla="*/ 39 h 225"/>
              <a:gd name="T22" fmla="*/ 134 w 148"/>
              <a:gd name="T23" fmla="*/ 44 h 225"/>
              <a:gd name="T24" fmla="*/ 107 w 148"/>
              <a:gd name="T25" fmla="*/ 39 h 225"/>
              <a:gd name="T26" fmla="*/ 126 w 148"/>
              <a:gd name="T27" fmla="*/ 111 h 225"/>
              <a:gd name="T28" fmla="*/ 148 w 148"/>
              <a:gd name="T29" fmla="*/ 119 h 225"/>
              <a:gd name="T30" fmla="*/ 148 w 148"/>
              <a:gd name="T31" fmla="*/ 111 h 225"/>
              <a:gd name="T32" fmla="*/ 145 w 148"/>
              <a:gd name="T33" fmla="*/ 144 h 225"/>
              <a:gd name="T34" fmla="*/ 137 w 148"/>
              <a:gd name="T35" fmla="*/ 173 h 225"/>
              <a:gd name="T36" fmla="*/ 117 w 148"/>
              <a:gd name="T37" fmla="*/ 205 h 225"/>
              <a:gd name="T38" fmla="*/ 89 w 148"/>
              <a:gd name="T39" fmla="*/ 200 h 225"/>
              <a:gd name="T40" fmla="*/ 84 w 148"/>
              <a:gd name="T41" fmla="*/ 201 h 225"/>
              <a:gd name="T42" fmla="*/ 72 w 148"/>
              <a:gd name="T43" fmla="*/ 203 h 225"/>
              <a:gd name="T44" fmla="*/ 48 w 148"/>
              <a:gd name="T45" fmla="*/ 219 h 225"/>
              <a:gd name="T46" fmla="*/ 72 w 148"/>
              <a:gd name="T47" fmla="*/ 225 h 225"/>
              <a:gd name="T48" fmla="*/ 39 w 148"/>
              <a:gd name="T49" fmla="*/ 183 h 225"/>
              <a:gd name="T50" fmla="*/ 9 w 148"/>
              <a:gd name="T51" fmla="*/ 170 h 225"/>
              <a:gd name="T52" fmla="*/ 35 w 148"/>
              <a:gd name="T53" fmla="*/ 176 h 225"/>
              <a:gd name="T54" fmla="*/ 20 w 148"/>
              <a:gd name="T55" fmla="*/ 114 h 225"/>
              <a:gd name="T56" fmla="*/ 50 w 148"/>
              <a:gd name="T57" fmla="*/ 127 h 225"/>
              <a:gd name="T58" fmla="*/ 28 w 148"/>
              <a:gd name="T59" fmla="*/ 128 h 225"/>
              <a:gd name="T60" fmla="*/ 36 w 148"/>
              <a:gd name="T61" fmla="*/ 181 h 225"/>
              <a:gd name="T62" fmla="*/ 59 w 148"/>
              <a:gd name="T63" fmla="*/ 180 h 225"/>
              <a:gd name="T64" fmla="*/ 47 w 148"/>
              <a:gd name="T65" fmla="*/ 204 h 225"/>
              <a:gd name="T66" fmla="*/ 73 w 148"/>
              <a:gd name="T67" fmla="*/ 195 h 225"/>
              <a:gd name="T68" fmla="*/ 73 w 148"/>
              <a:gd name="T69" fmla="*/ 195 h 225"/>
              <a:gd name="T70" fmla="*/ 86 w 148"/>
              <a:gd name="T71" fmla="*/ 214 h 225"/>
              <a:gd name="T72" fmla="*/ 83 w 148"/>
              <a:gd name="T73" fmla="*/ 190 h 225"/>
              <a:gd name="T74" fmla="*/ 96 w 148"/>
              <a:gd name="T75" fmla="*/ 206 h 225"/>
              <a:gd name="T76" fmla="*/ 101 w 148"/>
              <a:gd name="T77" fmla="*/ 201 h 225"/>
              <a:gd name="T78" fmla="*/ 110 w 148"/>
              <a:gd name="T79" fmla="*/ 187 h 225"/>
              <a:gd name="T80" fmla="*/ 92 w 148"/>
              <a:gd name="T81" fmla="*/ 172 h 225"/>
              <a:gd name="T82" fmla="*/ 114 w 148"/>
              <a:gd name="T83" fmla="*/ 170 h 225"/>
              <a:gd name="T84" fmla="*/ 98 w 148"/>
              <a:gd name="T85" fmla="*/ 105 h 225"/>
              <a:gd name="T86" fmla="*/ 98 w 148"/>
              <a:gd name="T87" fmla="*/ 105 h 225"/>
              <a:gd name="T88" fmla="*/ 118 w 148"/>
              <a:gd name="T89" fmla="*/ 72 h 225"/>
              <a:gd name="T90" fmla="*/ 106 w 148"/>
              <a:gd name="T91" fmla="*/ 29 h 225"/>
              <a:gd name="T92" fmla="*/ 95 w 148"/>
              <a:gd name="T93" fmla="*/ 17 h 225"/>
              <a:gd name="T94" fmla="*/ 88 w 148"/>
              <a:gd name="T95" fmla="*/ 25 h 225"/>
              <a:gd name="T96" fmla="*/ 95 w 148"/>
              <a:gd name="T97" fmla="*/ 17 h 225"/>
              <a:gd name="T98" fmla="*/ 85 w 148"/>
              <a:gd name="T99" fmla="*/ 11 h 225"/>
              <a:gd name="T100" fmla="*/ 74 w 148"/>
              <a:gd name="T101" fmla="*/ 9 h 225"/>
              <a:gd name="T102" fmla="*/ 60 w 148"/>
              <a:gd name="T103" fmla="*/ 12 h 225"/>
              <a:gd name="T104" fmla="*/ 64 w 148"/>
              <a:gd name="T105" fmla="*/ 35 h 225"/>
              <a:gd name="T106" fmla="*/ 58 w 148"/>
              <a:gd name="T107" fmla="*/ 48 h 225"/>
              <a:gd name="T108" fmla="*/ 53 w 148"/>
              <a:gd name="T109" fmla="*/ 69 h 225"/>
              <a:gd name="T110" fmla="*/ 53 w 148"/>
              <a:gd name="T111" fmla="*/ 69 h 225"/>
              <a:gd name="T112" fmla="*/ 30 w 148"/>
              <a:gd name="T113" fmla="*/ 79 h 225"/>
              <a:gd name="T114" fmla="*/ 28 w 148"/>
              <a:gd name="T115" fmla="*/ 104 h 2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8"/>
              <a:gd name="T175" fmla="*/ 0 h 225"/>
              <a:gd name="T176" fmla="*/ 148 w 148"/>
              <a:gd name="T177" fmla="*/ 225 h 22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8" h="225">
                <a:moveTo>
                  <a:pt x="0" y="114"/>
                </a:moveTo>
                <a:lnTo>
                  <a:pt x="0" y="105"/>
                </a:lnTo>
                <a:lnTo>
                  <a:pt x="0" y="97"/>
                </a:lnTo>
                <a:lnTo>
                  <a:pt x="1" y="88"/>
                </a:lnTo>
                <a:lnTo>
                  <a:pt x="2" y="81"/>
                </a:lnTo>
                <a:lnTo>
                  <a:pt x="23" y="84"/>
                </a:lnTo>
                <a:lnTo>
                  <a:pt x="22" y="99"/>
                </a:lnTo>
                <a:lnTo>
                  <a:pt x="20" y="114"/>
                </a:lnTo>
                <a:lnTo>
                  <a:pt x="0" y="114"/>
                </a:lnTo>
                <a:close/>
                <a:moveTo>
                  <a:pt x="2" y="81"/>
                </a:moveTo>
                <a:lnTo>
                  <a:pt x="6" y="65"/>
                </a:lnTo>
                <a:lnTo>
                  <a:pt x="10" y="52"/>
                </a:lnTo>
                <a:lnTo>
                  <a:pt x="30" y="60"/>
                </a:lnTo>
                <a:lnTo>
                  <a:pt x="26" y="72"/>
                </a:lnTo>
                <a:lnTo>
                  <a:pt x="23" y="84"/>
                </a:lnTo>
                <a:lnTo>
                  <a:pt x="2" y="81"/>
                </a:lnTo>
                <a:close/>
                <a:moveTo>
                  <a:pt x="10" y="52"/>
                </a:moveTo>
                <a:lnTo>
                  <a:pt x="16" y="39"/>
                </a:lnTo>
                <a:lnTo>
                  <a:pt x="24" y="28"/>
                </a:lnTo>
                <a:lnTo>
                  <a:pt x="40" y="41"/>
                </a:lnTo>
                <a:lnTo>
                  <a:pt x="35" y="50"/>
                </a:lnTo>
                <a:lnTo>
                  <a:pt x="30" y="60"/>
                </a:lnTo>
                <a:lnTo>
                  <a:pt x="10" y="52"/>
                </a:lnTo>
                <a:close/>
                <a:moveTo>
                  <a:pt x="24" y="28"/>
                </a:moveTo>
                <a:lnTo>
                  <a:pt x="32" y="19"/>
                </a:lnTo>
                <a:lnTo>
                  <a:pt x="41" y="11"/>
                </a:lnTo>
                <a:lnTo>
                  <a:pt x="54" y="28"/>
                </a:lnTo>
                <a:lnTo>
                  <a:pt x="46" y="34"/>
                </a:lnTo>
                <a:lnTo>
                  <a:pt x="40" y="41"/>
                </a:lnTo>
                <a:lnTo>
                  <a:pt x="24" y="28"/>
                </a:lnTo>
                <a:close/>
                <a:moveTo>
                  <a:pt x="54" y="28"/>
                </a:moveTo>
                <a:lnTo>
                  <a:pt x="52" y="29"/>
                </a:lnTo>
                <a:lnTo>
                  <a:pt x="54" y="28"/>
                </a:lnTo>
                <a:lnTo>
                  <a:pt x="47" y="20"/>
                </a:lnTo>
                <a:lnTo>
                  <a:pt x="54" y="28"/>
                </a:lnTo>
                <a:close/>
                <a:moveTo>
                  <a:pt x="41" y="11"/>
                </a:moveTo>
                <a:lnTo>
                  <a:pt x="48" y="6"/>
                </a:lnTo>
                <a:lnTo>
                  <a:pt x="57" y="2"/>
                </a:lnTo>
                <a:lnTo>
                  <a:pt x="64" y="23"/>
                </a:lnTo>
                <a:lnTo>
                  <a:pt x="59" y="25"/>
                </a:lnTo>
                <a:lnTo>
                  <a:pt x="54" y="28"/>
                </a:lnTo>
                <a:lnTo>
                  <a:pt x="41" y="11"/>
                </a:lnTo>
                <a:close/>
                <a:moveTo>
                  <a:pt x="57" y="2"/>
                </a:moveTo>
                <a:lnTo>
                  <a:pt x="46" y="6"/>
                </a:lnTo>
                <a:lnTo>
                  <a:pt x="57" y="2"/>
                </a:lnTo>
                <a:lnTo>
                  <a:pt x="61" y="12"/>
                </a:lnTo>
                <a:lnTo>
                  <a:pt x="57" y="2"/>
                </a:lnTo>
                <a:close/>
                <a:moveTo>
                  <a:pt x="57" y="2"/>
                </a:moveTo>
                <a:lnTo>
                  <a:pt x="65" y="0"/>
                </a:lnTo>
                <a:lnTo>
                  <a:pt x="74" y="0"/>
                </a:lnTo>
                <a:lnTo>
                  <a:pt x="74" y="21"/>
                </a:lnTo>
                <a:lnTo>
                  <a:pt x="69" y="21"/>
                </a:lnTo>
                <a:lnTo>
                  <a:pt x="64" y="23"/>
                </a:lnTo>
                <a:lnTo>
                  <a:pt x="57" y="2"/>
                </a:lnTo>
                <a:close/>
                <a:moveTo>
                  <a:pt x="74" y="0"/>
                </a:moveTo>
                <a:lnTo>
                  <a:pt x="81" y="0"/>
                </a:lnTo>
                <a:lnTo>
                  <a:pt x="88" y="1"/>
                </a:lnTo>
                <a:lnTo>
                  <a:pt x="94" y="3"/>
                </a:lnTo>
                <a:lnTo>
                  <a:pt x="100" y="6"/>
                </a:lnTo>
                <a:lnTo>
                  <a:pt x="90" y="25"/>
                </a:lnTo>
                <a:lnTo>
                  <a:pt x="87" y="23"/>
                </a:lnTo>
                <a:lnTo>
                  <a:pt x="83" y="22"/>
                </a:lnTo>
                <a:lnTo>
                  <a:pt x="79" y="21"/>
                </a:lnTo>
                <a:lnTo>
                  <a:pt x="74" y="21"/>
                </a:lnTo>
                <a:lnTo>
                  <a:pt x="74" y="0"/>
                </a:lnTo>
                <a:close/>
                <a:moveTo>
                  <a:pt x="100" y="6"/>
                </a:moveTo>
                <a:lnTo>
                  <a:pt x="107" y="10"/>
                </a:lnTo>
                <a:lnTo>
                  <a:pt x="113" y="16"/>
                </a:lnTo>
                <a:lnTo>
                  <a:pt x="118" y="21"/>
                </a:lnTo>
                <a:lnTo>
                  <a:pt x="123" y="27"/>
                </a:lnTo>
                <a:lnTo>
                  <a:pt x="107" y="39"/>
                </a:lnTo>
                <a:lnTo>
                  <a:pt x="102" y="35"/>
                </a:lnTo>
                <a:lnTo>
                  <a:pt x="98" y="31"/>
                </a:lnTo>
                <a:lnTo>
                  <a:pt x="94" y="28"/>
                </a:lnTo>
                <a:lnTo>
                  <a:pt x="90" y="25"/>
                </a:lnTo>
                <a:lnTo>
                  <a:pt x="100" y="6"/>
                </a:lnTo>
                <a:close/>
                <a:moveTo>
                  <a:pt x="107" y="39"/>
                </a:moveTo>
                <a:lnTo>
                  <a:pt x="110" y="45"/>
                </a:lnTo>
                <a:lnTo>
                  <a:pt x="107" y="39"/>
                </a:lnTo>
                <a:lnTo>
                  <a:pt x="115" y="33"/>
                </a:lnTo>
                <a:lnTo>
                  <a:pt x="107" y="39"/>
                </a:lnTo>
                <a:close/>
                <a:moveTo>
                  <a:pt x="123" y="27"/>
                </a:moveTo>
                <a:lnTo>
                  <a:pt x="129" y="35"/>
                </a:lnTo>
                <a:lnTo>
                  <a:pt x="134" y="44"/>
                </a:lnTo>
                <a:lnTo>
                  <a:pt x="139" y="54"/>
                </a:lnTo>
                <a:lnTo>
                  <a:pt x="142" y="64"/>
                </a:lnTo>
                <a:lnTo>
                  <a:pt x="121" y="70"/>
                </a:lnTo>
                <a:lnTo>
                  <a:pt x="119" y="61"/>
                </a:lnTo>
                <a:lnTo>
                  <a:pt x="115" y="54"/>
                </a:lnTo>
                <a:lnTo>
                  <a:pt x="111" y="47"/>
                </a:lnTo>
                <a:lnTo>
                  <a:pt x="107" y="39"/>
                </a:lnTo>
                <a:lnTo>
                  <a:pt x="123" y="27"/>
                </a:lnTo>
                <a:close/>
                <a:moveTo>
                  <a:pt x="142" y="64"/>
                </a:moveTo>
                <a:lnTo>
                  <a:pt x="144" y="75"/>
                </a:lnTo>
                <a:lnTo>
                  <a:pt x="146" y="86"/>
                </a:lnTo>
                <a:lnTo>
                  <a:pt x="147" y="99"/>
                </a:lnTo>
                <a:lnTo>
                  <a:pt x="148" y="111"/>
                </a:lnTo>
                <a:lnTo>
                  <a:pt x="126" y="111"/>
                </a:lnTo>
                <a:lnTo>
                  <a:pt x="126" y="100"/>
                </a:lnTo>
                <a:lnTo>
                  <a:pt x="125" y="89"/>
                </a:lnTo>
                <a:lnTo>
                  <a:pt x="124" y="79"/>
                </a:lnTo>
                <a:lnTo>
                  <a:pt x="121" y="70"/>
                </a:lnTo>
                <a:lnTo>
                  <a:pt x="142" y="64"/>
                </a:lnTo>
                <a:close/>
                <a:moveTo>
                  <a:pt x="148" y="111"/>
                </a:moveTo>
                <a:lnTo>
                  <a:pt x="148" y="119"/>
                </a:lnTo>
                <a:lnTo>
                  <a:pt x="147" y="128"/>
                </a:lnTo>
                <a:lnTo>
                  <a:pt x="146" y="136"/>
                </a:lnTo>
                <a:lnTo>
                  <a:pt x="145" y="144"/>
                </a:lnTo>
                <a:lnTo>
                  <a:pt x="124" y="141"/>
                </a:lnTo>
                <a:lnTo>
                  <a:pt x="126" y="127"/>
                </a:lnTo>
                <a:lnTo>
                  <a:pt x="126" y="111"/>
                </a:lnTo>
                <a:lnTo>
                  <a:pt x="148" y="111"/>
                </a:lnTo>
                <a:close/>
                <a:moveTo>
                  <a:pt x="145" y="144"/>
                </a:moveTo>
                <a:lnTo>
                  <a:pt x="142" y="159"/>
                </a:lnTo>
                <a:lnTo>
                  <a:pt x="137" y="173"/>
                </a:lnTo>
                <a:lnTo>
                  <a:pt x="118" y="165"/>
                </a:lnTo>
                <a:lnTo>
                  <a:pt x="121" y="154"/>
                </a:lnTo>
                <a:lnTo>
                  <a:pt x="124" y="141"/>
                </a:lnTo>
                <a:lnTo>
                  <a:pt x="145" y="144"/>
                </a:lnTo>
                <a:close/>
                <a:moveTo>
                  <a:pt x="137" y="173"/>
                </a:moveTo>
                <a:lnTo>
                  <a:pt x="132" y="186"/>
                </a:lnTo>
                <a:lnTo>
                  <a:pt x="125" y="196"/>
                </a:lnTo>
                <a:lnTo>
                  <a:pt x="108" y="184"/>
                </a:lnTo>
                <a:lnTo>
                  <a:pt x="113" y="175"/>
                </a:lnTo>
                <a:lnTo>
                  <a:pt x="118" y="165"/>
                </a:lnTo>
                <a:lnTo>
                  <a:pt x="137" y="173"/>
                </a:lnTo>
                <a:close/>
                <a:moveTo>
                  <a:pt x="108" y="184"/>
                </a:moveTo>
                <a:lnTo>
                  <a:pt x="128" y="154"/>
                </a:lnTo>
                <a:lnTo>
                  <a:pt x="108" y="184"/>
                </a:lnTo>
                <a:lnTo>
                  <a:pt x="116" y="190"/>
                </a:lnTo>
                <a:lnTo>
                  <a:pt x="108" y="184"/>
                </a:lnTo>
                <a:close/>
                <a:moveTo>
                  <a:pt x="125" y="196"/>
                </a:moveTo>
                <a:lnTo>
                  <a:pt x="117" y="205"/>
                </a:lnTo>
                <a:lnTo>
                  <a:pt x="109" y="213"/>
                </a:lnTo>
                <a:lnTo>
                  <a:pt x="96" y="195"/>
                </a:lnTo>
                <a:lnTo>
                  <a:pt x="102" y="190"/>
                </a:lnTo>
                <a:lnTo>
                  <a:pt x="108" y="184"/>
                </a:lnTo>
                <a:lnTo>
                  <a:pt x="125" y="196"/>
                </a:lnTo>
                <a:close/>
                <a:moveTo>
                  <a:pt x="96" y="195"/>
                </a:moveTo>
                <a:lnTo>
                  <a:pt x="89" y="200"/>
                </a:lnTo>
                <a:lnTo>
                  <a:pt x="96" y="195"/>
                </a:lnTo>
                <a:lnTo>
                  <a:pt x="102" y="203"/>
                </a:lnTo>
                <a:lnTo>
                  <a:pt x="96" y="195"/>
                </a:lnTo>
                <a:close/>
                <a:moveTo>
                  <a:pt x="109" y="213"/>
                </a:moveTo>
                <a:lnTo>
                  <a:pt x="99" y="218"/>
                </a:lnTo>
                <a:lnTo>
                  <a:pt x="91" y="222"/>
                </a:lnTo>
                <a:lnTo>
                  <a:pt x="84" y="201"/>
                </a:lnTo>
                <a:lnTo>
                  <a:pt x="90" y="199"/>
                </a:lnTo>
                <a:lnTo>
                  <a:pt x="96" y="195"/>
                </a:lnTo>
                <a:lnTo>
                  <a:pt x="109" y="213"/>
                </a:lnTo>
                <a:close/>
                <a:moveTo>
                  <a:pt x="91" y="222"/>
                </a:moveTo>
                <a:lnTo>
                  <a:pt x="82" y="224"/>
                </a:lnTo>
                <a:lnTo>
                  <a:pt x="72" y="225"/>
                </a:lnTo>
                <a:lnTo>
                  <a:pt x="72" y="203"/>
                </a:lnTo>
                <a:lnTo>
                  <a:pt x="79" y="203"/>
                </a:lnTo>
                <a:lnTo>
                  <a:pt x="84" y="201"/>
                </a:lnTo>
                <a:lnTo>
                  <a:pt x="91" y="222"/>
                </a:lnTo>
                <a:close/>
                <a:moveTo>
                  <a:pt x="72" y="225"/>
                </a:moveTo>
                <a:lnTo>
                  <a:pt x="64" y="224"/>
                </a:lnTo>
                <a:lnTo>
                  <a:pt x="56" y="222"/>
                </a:lnTo>
                <a:lnTo>
                  <a:pt x="48" y="219"/>
                </a:lnTo>
                <a:lnTo>
                  <a:pt x="41" y="215"/>
                </a:lnTo>
                <a:lnTo>
                  <a:pt x="53" y="197"/>
                </a:lnTo>
                <a:lnTo>
                  <a:pt x="58" y="200"/>
                </a:lnTo>
                <a:lnTo>
                  <a:pt x="62" y="202"/>
                </a:lnTo>
                <a:lnTo>
                  <a:pt x="67" y="203"/>
                </a:lnTo>
                <a:lnTo>
                  <a:pt x="72" y="203"/>
                </a:lnTo>
                <a:lnTo>
                  <a:pt x="72" y="225"/>
                </a:lnTo>
                <a:close/>
                <a:moveTo>
                  <a:pt x="41" y="215"/>
                </a:moveTo>
                <a:lnTo>
                  <a:pt x="34" y="210"/>
                </a:lnTo>
                <a:lnTo>
                  <a:pt x="28" y="202"/>
                </a:lnTo>
                <a:lnTo>
                  <a:pt x="23" y="195"/>
                </a:lnTo>
                <a:lnTo>
                  <a:pt x="16" y="187"/>
                </a:lnTo>
                <a:lnTo>
                  <a:pt x="35" y="176"/>
                </a:lnTo>
                <a:lnTo>
                  <a:pt x="39" y="183"/>
                </a:lnTo>
                <a:lnTo>
                  <a:pt x="43" y="189"/>
                </a:lnTo>
                <a:lnTo>
                  <a:pt x="48" y="194"/>
                </a:lnTo>
                <a:lnTo>
                  <a:pt x="53" y="197"/>
                </a:lnTo>
                <a:lnTo>
                  <a:pt x="41" y="215"/>
                </a:lnTo>
                <a:close/>
                <a:moveTo>
                  <a:pt x="16" y="187"/>
                </a:moveTo>
                <a:lnTo>
                  <a:pt x="12" y="178"/>
                </a:lnTo>
                <a:lnTo>
                  <a:pt x="9" y="170"/>
                </a:lnTo>
                <a:lnTo>
                  <a:pt x="6" y="162"/>
                </a:lnTo>
                <a:lnTo>
                  <a:pt x="4" y="153"/>
                </a:lnTo>
                <a:lnTo>
                  <a:pt x="25" y="148"/>
                </a:lnTo>
                <a:lnTo>
                  <a:pt x="27" y="156"/>
                </a:lnTo>
                <a:lnTo>
                  <a:pt x="29" y="163"/>
                </a:lnTo>
                <a:lnTo>
                  <a:pt x="32" y="169"/>
                </a:lnTo>
                <a:lnTo>
                  <a:pt x="35" y="176"/>
                </a:lnTo>
                <a:lnTo>
                  <a:pt x="16" y="187"/>
                </a:lnTo>
                <a:close/>
                <a:moveTo>
                  <a:pt x="4" y="153"/>
                </a:moveTo>
                <a:lnTo>
                  <a:pt x="2" y="143"/>
                </a:lnTo>
                <a:lnTo>
                  <a:pt x="1" y="134"/>
                </a:lnTo>
                <a:lnTo>
                  <a:pt x="0" y="125"/>
                </a:lnTo>
                <a:lnTo>
                  <a:pt x="0" y="114"/>
                </a:lnTo>
                <a:lnTo>
                  <a:pt x="20" y="114"/>
                </a:lnTo>
                <a:lnTo>
                  <a:pt x="20" y="122"/>
                </a:lnTo>
                <a:lnTo>
                  <a:pt x="22" y="132"/>
                </a:lnTo>
                <a:lnTo>
                  <a:pt x="23" y="140"/>
                </a:lnTo>
                <a:lnTo>
                  <a:pt x="25" y="148"/>
                </a:lnTo>
                <a:lnTo>
                  <a:pt x="4" y="153"/>
                </a:lnTo>
                <a:close/>
                <a:moveTo>
                  <a:pt x="50" y="117"/>
                </a:moveTo>
                <a:lnTo>
                  <a:pt x="50" y="127"/>
                </a:lnTo>
                <a:lnTo>
                  <a:pt x="50" y="136"/>
                </a:lnTo>
                <a:lnTo>
                  <a:pt x="51" y="144"/>
                </a:lnTo>
                <a:lnTo>
                  <a:pt x="52" y="153"/>
                </a:lnTo>
                <a:lnTo>
                  <a:pt x="31" y="156"/>
                </a:lnTo>
                <a:lnTo>
                  <a:pt x="30" y="147"/>
                </a:lnTo>
                <a:lnTo>
                  <a:pt x="29" y="138"/>
                </a:lnTo>
                <a:lnTo>
                  <a:pt x="28" y="128"/>
                </a:lnTo>
                <a:lnTo>
                  <a:pt x="28" y="117"/>
                </a:lnTo>
                <a:lnTo>
                  <a:pt x="50" y="117"/>
                </a:lnTo>
                <a:close/>
                <a:moveTo>
                  <a:pt x="52" y="153"/>
                </a:moveTo>
                <a:lnTo>
                  <a:pt x="55" y="167"/>
                </a:lnTo>
                <a:lnTo>
                  <a:pt x="58" y="180"/>
                </a:lnTo>
                <a:lnTo>
                  <a:pt x="38" y="188"/>
                </a:lnTo>
                <a:lnTo>
                  <a:pt x="36" y="181"/>
                </a:lnTo>
                <a:lnTo>
                  <a:pt x="34" y="172"/>
                </a:lnTo>
                <a:lnTo>
                  <a:pt x="32" y="165"/>
                </a:lnTo>
                <a:lnTo>
                  <a:pt x="31" y="156"/>
                </a:lnTo>
                <a:lnTo>
                  <a:pt x="52" y="153"/>
                </a:lnTo>
                <a:close/>
                <a:moveTo>
                  <a:pt x="58" y="180"/>
                </a:moveTo>
                <a:lnTo>
                  <a:pt x="59" y="181"/>
                </a:lnTo>
                <a:lnTo>
                  <a:pt x="59" y="180"/>
                </a:lnTo>
                <a:lnTo>
                  <a:pt x="48" y="184"/>
                </a:lnTo>
                <a:lnTo>
                  <a:pt x="58" y="180"/>
                </a:lnTo>
                <a:close/>
                <a:moveTo>
                  <a:pt x="59" y="180"/>
                </a:moveTo>
                <a:lnTo>
                  <a:pt x="62" y="187"/>
                </a:lnTo>
                <a:lnTo>
                  <a:pt x="66" y="192"/>
                </a:lnTo>
                <a:lnTo>
                  <a:pt x="52" y="208"/>
                </a:lnTo>
                <a:lnTo>
                  <a:pt x="47" y="204"/>
                </a:lnTo>
                <a:lnTo>
                  <a:pt x="44" y="199"/>
                </a:lnTo>
                <a:lnTo>
                  <a:pt x="41" y="194"/>
                </a:lnTo>
                <a:lnTo>
                  <a:pt x="38" y="188"/>
                </a:lnTo>
                <a:lnTo>
                  <a:pt x="59" y="180"/>
                </a:lnTo>
                <a:close/>
                <a:moveTo>
                  <a:pt x="66" y="192"/>
                </a:moveTo>
                <a:lnTo>
                  <a:pt x="69" y="194"/>
                </a:lnTo>
                <a:lnTo>
                  <a:pt x="73" y="195"/>
                </a:lnTo>
                <a:lnTo>
                  <a:pt x="73" y="216"/>
                </a:lnTo>
                <a:lnTo>
                  <a:pt x="67" y="216"/>
                </a:lnTo>
                <a:lnTo>
                  <a:pt x="62" y="214"/>
                </a:lnTo>
                <a:lnTo>
                  <a:pt x="57" y="212"/>
                </a:lnTo>
                <a:lnTo>
                  <a:pt x="52" y="208"/>
                </a:lnTo>
                <a:lnTo>
                  <a:pt x="66" y="192"/>
                </a:lnTo>
                <a:close/>
                <a:moveTo>
                  <a:pt x="73" y="195"/>
                </a:moveTo>
                <a:lnTo>
                  <a:pt x="74" y="194"/>
                </a:lnTo>
                <a:lnTo>
                  <a:pt x="77" y="194"/>
                </a:lnTo>
                <a:lnTo>
                  <a:pt x="85" y="214"/>
                </a:lnTo>
                <a:lnTo>
                  <a:pt x="80" y="215"/>
                </a:lnTo>
                <a:lnTo>
                  <a:pt x="73" y="216"/>
                </a:lnTo>
                <a:lnTo>
                  <a:pt x="73" y="195"/>
                </a:lnTo>
                <a:close/>
                <a:moveTo>
                  <a:pt x="86" y="214"/>
                </a:moveTo>
                <a:lnTo>
                  <a:pt x="78" y="217"/>
                </a:lnTo>
                <a:lnTo>
                  <a:pt x="85" y="214"/>
                </a:lnTo>
                <a:lnTo>
                  <a:pt x="81" y="203"/>
                </a:lnTo>
                <a:lnTo>
                  <a:pt x="86" y="214"/>
                </a:lnTo>
                <a:close/>
                <a:moveTo>
                  <a:pt x="77" y="194"/>
                </a:moveTo>
                <a:lnTo>
                  <a:pt x="80" y="192"/>
                </a:lnTo>
                <a:lnTo>
                  <a:pt x="83" y="190"/>
                </a:lnTo>
                <a:lnTo>
                  <a:pt x="96" y="206"/>
                </a:lnTo>
                <a:lnTo>
                  <a:pt x="91" y="211"/>
                </a:lnTo>
                <a:lnTo>
                  <a:pt x="86" y="214"/>
                </a:lnTo>
                <a:lnTo>
                  <a:pt x="77" y="194"/>
                </a:lnTo>
                <a:close/>
                <a:moveTo>
                  <a:pt x="96" y="206"/>
                </a:moveTo>
                <a:lnTo>
                  <a:pt x="102" y="201"/>
                </a:lnTo>
                <a:lnTo>
                  <a:pt x="96" y="206"/>
                </a:lnTo>
                <a:lnTo>
                  <a:pt x="89" y="198"/>
                </a:lnTo>
                <a:lnTo>
                  <a:pt x="96" y="206"/>
                </a:lnTo>
                <a:close/>
                <a:moveTo>
                  <a:pt x="83" y="190"/>
                </a:moveTo>
                <a:lnTo>
                  <a:pt x="85" y="188"/>
                </a:lnTo>
                <a:lnTo>
                  <a:pt x="88" y="184"/>
                </a:lnTo>
                <a:lnTo>
                  <a:pt x="107" y="194"/>
                </a:lnTo>
                <a:lnTo>
                  <a:pt x="101" y="201"/>
                </a:lnTo>
                <a:lnTo>
                  <a:pt x="96" y="206"/>
                </a:lnTo>
                <a:lnTo>
                  <a:pt x="83" y="190"/>
                </a:lnTo>
                <a:close/>
                <a:moveTo>
                  <a:pt x="88" y="184"/>
                </a:moveTo>
                <a:lnTo>
                  <a:pt x="90" y="178"/>
                </a:lnTo>
                <a:lnTo>
                  <a:pt x="92" y="172"/>
                </a:lnTo>
                <a:lnTo>
                  <a:pt x="113" y="177"/>
                </a:lnTo>
                <a:lnTo>
                  <a:pt x="110" y="187"/>
                </a:lnTo>
                <a:lnTo>
                  <a:pt x="107" y="194"/>
                </a:lnTo>
                <a:lnTo>
                  <a:pt x="88" y="184"/>
                </a:lnTo>
                <a:close/>
                <a:moveTo>
                  <a:pt x="92" y="172"/>
                </a:moveTo>
                <a:lnTo>
                  <a:pt x="93" y="168"/>
                </a:lnTo>
                <a:lnTo>
                  <a:pt x="92" y="172"/>
                </a:lnTo>
                <a:lnTo>
                  <a:pt x="102" y="174"/>
                </a:lnTo>
                <a:lnTo>
                  <a:pt x="92" y="172"/>
                </a:lnTo>
                <a:close/>
                <a:moveTo>
                  <a:pt x="92" y="172"/>
                </a:moveTo>
                <a:lnTo>
                  <a:pt x="94" y="159"/>
                </a:lnTo>
                <a:lnTo>
                  <a:pt x="96" y="143"/>
                </a:lnTo>
                <a:lnTo>
                  <a:pt x="118" y="145"/>
                </a:lnTo>
                <a:lnTo>
                  <a:pt x="117" y="155"/>
                </a:lnTo>
                <a:lnTo>
                  <a:pt x="116" y="163"/>
                </a:lnTo>
                <a:lnTo>
                  <a:pt x="114" y="170"/>
                </a:lnTo>
                <a:lnTo>
                  <a:pt x="113" y="177"/>
                </a:lnTo>
                <a:lnTo>
                  <a:pt x="92" y="172"/>
                </a:lnTo>
                <a:close/>
                <a:moveTo>
                  <a:pt x="96" y="143"/>
                </a:moveTo>
                <a:lnTo>
                  <a:pt x="97" y="135"/>
                </a:lnTo>
                <a:lnTo>
                  <a:pt x="98" y="126"/>
                </a:lnTo>
                <a:lnTo>
                  <a:pt x="98" y="115"/>
                </a:lnTo>
                <a:lnTo>
                  <a:pt x="98" y="105"/>
                </a:lnTo>
                <a:lnTo>
                  <a:pt x="119" y="105"/>
                </a:lnTo>
                <a:lnTo>
                  <a:pt x="119" y="115"/>
                </a:lnTo>
                <a:lnTo>
                  <a:pt x="119" y="127"/>
                </a:lnTo>
                <a:lnTo>
                  <a:pt x="118" y="136"/>
                </a:lnTo>
                <a:lnTo>
                  <a:pt x="118" y="145"/>
                </a:lnTo>
                <a:lnTo>
                  <a:pt x="96" y="143"/>
                </a:lnTo>
                <a:close/>
                <a:moveTo>
                  <a:pt x="98" y="105"/>
                </a:moveTo>
                <a:lnTo>
                  <a:pt x="98" y="89"/>
                </a:lnTo>
                <a:lnTo>
                  <a:pt x="96" y="75"/>
                </a:lnTo>
                <a:lnTo>
                  <a:pt x="94" y="62"/>
                </a:lnTo>
                <a:lnTo>
                  <a:pt x="92" y="51"/>
                </a:lnTo>
                <a:lnTo>
                  <a:pt x="112" y="45"/>
                </a:lnTo>
                <a:lnTo>
                  <a:pt x="115" y="58"/>
                </a:lnTo>
                <a:lnTo>
                  <a:pt x="118" y="72"/>
                </a:lnTo>
                <a:lnTo>
                  <a:pt x="119" y="87"/>
                </a:lnTo>
                <a:lnTo>
                  <a:pt x="119" y="105"/>
                </a:lnTo>
                <a:lnTo>
                  <a:pt x="98" y="105"/>
                </a:lnTo>
                <a:close/>
                <a:moveTo>
                  <a:pt x="92" y="51"/>
                </a:moveTo>
                <a:lnTo>
                  <a:pt x="89" y="45"/>
                </a:lnTo>
                <a:lnTo>
                  <a:pt x="87" y="39"/>
                </a:lnTo>
                <a:lnTo>
                  <a:pt x="106" y="29"/>
                </a:lnTo>
                <a:lnTo>
                  <a:pt x="109" y="36"/>
                </a:lnTo>
                <a:lnTo>
                  <a:pt x="112" y="45"/>
                </a:lnTo>
                <a:lnTo>
                  <a:pt x="92" y="51"/>
                </a:lnTo>
                <a:close/>
                <a:moveTo>
                  <a:pt x="87" y="39"/>
                </a:moveTo>
                <a:lnTo>
                  <a:pt x="84" y="35"/>
                </a:lnTo>
                <a:lnTo>
                  <a:pt x="82" y="32"/>
                </a:lnTo>
                <a:lnTo>
                  <a:pt x="95" y="17"/>
                </a:lnTo>
                <a:lnTo>
                  <a:pt x="100" y="22"/>
                </a:lnTo>
                <a:lnTo>
                  <a:pt x="106" y="29"/>
                </a:lnTo>
                <a:lnTo>
                  <a:pt x="87" y="39"/>
                </a:lnTo>
                <a:close/>
                <a:moveTo>
                  <a:pt x="95" y="17"/>
                </a:moveTo>
                <a:lnTo>
                  <a:pt x="94" y="16"/>
                </a:lnTo>
                <a:lnTo>
                  <a:pt x="95" y="17"/>
                </a:lnTo>
                <a:lnTo>
                  <a:pt x="88" y="25"/>
                </a:lnTo>
                <a:lnTo>
                  <a:pt x="95" y="17"/>
                </a:lnTo>
                <a:close/>
                <a:moveTo>
                  <a:pt x="82" y="33"/>
                </a:moveTo>
                <a:lnTo>
                  <a:pt x="81" y="32"/>
                </a:lnTo>
                <a:lnTo>
                  <a:pt x="79" y="31"/>
                </a:lnTo>
                <a:lnTo>
                  <a:pt x="85" y="11"/>
                </a:lnTo>
                <a:lnTo>
                  <a:pt x="90" y="14"/>
                </a:lnTo>
                <a:lnTo>
                  <a:pt x="95" y="17"/>
                </a:lnTo>
                <a:lnTo>
                  <a:pt x="82" y="33"/>
                </a:lnTo>
                <a:close/>
                <a:moveTo>
                  <a:pt x="79" y="31"/>
                </a:moveTo>
                <a:lnTo>
                  <a:pt x="77" y="30"/>
                </a:lnTo>
                <a:lnTo>
                  <a:pt x="74" y="30"/>
                </a:lnTo>
                <a:lnTo>
                  <a:pt x="74" y="9"/>
                </a:lnTo>
                <a:lnTo>
                  <a:pt x="80" y="9"/>
                </a:lnTo>
                <a:lnTo>
                  <a:pt x="85" y="11"/>
                </a:lnTo>
                <a:lnTo>
                  <a:pt x="79" y="31"/>
                </a:lnTo>
                <a:close/>
                <a:moveTo>
                  <a:pt x="74" y="30"/>
                </a:moveTo>
                <a:lnTo>
                  <a:pt x="71" y="31"/>
                </a:lnTo>
                <a:lnTo>
                  <a:pt x="69" y="31"/>
                </a:lnTo>
                <a:lnTo>
                  <a:pt x="60" y="12"/>
                </a:lnTo>
                <a:lnTo>
                  <a:pt x="67" y="10"/>
                </a:lnTo>
                <a:lnTo>
                  <a:pt x="74" y="9"/>
                </a:lnTo>
                <a:lnTo>
                  <a:pt x="74" y="30"/>
                </a:lnTo>
                <a:close/>
                <a:moveTo>
                  <a:pt x="69" y="31"/>
                </a:moveTo>
                <a:lnTo>
                  <a:pt x="67" y="33"/>
                </a:lnTo>
                <a:lnTo>
                  <a:pt x="64" y="35"/>
                </a:lnTo>
                <a:lnTo>
                  <a:pt x="48" y="22"/>
                </a:lnTo>
                <a:lnTo>
                  <a:pt x="54" y="17"/>
                </a:lnTo>
                <a:lnTo>
                  <a:pt x="60" y="12"/>
                </a:lnTo>
                <a:lnTo>
                  <a:pt x="69" y="31"/>
                </a:lnTo>
                <a:close/>
                <a:moveTo>
                  <a:pt x="48" y="22"/>
                </a:moveTo>
                <a:lnTo>
                  <a:pt x="48" y="22"/>
                </a:lnTo>
                <a:lnTo>
                  <a:pt x="57" y="29"/>
                </a:lnTo>
                <a:lnTo>
                  <a:pt x="48" y="22"/>
                </a:lnTo>
                <a:close/>
                <a:moveTo>
                  <a:pt x="64" y="35"/>
                </a:moveTo>
                <a:lnTo>
                  <a:pt x="61" y="41"/>
                </a:lnTo>
                <a:lnTo>
                  <a:pt x="58" y="48"/>
                </a:lnTo>
                <a:lnTo>
                  <a:pt x="38" y="41"/>
                </a:lnTo>
                <a:lnTo>
                  <a:pt x="42" y="30"/>
                </a:lnTo>
                <a:lnTo>
                  <a:pt x="48" y="22"/>
                </a:lnTo>
                <a:lnTo>
                  <a:pt x="64" y="35"/>
                </a:lnTo>
                <a:close/>
                <a:moveTo>
                  <a:pt x="58" y="48"/>
                </a:moveTo>
                <a:lnTo>
                  <a:pt x="50" y="70"/>
                </a:lnTo>
                <a:lnTo>
                  <a:pt x="58" y="48"/>
                </a:lnTo>
                <a:lnTo>
                  <a:pt x="47" y="45"/>
                </a:lnTo>
                <a:lnTo>
                  <a:pt x="58" y="48"/>
                </a:lnTo>
                <a:close/>
                <a:moveTo>
                  <a:pt x="58" y="48"/>
                </a:moveTo>
                <a:lnTo>
                  <a:pt x="55" y="57"/>
                </a:lnTo>
                <a:lnTo>
                  <a:pt x="53" y="69"/>
                </a:lnTo>
                <a:lnTo>
                  <a:pt x="32" y="65"/>
                </a:lnTo>
                <a:lnTo>
                  <a:pt x="34" y="52"/>
                </a:lnTo>
                <a:lnTo>
                  <a:pt x="38" y="41"/>
                </a:lnTo>
                <a:lnTo>
                  <a:pt x="58" y="48"/>
                </a:lnTo>
                <a:close/>
                <a:moveTo>
                  <a:pt x="53" y="69"/>
                </a:moveTo>
                <a:lnTo>
                  <a:pt x="52" y="78"/>
                </a:lnTo>
                <a:lnTo>
                  <a:pt x="53" y="69"/>
                </a:lnTo>
                <a:lnTo>
                  <a:pt x="42" y="66"/>
                </a:lnTo>
                <a:lnTo>
                  <a:pt x="53" y="69"/>
                </a:lnTo>
                <a:close/>
                <a:moveTo>
                  <a:pt x="53" y="69"/>
                </a:moveTo>
                <a:lnTo>
                  <a:pt x="52" y="80"/>
                </a:lnTo>
                <a:lnTo>
                  <a:pt x="50" y="92"/>
                </a:lnTo>
                <a:lnTo>
                  <a:pt x="29" y="91"/>
                </a:lnTo>
                <a:lnTo>
                  <a:pt x="30" y="79"/>
                </a:lnTo>
                <a:lnTo>
                  <a:pt x="32" y="65"/>
                </a:lnTo>
                <a:lnTo>
                  <a:pt x="53" y="69"/>
                </a:lnTo>
                <a:close/>
                <a:moveTo>
                  <a:pt x="50" y="92"/>
                </a:moveTo>
                <a:lnTo>
                  <a:pt x="50" y="106"/>
                </a:lnTo>
                <a:lnTo>
                  <a:pt x="50" y="117"/>
                </a:lnTo>
                <a:lnTo>
                  <a:pt x="28" y="117"/>
                </a:lnTo>
                <a:lnTo>
                  <a:pt x="28" y="104"/>
                </a:lnTo>
                <a:lnTo>
                  <a:pt x="29" y="91"/>
                </a:lnTo>
                <a:lnTo>
                  <a:pt x="50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03" name="Freeform 111"/>
          <p:cNvSpPr>
            <a:spLocks/>
          </p:cNvSpPr>
          <p:nvPr/>
        </p:nvSpPr>
        <p:spPr bwMode="auto">
          <a:xfrm>
            <a:off x="1492250" y="2039937"/>
            <a:ext cx="41275" cy="106363"/>
          </a:xfrm>
          <a:custGeom>
            <a:avLst/>
            <a:gdLst>
              <a:gd name="T0" fmla="*/ 0 w 78"/>
              <a:gd name="T1" fmla="*/ 23 h 201"/>
              <a:gd name="T2" fmla="*/ 48 w 78"/>
              <a:gd name="T3" fmla="*/ 0 h 201"/>
              <a:gd name="T4" fmla="*/ 53 w 78"/>
              <a:gd name="T5" fmla="*/ 0 h 201"/>
              <a:gd name="T6" fmla="*/ 53 w 78"/>
              <a:gd name="T7" fmla="*/ 166 h 201"/>
              <a:gd name="T8" fmla="*/ 53 w 78"/>
              <a:gd name="T9" fmla="*/ 180 h 201"/>
              <a:gd name="T10" fmla="*/ 54 w 78"/>
              <a:gd name="T11" fmla="*/ 187 h 201"/>
              <a:gd name="T12" fmla="*/ 56 w 78"/>
              <a:gd name="T13" fmla="*/ 190 h 201"/>
              <a:gd name="T14" fmla="*/ 60 w 78"/>
              <a:gd name="T15" fmla="*/ 193 h 201"/>
              <a:gd name="T16" fmla="*/ 66 w 78"/>
              <a:gd name="T17" fmla="*/ 194 h 201"/>
              <a:gd name="T18" fmla="*/ 78 w 78"/>
              <a:gd name="T19" fmla="*/ 195 h 201"/>
              <a:gd name="T20" fmla="*/ 78 w 78"/>
              <a:gd name="T21" fmla="*/ 201 h 201"/>
              <a:gd name="T22" fmla="*/ 4 w 78"/>
              <a:gd name="T23" fmla="*/ 201 h 201"/>
              <a:gd name="T24" fmla="*/ 4 w 78"/>
              <a:gd name="T25" fmla="*/ 195 h 201"/>
              <a:gd name="T26" fmla="*/ 16 w 78"/>
              <a:gd name="T27" fmla="*/ 194 h 201"/>
              <a:gd name="T28" fmla="*/ 22 w 78"/>
              <a:gd name="T29" fmla="*/ 193 h 201"/>
              <a:gd name="T30" fmla="*/ 25 w 78"/>
              <a:gd name="T31" fmla="*/ 190 h 201"/>
              <a:gd name="T32" fmla="*/ 27 w 78"/>
              <a:gd name="T33" fmla="*/ 187 h 201"/>
              <a:gd name="T34" fmla="*/ 28 w 78"/>
              <a:gd name="T35" fmla="*/ 181 h 201"/>
              <a:gd name="T36" fmla="*/ 29 w 78"/>
              <a:gd name="T37" fmla="*/ 166 h 201"/>
              <a:gd name="T38" fmla="*/ 29 w 78"/>
              <a:gd name="T39" fmla="*/ 61 h 201"/>
              <a:gd name="T40" fmla="*/ 29 w 78"/>
              <a:gd name="T41" fmla="*/ 43 h 201"/>
              <a:gd name="T42" fmla="*/ 28 w 78"/>
              <a:gd name="T43" fmla="*/ 33 h 201"/>
              <a:gd name="T44" fmla="*/ 26 w 78"/>
              <a:gd name="T45" fmla="*/ 28 h 201"/>
              <a:gd name="T46" fmla="*/ 24 w 78"/>
              <a:gd name="T47" fmla="*/ 25 h 201"/>
              <a:gd name="T48" fmla="*/ 21 w 78"/>
              <a:gd name="T49" fmla="*/ 24 h 201"/>
              <a:gd name="T50" fmla="*/ 18 w 78"/>
              <a:gd name="T51" fmla="*/ 23 h 201"/>
              <a:gd name="T52" fmla="*/ 11 w 78"/>
              <a:gd name="T53" fmla="*/ 24 h 201"/>
              <a:gd name="T54" fmla="*/ 2 w 78"/>
              <a:gd name="T55" fmla="*/ 28 h 201"/>
              <a:gd name="T56" fmla="*/ 0 w 78"/>
              <a:gd name="T57" fmla="*/ 23 h 20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8"/>
              <a:gd name="T88" fmla="*/ 0 h 201"/>
              <a:gd name="T89" fmla="*/ 78 w 78"/>
              <a:gd name="T90" fmla="*/ 201 h 20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8" h="201">
                <a:moveTo>
                  <a:pt x="0" y="23"/>
                </a:moveTo>
                <a:lnTo>
                  <a:pt x="48" y="0"/>
                </a:lnTo>
                <a:lnTo>
                  <a:pt x="53" y="0"/>
                </a:lnTo>
                <a:lnTo>
                  <a:pt x="53" y="166"/>
                </a:lnTo>
                <a:lnTo>
                  <a:pt x="53" y="180"/>
                </a:lnTo>
                <a:lnTo>
                  <a:pt x="54" y="187"/>
                </a:lnTo>
                <a:lnTo>
                  <a:pt x="56" y="190"/>
                </a:lnTo>
                <a:lnTo>
                  <a:pt x="60" y="193"/>
                </a:lnTo>
                <a:lnTo>
                  <a:pt x="66" y="194"/>
                </a:lnTo>
                <a:lnTo>
                  <a:pt x="78" y="195"/>
                </a:lnTo>
                <a:lnTo>
                  <a:pt x="78" y="201"/>
                </a:lnTo>
                <a:lnTo>
                  <a:pt x="4" y="201"/>
                </a:lnTo>
                <a:lnTo>
                  <a:pt x="4" y="195"/>
                </a:lnTo>
                <a:lnTo>
                  <a:pt x="16" y="194"/>
                </a:lnTo>
                <a:lnTo>
                  <a:pt x="22" y="193"/>
                </a:lnTo>
                <a:lnTo>
                  <a:pt x="25" y="190"/>
                </a:lnTo>
                <a:lnTo>
                  <a:pt x="27" y="187"/>
                </a:lnTo>
                <a:lnTo>
                  <a:pt x="28" y="181"/>
                </a:lnTo>
                <a:lnTo>
                  <a:pt x="29" y="166"/>
                </a:lnTo>
                <a:lnTo>
                  <a:pt x="29" y="61"/>
                </a:lnTo>
                <a:lnTo>
                  <a:pt x="29" y="43"/>
                </a:lnTo>
                <a:lnTo>
                  <a:pt x="28" y="33"/>
                </a:lnTo>
                <a:lnTo>
                  <a:pt x="26" y="28"/>
                </a:lnTo>
                <a:lnTo>
                  <a:pt x="24" y="25"/>
                </a:lnTo>
                <a:lnTo>
                  <a:pt x="21" y="24"/>
                </a:lnTo>
                <a:lnTo>
                  <a:pt x="18" y="23"/>
                </a:lnTo>
                <a:lnTo>
                  <a:pt x="11" y="24"/>
                </a:lnTo>
                <a:lnTo>
                  <a:pt x="2" y="28"/>
                </a:lnTo>
                <a:lnTo>
                  <a:pt x="0" y="2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04" name="Freeform 112"/>
          <p:cNvSpPr>
            <a:spLocks/>
          </p:cNvSpPr>
          <p:nvPr/>
        </p:nvSpPr>
        <p:spPr bwMode="auto">
          <a:xfrm>
            <a:off x="1560513" y="2043112"/>
            <a:ext cx="60325" cy="106363"/>
          </a:xfrm>
          <a:custGeom>
            <a:avLst/>
            <a:gdLst>
              <a:gd name="T0" fmla="*/ 102 w 114"/>
              <a:gd name="T1" fmla="*/ 23 h 200"/>
              <a:gd name="T2" fmla="*/ 31 w 114"/>
              <a:gd name="T3" fmla="*/ 50 h 200"/>
              <a:gd name="T4" fmla="*/ 48 w 114"/>
              <a:gd name="T5" fmla="*/ 55 h 200"/>
              <a:gd name="T6" fmla="*/ 65 w 114"/>
              <a:gd name="T7" fmla="*/ 61 h 200"/>
              <a:gd name="T8" fmla="*/ 80 w 114"/>
              <a:gd name="T9" fmla="*/ 69 h 200"/>
              <a:gd name="T10" fmla="*/ 91 w 114"/>
              <a:gd name="T11" fmla="*/ 79 h 200"/>
              <a:gd name="T12" fmla="*/ 100 w 114"/>
              <a:gd name="T13" fmla="*/ 89 h 200"/>
              <a:gd name="T14" fmla="*/ 105 w 114"/>
              <a:gd name="T15" fmla="*/ 100 h 200"/>
              <a:gd name="T16" fmla="*/ 110 w 114"/>
              <a:gd name="T17" fmla="*/ 113 h 200"/>
              <a:gd name="T18" fmla="*/ 111 w 114"/>
              <a:gd name="T19" fmla="*/ 125 h 200"/>
              <a:gd name="T20" fmla="*/ 110 w 114"/>
              <a:gd name="T21" fmla="*/ 141 h 200"/>
              <a:gd name="T22" fmla="*/ 104 w 114"/>
              <a:gd name="T23" fmla="*/ 154 h 200"/>
              <a:gd name="T24" fmla="*/ 97 w 114"/>
              <a:gd name="T25" fmla="*/ 167 h 200"/>
              <a:gd name="T26" fmla="*/ 89 w 114"/>
              <a:gd name="T27" fmla="*/ 177 h 200"/>
              <a:gd name="T28" fmla="*/ 78 w 114"/>
              <a:gd name="T29" fmla="*/ 185 h 200"/>
              <a:gd name="T30" fmla="*/ 67 w 114"/>
              <a:gd name="T31" fmla="*/ 191 h 200"/>
              <a:gd name="T32" fmla="*/ 50 w 114"/>
              <a:gd name="T33" fmla="*/ 198 h 200"/>
              <a:gd name="T34" fmla="*/ 33 w 114"/>
              <a:gd name="T35" fmla="*/ 200 h 200"/>
              <a:gd name="T36" fmla="*/ 17 w 114"/>
              <a:gd name="T37" fmla="*/ 198 h 200"/>
              <a:gd name="T38" fmla="*/ 7 w 114"/>
              <a:gd name="T39" fmla="*/ 194 h 200"/>
              <a:gd name="T40" fmla="*/ 1 w 114"/>
              <a:gd name="T41" fmla="*/ 187 h 200"/>
              <a:gd name="T42" fmla="*/ 0 w 114"/>
              <a:gd name="T43" fmla="*/ 180 h 200"/>
              <a:gd name="T44" fmla="*/ 3 w 114"/>
              <a:gd name="T45" fmla="*/ 173 h 200"/>
              <a:gd name="T46" fmla="*/ 11 w 114"/>
              <a:gd name="T47" fmla="*/ 170 h 200"/>
              <a:gd name="T48" fmla="*/ 17 w 114"/>
              <a:gd name="T49" fmla="*/ 171 h 200"/>
              <a:gd name="T50" fmla="*/ 28 w 114"/>
              <a:gd name="T51" fmla="*/ 177 h 200"/>
              <a:gd name="T52" fmla="*/ 38 w 114"/>
              <a:gd name="T53" fmla="*/ 182 h 200"/>
              <a:gd name="T54" fmla="*/ 49 w 114"/>
              <a:gd name="T55" fmla="*/ 184 h 200"/>
              <a:gd name="T56" fmla="*/ 65 w 114"/>
              <a:gd name="T57" fmla="*/ 181 h 200"/>
              <a:gd name="T58" fmla="*/ 80 w 114"/>
              <a:gd name="T59" fmla="*/ 172 h 200"/>
              <a:gd name="T60" fmla="*/ 89 w 114"/>
              <a:gd name="T61" fmla="*/ 157 h 200"/>
              <a:gd name="T62" fmla="*/ 92 w 114"/>
              <a:gd name="T63" fmla="*/ 141 h 200"/>
              <a:gd name="T64" fmla="*/ 89 w 114"/>
              <a:gd name="T65" fmla="*/ 123 h 200"/>
              <a:gd name="T66" fmla="*/ 81 w 114"/>
              <a:gd name="T67" fmla="*/ 107 h 200"/>
              <a:gd name="T68" fmla="*/ 67 w 114"/>
              <a:gd name="T69" fmla="*/ 94 h 200"/>
              <a:gd name="T70" fmla="*/ 48 w 114"/>
              <a:gd name="T71" fmla="*/ 84 h 200"/>
              <a:gd name="T72" fmla="*/ 30 w 114"/>
              <a:gd name="T73" fmla="*/ 78 h 200"/>
              <a:gd name="T74" fmla="*/ 6 w 114"/>
              <a:gd name="T75" fmla="*/ 75 h 200"/>
              <a:gd name="T76" fmla="*/ 114 w 114"/>
              <a:gd name="T77" fmla="*/ 0 h 2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4"/>
              <a:gd name="T118" fmla="*/ 0 h 200"/>
              <a:gd name="T119" fmla="*/ 114 w 114"/>
              <a:gd name="T120" fmla="*/ 200 h 20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4" h="200">
                <a:moveTo>
                  <a:pt x="114" y="0"/>
                </a:moveTo>
                <a:lnTo>
                  <a:pt x="102" y="23"/>
                </a:lnTo>
                <a:lnTo>
                  <a:pt x="43" y="23"/>
                </a:lnTo>
                <a:lnTo>
                  <a:pt x="31" y="50"/>
                </a:lnTo>
                <a:lnTo>
                  <a:pt x="40" y="52"/>
                </a:lnTo>
                <a:lnTo>
                  <a:pt x="48" y="55"/>
                </a:lnTo>
                <a:lnTo>
                  <a:pt x="57" y="57"/>
                </a:lnTo>
                <a:lnTo>
                  <a:pt x="65" y="61"/>
                </a:lnTo>
                <a:lnTo>
                  <a:pt x="72" y="64"/>
                </a:lnTo>
                <a:lnTo>
                  <a:pt x="80" y="69"/>
                </a:lnTo>
                <a:lnTo>
                  <a:pt x="86" y="73"/>
                </a:lnTo>
                <a:lnTo>
                  <a:pt x="91" y="79"/>
                </a:lnTo>
                <a:lnTo>
                  <a:pt x="96" y="84"/>
                </a:lnTo>
                <a:lnTo>
                  <a:pt x="100" y="89"/>
                </a:lnTo>
                <a:lnTo>
                  <a:pt x="103" y="95"/>
                </a:lnTo>
                <a:lnTo>
                  <a:pt x="105" y="100"/>
                </a:lnTo>
                <a:lnTo>
                  <a:pt x="108" y="106"/>
                </a:lnTo>
                <a:lnTo>
                  <a:pt x="110" y="113"/>
                </a:lnTo>
                <a:lnTo>
                  <a:pt x="111" y="119"/>
                </a:lnTo>
                <a:lnTo>
                  <a:pt x="111" y="125"/>
                </a:lnTo>
                <a:lnTo>
                  <a:pt x="111" y="133"/>
                </a:lnTo>
                <a:lnTo>
                  <a:pt x="110" y="141"/>
                </a:lnTo>
                <a:lnTo>
                  <a:pt x="108" y="147"/>
                </a:lnTo>
                <a:lnTo>
                  <a:pt x="104" y="154"/>
                </a:lnTo>
                <a:lnTo>
                  <a:pt x="101" y="160"/>
                </a:lnTo>
                <a:lnTo>
                  <a:pt x="97" y="167"/>
                </a:lnTo>
                <a:lnTo>
                  <a:pt x="93" y="172"/>
                </a:lnTo>
                <a:lnTo>
                  <a:pt x="89" y="177"/>
                </a:lnTo>
                <a:lnTo>
                  <a:pt x="84" y="181"/>
                </a:lnTo>
                <a:lnTo>
                  <a:pt x="78" y="185"/>
                </a:lnTo>
                <a:lnTo>
                  <a:pt x="73" y="188"/>
                </a:lnTo>
                <a:lnTo>
                  <a:pt x="67" y="191"/>
                </a:lnTo>
                <a:lnTo>
                  <a:pt x="59" y="195"/>
                </a:lnTo>
                <a:lnTo>
                  <a:pt x="50" y="198"/>
                </a:lnTo>
                <a:lnTo>
                  <a:pt x="42" y="199"/>
                </a:lnTo>
                <a:lnTo>
                  <a:pt x="33" y="200"/>
                </a:lnTo>
                <a:lnTo>
                  <a:pt x="25" y="199"/>
                </a:lnTo>
                <a:lnTo>
                  <a:pt x="17" y="198"/>
                </a:lnTo>
                <a:lnTo>
                  <a:pt x="12" y="196"/>
                </a:lnTo>
                <a:lnTo>
                  <a:pt x="7" y="194"/>
                </a:lnTo>
                <a:lnTo>
                  <a:pt x="4" y="190"/>
                </a:lnTo>
                <a:lnTo>
                  <a:pt x="1" y="187"/>
                </a:lnTo>
                <a:lnTo>
                  <a:pt x="0" y="184"/>
                </a:lnTo>
                <a:lnTo>
                  <a:pt x="0" y="180"/>
                </a:lnTo>
                <a:lnTo>
                  <a:pt x="0" y="176"/>
                </a:lnTo>
                <a:lnTo>
                  <a:pt x="3" y="173"/>
                </a:lnTo>
                <a:lnTo>
                  <a:pt x="6" y="171"/>
                </a:lnTo>
                <a:lnTo>
                  <a:pt x="11" y="170"/>
                </a:lnTo>
                <a:lnTo>
                  <a:pt x="14" y="170"/>
                </a:lnTo>
                <a:lnTo>
                  <a:pt x="17" y="171"/>
                </a:lnTo>
                <a:lnTo>
                  <a:pt x="21" y="173"/>
                </a:lnTo>
                <a:lnTo>
                  <a:pt x="28" y="177"/>
                </a:lnTo>
                <a:lnTo>
                  <a:pt x="33" y="180"/>
                </a:lnTo>
                <a:lnTo>
                  <a:pt x="38" y="182"/>
                </a:lnTo>
                <a:lnTo>
                  <a:pt x="43" y="184"/>
                </a:lnTo>
                <a:lnTo>
                  <a:pt x="49" y="184"/>
                </a:lnTo>
                <a:lnTo>
                  <a:pt x="58" y="184"/>
                </a:lnTo>
                <a:lnTo>
                  <a:pt x="65" y="181"/>
                </a:lnTo>
                <a:lnTo>
                  <a:pt x="72" y="177"/>
                </a:lnTo>
                <a:lnTo>
                  <a:pt x="80" y="172"/>
                </a:lnTo>
                <a:lnTo>
                  <a:pt x="85" y="165"/>
                </a:lnTo>
                <a:lnTo>
                  <a:pt x="89" y="157"/>
                </a:lnTo>
                <a:lnTo>
                  <a:pt x="91" y="149"/>
                </a:lnTo>
                <a:lnTo>
                  <a:pt x="92" y="141"/>
                </a:lnTo>
                <a:lnTo>
                  <a:pt x="91" y="131"/>
                </a:lnTo>
                <a:lnTo>
                  <a:pt x="89" y="123"/>
                </a:lnTo>
                <a:lnTo>
                  <a:pt x="86" y="115"/>
                </a:lnTo>
                <a:lnTo>
                  <a:pt x="81" y="107"/>
                </a:lnTo>
                <a:lnTo>
                  <a:pt x="74" y="100"/>
                </a:lnTo>
                <a:lnTo>
                  <a:pt x="67" y="94"/>
                </a:lnTo>
                <a:lnTo>
                  <a:pt x="59" y="88"/>
                </a:lnTo>
                <a:lnTo>
                  <a:pt x="48" y="84"/>
                </a:lnTo>
                <a:lnTo>
                  <a:pt x="40" y="80"/>
                </a:lnTo>
                <a:lnTo>
                  <a:pt x="30" y="78"/>
                </a:lnTo>
                <a:lnTo>
                  <a:pt x="18" y="76"/>
                </a:lnTo>
                <a:lnTo>
                  <a:pt x="6" y="75"/>
                </a:lnTo>
                <a:lnTo>
                  <a:pt x="43" y="0"/>
                </a:lnTo>
                <a:lnTo>
                  <a:pt x="114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05" name="Freeform 113"/>
          <p:cNvSpPr>
            <a:spLocks noEditPoints="1"/>
          </p:cNvSpPr>
          <p:nvPr/>
        </p:nvSpPr>
        <p:spPr bwMode="auto">
          <a:xfrm>
            <a:off x="1636713" y="2039937"/>
            <a:ext cx="66675" cy="109538"/>
          </a:xfrm>
          <a:custGeom>
            <a:avLst/>
            <a:gdLst>
              <a:gd name="T0" fmla="*/ 1 w 127"/>
              <a:gd name="T1" fmla="*/ 88 h 205"/>
              <a:gd name="T2" fmla="*/ 6 w 127"/>
              <a:gd name="T3" fmla="*/ 59 h 205"/>
              <a:gd name="T4" fmla="*/ 15 w 127"/>
              <a:gd name="T5" fmla="*/ 35 h 205"/>
              <a:gd name="T6" fmla="*/ 29 w 127"/>
              <a:gd name="T7" fmla="*/ 16 h 205"/>
              <a:gd name="T8" fmla="*/ 44 w 127"/>
              <a:gd name="T9" fmla="*/ 6 h 205"/>
              <a:gd name="T10" fmla="*/ 58 w 127"/>
              <a:gd name="T11" fmla="*/ 0 h 205"/>
              <a:gd name="T12" fmla="*/ 70 w 127"/>
              <a:gd name="T13" fmla="*/ 0 h 205"/>
              <a:gd name="T14" fmla="*/ 81 w 127"/>
              <a:gd name="T15" fmla="*/ 4 h 205"/>
              <a:gd name="T16" fmla="*/ 91 w 127"/>
              <a:gd name="T17" fmla="*/ 10 h 205"/>
              <a:gd name="T18" fmla="*/ 100 w 127"/>
              <a:gd name="T19" fmla="*/ 18 h 205"/>
              <a:gd name="T20" fmla="*/ 110 w 127"/>
              <a:gd name="T21" fmla="*/ 31 h 205"/>
              <a:gd name="T22" fmla="*/ 119 w 127"/>
              <a:gd name="T23" fmla="*/ 47 h 205"/>
              <a:gd name="T24" fmla="*/ 124 w 127"/>
              <a:gd name="T25" fmla="*/ 67 h 205"/>
              <a:gd name="T26" fmla="*/ 127 w 127"/>
              <a:gd name="T27" fmla="*/ 89 h 205"/>
              <a:gd name="T28" fmla="*/ 126 w 127"/>
              <a:gd name="T29" fmla="*/ 118 h 205"/>
              <a:gd name="T30" fmla="*/ 122 w 127"/>
              <a:gd name="T31" fmla="*/ 147 h 205"/>
              <a:gd name="T32" fmla="*/ 112 w 127"/>
              <a:gd name="T33" fmla="*/ 171 h 205"/>
              <a:gd name="T34" fmla="*/ 99 w 127"/>
              <a:gd name="T35" fmla="*/ 187 h 205"/>
              <a:gd name="T36" fmla="*/ 85 w 127"/>
              <a:gd name="T37" fmla="*/ 199 h 205"/>
              <a:gd name="T38" fmla="*/ 70 w 127"/>
              <a:gd name="T39" fmla="*/ 204 h 205"/>
              <a:gd name="T40" fmla="*/ 56 w 127"/>
              <a:gd name="T41" fmla="*/ 204 h 205"/>
              <a:gd name="T42" fmla="*/ 43 w 127"/>
              <a:gd name="T43" fmla="*/ 200 h 205"/>
              <a:gd name="T44" fmla="*/ 31 w 127"/>
              <a:gd name="T45" fmla="*/ 191 h 205"/>
              <a:gd name="T46" fmla="*/ 21 w 127"/>
              <a:gd name="T47" fmla="*/ 179 h 205"/>
              <a:gd name="T48" fmla="*/ 12 w 127"/>
              <a:gd name="T49" fmla="*/ 164 h 205"/>
              <a:gd name="T50" fmla="*/ 6 w 127"/>
              <a:gd name="T51" fmla="*/ 149 h 205"/>
              <a:gd name="T52" fmla="*/ 3 w 127"/>
              <a:gd name="T53" fmla="*/ 132 h 205"/>
              <a:gd name="T54" fmla="*/ 1 w 127"/>
              <a:gd name="T55" fmla="*/ 114 h 205"/>
              <a:gd name="T56" fmla="*/ 29 w 127"/>
              <a:gd name="T57" fmla="*/ 107 h 205"/>
              <a:gd name="T58" fmla="*/ 31 w 127"/>
              <a:gd name="T59" fmla="*/ 145 h 205"/>
              <a:gd name="T60" fmla="*/ 38 w 127"/>
              <a:gd name="T61" fmla="*/ 174 h 205"/>
              <a:gd name="T62" fmla="*/ 43 w 127"/>
              <a:gd name="T63" fmla="*/ 183 h 205"/>
              <a:gd name="T64" fmla="*/ 49 w 127"/>
              <a:gd name="T65" fmla="*/ 190 h 205"/>
              <a:gd name="T66" fmla="*/ 56 w 127"/>
              <a:gd name="T67" fmla="*/ 194 h 205"/>
              <a:gd name="T68" fmla="*/ 63 w 127"/>
              <a:gd name="T69" fmla="*/ 195 h 205"/>
              <a:gd name="T70" fmla="*/ 71 w 127"/>
              <a:gd name="T71" fmla="*/ 193 h 205"/>
              <a:gd name="T72" fmla="*/ 80 w 127"/>
              <a:gd name="T73" fmla="*/ 188 h 205"/>
              <a:gd name="T74" fmla="*/ 87 w 127"/>
              <a:gd name="T75" fmla="*/ 179 h 205"/>
              <a:gd name="T76" fmla="*/ 92 w 127"/>
              <a:gd name="T77" fmla="*/ 164 h 205"/>
              <a:gd name="T78" fmla="*/ 97 w 127"/>
              <a:gd name="T79" fmla="*/ 134 h 205"/>
              <a:gd name="T80" fmla="*/ 99 w 127"/>
              <a:gd name="T81" fmla="*/ 95 h 205"/>
              <a:gd name="T82" fmla="*/ 97 w 127"/>
              <a:gd name="T83" fmla="*/ 64 h 205"/>
              <a:gd name="T84" fmla="*/ 92 w 127"/>
              <a:gd name="T85" fmla="*/ 38 h 205"/>
              <a:gd name="T86" fmla="*/ 86 w 127"/>
              <a:gd name="T87" fmla="*/ 24 h 205"/>
              <a:gd name="T88" fmla="*/ 79 w 127"/>
              <a:gd name="T89" fmla="*/ 15 h 205"/>
              <a:gd name="T90" fmla="*/ 72 w 127"/>
              <a:gd name="T91" fmla="*/ 11 h 205"/>
              <a:gd name="T92" fmla="*/ 64 w 127"/>
              <a:gd name="T93" fmla="*/ 10 h 205"/>
              <a:gd name="T94" fmla="*/ 55 w 127"/>
              <a:gd name="T95" fmla="*/ 12 h 205"/>
              <a:gd name="T96" fmla="*/ 47 w 127"/>
              <a:gd name="T97" fmla="*/ 19 h 205"/>
              <a:gd name="T98" fmla="*/ 38 w 127"/>
              <a:gd name="T99" fmla="*/ 34 h 205"/>
              <a:gd name="T100" fmla="*/ 32 w 127"/>
              <a:gd name="T101" fmla="*/ 56 h 205"/>
              <a:gd name="T102" fmla="*/ 30 w 127"/>
              <a:gd name="T103" fmla="*/ 82 h 205"/>
              <a:gd name="T104" fmla="*/ 29 w 127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7"/>
              <a:gd name="T160" fmla="*/ 0 h 205"/>
              <a:gd name="T161" fmla="*/ 127 w 127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7" h="205">
                <a:moveTo>
                  <a:pt x="0" y="104"/>
                </a:moveTo>
                <a:lnTo>
                  <a:pt x="1" y="88"/>
                </a:lnTo>
                <a:lnTo>
                  <a:pt x="3" y="72"/>
                </a:lnTo>
                <a:lnTo>
                  <a:pt x="6" y="59"/>
                </a:lnTo>
                <a:lnTo>
                  <a:pt x="10" y="46"/>
                </a:lnTo>
                <a:lnTo>
                  <a:pt x="15" y="35"/>
                </a:lnTo>
                <a:lnTo>
                  <a:pt x="23" y="24"/>
                </a:lnTo>
                <a:lnTo>
                  <a:pt x="29" y="16"/>
                </a:lnTo>
                <a:lnTo>
                  <a:pt x="37" y="10"/>
                </a:lnTo>
                <a:lnTo>
                  <a:pt x="44" y="6"/>
                </a:lnTo>
                <a:lnTo>
                  <a:pt x="51" y="2"/>
                </a:lnTo>
                <a:lnTo>
                  <a:pt x="58" y="0"/>
                </a:lnTo>
                <a:lnTo>
                  <a:pt x="64" y="0"/>
                </a:lnTo>
                <a:lnTo>
                  <a:pt x="70" y="0"/>
                </a:lnTo>
                <a:lnTo>
                  <a:pt x="76" y="1"/>
                </a:lnTo>
                <a:lnTo>
                  <a:pt x="81" y="4"/>
                </a:lnTo>
                <a:lnTo>
                  <a:pt x="86" y="6"/>
                </a:lnTo>
                <a:lnTo>
                  <a:pt x="91" y="10"/>
                </a:lnTo>
                <a:lnTo>
                  <a:pt x="95" y="13"/>
                </a:lnTo>
                <a:lnTo>
                  <a:pt x="100" y="18"/>
                </a:lnTo>
                <a:lnTo>
                  <a:pt x="105" y="23"/>
                </a:lnTo>
                <a:lnTo>
                  <a:pt x="110" y="31"/>
                </a:lnTo>
                <a:lnTo>
                  <a:pt x="115" y="39"/>
                </a:lnTo>
                <a:lnTo>
                  <a:pt x="119" y="47"/>
                </a:lnTo>
                <a:lnTo>
                  <a:pt x="122" y="56"/>
                </a:lnTo>
                <a:lnTo>
                  <a:pt x="124" y="67"/>
                </a:lnTo>
                <a:lnTo>
                  <a:pt x="126" y="77"/>
                </a:lnTo>
                <a:lnTo>
                  <a:pt x="127" y="89"/>
                </a:lnTo>
                <a:lnTo>
                  <a:pt x="127" y="101"/>
                </a:lnTo>
                <a:lnTo>
                  <a:pt x="126" y="118"/>
                </a:lnTo>
                <a:lnTo>
                  <a:pt x="125" y="132"/>
                </a:lnTo>
                <a:lnTo>
                  <a:pt x="122" y="147"/>
                </a:lnTo>
                <a:lnTo>
                  <a:pt x="117" y="159"/>
                </a:lnTo>
                <a:lnTo>
                  <a:pt x="112" y="171"/>
                </a:lnTo>
                <a:lnTo>
                  <a:pt x="107" y="180"/>
                </a:lnTo>
                <a:lnTo>
                  <a:pt x="99" y="187"/>
                </a:lnTo>
                <a:lnTo>
                  <a:pt x="92" y="193"/>
                </a:lnTo>
                <a:lnTo>
                  <a:pt x="85" y="199"/>
                </a:lnTo>
                <a:lnTo>
                  <a:pt x="78" y="202"/>
                </a:lnTo>
                <a:lnTo>
                  <a:pt x="70" y="204"/>
                </a:lnTo>
                <a:lnTo>
                  <a:pt x="63" y="205"/>
                </a:lnTo>
                <a:lnTo>
                  <a:pt x="56" y="204"/>
                </a:lnTo>
                <a:lnTo>
                  <a:pt x="50" y="203"/>
                </a:lnTo>
                <a:lnTo>
                  <a:pt x="43" y="200"/>
                </a:lnTo>
                <a:lnTo>
                  <a:pt x="37" y="196"/>
                </a:lnTo>
                <a:lnTo>
                  <a:pt x="31" y="191"/>
                </a:lnTo>
                <a:lnTo>
                  <a:pt x="26" y="186"/>
                </a:lnTo>
                <a:lnTo>
                  <a:pt x="21" y="179"/>
                </a:lnTo>
                <a:lnTo>
                  <a:pt x="16" y="172"/>
                </a:lnTo>
                <a:lnTo>
                  <a:pt x="12" y="164"/>
                </a:lnTo>
                <a:lnTo>
                  <a:pt x="9" y="156"/>
                </a:lnTo>
                <a:lnTo>
                  <a:pt x="6" y="149"/>
                </a:lnTo>
                <a:lnTo>
                  <a:pt x="4" y="140"/>
                </a:lnTo>
                <a:lnTo>
                  <a:pt x="3" y="132"/>
                </a:lnTo>
                <a:lnTo>
                  <a:pt x="1" y="123"/>
                </a:lnTo>
                <a:lnTo>
                  <a:pt x="1" y="114"/>
                </a:lnTo>
                <a:lnTo>
                  <a:pt x="0" y="104"/>
                </a:lnTo>
                <a:close/>
                <a:moveTo>
                  <a:pt x="29" y="107"/>
                </a:moveTo>
                <a:lnTo>
                  <a:pt x="29" y="127"/>
                </a:lnTo>
                <a:lnTo>
                  <a:pt x="31" y="145"/>
                </a:lnTo>
                <a:lnTo>
                  <a:pt x="34" y="160"/>
                </a:lnTo>
                <a:lnTo>
                  <a:pt x="38" y="174"/>
                </a:lnTo>
                <a:lnTo>
                  <a:pt x="41" y="179"/>
                </a:lnTo>
                <a:lnTo>
                  <a:pt x="43" y="183"/>
                </a:lnTo>
                <a:lnTo>
                  <a:pt x="45" y="187"/>
                </a:lnTo>
                <a:lnTo>
                  <a:pt x="49" y="190"/>
                </a:lnTo>
                <a:lnTo>
                  <a:pt x="52" y="192"/>
                </a:lnTo>
                <a:lnTo>
                  <a:pt x="56" y="194"/>
                </a:lnTo>
                <a:lnTo>
                  <a:pt x="59" y="195"/>
                </a:lnTo>
                <a:lnTo>
                  <a:pt x="63" y="195"/>
                </a:lnTo>
                <a:lnTo>
                  <a:pt x="67" y="194"/>
                </a:lnTo>
                <a:lnTo>
                  <a:pt x="71" y="193"/>
                </a:lnTo>
                <a:lnTo>
                  <a:pt x="76" y="191"/>
                </a:lnTo>
                <a:lnTo>
                  <a:pt x="80" y="188"/>
                </a:lnTo>
                <a:lnTo>
                  <a:pt x="84" y="184"/>
                </a:lnTo>
                <a:lnTo>
                  <a:pt x="87" y="179"/>
                </a:lnTo>
                <a:lnTo>
                  <a:pt x="90" y="173"/>
                </a:lnTo>
                <a:lnTo>
                  <a:pt x="92" y="164"/>
                </a:lnTo>
                <a:lnTo>
                  <a:pt x="95" y="151"/>
                </a:lnTo>
                <a:lnTo>
                  <a:pt x="97" y="134"/>
                </a:lnTo>
                <a:lnTo>
                  <a:pt x="98" y="116"/>
                </a:lnTo>
                <a:lnTo>
                  <a:pt x="99" y="95"/>
                </a:lnTo>
                <a:lnTo>
                  <a:pt x="98" y="78"/>
                </a:lnTo>
                <a:lnTo>
                  <a:pt x="97" y="64"/>
                </a:lnTo>
                <a:lnTo>
                  <a:pt x="95" y="50"/>
                </a:lnTo>
                <a:lnTo>
                  <a:pt x="92" y="38"/>
                </a:lnTo>
                <a:lnTo>
                  <a:pt x="89" y="31"/>
                </a:lnTo>
                <a:lnTo>
                  <a:pt x="86" y="24"/>
                </a:lnTo>
                <a:lnTo>
                  <a:pt x="83" y="19"/>
                </a:lnTo>
                <a:lnTo>
                  <a:pt x="79" y="15"/>
                </a:lnTo>
                <a:lnTo>
                  <a:pt x="76" y="13"/>
                </a:lnTo>
                <a:lnTo>
                  <a:pt x="72" y="11"/>
                </a:lnTo>
                <a:lnTo>
                  <a:pt x="68" y="10"/>
                </a:lnTo>
                <a:lnTo>
                  <a:pt x="64" y="10"/>
                </a:lnTo>
                <a:lnTo>
                  <a:pt x="59" y="11"/>
                </a:lnTo>
                <a:lnTo>
                  <a:pt x="55" y="12"/>
                </a:lnTo>
                <a:lnTo>
                  <a:pt x="51" y="15"/>
                </a:lnTo>
                <a:lnTo>
                  <a:pt x="47" y="19"/>
                </a:lnTo>
                <a:lnTo>
                  <a:pt x="41" y="25"/>
                </a:lnTo>
                <a:lnTo>
                  <a:pt x="38" y="34"/>
                </a:lnTo>
                <a:lnTo>
                  <a:pt x="35" y="44"/>
                </a:lnTo>
                <a:lnTo>
                  <a:pt x="32" y="56"/>
                </a:lnTo>
                <a:lnTo>
                  <a:pt x="31" y="69"/>
                </a:lnTo>
                <a:lnTo>
                  <a:pt x="30" y="82"/>
                </a:lnTo>
                <a:lnTo>
                  <a:pt x="29" y="95"/>
                </a:lnTo>
                <a:lnTo>
                  <a:pt x="29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06" name="Freeform 114"/>
          <p:cNvSpPr>
            <a:spLocks noEditPoints="1"/>
          </p:cNvSpPr>
          <p:nvPr/>
        </p:nvSpPr>
        <p:spPr bwMode="auto">
          <a:xfrm>
            <a:off x="1716088" y="2039937"/>
            <a:ext cx="66675" cy="109538"/>
          </a:xfrm>
          <a:custGeom>
            <a:avLst/>
            <a:gdLst>
              <a:gd name="T0" fmla="*/ 0 w 127"/>
              <a:gd name="T1" fmla="*/ 88 h 205"/>
              <a:gd name="T2" fmla="*/ 5 w 127"/>
              <a:gd name="T3" fmla="*/ 59 h 205"/>
              <a:gd name="T4" fmla="*/ 16 w 127"/>
              <a:gd name="T5" fmla="*/ 35 h 205"/>
              <a:gd name="T6" fmla="*/ 29 w 127"/>
              <a:gd name="T7" fmla="*/ 16 h 205"/>
              <a:gd name="T8" fmla="*/ 44 w 127"/>
              <a:gd name="T9" fmla="*/ 6 h 205"/>
              <a:gd name="T10" fmla="*/ 57 w 127"/>
              <a:gd name="T11" fmla="*/ 0 h 205"/>
              <a:gd name="T12" fmla="*/ 70 w 127"/>
              <a:gd name="T13" fmla="*/ 0 h 205"/>
              <a:gd name="T14" fmla="*/ 80 w 127"/>
              <a:gd name="T15" fmla="*/ 4 h 205"/>
              <a:gd name="T16" fmla="*/ 91 w 127"/>
              <a:gd name="T17" fmla="*/ 10 h 205"/>
              <a:gd name="T18" fmla="*/ 100 w 127"/>
              <a:gd name="T19" fmla="*/ 18 h 205"/>
              <a:gd name="T20" fmla="*/ 110 w 127"/>
              <a:gd name="T21" fmla="*/ 31 h 205"/>
              <a:gd name="T22" fmla="*/ 119 w 127"/>
              <a:gd name="T23" fmla="*/ 47 h 205"/>
              <a:gd name="T24" fmla="*/ 124 w 127"/>
              <a:gd name="T25" fmla="*/ 67 h 205"/>
              <a:gd name="T26" fmla="*/ 127 w 127"/>
              <a:gd name="T27" fmla="*/ 89 h 205"/>
              <a:gd name="T28" fmla="*/ 127 w 127"/>
              <a:gd name="T29" fmla="*/ 118 h 205"/>
              <a:gd name="T30" fmla="*/ 122 w 127"/>
              <a:gd name="T31" fmla="*/ 147 h 205"/>
              <a:gd name="T32" fmla="*/ 112 w 127"/>
              <a:gd name="T33" fmla="*/ 171 h 205"/>
              <a:gd name="T34" fmla="*/ 99 w 127"/>
              <a:gd name="T35" fmla="*/ 187 h 205"/>
              <a:gd name="T36" fmla="*/ 84 w 127"/>
              <a:gd name="T37" fmla="*/ 199 h 205"/>
              <a:gd name="T38" fmla="*/ 70 w 127"/>
              <a:gd name="T39" fmla="*/ 204 h 205"/>
              <a:gd name="T40" fmla="*/ 55 w 127"/>
              <a:gd name="T41" fmla="*/ 204 h 205"/>
              <a:gd name="T42" fmla="*/ 43 w 127"/>
              <a:gd name="T43" fmla="*/ 200 h 205"/>
              <a:gd name="T44" fmla="*/ 31 w 127"/>
              <a:gd name="T45" fmla="*/ 191 h 205"/>
              <a:gd name="T46" fmla="*/ 20 w 127"/>
              <a:gd name="T47" fmla="*/ 179 h 205"/>
              <a:gd name="T48" fmla="*/ 12 w 127"/>
              <a:gd name="T49" fmla="*/ 164 h 205"/>
              <a:gd name="T50" fmla="*/ 5 w 127"/>
              <a:gd name="T51" fmla="*/ 149 h 205"/>
              <a:gd name="T52" fmla="*/ 2 w 127"/>
              <a:gd name="T53" fmla="*/ 132 h 205"/>
              <a:gd name="T54" fmla="*/ 0 w 127"/>
              <a:gd name="T55" fmla="*/ 114 h 205"/>
              <a:gd name="T56" fmla="*/ 28 w 127"/>
              <a:gd name="T57" fmla="*/ 107 h 205"/>
              <a:gd name="T58" fmla="*/ 30 w 127"/>
              <a:gd name="T59" fmla="*/ 145 h 205"/>
              <a:gd name="T60" fmla="*/ 39 w 127"/>
              <a:gd name="T61" fmla="*/ 174 h 205"/>
              <a:gd name="T62" fmla="*/ 43 w 127"/>
              <a:gd name="T63" fmla="*/ 183 h 205"/>
              <a:gd name="T64" fmla="*/ 49 w 127"/>
              <a:gd name="T65" fmla="*/ 190 h 205"/>
              <a:gd name="T66" fmla="*/ 55 w 127"/>
              <a:gd name="T67" fmla="*/ 194 h 205"/>
              <a:gd name="T68" fmla="*/ 63 w 127"/>
              <a:gd name="T69" fmla="*/ 195 h 205"/>
              <a:gd name="T70" fmla="*/ 71 w 127"/>
              <a:gd name="T71" fmla="*/ 193 h 205"/>
              <a:gd name="T72" fmla="*/ 79 w 127"/>
              <a:gd name="T73" fmla="*/ 188 h 205"/>
              <a:gd name="T74" fmla="*/ 86 w 127"/>
              <a:gd name="T75" fmla="*/ 179 h 205"/>
              <a:gd name="T76" fmla="*/ 92 w 127"/>
              <a:gd name="T77" fmla="*/ 164 h 205"/>
              <a:gd name="T78" fmla="*/ 97 w 127"/>
              <a:gd name="T79" fmla="*/ 134 h 205"/>
              <a:gd name="T80" fmla="*/ 99 w 127"/>
              <a:gd name="T81" fmla="*/ 95 h 205"/>
              <a:gd name="T82" fmla="*/ 97 w 127"/>
              <a:gd name="T83" fmla="*/ 64 h 205"/>
              <a:gd name="T84" fmla="*/ 92 w 127"/>
              <a:gd name="T85" fmla="*/ 38 h 205"/>
              <a:gd name="T86" fmla="*/ 85 w 127"/>
              <a:gd name="T87" fmla="*/ 24 h 205"/>
              <a:gd name="T88" fmla="*/ 78 w 127"/>
              <a:gd name="T89" fmla="*/ 15 h 205"/>
              <a:gd name="T90" fmla="*/ 72 w 127"/>
              <a:gd name="T91" fmla="*/ 11 h 205"/>
              <a:gd name="T92" fmla="*/ 64 w 127"/>
              <a:gd name="T93" fmla="*/ 10 h 205"/>
              <a:gd name="T94" fmla="*/ 54 w 127"/>
              <a:gd name="T95" fmla="*/ 12 h 205"/>
              <a:gd name="T96" fmla="*/ 46 w 127"/>
              <a:gd name="T97" fmla="*/ 19 h 205"/>
              <a:gd name="T98" fmla="*/ 38 w 127"/>
              <a:gd name="T99" fmla="*/ 34 h 205"/>
              <a:gd name="T100" fmla="*/ 32 w 127"/>
              <a:gd name="T101" fmla="*/ 56 h 205"/>
              <a:gd name="T102" fmla="*/ 29 w 127"/>
              <a:gd name="T103" fmla="*/ 82 h 205"/>
              <a:gd name="T104" fmla="*/ 28 w 127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7"/>
              <a:gd name="T160" fmla="*/ 0 h 205"/>
              <a:gd name="T161" fmla="*/ 127 w 127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7" h="205">
                <a:moveTo>
                  <a:pt x="0" y="104"/>
                </a:moveTo>
                <a:lnTo>
                  <a:pt x="0" y="88"/>
                </a:lnTo>
                <a:lnTo>
                  <a:pt x="2" y="72"/>
                </a:lnTo>
                <a:lnTo>
                  <a:pt x="5" y="59"/>
                </a:lnTo>
                <a:lnTo>
                  <a:pt x="10" y="46"/>
                </a:lnTo>
                <a:lnTo>
                  <a:pt x="16" y="35"/>
                </a:lnTo>
                <a:lnTo>
                  <a:pt x="22" y="24"/>
                </a:lnTo>
                <a:lnTo>
                  <a:pt x="29" y="16"/>
                </a:lnTo>
                <a:lnTo>
                  <a:pt x="37" y="10"/>
                </a:lnTo>
                <a:lnTo>
                  <a:pt x="44" y="6"/>
                </a:lnTo>
                <a:lnTo>
                  <a:pt x="50" y="2"/>
                </a:lnTo>
                <a:lnTo>
                  <a:pt x="57" y="0"/>
                </a:lnTo>
                <a:lnTo>
                  <a:pt x="64" y="0"/>
                </a:lnTo>
                <a:lnTo>
                  <a:pt x="70" y="0"/>
                </a:lnTo>
                <a:lnTo>
                  <a:pt x="75" y="1"/>
                </a:lnTo>
                <a:lnTo>
                  <a:pt x="80" y="4"/>
                </a:lnTo>
                <a:lnTo>
                  <a:pt x="85" y="6"/>
                </a:lnTo>
                <a:lnTo>
                  <a:pt x="91" y="10"/>
                </a:lnTo>
                <a:lnTo>
                  <a:pt x="96" y="13"/>
                </a:lnTo>
                <a:lnTo>
                  <a:pt x="100" y="18"/>
                </a:lnTo>
                <a:lnTo>
                  <a:pt x="104" y="23"/>
                </a:lnTo>
                <a:lnTo>
                  <a:pt x="110" y="31"/>
                </a:lnTo>
                <a:lnTo>
                  <a:pt x="114" y="39"/>
                </a:lnTo>
                <a:lnTo>
                  <a:pt x="119" y="47"/>
                </a:lnTo>
                <a:lnTo>
                  <a:pt x="122" y="56"/>
                </a:lnTo>
                <a:lnTo>
                  <a:pt x="124" y="67"/>
                </a:lnTo>
                <a:lnTo>
                  <a:pt x="126" y="77"/>
                </a:lnTo>
                <a:lnTo>
                  <a:pt x="127" y="89"/>
                </a:lnTo>
                <a:lnTo>
                  <a:pt x="127" y="101"/>
                </a:lnTo>
                <a:lnTo>
                  <a:pt x="127" y="118"/>
                </a:lnTo>
                <a:lnTo>
                  <a:pt x="125" y="132"/>
                </a:lnTo>
                <a:lnTo>
                  <a:pt x="122" y="147"/>
                </a:lnTo>
                <a:lnTo>
                  <a:pt x="118" y="159"/>
                </a:lnTo>
                <a:lnTo>
                  <a:pt x="112" y="171"/>
                </a:lnTo>
                <a:lnTo>
                  <a:pt x="106" y="180"/>
                </a:lnTo>
                <a:lnTo>
                  <a:pt x="99" y="187"/>
                </a:lnTo>
                <a:lnTo>
                  <a:pt x="92" y="193"/>
                </a:lnTo>
                <a:lnTo>
                  <a:pt x="84" y="199"/>
                </a:lnTo>
                <a:lnTo>
                  <a:pt x="77" y="202"/>
                </a:lnTo>
                <a:lnTo>
                  <a:pt x="70" y="204"/>
                </a:lnTo>
                <a:lnTo>
                  <a:pt x="63" y="205"/>
                </a:lnTo>
                <a:lnTo>
                  <a:pt x="55" y="204"/>
                </a:lnTo>
                <a:lnTo>
                  <a:pt x="49" y="203"/>
                </a:lnTo>
                <a:lnTo>
                  <a:pt x="43" y="200"/>
                </a:lnTo>
                <a:lnTo>
                  <a:pt x="37" y="196"/>
                </a:lnTo>
                <a:lnTo>
                  <a:pt x="31" y="191"/>
                </a:lnTo>
                <a:lnTo>
                  <a:pt x="25" y="186"/>
                </a:lnTo>
                <a:lnTo>
                  <a:pt x="20" y="179"/>
                </a:lnTo>
                <a:lnTo>
                  <a:pt x="16" y="172"/>
                </a:lnTo>
                <a:lnTo>
                  <a:pt x="12" y="164"/>
                </a:lnTo>
                <a:lnTo>
                  <a:pt x="9" y="156"/>
                </a:lnTo>
                <a:lnTo>
                  <a:pt x="5" y="149"/>
                </a:lnTo>
                <a:lnTo>
                  <a:pt x="3" y="140"/>
                </a:lnTo>
                <a:lnTo>
                  <a:pt x="2" y="132"/>
                </a:lnTo>
                <a:lnTo>
                  <a:pt x="0" y="123"/>
                </a:lnTo>
                <a:lnTo>
                  <a:pt x="0" y="114"/>
                </a:lnTo>
                <a:lnTo>
                  <a:pt x="0" y="104"/>
                </a:lnTo>
                <a:close/>
                <a:moveTo>
                  <a:pt x="28" y="107"/>
                </a:moveTo>
                <a:lnTo>
                  <a:pt x="29" y="127"/>
                </a:lnTo>
                <a:lnTo>
                  <a:pt x="30" y="145"/>
                </a:lnTo>
                <a:lnTo>
                  <a:pt x="33" y="160"/>
                </a:lnTo>
                <a:lnTo>
                  <a:pt x="39" y="174"/>
                </a:lnTo>
                <a:lnTo>
                  <a:pt x="41" y="179"/>
                </a:lnTo>
                <a:lnTo>
                  <a:pt x="43" y="183"/>
                </a:lnTo>
                <a:lnTo>
                  <a:pt x="46" y="187"/>
                </a:lnTo>
                <a:lnTo>
                  <a:pt x="49" y="190"/>
                </a:lnTo>
                <a:lnTo>
                  <a:pt x="52" y="192"/>
                </a:lnTo>
                <a:lnTo>
                  <a:pt x="55" y="194"/>
                </a:lnTo>
                <a:lnTo>
                  <a:pt x="59" y="195"/>
                </a:lnTo>
                <a:lnTo>
                  <a:pt x="63" y="195"/>
                </a:lnTo>
                <a:lnTo>
                  <a:pt x="67" y="194"/>
                </a:lnTo>
                <a:lnTo>
                  <a:pt x="71" y="193"/>
                </a:lnTo>
                <a:lnTo>
                  <a:pt x="75" y="191"/>
                </a:lnTo>
                <a:lnTo>
                  <a:pt x="79" y="188"/>
                </a:lnTo>
                <a:lnTo>
                  <a:pt x="83" y="184"/>
                </a:lnTo>
                <a:lnTo>
                  <a:pt x="86" y="179"/>
                </a:lnTo>
                <a:lnTo>
                  <a:pt x="89" y="173"/>
                </a:lnTo>
                <a:lnTo>
                  <a:pt x="92" y="164"/>
                </a:lnTo>
                <a:lnTo>
                  <a:pt x="95" y="151"/>
                </a:lnTo>
                <a:lnTo>
                  <a:pt x="97" y="134"/>
                </a:lnTo>
                <a:lnTo>
                  <a:pt x="98" y="116"/>
                </a:lnTo>
                <a:lnTo>
                  <a:pt x="99" y="95"/>
                </a:lnTo>
                <a:lnTo>
                  <a:pt x="98" y="78"/>
                </a:lnTo>
                <a:lnTo>
                  <a:pt x="97" y="64"/>
                </a:lnTo>
                <a:lnTo>
                  <a:pt x="95" y="50"/>
                </a:lnTo>
                <a:lnTo>
                  <a:pt x="92" y="38"/>
                </a:lnTo>
                <a:lnTo>
                  <a:pt x="88" y="31"/>
                </a:lnTo>
                <a:lnTo>
                  <a:pt x="85" y="24"/>
                </a:lnTo>
                <a:lnTo>
                  <a:pt x="82" y="19"/>
                </a:lnTo>
                <a:lnTo>
                  <a:pt x="78" y="15"/>
                </a:lnTo>
                <a:lnTo>
                  <a:pt x="75" y="13"/>
                </a:lnTo>
                <a:lnTo>
                  <a:pt x="72" y="11"/>
                </a:lnTo>
                <a:lnTo>
                  <a:pt x="68" y="10"/>
                </a:lnTo>
                <a:lnTo>
                  <a:pt x="64" y="10"/>
                </a:lnTo>
                <a:lnTo>
                  <a:pt x="59" y="11"/>
                </a:lnTo>
                <a:lnTo>
                  <a:pt x="54" y="12"/>
                </a:lnTo>
                <a:lnTo>
                  <a:pt x="50" y="15"/>
                </a:lnTo>
                <a:lnTo>
                  <a:pt x="46" y="19"/>
                </a:lnTo>
                <a:lnTo>
                  <a:pt x="42" y="25"/>
                </a:lnTo>
                <a:lnTo>
                  <a:pt x="38" y="34"/>
                </a:lnTo>
                <a:lnTo>
                  <a:pt x="34" y="44"/>
                </a:lnTo>
                <a:lnTo>
                  <a:pt x="32" y="56"/>
                </a:lnTo>
                <a:lnTo>
                  <a:pt x="30" y="69"/>
                </a:lnTo>
                <a:lnTo>
                  <a:pt x="29" y="82"/>
                </a:lnTo>
                <a:lnTo>
                  <a:pt x="28" y="95"/>
                </a:lnTo>
                <a:lnTo>
                  <a:pt x="28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07" name="Freeform 115"/>
          <p:cNvSpPr>
            <a:spLocks noEditPoints="1"/>
          </p:cNvSpPr>
          <p:nvPr/>
        </p:nvSpPr>
        <p:spPr bwMode="auto">
          <a:xfrm>
            <a:off x="1484313" y="2035175"/>
            <a:ext cx="53975" cy="117475"/>
          </a:xfrm>
          <a:custGeom>
            <a:avLst/>
            <a:gdLst>
              <a:gd name="T0" fmla="*/ 10 w 102"/>
              <a:gd name="T1" fmla="*/ 24 h 222"/>
              <a:gd name="T2" fmla="*/ 58 w 102"/>
              <a:gd name="T3" fmla="*/ 1 h 222"/>
              <a:gd name="T4" fmla="*/ 62 w 102"/>
              <a:gd name="T5" fmla="*/ 0 h 222"/>
              <a:gd name="T6" fmla="*/ 67 w 102"/>
              <a:gd name="T7" fmla="*/ 0 h 222"/>
              <a:gd name="T8" fmla="*/ 77 w 102"/>
              <a:gd name="T9" fmla="*/ 10 h 222"/>
              <a:gd name="T10" fmla="*/ 56 w 102"/>
              <a:gd name="T11" fmla="*/ 185 h 222"/>
              <a:gd name="T12" fmla="*/ 78 w 102"/>
              <a:gd name="T13" fmla="*/ 194 h 222"/>
              <a:gd name="T14" fmla="*/ 59 w 102"/>
              <a:gd name="T15" fmla="*/ 200 h 222"/>
              <a:gd name="T16" fmla="*/ 78 w 102"/>
              <a:gd name="T17" fmla="*/ 193 h 222"/>
              <a:gd name="T18" fmla="*/ 59 w 102"/>
              <a:gd name="T19" fmla="*/ 200 h 222"/>
              <a:gd name="T20" fmla="*/ 70 w 102"/>
              <a:gd name="T21" fmla="*/ 200 h 222"/>
              <a:gd name="T22" fmla="*/ 69 w 102"/>
              <a:gd name="T23" fmla="*/ 213 h 222"/>
              <a:gd name="T24" fmla="*/ 70 w 102"/>
              <a:gd name="T25" fmla="*/ 213 h 222"/>
              <a:gd name="T26" fmla="*/ 79 w 102"/>
              <a:gd name="T27" fmla="*/ 194 h 222"/>
              <a:gd name="T28" fmla="*/ 78 w 102"/>
              <a:gd name="T29" fmla="*/ 194 h 222"/>
              <a:gd name="T30" fmla="*/ 82 w 102"/>
              <a:gd name="T31" fmla="*/ 194 h 222"/>
              <a:gd name="T32" fmla="*/ 85 w 102"/>
              <a:gd name="T33" fmla="*/ 216 h 222"/>
              <a:gd name="T34" fmla="*/ 102 w 102"/>
              <a:gd name="T35" fmla="*/ 205 h 222"/>
              <a:gd name="T36" fmla="*/ 81 w 102"/>
              <a:gd name="T37" fmla="*/ 211 h 222"/>
              <a:gd name="T38" fmla="*/ 92 w 102"/>
              <a:gd name="T39" fmla="*/ 222 h 222"/>
              <a:gd name="T40" fmla="*/ 18 w 102"/>
              <a:gd name="T41" fmla="*/ 200 h 222"/>
              <a:gd name="T42" fmla="*/ 7 w 102"/>
              <a:gd name="T43" fmla="*/ 211 h 222"/>
              <a:gd name="T44" fmla="*/ 28 w 102"/>
              <a:gd name="T45" fmla="*/ 205 h 222"/>
              <a:gd name="T46" fmla="*/ 17 w 102"/>
              <a:gd name="T47" fmla="*/ 195 h 222"/>
              <a:gd name="T48" fmla="*/ 27 w 102"/>
              <a:gd name="T49" fmla="*/ 194 h 222"/>
              <a:gd name="T50" fmla="*/ 27 w 102"/>
              <a:gd name="T51" fmla="*/ 194 h 222"/>
              <a:gd name="T52" fmla="*/ 31 w 102"/>
              <a:gd name="T53" fmla="*/ 216 h 222"/>
              <a:gd name="T54" fmla="*/ 36 w 102"/>
              <a:gd name="T55" fmla="*/ 203 h 222"/>
              <a:gd name="T56" fmla="*/ 46 w 102"/>
              <a:gd name="T57" fmla="*/ 209 h 222"/>
              <a:gd name="T58" fmla="*/ 46 w 102"/>
              <a:gd name="T59" fmla="*/ 209 h 222"/>
              <a:gd name="T60" fmla="*/ 32 w 102"/>
              <a:gd name="T61" fmla="*/ 193 h 222"/>
              <a:gd name="T62" fmla="*/ 32 w 102"/>
              <a:gd name="T63" fmla="*/ 193 h 222"/>
              <a:gd name="T64" fmla="*/ 51 w 102"/>
              <a:gd name="T65" fmla="*/ 201 h 222"/>
              <a:gd name="T66" fmla="*/ 52 w 102"/>
              <a:gd name="T67" fmla="*/ 197 h 222"/>
              <a:gd name="T68" fmla="*/ 53 w 102"/>
              <a:gd name="T69" fmla="*/ 191 h 222"/>
              <a:gd name="T70" fmla="*/ 33 w 102"/>
              <a:gd name="T71" fmla="*/ 176 h 222"/>
              <a:gd name="T72" fmla="*/ 33 w 102"/>
              <a:gd name="T73" fmla="*/ 176 h 222"/>
              <a:gd name="T74" fmla="*/ 33 w 102"/>
              <a:gd name="T75" fmla="*/ 71 h 222"/>
              <a:gd name="T76" fmla="*/ 53 w 102"/>
              <a:gd name="T77" fmla="*/ 71 h 222"/>
              <a:gd name="T78" fmla="*/ 51 w 102"/>
              <a:gd name="T79" fmla="*/ 41 h 222"/>
              <a:gd name="T80" fmla="*/ 32 w 102"/>
              <a:gd name="T81" fmla="*/ 47 h 222"/>
              <a:gd name="T82" fmla="*/ 31 w 102"/>
              <a:gd name="T83" fmla="*/ 45 h 222"/>
              <a:gd name="T84" fmla="*/ 32 w 102"/>
              <a:gd name="T85" fmla="*/ 45 h 222"/>
              <a:gd name="T86" fmla="*/ 49 w 102"/>
              <a:gd name="T87" fmla="*/ 33 h 222"/>
              <a:gd name="T88" fmla="*/ 47 w 102"/>
              <a:gd name="T89" fmla="*/ 30 h 222"/>
              <a:gd name="T90" fmla="*/ 32 w 102"/>
              <a:gd name="T91" fmla="*/ 45 h 222"/>
              <a:gd name="T92" fmla="*/ 38 w 102"/>
              <a:gd name="T93" fmla="*/ 24 h 222"/>
              <a:gd name="T94" fmla="*/ 32 w 102"/>
              <a:gd name="T95" fmla="*/ 45 h 222"/>
              <a:gd name="T96" fmla="*/ 38 w 102"/>
              <a:gd name="T97" fmla="*/ 24 h 222"/>
              <a:gd name="T98" fmla="*/ 22 w 102"/>
              <a:gd name="T99" fmla="*/ 25 h 222"/>
              <a:gd name="T100" fmla="*/ 32 w 102"/>
              <a:gd name="T101" fmla="*/ 44 h 222"/>
              <a:gd name="T102" fmla="*/ 24 w 102"/>
              <a:gd name="T103" fmla="*/ 46 h 222"/>
              <a:gd name="T104" fmla="*/ 27 w 102"/>
              <a:gd name="T105" fmla="*/ 45 h 222"/>
              <a:gd name="T106" fmla="*/ 21 w 102"/>
              <a:gd name="T107" fmla="*/ 48 h 222"/>
              <a:gd name="T108" fmla="*/ 7 w 102"/>
              <a:gd name="T109" fmla="*/ 43 h 222"/>
              <a:gd name="T110" fmla="*/ 5 w 102"/>
              <a:gd name="T111" fmla="*/ 38 h 22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2"/>
              <a:gd name="T169" fmla="*/ 0 h 222"/>
              <a:gd name="T170" fmla="*/ 102 w 102"/>
              <a:gd name="T171" fmla="*/ 222 h 22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2" h="222">
                <a:moveTo>
                  <a:pt x="10" y="24"/>
                </a:moveTo>
                <a:lnTo>
                  <a:pt x="58" y="1"/>
                </a:lnTo>
                <a:lnTo>
                  <a:pt x="67" y="20"/>
                </a:lnTo>
                <a:lnTo>
                  <a:pt x="19" y="44"/>
                </a:lnTo>
                <a:lnTo>
                  <a:pt x="10" y="24"/>
                </a:lnTo>
                <a:close/>
                <a:moveTo>
                  <a:pt x="58" y="1"/>
                </a:moveTo>
                <a:lnTo>
                  <a:pt x="60" y="0"/>
                </a:lnTo>
                <a:lnTo>
                  <a:pt x="62" y="0"/>
                </a:lnTo>
                <a:lnTo>
                  <a:pt x="62" y="10"/>
                </a:lnTo>
                <a:lnTo>
                  <a:pt x="58" y="1"/>
                </a:lnTo>
                <a:close/>
                <a:moveTo>
                  <a:pt x="62" y="0"/>
                </a:moveTo>
                <a:lnTo>
                  <a:pt x="67" y="0"/>
                </a:lnTo>
                <a:lnTo>
                  <a:pt x="67" y="21"/>
                </a:lnTo>
                <a:lnTo>
                  <a:pt x="62" y="21"/>
                </a:lnTo>
                <a:lnTo>
                  <a:pt x="62" y="0"/>
                </a:lnTo>
                <a:close/>
                <a:moveTo>
                  <a:pt x="67" y="0"/>
                </a:moveTo>
                <a:lnTo>
                  <a:pt x="77" y="0"/>
                </a:lnTo>
                <a:lnTo>
                  <a:pt x="77" y="10"/>
                </a:lnTo>
                <a:lnTo>
                  <a:pt x="67" y="10"/>
                </a:lnTo>
                <a:lnTo>
                  <a:pt x="67" y="0"/>
                </a:lnTo>
                <a:close/>
                <a:moveTo>
                  <a:pt x="77" y="10"/>
                </a:moveTo>
                <a:lnTo>
                  <a:pt x="77" y="176"/>
                </a:lnTo>
                <a:lnTo>
                  <a:pt x="56" y="176"/>
                </a:lnTo>
                <a:lnTo>
                  <a:pt x="56" y="10"/>
                </a:lnTo>
                <a:lnTo>
                  <a:pt x="77" y="10"/>
                </a:lnTo>
                <a:close/>
                <a:moveTo>
                  <a:pt x="77" y="176"/>
                </a:moveTo>
                <a:lnTo>
                  <a:pt x="77" y="184"/>
                </a:lnTo>
                <a:lnTo>
                  <a:pt x="78" y="189"/>
                </a:lnTo>
                <a:lnTo>
                  <a:pt x="56" y="190"/>
                </a:lnTo>
                <a:lnTo>
                  <a:pt x="56" y="185"/>
                </a:lnTo>
                <a:lnTo>
                  <a:pt x="56" y="176"/>
                </a:lnTo>
                <a:lnTo>
                  <a:pt x="77" y="176"/>
                </a:lnTo>
                <a:close/>
                <a:moveTo>
                  <a:pt x="78" y="189"/>
                </a:moveTo>
                <a:lnTo>
                  <a:pt x="78" y="192"/>
                </a:lnTo>
                <a:lnTo>
                  <a:pt x="78" y="194"/>
                </a:lnTo>
                <a:lnTo>
                  <a:pt x="59" y="200"/>
                </a:lnTo>
                <a:lnTo>
                  <a:pt x="58" y="196"/>
                </a:lnTo>
                <a:lnTo>
                  <a:pt x="56" y="190"/>
                </a:lnTo>
                <a:lnTo>
                  <a:pt x="78" y="189"/>
                </a:lnTo>
                <a:close/>
                <a:moveTo>
                  <a:pt x="59" y="200"/>
                </a:moveTo>
                <a:lnTo>
                  <a:pt x="59" y="200"/>
                </a:lnTo>
                <a:lnTo>
                  <a:pt x="68" y="197"/>
                </a:lnTo>
                <a:lnTo>
                  <a:pt x="59" y="200"/>
                </a:lnTo>
                <a:close/>
                <a:moveTo>
                  <a:pt x="78" y="193"/>
                </a:moveTo>
                <a:lnTo>
                  <a:pt x="78" y="193"/>
                </a:lnTo>
                <a:lnTo>
                  <a:pt x="63" y="208"/>
                </a:lnTo>
                <a:lnTo>
                  <a:pt x="60" y="204"/>
                </a:lnTo>
                <a:lnTo>
                  <a:pt x="59" y="200"/>
                </a:lnTo>
                <a:lnTo>
                  <a:pt x="78" y="193"/>
                </a:lnTo>
                <a:close/>
                <a:moveTo>
                  <a:pt x="78" y="193"/>
                </a:moveTo>
                <a:lnTo>
                  <a:pt x="71" y="186"/>
                </a:lnTo>
                <a:lnTo>
                  <a:pt x="78" y="193"/>
                </a:lnTo>
                <a:lnTo>
                  <a:pt x="70" y="200"/>
                </a:lnTo>
                <a:lnTo>
                  <a:pt x="78" y="193"/>
                </a:lnTo>
                <a:close/>
                <a:moveTo>
                  <a:pt x="78" y="193"/>
                </a:moveTo>
                <a:lnTo>
                  <a:pt x="78" y="194"/>
                </a:lnTo>
                <a:lnTo>
                  <a:pt x="69" y="213"/>
                </a:lnTo>
                <a:lnTo>
                  <a:pt x="66" y="211"/>
                </a:lnTo>
                <a:lnTo>
                  <a:pt x="63" y="208"/>
                </a:lnTo>
                <a:lnTo>
                  <a:pt x="78" y="193"/>
                </a:lnTo>
                <a:close/>
                <a:moveTo>
                  <a:pt x="69" y="213"/>
                </a:moveTo>
                <a:lnTo>
                  <a:pt x="70" y="213"/>
                </a:lnTo>
                <a:lnTo>
                  <a:pt x="69" y="213"/>
                </a:lnTo>
                <a:lnTo>
                  <a:pt x="74" y="203"/>
                </a:lnTo>
                <a:lnTo>
                  <a:pt x="69" y="213"/>
                </a:lnTo>
                <a:close/>
                <a:moveTo>
                  <a:pt x="78" y="194"/>
                </a:moveTo>
                <a:lnTo>
                  <a:pt x="79" y="194"/>
                </a:lnTo>
                <a:lnTo>
                  <a:pt x="82" y="194"/>
                </a:lnTo>
                <a:lnTo>
                  <a:pt x="79" y="216"/>
                </a:lnTo>
                <a:lnTo>
                  <a:pt x="73" y="214"/>
                </a:lnTo>
                <a:lnTo>
                  <a:pt x="69" y="213"/>
                </a:lnTo>
                <a:lnTo>
                  <a:pt x="78" y="194"/>
                </a:lnTo>
                <a:close/>
                <a:moveTo>
                  <a:pt x="82" y="194"/>
                </a:moveTo>
                <a:lnTo>
                  <a:pt x="85" y="195"/>
                </a:lnTo>
                <a:lnTo>
                  <a:pt x="82" y="194"/>
                </a:lnTo>
                <a:lnTo>
                  <a:pt x="80" y="204"/>
                </a:lnTo>
                <a:lnTo>
                  <a:pt x="82" y="194"/>
                </a:lnTo>
                <a:close/>
                <a:moveTo>
                  <a:pt x="82" y="194"/>
                </a:moveTo>
                <a:lnTo>
                  <a:pt x="87" y="195"/>
                </a:lnTo>
                <a:lnTo>
                  <a:pt x="92" y="195"/>
                </a:lnTo>
                <a:lnTo>
                  <a:pt x="92" y="216"/>
                </a:lnTo>
                <a:lnTo>
                  <a:pt x="85" y="216"/>
                </a:lnTo>
                <a:lnTo>
                  <a:pt x="79" y="216"/>
                </a:lnTo>
                <a:lnTo>
                  <a:pt x="82" y="194"/>
                </a:lnTo>
                <a:close/>
                <a:moveTo>
                  <a:pt x="92" y="195"/>
                </a:moveTo>
                <a:lnTo>
                  <a:pt x="102" y="195"/>
                </a:lnTo>
                <a:lnTo>
                  <a:pt x="102" y="205"/>
                </a:lnTo>
                <a:lnTo>
                  <a:pt x="92" y="205"/>
                </a:lnTo>
                <a:lnTo>
                  <a:pt x="92" y="195"/>
                </a:lnTo>
                <a:close/>
                <a:moveTo>
                  <a:pt x="102" y="205"/>
                </a:moveTo>
                <a:lnTo>
                  <a:pt x="102" y="211"/>
                </a:lnTo>
                <a:lnTo>
                  <a:pt x="81" y="211"/>
                </a:lnTo>
                <a:lnTo>
                  <a:pt x="81" y="205"/>
                </a:lnTo>
                <a:lnTo>
                  <a:pt x="102" y="205"/>
                </a:lnTo>
                <a:close/>
                <a:moveTo>
                  <a:pt x="102" y="211"/>
                </a:moveTo>
                <a:lnTo>
                  <a:pt x="102" y="222"/>
                </a:lnTo>
                <a:lnTo>
                  <a:pt x="92" y="222"/>
                </a:lnTo>
                <a:lnTo>
                  <a:pt x="92" y="211"/>
                </a:lnTo>
                <a:lnTo>
                  <a:pt x="102" y="211"/>
                </a:lnTo>
                <a:close/>
                <a:moveTo>
                  <a:pt x="92" y="222"/>
                </a:moveTo>
                <a:lnTo>
                  <a:pt x="18" y="222"/>
                </a:lnTo>
                <a:lnTo>
                  <a:pt x="18" y="200"/>
                </a:lnTo>
                <a:lnTo>
                  <a:pt x="92" y="200"/>
                </a:lnTo>
                <a:lnTo>
                  <a:pt x="92" y="222"/>
                </a:lnTo>
                <a:close/>
                <a:moveTo>
                  <a:pt x="18" y="222"/>
                </a:moveTo>
                <a:lnTo>
                  <a:pt x="7" y="222"/>
                </a:lnTo>
                <a:lnTo>
                  <a:pt x="7" y="211"/>
                </a:lnTo>
                <a:lnTo>
                  <a:pt x="18" y="211"/>
                </a:lnTo>
                <a:lnTo>
                  <a:pt x="18" y="222"/>
                </a:lnTo>
                <a:close/>
                <a:moveTo>
                  <a:pt x="7" y="211"/>
                </a:moveTo>
                <a:lnTo>
                  <a:pt x="7" y="205"/>
                </a:lnTo>
                <a:lnTo>
                  <a:pt x="28" y="205"/>
                </a:lnTo>
                <a:lnTo>
                  <a:pt x="28" y="211"/>
                </a:lnTo>
                <a:lnTo>
                  <a:pt x="7" y="211"/>
                </a:lnTo>
                <a:close/>
                <a:moveTo>
                  <a:pt x="7" y="205"/>
                </a:moveTo>
                <a:lnTo>
                  <a:pt x="7" y="195"/>
                </a:lnTo>
                <a:lnTo>
                  <a:pt x="17" y="195"/>
                </a:lnTo>
                <a:lnTo>
                  <a:pt x="18" y="205"/>
                </a:lnTo>
                <a:lnTo>
                  <a:pt x="7" y="205"/>
                </a:lnTo>
                <a:close/>
                <a:moveTo>
                  <a:pt x="17" y="195"/>
                </a:moveTo>
                <a:lnTo>
                  <a:pt x="23" y="195"/>
                </a:lnTo>
                <a:lnTo>
                  <a:pt x="27" y="194"/>
                </a:lnTo>
                <a:lnTo>
                  <a:pt x="31" y="216"/>
                </a:lnTo>
                <a:lnTo>
                  <a:pt x="24" y="216"/>
                </a:lnTo>
                <a:lnTo>
                  <a:pt x="18" y="216"/>
                </a:lnTo>
                <a:lnTo>
                  <a:pt x="17" y="195"/>
                </a:lnTo>
                <a:close/>
                <a:moveTo>
                  <a:pt x="27" y="194"/>
                </a:moveTo>
                <a:lnTo>
                  <a:pt x="30" y="194"/>
                </a:lnTo>
                <a:lnTo>
                  <a:pt x="31" y="194"/>
                </a:lnTo>
                <a:lnTo>
                  <a:pt x="41" y="213"/>
                </a:lnTo>
                <a:lnTo>
                  <a:pt x="36" y="214"/>
                </a:lnTo>
                <a:lnTo>
                  <a:pt x="31" y="216"/>
                </a:lnTo>
                <a:lnTo>
                  <a:pt x="27" y="194"/>
                </a:lnTo>
                <a:close/>
                <a:moveTo>
                  <a:pt x="31" y="194"/>
                </a:moveTo>
                <a:lnTo>
                  <a:pt x="27" y="196"/>
                </a:lnTo>
                <a:lnTo>
                  <a:pt x="31" y="194"/>
                </a:lnTo>
                <a:lnTo>
                  <a:pt x="36" y="203"/>
                </a:lnTo>
                <a:lnTo>
                  <a:pt x="31" y="194"/>
                </a:lnTo>
                <a:close/>
                <a:moveTo>
                  <a:pt x="31" y="194"/>
                </a:moveTo>
                <a:lnTo>
                  <a:pt x="32" y="194"/>
                </a:lnTo>
                <a:lnTo>
                  <a:pt x="32" y="193"/>
                </a:lnTo>
                <a:lnTo>
                  <a:pt x="46" y="209"/>
                </a:lnTo>
                <a:lnTo>
                  <a:pt x="44" y="211"/>
                </a:lnTo>
                <a:lnTo>
                  <a:pt x="41" y="213"/>
                </a:lnTo>
                <a:lnTo>
                  <a:pt x="31" y="194"/>
                </a:lnTo>
                <a:close/>
                <a:moveTo>
                  <a:pt x="46" y="209"/>
                </a:moveTo>
                <a:lnTo>
                  <a:pt x="46" y="209"/>
                </a:lnTo>
                <a:lnTo>
                  <a:pt x="39" y="200"/>
                </a:lnTo>
                <a:lnTo>
                  <a:pt x="46" y="209"/>
                </a:lnTo>
                <a:close/>
                <a:moveTo>
                  <a:pt x="32" y="193"/>
                </a:moveTo>
                <a:lnTo>
                  <a:pt x="32" y="193"/>
                </a:lnTo>
                <a:lnTo>
                  <a:pt x="51" y="202"/>
                </a:lnTo>
                <a:lnTo>
                  <a:pt x="49" y="205"/>
                </a:lnTo>
                <a:lnTo>
                  <a:pt x="46" y="209"/>
                </a:lnTo>
                <a:lnTo>
                  <a:pt x="32" y="193"/>
                </a:lnTo>
                <a:close/>
                <a:moveTo>
                  <a:pt x="51" y="201"/>
                </a:moveTo>
                <a:lnTo>
                  <a:pt x="50" y="202"/>
                </a:lnTo>
                <a:lnTo>
                  <a:pt x="51" y="202"/>
                </a:lnTo>
                <a:lnTo>
                  <a:pt x="41" y="197"/>
                </a:lnTo>
                <a:lnTo>
                  <a:pt x="51" y="201"/>
                </a:lnTo>
                <a:close/>
                <a:moveTo>
                  <a:pt x="32" y="193"/>
                </a:moveTo>
                <a:lnTo>
                  <a:pt x="32" y="192"/>
                </a:lnTo>
                <a:lnTo>
                  <a:pt x="32" y="190"/>
                </a:lnTo>
                <a:lnTo>
                  <a:pt x="53" y="191"/>
                </a:lnTo>
                <a:lnTo>
                  <a:pt x="52" y="197"/>
                </a:lnTo>
                <a:lnTo>
                  <a:pt x="51" y="201"/>
                </a:lnTo>
                <a:lnTo>
                  <a:pt x="32" y="193"/>
                </a:lnTo>
                <a:close/>
                <a:moveTo>
                  <a:pt x="53" y="191"/>
                </a:moveTo>
                <a:lnTo>
                  <a:pt x="53" y="192"/>
                </a:lnTo>
                <a:lnTo>
                  <a:pt x="53" y="191"/>
                </a:lnTo>
                <a:lnTo>
                  <a:pt x="43" y="191"/>
                </a:lnTo>
                <a:lnTo>
                  <a:pt x="53" y="191"/>
                </a:lnTo>
                <a:close/>
                <a:moveTo>
                  <a:pt x="32" y="190"/>
                </a:moveTo>
                <a:lnTo>
                  <a:pt x="33" y="184"/>
                </a:lnTo>
                <a:lnTo>
                  <a:pt x="33" y="176"/>
                </a:lnTo>
                <a:lnTo>
                  <a:pt x="53" y="176"/>
                </a:lnTo>
                <a:lnTo>
                  <a:pt x="53" y="185"/>
                </a:lnTo>
                <a:lnTo>
                  <a:pt x="53" y="191"/>
                </a:lnTo>
                <a:lnTo>
                  <a:pt x="32" y="190"/>
                </a:lnTo>
                <a:close/>
                <a:moveTo>
                  <a:pt x="33" y="176"/>
                </a:moveTo>
                <a:lnTo>
                  <a:pt x="33" y="71"/>
                </a:lnTo>
                <a:lnTo>
                  <a:pt x="53" y="71"/>
                </a:lnTo>
                <a:lnTo>
                  <a:pt x="53" y="176"/>
                </a:lnTo>
                <a:lnTo>
                  <a:pt x="33" y="176"/>
                </a:lnTo>
                <a:close/>
                <a:moveTo>
                  <a:pt x="33" y="71"/>
                </a:moveTo>
                <a:lnTo>
                  <a:pt x="33" y="61"/>
                </a:lnTo>
                <a:lnTo>
                  <a:pt x="32" y="53"/>
                </a:lnTo>
                <a:lnTo>
                  <a:pt x="53" y="52"/>
                </a:lnTo>
                <a:lnTo>
                  <a:pt x="53" y="60"/>
                </a:lnTo>
                <a:lnTo>
                  <a:pt x="53" y="71"/>
                </a:lnTo>
                <a:lnTo>
                  <a:pt x="33" y="71"/>
                </a:lnTo>
                <a:close/>
                <a:moveTo>
                  <a:pt x="32" y="53"/>
                </a:moveTo>
                <a:lnTo>
                  <a:pt x="32" y="48"/>
                </a:lnTo>
                <a:lnTo>
                  <a:pt x="32" y="45"/>
                </a:lnTo>
                <a:lnTo>
                  <a:pt x="51" y="41"/>
                </a:lnTo>
                <a:lnTo>
                  <a:pt x="52" y="46"/>
                </a:lnTo>
                <a:lnTo>
                  <a:pt x="53" y="52"/>
                </a:lnTo>
                <a:lnTo>
                  <a:pt x="32" y="53"/>
                </a:lnTo>
                <a:close/>
                <a:moveTo>
                  <a:pt x="32" y="45"/>
                </a:moveTo>
                <a:lnTo>
                  <a:pt x="32" y="47"/>
                </a:lnTo>
                <a:lnTo>
                  <a:pt x="32" y="45"/>
                </a:lnTo>
                <a:lnTo>
                  <a:pt x="42" y="43"/>
                </a:lnTo>
                <a:lnTo>
                  <a:pt x="32" y="45"/>
                </a:lnTo>
                <a:close/>
                <a:moveTo>
                  <a:pt x="32" y="45"/>
                </a:moveTo>
                <a:lnTo>
                  <a:pt x="31" y="45"/>
                </a:lnTo>
                <a:lnTo>
                  <a:pt x="31" y="44"/>
                </a:lnTo>
                <a:lnTo>
                  <a:pt x="49" y="33"/>
                </a:lnTo>
                <a:lnTo>
                  <a:pt x="50" y="36"/>
                </a:lnTo>
                <a:lnTo>
                  <a:pt x="51" y="41"/>
                </a:lnTo>
                <a:lnTo>
                  <a:pt x="32" y="45"/>
                </a:lnTo>
                <a:close/>
                <a:moveTo>
                  <a:pt x="49" y="33"/>
                </a:moveTo>
                <a:lnTo>
                  <a:pt x="56" y="46"/>
                </a:lnTo>
                <a:lnTo>
                  <a:pt x="49" y="33"/>
                </a:lnTo>
                <a:lnTo>
                  <a:pt x="40" y="38"/>
                </a:lnTo>
                <a:lnTo>
                  <a:pt x="49" y="33"/>
                </a:lnTo>
                <a:close/>
                <a:moveTo>
                  <a:pt x="31" y="44"/>
                </a:moveTo>
                <a:lnTo>
                  <a:pt x="31" y="44"/>
                </a:lnTo>
                <a:lnTo>
                  <a:pt x="32" y="44"/>
                </a:lnTo>
                <a:lnTo>
                  <a:pt x="44" y="27"/>
                </a:lnTo>
                <a:lnTo>
                  <a:pt x="47" y="30"/>
                </a:lnTo>
                <a:lnTo>
                  <a:pt x="49" y="33"/>
                </a:lnTo>
                <a:lnTo>
                  <a:pt x="31" y="44"/>
                </a:lnTo>
                <a:close/>
                <a:moveTo>
                  <a:pt x="32" y="44"/>
                </a:moveTo>
                <a:lnTo>
                  <a:pt x="32" y="44"/>
                </a:lnTo>
                <a:lnTo>
                  <a:pt x="32" y="45"/>
                </a:lnTo>
                <a:lnTo>
                  <a:pt x="38" y="24"/>
                </a:lnTo>
                <a:lnTo>
                  <a:pt x="41" y="26"/>
                </a:lnTo>
                <a:lnTo>
                  <a:pt x="44" y="27"/>
                </a:lnTo>
                <a:lnTo>
                  <a:pt x="32" y="44"/>
                </a:lnTo>
                <a:close/>
                <a:moveTo>
                  <a:pt x="38" y="24"/>
                </a:moveTo>
                <a:lnTo>
                  <a:pt x="41" y="25"/>
                </a:lnTo>
                <a:lnTo>
                  <a:pt x="38" y="24"/>
                </a:lnTo>
                <a:lnTo>
                  <a:pt x="35" y="34"/>
                </a:lnTo>
                <a:lnTo>
                  <a:pt x="38" y="24"/>
                </a:lnTo>
                <a:close/>
                <a:moveTo>
                  <a:pt x="32" y="45"/>
                </a:moveTo>
                <a:lnTo>
                  <a:pt x="32" y="45"/>
                </a:lnTo>
                <a:lnTo>
                  <a:pt x="32" y="23"/>
                </a:lnTo>
                <a:lnTo>
                  <a:pt x="35" y="23"/>
                </a:lnTo>
                <a:lnTo>
                  <a:pt x="38" y="24"/>
                </a:lnTo>
                <a:lnTo>
                  <a:pt x="32" y="45"/>
                </a:lnTo>
                <a:close/>
                <a:moveTo>
                  <a:pt x="32" y="45"/>
                </a:moveTo>
                <a:lnTo>
                  <a:pt x="30" y="45"/>
                </a:lnTo>
                <a:lnTo>
                  <a:pt x="27" y="45"/>
                </a:lnTo>
                <a:lnTo>
                  <a:pt x="22" y="25"/>
                </a:lnTo>
                <a:lnTo>
                  <a:pt x="26" y="23"/>
                </a:lnTo>
                <a:lnTo>
                  <a:pt x="32" y="23"/>
                </a:lnTo>
                <a:lnTo>
                  <a:pt x="32" y="45"/>
                </a:lnTo>
                <a:close/>
                <a:moveTo>
                  <a:pt x="27" y="45"/>
                </a:moveTo>
                <a:lnTo>
                  <a:pt x="32" y="44"/>
                </a:lnTo>
                <a:lnTo>
                  <a:pt x="27" y="45"/>
                </a:lnTo>
                <a:lnTo>
                  <a:pt x="24" y="34"/>
                </a:lnTo>
                <a:lnTo>
                  <a:pt x="27" y="45"/>
                </a:lnTo>
                <a:close/>
                <a:moveTo>
                  <a:pt x="27" y="45"/>
                </a:moveTo>
                <a:lnTo>
                  <a:pt x="24" y="46"/>
                </a:lnTo>
                <a:lnTo>
                  <a:pt x="21" y="48"/>
                </a:lnTo>
                <a:lnTo>
                  <a:pt x="12" y="28"/>
                </a:lnTo>
                <a:lnTo>
                  <a:pt x="17" y="26"/>
                </a:lnTo>
                <a:lnTo>
                  <a:pt x="22" y="25"/>
                </a:lnTo>
                <a:lnTo>
                  <a:pt x="27" y="45"/>
                </a:lnTo>
                <a:close/>
                <a:moveTo>
                  <a:pt x="21" y="48"/>
                </a:moveTo>
                <a:lnTo>
                  <a:pt x="12" y="52"/>
                </a:lnTo>
                <a:lnTo>
                  <a:pt x="7" y="43"/>
                </a:lnTo>
                <a:lnTo>
                  <a:pt x="16" y="38"/>
                </a:lnTo>
                <a:lnTo>
                  <a:pt x="21" y="48"/>
                </a:lnTo>
                <a:close/>
                <a:moveTo>
                  <a:pt x="7" y="43"/>
                </a:moveTo>
                <a:lnTo>
                  <a:pt x="5" y="38"/>
                </a:lnTo>
                <a:lnTo>
                  <a:pt x="23" y="29"/>
                </a:lnTo>
                <a:lnTo>
                  <a:pt x="25" y="33"/>
                </a:lnTo>
                <a:lnTo>
                  <a:pt x="7" y="43"/>
                </a:lnTo>
                <a:close/>
                <a:moveTo>
                  <a:pt x="5" y="38"/>
                </a:moveTo>
                <a:lnTo>
                  <a:pt x="0" y="29"/>
                </a:lnTo>
                <a:lnTo>
                  <a:pt x="10" y="24"/>
                </a:lnTo>
                <a:lnTo>
                  <a:pt x="14" y="33"/>
                </a:lnTo>
                <a:lnTo>
                  <a:pt x="5" y="3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08" name="Freeform 116"/>
          <p:cNvSpPr>
            <a:spLocks noEditPoints="1"/>
          </p:cNvSpPr>
          <p:nvPr/>
        </p:nvSpPr>
        <p:spPr bwMode="auto">
          <a:xfrm>
            <a:off x="1554163" y="2036762"/>
            <a:ext cx="74612" cy="123825"/>
          </a:xfrm>
          <a:custGeom>
            <a:avLst/>
            <a:gdLst>
              <a:gd name="T0" fmla="*/ 124 w 142"/>
              <a:gd name="T1" fmla="*/ 41 h 235"/>
              <a:gd name="T2" fmla="*/ 55 w 142"/>
              <a:gd name="T3" fmla="*/ 47 h 235"/>
              <a:gd name="T4" fmla="*/ 55 w 142"/>
              <a:gd name="T5" fmla="*/ 25 h 235"/>
              <a:gd name="T6" fmla="*/ 46 w 142"/>
              <a:gd name="T7" fmla="*/ 31 h 235"/>
              <a:gd name="T8" fmla="*/ 41 w 142"/>
              <a:gd name="T9" fmla="*/ 73 h 235"/>
              <a:gd name="T10" fmla="*/ 73 w 142"/>
              <a:gd name="T11" fmla="*/ 82 h 235"/>
              <a:gd name="T12" fmla="*/ 81 w 142"/>
              <a:gd name="T13" fmla="*/ 62 h 235"/>
              <a:gd name="T14" fmla="*/ 90 w 142"/>
              <a:gd name="T15" fmla="*/ 94 h 235"/>
              <a:gd name="T16" fmla="*/ 95 w 142"/>
              <a:gd name="T17" fmla="*/ 97 h 235"/>
              <a:gd name="T18" fmla="*/ 121 w 142"/>
              <a:gd name="T19" fmla="*/ 96 h 235"/>
              <a:gd name="T20" fmla="*/ 100 w 142"/>
              <a:gd name="T21" fmla="*/ 103 h 235"/>
              <a:gd name="T22" fmla="*/ 133 w 142"/>
              <a:gd name="T23" fmla="*/ 130 h 235"/>
              <a:gd name="T24" fmla="*/ 108 w 142"/>
              <a:gd name="T25" fmla="*/ 116 h 235"/>
              <a:gd name="T26" fmla="*/ 112 w 142"/>
              <a:gd name="T27" fmla="*/ 144 h 235"/>
              <a:gd name="T28" fmla="*/ 107 w 142"/>
              <a:gd name="T29" fmla="*/ 162 h 235"/>
              <a:gd name="T30" fmla="*/ 117 w 142"/>
              <a:gd name="T31" fmla="*/ 185 h 235"/>
              <a:gd name="T32" fmla="*/ 113 w 142"/>
              <a:gd name="T33" fmla="*/ 190 h 235"/>
              <a:gd name="T34" fmla="*/ 108 w 142"/>
              <a:gd name="T35" fmla="*/ 196 h 235"/>
              <a:gd name="T36" fmla="*/ 108 w 142"/>
              <a:gd name="T37" fmla="*/ 196 h 235"/>
              <a:gd name="T38" fmla="*/ 97 w 142"/>
              <a:gd name="T39" fmla="*/ 206 h 235"/>
              <a:gd name="T40" fmla="*/ 97 w 142"/>
              <a:gd name="T41" fmla="*/ 206 h 235"/>
              <a:gd name="T42" fmla="*/ 75 w 142"/>
              <a:gd name="T43" fmla="*/ 194 h 235"/>
              <a:gd name="T44" fmla="*/ 52 w 142"/>
              <a:gd name="T45" fmla="*/ 200 h 235"/>
              <a:gd name="T46" fmla="*/ 32 w 142"/>
              <a:gd name="T47" fmla="*/ 199 h 235"/>
              <a:gd name="T48" fmla="*/ 27 w 142"/>
              <a:gd name="T49" fmla="*/ 220 h 235"/>
              <a:gd name="T50" fmla="*/ 25 w 142"/>
              <a:gd name="T51" fmla="*/ 197 h 235"/>
              <a:gd name="T52" fmla="*/ 25 w 142"/>
              <a:gd name="T53" fmla="*/ 197 h 235"/>
              <a:gd name="T54" fmla="*/ 22 w 142"/>
              <a:gd name="T55" fmla="*/ 194 h 235"/>
              <a:gd name="T56" fmla="*/ 0 w 142"/>
              <a:gd name="T57" fmla="*/ 192 h 235"/>
              <a:gd name="T58" fmla="*/ 1 w 142"/>
              <a:gd name="T59" fmla="*/ 188 h 235"/>
              <a:gd name="T60" fmla="*/ 22 w 142"/>
              <a:gd name="T61" fmla="*/ 193 h 235"/>
              <a:gd name="T62" fmla="*/ 4 w 142"/>
              <a:gd name="T63" fmla="*/ 181 h 235"/>
              <a:gd name="T64" fmla="*/ 7 w 142"/>
              <a:gd name="T65" fmla="*/ 178 h 235"/>
              <a:gd name="T66" fmla="*/ 11 w 142"/>
              <a:gd name="T67" fmla="*/ 174 h 235"/>
              <a:gd name="T68" fmla="*/ 22 w 142"/>
              <a:gd name="T69" fmla="*/ 192 h 235"/>
              <a:gd name="T70" fmla="*/ 19 w 142"/>
              <a:gd name="T71" fmla="*/ 171 h 235"/>
              <a:gd name="T72" fmla="*/ 23 w 142"/>
              <a:gd name="T73" fmla="*/ 171 h 235"/>
              <a:gd name="T74" fmla="*/ 23 w 142"/>
              <a:gd name="T75" fmla="*/ 171 h 235"/>
              <a:gd name="T76" fmla="*/ 25 w 142"/>
              <a:gd name="T77" fmla="*/ 193 h 235"/>
              <a:gd name="T78" fmla="*/ 26 w 142"/>
              <a:gd name="T79" fmla="*/ 193 h 235"/>
              <a:gd name="T80" fmla="*/ 33 w 142"/>
              <a:gd name="T81" fmla="*/ 185 h 235"/>
              <a:gd name="T82" fmla="*/ 30 w 142"/>
              <a:gd name="T83" fmla="*/ 195 h 235"/>
              <a:gd name="T84" fmla="*/ 47 w 142"/>
              <a:gd name="T85" fmla="*/ 205 h 235"/>
              <a:gd name="T86" fmla="*/ 61 w 142"/>
              <a:gd name="T87" fmla="*/ 186 h 235"/>
              <a:gd name="T88" fmla="*/ 68 w 142"/>
              <a:gd name="T89" fmla="*/ 186 h 235"/>
              <a:gd name="T90" fmla="*/ 61 w 142"/>
              <a:gd name="T91" fmla="*/ 208 h 235"/>
              <a:gd name="T92" fmla="*/ 90 w 142"/>
              <a:gd name="T93" fmla="*/ 198 h 235"/>
              <a:gd name="T94" fmla="*/ 110 w 142"/>
              <a:gd name="T95" fmla="*/ 173 h 235"/>
              <a:gd name="T96" fmla="*/ 90 w 142"/>
              <a:gd name="T97" fmla="*/ 165 h 235"/>
              <a:gd name="T98" fmla="*/ 112 w 142"/>
              <a:gd name="T99" fmla="*/ 168 h 235"/>
              <a:gd name="T100" fmla="*/ 111 w 142"/>
              <a:gd name="T101" fmla="*/ 132 h 235"/>
              <a:gd name="T102" fmla="*/ 84 w 142"/>
              <a:gd name="T103" fmla="*/ 126 h 235"/>
              <a:gd name="T104" fmla="*/ 79 w 142"/>
              <a:gd name="T105" fmla="*/ 119 h 235"/>
              <a:gd name="T106" fmla="*/ 73 w 142"/>
              <a:gd name="T107" fmla="*/ 114 h 235"/>
              <a:gd name="T108" fmla="*/ 73 w 142"/>
              <a:gd name="T109" fmla="*/ 114 h 235"/>
              <a:gd name="T110" fmla="*/ 56 w 142"/>
              <a:gd name="T111" fmla="*/ 105 h 235"/>
              <a:gd name="T112" fmla="*/ 56 w 142"/>
              <a:gd name="T113" fmla="*/ 105 h 235"/>
              <a:gd name="T114" fmla="*/ 44 w 142"/>
              <a:gd name="T115" fmla="*/ 80 h 235"/>
              <a:gd name="T116" fmla="*/ 17 w 142"/>
              <a:gd name="T117" fmla="*/ 99 h 235"/>
              <a:gd name="T118" fmla="*/ 46 w 142"/>
              <a:gd name="T119" fmla="*/ 6 h 235"/>
              <a:gd name="T120" fmla="*/ 126 w 142"/>
              <a:gd name="T121" fmla="*/ 0 h 235"/>
              <a:gd name="T122" fmla="*/ 135 w 142"/>
              <a:gd name="T123" fmla="*/ 16 h 2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2"/>
              <a:gd name="T187" fmla="*/ 0 h 235"/>
              <a:gd name="T188" fmla="*/ 142 w 142"/>
              <a:gd name="T189" fmla="*/ 235 h 23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2" h="235">
                <a:moveTo>
                  <a:pt x="135" y="16"/>
                </a:moveTo>
                <a:lnTo>
                  <a:pt x="124" y="41"/>
                </a:lnTo>
                <a:lnTo>
                  <a:pt x="105" y="31"/>
                </a:lnTo>
                <a:lnTo>
                  <a:pt x="116" y="6"/>
                </a:lnTo>
                <a:lnTo>
                  <a:pt x="135" y="16"/>
                </a:lnTo>
                <a:close/>
                <a:moveTo>
                  <a:pt x="124" y="41"/>
                </a:moveTo>
                <a:lnTo>
                  <a:pt x="122" y="47"/>
                </a:lnTo>
                <a:lnTo>
                  <a:pt x="114" y="47"/>
                </a:lnTo>
                <a:lnTo>
                  <a:pt x="114" y="35"/>
                </a:lnTo>
                <a:lnTo>
                  <a:pt x="124" y="41"/>
                </a:lnTo>
                <a:close/>
                <a:moveTo>
                  <a:pt x="114" y="47"/>
                </a:moveTo>
                <a:lnTo>
                  <a:pt x="55" y="47"/>
                </a:lnTo>
                <a:lnTo>
                  <a:pt x="55" y="25"/>
                </a:lnTo>
                <a:lnTo>
                  <a:pt x="114" y="25"/>
                </a:lnTo>
                <a:lnTo>
                  <a:pt x="114" y="47"/>
                </a:lnTo>
                <a:close/>
                <a:moveTo>
                  <a:pt x="46" y="31"/>
                </a:moveTo>
                <a:lnTo>
                  <a:pt x="49" y="25"/>
                </a:lnTo>
                <a:lnTo>
                  <a:pt x="55" y="25"/>
                </a:lnTo>
                <a:lnTo>
                  <a:pt x="55" y="35"/>
                </a:lnTo>
                <a:lnTo>
                  <a:pt x="46" y="31"/>
                </a:lnTo>
                <a:close/>
                <a:moveTo>
                  <a:pt x="65" y="41"/>
                </a:moveTo>
                <a:lnTo>
                  <a:pt x="52" y="67"/>
                </a:lnTo>
                <a:lnTo>
                  <a:pt x="33" y="57"/>
                </a:lnTo>
                <a:lnTo>
                  <a:pt x="46" y="31"/>
                </a:lnTo>
                <a:lnTo>
                  <a:pt x="65" y="41"/>
                </a:lnTo>
                <a:close/>
                <a:moveTo>
                  <a:pt x="41" y="73"/>
                </a:moveTo>
                <a:lnTo>
                  <a:pt x="26" y="71"/>
                </a:lnTo>
                <a:lnTo>
                  <a:pt x="33" y="57"/>
                </a:lnTo>
                <a:lnTo>
                  <a:pt x="43" y="62"/>
                </a:lnTo>
                <a:lnTo>
                  <a:pt x="41" y="73"/>
                </a:lnTo>
                <a:close/>
                <a:moveTo>
                  <a:pt x="44" y="52"/>
                </a:moveTo>
                <a:lnTo>
                  <a:pt x="54" y="54"/>
                </a:lnTo>
                <a:lnTo>
                  <a:pt x="63" y="56"/>
                </a:lnTo>
                <a:lnTo>
                  <a:pt x="73" y="59"/>
                </a:lnTo>
                <a:lnTo>
                  <a:pt x="81" y="62"/>
                </a:lnTo>
                <a:lnTo>
                  <a:pt x="73" y="82"/>
                </a:lnTo>
                <a:lnTo>
                  <a:pt x="66" y="79"/>
                </a:lnTo>
                <a:lnTo>
                  <a:pt x="57" y="77"/>
                </a:lnTo>
                <a:lnTo>
                  <a:pt x="50" y="75"/>
                </a:lnTo>
                <a:lnTo>
                  <a:pt x="41" y="73"/>
                </a:lnTo>
                <a:lnTo>
                  <a:pt x="44" y="52"/>
                </a:lnTo>
                <a:close/>
                <a:moveTo>
                  <a:pt x="81" y="62"/>
                </a:moveTo>
                <a:lnTo>
                  <a:pt x="89" y="67"/>
                </a:lnTo>
                <a:lnTo>
                  <a:pt x="98" y="72"/>
                </a:lnTo>
                <a:lnTo>
                  <a:pt x="104" y="78"/>
                </a:lnTo>
                <a:lnTo>
                  <a:pt x="111" y="83"/>
                </a:lnTo>
                <a:lnTo>
                  <a:pt x="96" y="99"/>
                </a:lnTo>
                <a:lnTo>
                  <a:pt x="90" y="94"/>
                </a:lnTo>
                <a:lnTo>
                  <a:pt x="85" y="89"/>
                </a:lnTo>
                <a:lnTo>
                  <a:pt x="79" y="85"/>
                </a:lnTo>
                <a:lnTo>
                  <a:pt x="73" y="82"/>
                </a:lnTo>
                <a:lnTo>
                  <a:pt x="81" y="62"/>
                </a:lnTo>
                <a:close/>
                <a:moveTo>
                  <a:pt x="96" y="99"/>
                </a:moveTo>
                <a:lnTo>
                  <a:pt x="95" y="97"/>
                </a:lnTo>
                <a:lnTo>
                  <a:pt x="96" y="99"/>
                </a:lnTo>
                <a:lnTo>
                  <a:pt x="103" y="91"/>
                </a:lnTo>
                <a:lnTo>
                  <a:pt x="96" y="99"/>
                </a:lnTo>
                <a:close/>
                <a:moveTo>
                  <a:pt x="111" y="83"/>
                </a:moveTo>
                <a:lnTo>
                  <a:pt x="116" y="89"/>
                </a:lnTo>
                <a:lnTo>
                  <a:pt x="121" y="96"/>
                </a:lnTo>
                <a:lnTo>
                  <a:pt x="125" y="102"/>
                </a:lnTo>
                <a:lnTo>
                  <a:pt x="128" y="108"/>
                </a:lnTo>
                <a:lnTo>
                  <a:pt x="108" y="116"/>
                </a:lnTo>
                <a:lnTo>
                  <a:pt x="106" y="111"/>
                </a:lnTo>
                <a:lnTo>
                  <a:pt x="103" y="107"/>
                </a:lnTo>
                <a:lnTo>
                  <a:pt x="100" y="103"/>
                </a:lnTo>
                <a:lnTo>
                  <a:pt x="96" y="99"/>
                </a:lnTo>
                <a:lnTo>
                  <a:pt x="111" y="83"/>
                </a:lnTo>
                <a:close/>
                <a:moveTo>
                  <a:pt x="128" y="108"/>
                </a:moveTo>
                <a:lnTo>
                  <a:pt x="130" y="115"/>
                </a:lnTo>
                <a:lnTo>
                  <a:pt x="132" y="123"/>
                </a:lnTo>
                <a:lnTo>
                  <a:pt x="133" y="130"/>
                </a:lnTo>
                <a:lnTo>
                  <a:pt x="133" y="137"/>
                </a:lnTo>
                <a:lnTo>
                  <a:pt x="112" y="137"/>
                </a:lnTo>
                <a:lnTo>
                  <a:pt x="112" y="132"/>
                </a:lnTo>
                <a:lnTo>
                  <a:pt x="111" y="127"/>
                </a:lnTo>
                <a:lnTo>
                  <a:pt x="110" y="122"/>
                </a:lnTo>
                <a:lnTo>
                  <a:pt x="108" y="116"/>
                </a:lnTo>
                <a:lnTo>
                  <a:pt x="128" y="108"/>
                </a:lnTo>
                <a:close/>
                <a:moveTo>
                  <a:pt x="133" y="137"/>
                </a:moveTo>
                <a:lnTo>
                  <a:pt x="133" y="146"/>
                </a:lnTo>
                <a:lnTo>
                  <a:pt x="132" y="155"/>
                </a:lnTo>
                <a:lnTo>
                  <a:pt x="111" y="151"/>
                </a:lnTo>
                <a:lnTo>
                  <a:pt x="112" y="144"/>
                </a:lnTo>
                <a:lnTo>
                  <a:pt x="112" y="137"/>
                </a:lnTo>
                <a:lnTo>
                  <a:pt x="133" y="137"/>
                </a:lnTo>
                <a:close/>
                <a:moveTo>
                  <a:pt x="132" y="155"/>
                </a:moveTo>
                <a:lnTo>
                  <a:pt x="129" y="163"/>
                </a:lnTo>
                <a:lnTo>
                  <a:pt x="126" y="170"/>
                </a:lnTo>
                <a:lnTo>
                  <a:pt x="107" y="162"/>
                </a:lnTo>
                <a:lnTo>
                  <a:pt x="109" y="156"/>
                </a:lnTo>
                <a:lnTo>
                  <a:pt x="111" y="151"/>
                </a:lnTo>
                <a:lnTo>
                  <a:pt x="132" y="155"/>
                </a:lnTo>
                <a:close/>
                <a:moveTo>
                  <a:pt x="126" y="170"/>
                </a:moveTo>
                <a:lnTo>
                  <a:pt x="123" y="178"/>
                </a:lnTo>
                <a:lnTo>
                  <a:pt x="117" y="185"/>
                </a:lnTo>
                <a:lnTo>
                  <a:pt x="101" y="172"/>
                </a:lnTo>
                <a:lnTo>
                  <a:pt x="104" y="167"/>
                </a:lnTo>
                <a:lnTo>
                  <a:pt x="107" y="162"/>
                </a:lnTo>
                <a:lnTo>
                  <a:pt x="126" y="170"/>
                </a:lnTo>
                <a:close/>
                <a:moveTo>
                  <a:pt x="117" y="185"/>
                </a:moveTo>
                <a:lnTo>
                  <a:pt x="113" y="190"/>
                </a:lnTo>
                <a:lnTo>
                  <a:pt x="108" y="196"/>
                </a:lnTo>
                <a:lnTo>
                  <a:pt x="94" y="181"/>
                </a:lnTo>
                <a:lnTo>
                  <a:pt x="97" y="177"/>
                </a:lnTo>
                <a:lnTo>
                  <a:pt x="101" y="172"/>
                </a:lnTo>
                <a:lnTo>
                  <a:pt x="117" y="185"/>
                </a:lnTo>
                <a:close/>
                <a:moveTo>
                  <a:pt x="108" y="196"/>
                </a:moveTo>
                <a:lnTo>
                  <a:pt x="102" y="201"/>
                </a:lnTo>
                <a:lnTo>
                  <a:pt x="97" y="206"/>
                </a:lnTo>
                <a:lnTo>
                  <a:pt x="84" y="188"/>
                </a:lnTo>
                <a:lnTo>
                  <a:pt x="88" y="185"/>
                </a:lnTo>
                <a:lnTo>
                  <a:pt x="94" y="181"/>
                </a:lnTo>
                <a:lnTo>
                  <a:pt x="108" y="196"/>
                </a:lnTo>
                <a:close/>
                <a:moveTo>
                  <a:pt x="97" y="206"/>
                </a:moveTo>
                <a:lnTo>
                  <a:pt x="55" y="235"/>
                </a:lnTo>
                <a:lnTo>
                  <a:pt x="97" y="206"/>
                </a:lnTo>
                <a:lnTo>
                  <a:pt x="90" y="197"/>
                </a:lnTo>
                <a:lnTo>
                  <a:pt x="97" y="206"/>
                </a:lnTo>
                <a:close/>
                <a:moveTo>
                  <a:pt x="97" y="206"/>
                </a:moveTo>
                <a:lnTo>
                  <a:pt x="90" y="210"/>
                </a:lnTo>
                <a:lnTo>
                  <a:pt x="84" y="213"/>
                </a:lnTo>
                <a:lnTo>
                  <a:pt x="75" y="194"/>
                </a:lnTo>
                <a:lnTo>
                  <a:pt x="79" y="191"/>
                </a:lnTo>
                <a:lnTo>
                  <a:pt x="84" y="188"/>
                </a:lnTo>
                <a:lnTo>
                  <a:pt x="97" y="206"/>
                </a:lnTo>
                <a:close/>
                <a:moveTo>
                  <a:pt x="84" y="213"/>
                </a:moveTo>
                <a:lnTo>
                  <a:pt x="74" y="217"/>
                </a:lnTo>
                <a:lnTo>
                  <a:pt x="65" y="220"/>
                </a:lnTo>
                <a:lnTo>
                  <a:pt x="60" y="199"/>
                </a:lnTo>
                <a:lnTo>
                  <a:pt x="68" y="197"/>
                </a:lnTo>
                <a:lnTo>
                  <a:pt x="75" y="194"/>
                </a:lnTo>
                <a:lnTo>
                  <a:pt x="84" y="213"/>
                </a:lnTo>
                <a:close/>
                <a:moveTo>
                  <a:pt x="65" y="220"/>
                </a:moveTo>
                <a:lnTo>
                  <a:pt x="55" y="221"/>
                </a:lnTo>
                <a:lnTo>
                  <a:pt x="45" y="222"/>
                </a:lnTo>
                <a:lnTo>
                  <a:pt x="45" y="200"/>
                </a:lnTo>
                <a:lnTo>
                  <a:pt x="52" y="200"/>
                </a:lnTo>
                <a:lnTo>
                  <a:pt x="60" y="199"/>
                </a:lnTo>
                <a:lnTo>
                  <a:pt x="65" y="220"/>
                </a:lnTo>
                <a:close/>
                <a:moveTo>
                  <a:pt x="45" y="222"/>
                </a:moveTo>
                <a:lnTo>
                  <a:pt x="35" y="221"/>
                </a:lnTo>
                <a:lnTo>
                  <a:pt x="27" y="220"/>
                </a:lnTo>
                <a:lnTo>
                  <a:pt x="32" y="199"/>
                </a:lnTo>
                <a:lnTo>
                  <a:pt x="38" y="200"/>
                </a:lnTo>
                <a:lnTo>
                  <a:pt x="45" y="200"/>
                </a:lnTo>
                <a:lnTo>
                  <a:pt x="45" y="222"/>
                </a:lnTo>
                <a:close/>
                <a:moveTo>
                  <a:pt x="27" y="220"/>
                </a:moveTo>
                <a:lnTo>
                  <a:pt x="20" y="219"/>
                </a:lnTo>
                <a:lnTo>
                  <a:pt x="27" y="220"/>
                </a:lnTo>
                <a:lnTo>
                  <a:pt x="29" y="210"/>
                </a:lnTo>
                <a:lnTo>
                  <a:pt x="27" y="220"/>
                </a:lnTo>
                <a:close/>
                <a:moveTo>
                  <a:pt x="27" y="220"/>
                </a:moveTo>
                <a:lnTo>
                  <a:pt x="19" y="218"/>
                </a:lnTo>
                <a:lnTo>
                  <a:pt x="13" y="214"/>
                </a:lnTo>
                <a:lnTo>
                  <a:pt x="25" y="197"/>
                </a:lnTo>
                <a:lnTo>
                  <a:pt x="28" y="198"/>
                </a:lnTo>
                <a:lnTo>
                  <a:pt x="32" y="199"/>
                </a:lnTo>
                <a:lnTo>
                  <a:pt x="27" y="220"/>
                </a:lnTo>
                <a:close/>
                <a:moveTo>
                  <a:pt x="25" y="197"/>
                </a:moveTo>
                <a:lnTo>
                  <a:pt x="24" y="196"/>
                </a:lnTo>
                <a:lnTo>
                  <a:pt x="25" y="197"/>
                </a:lnTo>
                <a:lnTo>
                  <a:pt x="19" y="206"/>
                </a:lnTo>
                <a:lnTo>
                  <a:pt x="25" y="197"/>
                </a:lnTo>
                <a:close/>
                <a:moveTo>
                  <a:pt x="13" y="214"/>
                </a:moveTo>
                <a:lnTo>
                  <a:pt x="7" y="210"/>
                </a:lnTo>
                <a:lnTo>
                  <a:pt x="4" y="205"/>
                </a:lnTo>
                <a:lnTo>
                  <a:pt x="22" y="194"/>
                </a:lnTo>
                <a:lnTo>
                  <a:pt x="23" y="195"/>
                </a:lnTo>
                <a:lnTo>
                  <a:pt x="25" y="197"/>
                </a:lnTo>
                <a:lnTo>
                  <a:pt x="13" y="214"/>
                </a:lnTo>
                <a:close/>
                <a:moveTo>
                  <a:pt x="4" y="205"/>
                </a:moveTo>
                <a:lnTo>
                  <a:pt x="1" y="198"/>
                </a:lnTo>
                <a:lnTo>
                  <a:pt x="0" y="192"/>
                </a:lnTo>
                <a:lnTo>
                  <a:pt x="22" y="192"/>
                </a:lnTo>
                <a:lnTo>
                  <a:pt x="22" y="193"/>
                </a:lnTo>
                <a:lnTo>
                  <a:pt x="22" y="194"/>
                </a:lnTo>
                <a:lnTo>
                  <a:pt x="4" y="205"/>
                </a:lnTo>
                <a:close/>
                <a:moveTo>
                  <a:pt x="0" y="192"/>
                </a:moveTo>
                <a:lnTo>
                  <a:pt x="1" y="188"/>
                </a:lnTo>
                <a:lnTo>
                  <a:pt x="2" y="184"/>
                </a:lnTo>
                <a:lnTo>
                  <a:pt x="22" y="193"/>
                </a:lnTo>
                <a:lnTo>
                  <a:pt x="22" y="192"/>
                </a:lnTo>
                <a:lnTo>
                  <a:pt x="0" y="192"/>
                </a:lnTo>
                <a:close/>
                <a:moveTo>
                  <a:pt x="22" y="193"/>
                </a:moveTo>
                <a:lnTo>
                  <a:pt x="23" y="190"/>
                </a:lnTo>
                <a:lnTo>
                  <a:pt x="22" y="193"/>
                </a:lnTo>
                <a:lnTo>
                  <a:pt x="12" y="188"/>
                </a:lnTo>
                <a:lnTo>
                  <a:pt x="22" y="193"/>
                </a:lnTo>
                <a:close/>
                <a:moveTo>
                  <a:pt x="2" y="184"/>
                </a:moveTo>
                <a:lnTo>
                  <a:pt x="4" y="181"/>
                </a:lnTo>
                <a:lnTo>
                  <a:pt x="7" y="178"/>
                </a:lnTo>
                <a:lnTo>
                  <a:pt x="22" y="193"/>
                </a:lnTo>
                <a:lnTo>
                  <a:pt x="2" y="184"/>
                </a:lnTo>
                <a:close/>
                <a:moveTo>
                  <a:pt x="7" y="178"/>
                </a:moveTo>
                <a:lnTo>
                  <a:pt x="10" y="175"/>
                </a:lnTo>
                <a:lnTo>
                  <a:pt x="7" y="178"/>
                </a:lnTo>
                <a:lnTo>
                  <a:pt x="15" y="185"/>
                </a:lnTo>
                <a:lnTo>
                  <a:pt x="7" y="178"/>
                </a:lnTo>
                <a:close/>
                <a:moveTo>
                  <a:pt x="7" y="178"/>
                </a:moveTo>
                <a:lnTo>
                  <a:pt x="11" y="174"/>
                </a:lnTo>
                <a:lnTo>
                  <a:pt x="15" y="172"/>
                </a:lnTo>
                <a:lnTo>
                  <a:pt x="22" y="193"/>
                </a:lnTo>
                <a:lnTo>
                  <a:pt x="7" y="178"/>
                </a:lnTo>
                <a:close/>
                <a:moveTo>
                  <a:pt x="22" y="192"/>
                </a:moveTo>
                <a:lnTo>
                  <a:pt x="12" y="196"/>
                </a:lnTo>
                <a:lnTo>
                  <a:pt x="22" y="193"/>
                </a:lnTo>
                <a:lnTo>
                  <a:pt x="18" y="183"/>
                </a:lnTo>
                <a:lnTo>
                  <a:pt x="22" y="192"/>
                </a:lnTo>
                <a:close/>
                <a:moveTo>
                  <a:pt x="15" y="172"/>
                </a:moveTo>
                <a:lnTo>
                  <a:pt x="19" y="171"/>
                </a:lnTo>
                <a:lnTo>
                  <a:pt x="23" y="171"/>
                </a:lnTo>
                <a:lnTo>
                  <a:pt x="23" y="192"/>
                </a:lnTo>
                <a:lnTo>
                  <a:pt x="22" y="192"/>
                </a:lnTo>
                <a:lnTo>
                  <a:pt x="15" y="172"/>
                </a:lnTo>
                <a:close/>
                <a:moveTo>
                  <a:pt x="23" y="171"/>
                </a:moveTo>
                <a:lnTo>
                  <a:pt x="25" y="171"/>
                </a:lnTo>
                <a:lnTo>
                  <a:pt x="28" y="171"/>
                </a:lnTo>
                <a:lnTo>
                  <a:pt x="25" y="193"/>
                </a:lnTo>
                <a:lnTo>
                  <a:pt x="24" y="192"/>
                </a:lnTo>
                <a:lnTo>
                  <a:pt x="23" y="192"/>
                </a:lnTo>
                <a:lnTo>
                  <a:pt x="23" y="171"/>
                </a:lnTo>
                <a:close/>
                <a:moveTo>
                  <a:pt x="28" y="171"/>
                </a:moveTo>
                <a:lnTo>
                  <a:pt x="31" y="172"/>
                </a:lnTo>
                <a:lnTo>
                  <a:pt x="33" y="173"/>
                </a:lnTo>
                <a:lnTo>
                  <a:pt x="25" y="193"/>
                </a:lnTo>
                <a:lnTo>
                  <a:pt x="28" y="171"/>
                </a:lnTo>
                <a:close/>
                <a:moveTo>
                  <a:pt x="33" y="173"/>
                </a:moveTo>
                <a:lnTo>
                  <a:pt x="35" y="174"/>
                </a:lnTo>
                <a:lnTo>
                  <a:pt x="39" y="177"/>
                </a:lnTo>
                <a:lnTo>
                  <a:pt x="28" y="194"/>
                </a:lnTo>
                <a:lnTo>
                  <a:pt x="26" y="193"/>
                </a:lnTo>
                <a:lnTo>
                  <a:pt x="25" y="193"/>
                </a:lnTo>
                <a:lnTo>
                  <a:pt x="33" y="173"/>
                </a:lnTo>
                <a:close/>
                <a:moveTo>
                  <a:pt x="28" y="194"/>
                </a:moveTo>
                <a:lnTo>
                  <a:pt x="39" y="201"/>
                </a:lnTo>
                <a:lnTo>
                  <a:pt x="28" y="194"/>
                </a:lnTo>
                <a:lnTo>
                  <a:pt x="33" y="185"/>
                </a:lnTo>
                <a:lnTo>
                  <a:pt x="28" y="194"/>
                </a:lnTo>
                <a:close/>
                <a:moveTo>
                  <a:pt x="39" y="177"/>
                </a:moveTo>
                <a:lnTo>
                  <a:pt x="42" y="178"/>
                </a:lnTo>
                <a:lnTo>
                  <a:pt x="45" y="181"/>
                </a:lnTo>
                <a:lnTo>
                  <a:pt x="33" y="197"/>
                </a:lnTo>
                <a:lnTo>
                  <a:pt x="30" y="195"/>
                </a:lnTo>
                <a:lnTo>
                  <a:pt x="28" y="194"/>
                </a:lnTo>
                <a:lnTo>
                  <a:pt x="39" y="177"/>
                </a:lnTo>
                <a:close/>
                <a:moveTo>
                  <a:pt x="45" y="181"/>
                </a:moveTo>
                <a:lnTo>
                  <a:pt x="49" y="183"/>
                </a:lnTo>
                <a:lnTo>
                  <a:pt x="53" y="185"/>
                </a:lnTo>
                <a:lnTo>
                  <a:pt x="47" y="205"/>
                </a:lnTo>
                <a:lnTo>
                  <a:pt x="40" y="201"/>
                </a:lnTo>
                <a:lnTo>
                  <a:pt x="33" y="197"/>
                </a:lnTo>
                <a:lnTo>
                  <a:pt x="45" y="181"/>
                </a:lnTo>
                <a:close/>
                <a:moveTo>
                  <a:pt x="53" y="185"/>
                </a:moveTo>
                <a:lnTo>
                  <a:pt x="57" y="186"/>
                </a:lnTo>
                <a:lnTo>
                  <a:pt x="61" y="186"/>
                </a:lnTo>
                <a:lnTo>
                  <a:pt x="61" y="208"/>
                </a:lnTo>
                <a:lnTo>
                  <a:pt x="54" y="207"/>
                </a:lnTo>
                <a:lnTo>
                  <a:pt x="47" y="205"/>
                </a:lnTo>
                <a:lnTo>
                  <a:pt x="53" y="185"/>
                </a:lnTo>
                <a:close/>
                <a:moveTo>
                  <a:pt x="61" y="186"/>
                </a:moveTo>
                <a:lnTo>
                  <a:pt x="68" y="186"/>
                </a:lnTo>
                <a:lnTo>
                  <a:pt x="73" y="184"/>
                </a:lnTo>
                <a:lnTo>
                  <a:pt x="81" y="203"/>
                </a:lnTo>
                <a:lnTo>
                  <a:pt x="77" y="205"/>
                </a:lnTo>
                <a:lnTo>
                  <a:pt x="72" y="207"/>
                </a:lnTo>
                <a:lnTo>
                  <a:pt x="67" y="207"/>
                </a:lnTo>
                <a:lnTo>
                  <a:pt x="61" y="208"/>
                </a:lnTo>
                <a:lnTo>
                  <a:pt x="61" y="186"/>
                </a:lnTo>
                <a:close/>
                <a:moveTo>
                  <a:pt x="73" y="184"/>
                </a:moveTo>
                <a:lnTo>
                  <a:pt x="78" y="181"/>
                </a:lnTo>
                <a:lnTo>
                  <a:pt x="83" y="177"/>
                </a:lnTo>
                <a:lnTo>
                  <a:pt x="99" y="191"/>
                </a:lnTo>
                <a:lnTo>
                  <a:pt x="90" y="198"/>
                </a:lnTo>
                <a:lnTo>
                  <a:pt x="81" y="203"/>
                </a:lnTo>
                <a:lnTo>
                  <a:pt x="73" y="184"/>
                </a:lnTo>
                <a:close/>
                <a:moveTo>
                  <a:pt x="83" y="177"/>
                </a:moveTo>
                <a:lnTo>
                  <a:pt x="87" y="171"/>
                </a:lnTo>
                <a:lnTo>
                  <a:pt x="90" y="165"/>
                </a:lnTo>
                <a:lnTo>
                  <a:pt x="110" y="173"/>
                </a:lnTo>
                <a:lnTo>
                  <a:pt x="108" y="179"/>
                </a:lnTo>
                <a:lnTo>
                  <a:pt x="105" y="183"/>
                </a:lnTo>
                <a:lnTo>
                  <a:pt x="102" y="187"/>
                </a:lnTo>
                <a:lnTo>
                  <a:pt x="99" y="191"/>
                </a:lnTo>
                <a:lnTo>
                  <a:pt x="83" y="177"/>
                </a:lnTo>
                <a:close/>
                <a:moveTo>
                  <a:pt x="90" y="165"/>
                </a:moveTo>
                <a:lnTo>
                  <a:pt x="93" y="159"/>
                </a:lnTo>
                <a:lnTo>
                  <a:pt x="94" y="153"/>
                </a:lnTo>
                <a:lnTo>
                  <a:pt x="114" y="153"/>
                </a:lnTo>
                <a:lnTo>
                  <a:pt x="114" y="158"/>
                </a:lnTo>
                <a:lnTo>
                  <a:pt x="113" y="163"/>
                </a:lnTo>
                <a:lnTo>
                  <a:pt x="112" y="168"/>
                </a:lnTo>
                <a:lnTo>
                  <a:pt x="110" y="173"/>
                </a:lnTo>
                <a:lnTo>
                  <a:pt x="90" y="165"/>
                </a:lnTo>
                <a:close/>
                <a:moveTo>
                  <a:pt x="94" y="153"/>
                </a:moveTo>
                <a:lnTo>
                  <a:pt x="93" y="145"/>
                </a:lnTo>
                <a:lnTo>
                  <a:pt x="90" y="138"/>
                </a:lnTo>
                <a:lnTo>
                  <a:pt x="111" y="132"/>
                </a:lnTo>
                <a:lnTo>
                  <a:pt x="113" y="142"/>
                </a:lnTo>
                <a:lnTo>
                  <a:pt x="114" y="153"/>
                </a:lnTo>
                <a:lnTo>
                  <a:pt x="94" y="153"/>
                </a:lnTo>
                <a:close/>
                <a:moveTo>
                  <a:pt x="90" y="138"/>
                </a:moveTo>
                <a:lnTo>
                  <a:pt x="88" y="132"/>
                </a:lnTo>
                <a:lnTo>
                  <a:pt x="84" y="126"/>
                </a:lnTo>
                <a:lnTo>
                  <a:pt x="101" y="113"/>
                </a:lnTo>
                <a:lnTo>
                  <a:pt x="107" y="123"/>
                </a:lnTo>
                <a:lnTo>
                  <a:pt x="111" y="132"/>
                </a:lnTo>
                <a:lnTo>
                  <a:pt x="90" y="138"/>
                </a:lnTo>
                <a:close/>
                <a:moveTo>
                  <a:pt x="84" y="126"/>
                </a:moveTo>
                <a:lnTo>
                  <a:pt x="79" y="119"/>
                </a:lnTo>
                <a:lnTo>
                  <a:pt x="73" y="114"/>
                </a:lnTo>
                <a:lnTo>
                  <a:pt x="85" y="97"/>
                </a:lnTo>
                <a:lnTo>
                  <a:pt x="94" y="104"/>
                </a:lnTo>
                <a:lnTo>
                  <a:pt x="101" y="113"/>
                </a:lnTo>
                <a:lnTo>
                  <a:pt x="84" y="126"/>
                </a:lnTo>
                <a:close/>
                <a:moveTo>
                  <a:pt x="73" y="114"/>
                </a:moveTo>
                <a:lnTo>
                  <a:pt x="65" y="109"/>
                </a:lnTo>
                <a:lnTo>
                  <a:pt x="56" y="105"/>
                </a:lnTo>
                <a:lnTo>
                  <a:pt x="65" y="85"/>
                </a:lnTo>
                <a:lnTo>
                  <a:pt x="76" y="90"/>
                </a:lnTo>
                <a:lnTo>
                  <a:pt x="85" y="97"/>
                </a:lnTo>
                <a:lnTo>
                  <a:pt x="73" y="114"/>
                </a:lnTo>
                <a:close/>
                <a:moveTo>
                  <a:pt x="65" y="85"/>
                </a:moveTo>
                <a:lnTo>
                  <a:pt x="71" y="88"/>
                </a:lnTo>
                <a:lnTo>
                  <a:pt x="65" y="85"/>
                </a:lnTo>
                <a:lnTo>
                  <a:pt x="60" y="96"/>
                </a:lnTo>
                <a:lnTo>
                  <a:pt x="65" y="85"/>
                </a:lnTo>
                <a:close/>
                <a:moveTo>
                  <a:pt x="56" y="105"/>
                </a:moveTo>
                <a:lnTo>
                  <a:pt x="49" y="103"/>
                </a:lnTo>
                <a:lnTo>
                  <a:pt x="41" y="101"/>
                </a:lnTo>
                <a:lnTo>
                  <a:pt x="44" y="80"/>
                </a:lnTo>
                <a:lnTo>
                  <a:pt x="55" y="82"/>
                </a:lnTo>
                <a:lnTo>
                  <a:pt x="65" y="85"/>
                </a:lnTo>
                <a:lnTo>
                  <a:pt x="56" y="105"/>
                </a:lnTo>
                <a:close/>
                <a:moveTo>
                  <a:pt x="41" y="101"/>
                </a:moveTo>
                <a:lnTo>
                  <a:pt x="29" y="99"/>
                </a:lnTo>
                <a:lnTo>
                  <a:pt x="17" y="99"/>
                </a:lnTo>
                <a:lnTo>
                  <a:pt x="18" y="77"/>
                </a:lnTo>
                <a:lnTo>
                  <a:pt x="31" y="78"/>
                </a:lnTo>
                <a:lnTo>
                  <a:pt x="44" y="80"/>
                </a:lnTo>
                <a:lnTo>
                  <a:pt x="41" y="101"/>
                </a:lnTo>
                <a:close/>
                <a:moveTo>
                  <a:pt x="17" y="99"/>
                </a:moveTo>
                <a:lnTo>
                  <a:pt x="1" y="98"/>
                </a:lnTo>
                <a:lnTo>
                  <a:pt x="8" y="83"/>
                </a:lnTo>
                <a:lnTo>
                  <a:pt x="18" y="87"/>
                </a:lnTo>
                <a:lnTo>
                  <a:pt x="17" y="99"/>
                </a:lnTo>
                <a:close/>
                <a:moveTo>
                  <a:pt x="8" y="83"/>
                </a:moveTo>
                <a:lnTo>
                  <a:pt x="46" y="6"/>
                </a:lnTo>
                <a:lnTo>
                  <a:pt x="65" y="16"/>
                </a:lnTo>
                <a:lnTo>
                  <a:pt x="27" y="92"/>
                </a:lnTo>
                <a:lnTo>
                  <a:pt x="8" y="83"/>
                </a:lnTo>
                <a:close/>
                <a:moveTo>
                  <a:pt x="46" y="6"/>
                </a:moveTo>
                <a:lnTo>
                  <a:pt x="49" y="0"/>
                </a:lnTo>
                <a:lnTo>
                  <a:pt x="55" y="0"/>
                </a:lnTo>
                <a:lnTo>
                  <a:pt x="55" y="12"/>
                </a:lnTo>
                <a:lnTo>
                  <a:pt x="46" y="6"/>
                </a:lnTo>
                <a:close/>
                <a:moveTo>
                  <a:pt x="55" y="0"/>
                </a:moveTo>
                <a:lnTo>
                  <a:pt x="126" y="0"/>
                </a:lnTo>
                <a:lnTo>
                  <a:pt x="126" y="22"/>
                </a:lnTo>
                <a:lnTo>
                  <a:pt x="55" y="22"/>
                </a:lnTo>
                <a:lnTo>
                  <a:pt x="55" y="0"/>
                </a:lnTo>
                <a:close/>
                <a:moveTo>
                  <a:pt x="126" y="0"/>
                </a:moveTo>
                <a:lnTo>
                  <a:pt x="142" y="0"/>
                </a:lnTo>
                <a:lnTo>
                  <a:pt x="135" y="16"/>
                </a:lnTo>
                <a:lnTo>
                  <a:pt x="126" y="12"/>
                </a:lnTo>
                <a:lnTo>
                  <a:pt x="126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09" name="Freeform 117"/>
          <p:cNvSpPr>
            <a:spLocks noEditPoints="1"/>
          </p:cNvSpPr>
          <p:nvPr/>
        </p:nvSpPr>
        <p:spPr bwMode="auto">
          <a:xfrm>
            <a:off x="1630363" y="2035175"/>
            <a:ext cx="79375" cy="119062"/>
          </a:xfrm>
          <a:custGeom>
            <a:avLst/>
            <a:gdLst>
              <a:gd name="T0" fmla="*/ 22 w 149"/>
              <a:gd name="T1" fmla="*/ 99 h 225"/>
              <a:gd name="T2" fmla="*/ 4 w 149"/>
              <a:gd name="T3" fmla="*/ 81 h 225"/>
              <a:gd name="T4" fmla="*/ 4 w 149"/>
              <a:gd name="T5" fmla="*/ 81 h 225"/>
              <a:gd name="T6" fmla="*/ 12 w 149"/>
              <a:gd name="T7" fmla="*/ 52 h 225"/>
              <a:gd name="T8" fmla="*/ 24 w 149"/>
              <a:gd name="T9" fmla="*/ 28 h 225"/>
              <a:gd name="T10" fmla="*/ 50 w 149"/>
              <a:gd name="T11" fmla="*/ 6 h 225"/>
              <a:gd name="T12" fmla="*/ 41 w 149"/>
              <a:gd name="T13" fmla="*/ 8 h 225"/>
              <a:gd name="T14" fmla="*/ 75 w 149"/>
              <a:gd name="T15" fmla="*/ 21 h 225"/>
              <a:gd name="T16" fmla="*/ 96 w 149"/>
              <a:gd name="T17" fmla="*/ 3 h 225"/>
              <a:gd name="T18" fmla="*/ 75 w 149"/>
              <a:gd name="T19" fmla="*/ 0 h 225"/>
              <a:gd name="T20" fmla="*/ 104 w 149"/>
              <a:gd name="T21" fmla="*/ 35 h 225"/>
              <a:gd name="T22" fmla="*/ 107 w 149"/>
              <a:gd name="T23" fmla="*/ 39 h 225"/>
              <a:gd name="T24" fmla="*/ 143 w 149"/>
              <a:gd name="T25" fmla="*/ 64 h 225"/>
              <a:gd name="T26" fmla="*/ 143 w 149"/>
              <a:gd name="T27" fmla="*/ 64 h 225"/>
              <a:gd name="T28" fmla="*/ 127 w 149"/>
              <a:gd name="T29" fmla="*/ 89 h 225"/>
              <a:gd name="T30" fmla="*/ 148 w 149"/>
              <a:gd name="T31" fmla="*/ 136 h 225"/>
              <a:gd name="T32" fmla="*/ 143 w 149"/>
              <a:gd name="T33" fmla="*/ 159 h 225"/>
              <a:gd name="T34" fmla="*/ 132 w 149"/>
              <a:gd name="T35" fmla="*/ 186 h 225"/>
              <a:gd name="T36" fmla="*/ 130 w 149"/>
              <a:gd name="T37" fmla="*/ 154 h 225"/>
              <a:gd name="T38" fmla="*/ 97 w 149"/>
              <a:gd name="T39" fmla="*/ 195 h 225"/>
              <a:gd name="T40" fmla="*/ 103 w 149"/>
              <a:gd name="T41" fmla="*/ 203 h 225"/>
              <a:gd name="T42" fmla="*/ 97 w 149"/>
              <a:gd name="T43" fmla="*/ 195 h 225"/>
              <a:gd name="T44" fmla="*/ 85 w 149"/>
              <a:gd name="T45" fmla="*/ 201 h 225"/>
              <a:gd name="T46" fmla="*/ 54 w 149"/>
              <a:gd name="T47" fmla="*/ 197 h 225"/>
              <a:gd name="T48" fmla="*/ 36 w 149"/>
              <a:gd name="T49" fmla="*/ 210 h 225"/>
              <a:gd name="T50" fmla="*/ 49 w 149"/>
              <a:gd name="T51" fmla="*/ 194 h 225"/>
              <a:gd name="T52" fmla="*/ 5 w 149"/>
              <a:gd name="T53" fmla="*/ 153 h 225"/>
              <a:gd name="T54" fmla="*/ 5 w 149"/>
              <a:gd name="T55" fmla="*/ 153 h 225"/>
              <a:gd name="T56" fmla="*/ 22 w 149"/>
              <a:gd name="T57" fmla="*/ 132 h 225"/>
              <a:gd name="T58" fmla="*/ 51 w 149"/>
              <a:gd name="T59" fmla="*/ 144 h 225"/>
              <a:gd name="T60" fmla="*/ 50 w 149"/>
              <a:gd name="T61" fmla="*/ 117 h 225"/>
              <a:gd name="T62" fmla="*/ 34 w 149"/>
              <a:gd name="T63" fmla="*/ 165 h 225"/>
              <a:gd name="T64" fmla="*/ 60 w 149"/>
              <a:gd name="T65" fmla="*/ 180 h 225"/>
              <a:gd name="T66" fmla="*/ 42 w 149"/>
              <a:gd name="T67" fmla="*/ 194 h 225"/>
              <a:gd name="T68" fmla="*/ 69 w 149"/>
              <a:gd name="T69" fmla="*/ 216 h 225"/>
              <a:gd name="T70" fmla="*/ 78 w 149"/>
              <a:gd name="T71" fmla="*/ 194 h 225"/>
              <a:gd name="T72" fmla="*/ 87 w 149"/>
              <a:gd name="T73" fmla="*/ 214 h 225"/>
              <a:gd name="T74" fmla="*/ 92 w 149"/>
              <a:gd name="T75" fmla="*/ 211 h 225"/>
              <a:gd name="T76" fmla="*/ 97 w 149"/>
              <a:gd name="T77" fmla="*/ 206 h 225"/>
              <a:gd name="T78" fmla="*/ 83 w 149"/>
              <a:gd name="T79" fmla="*/ 190 h 225"/>
              <a:gd name="T80" fmla="*/ 89 w 149"/>
              <a:gd name="T81" fmla="*/ 184 h 225"/>
              <a:gd name="T82" fmla="*/ 96 w 149"/>
              <a:gd name="T83" fmla="*/ 159 h 225"/>
              <a:gd name="T84" fmla="*/ 93 w 149"/>
              <a:gd name="T85" fmla="*/ 172 h 225"/>
              <a:gd name="T86" fmla="*/ 121 w 149"/>
              <a:gd name="T87" fmla="*/ 115 h 225"/>
              <a:gd name="T88" fmla="*/ 98 w 149"/>
              <a:gd name="T89" fmla="*/ 75 h 225"/>
              <a:gd name="T90" fmla="*/ 98 w 149"/>
              <a:gd name="T91" fmla="*/ 75 h 225"/>
              <a:gd name="T92" fmla="*/ 93 w 149"/>
              <a:gd name="T93" fmla="*/ 51 h 225"/>
              <a:gd name="T94" fmla="*/ 88 w 149"/>
              <a:gd name="T95" fmla="*/ 39 h 225"/>
              <a:gd name="T96" fmla="*/ 96 w 149"/>
              <a:gd name="T97" fmla="*/ 17 h 225"/>
              <a:gd name="T98" fmla="*/ 79 w 149"/>
              <a:gd name="T99" fmla="*/ 31 h 225"/>
              <a:gd name="T100" fmla="*/ 75 w 149"/>
              <a:gd name="T101" fmla="*/ 30 h 225"/>
              <a:gd name="T102" fmla="*/ 71 w 149"/>
              <a:gd name="T103" fmla="*/ 31 h 225"/>
              <a:gd name="T104" fmla="*/ 66 w 149"/>
              <a:gd name="T105" fmla="*/ 35 h 225"/>
              <a:gd name="T106" fmla="*/ 49 w 149"/>
              <a:gd name="T107" fmla="*/ 22 h 225"/>
              <a:gd name="T108" fmla="*/ 44 w 149"/>
              <a:gd name="T109" fmla="*/ 30 h 225"/>
              <a:gd name="T110" fmla="*/ 59 w 149"/>
              <a:gd name="T111" fmla="*/ 48 h 225"/>
              <a:gd name="T112" fmla="*/ 59 w 149"/>
              <a:gd name="T113" fmla="*/ 48 h 225"/>
              <a:gd name="T114" fmla="*/ 53 w 149"/>
              <a:gd name="T115" fmla="*/ 69 h 225"/>
              <a:gd name="T116" fmla="*/ 51 w 149"/>
              <a:gd name="T117" fmla="*/ 92 h 22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9"/>
              <a:gd name="T178" fmla="*/ 0 h 225"/>
              <a:gd name="T179" fmla="*/ 149 w 149"/>
              <a:gd name="T180" fmla="*/ 225 h 22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9" h="225">
                <a:moveTo>
                  <a:pt x="0" y="114"/>
                </a:moveTo>
                <a:lnTo>
                  <a:pt x="0" y="105"/>
                </a:lnTo>
                <a:lnTo>
                  <a:pt x="2" y="97"/>
                </a:lnTo>
                <a:lnTo>
                  <a:pt x="3" y="88"/>
                </a:lnTo>
                <a:lnTo>
                  <a:pt x="4" y="81"/>
                </a:lnTo>
                <a:lnTo>
                  <a:pt x="24" y="84"/>
                </a:lnTo>
                <a:lnTo>
                  <a:pt x="22" y="99"/>
                </a:lnTo>
                <a:lnTo>
                  <a:pt x="22" y="114"/>
                </a:lnTo>
                <a:lnTo>
                  <a:pt x="0" y="114"/>
                </a:lnTo>
                <a:close/>
                <a:moveTo>
                  <a:pt x="4" y="81"/>
                </a:moveTo>
                <a:lnTo>
                  <a:pt x="6" y="69"/>
                </a:lnTo>
                <a:lnTo>
                  <a:pt x="4" y="81"/>
                </a:lnTo>
                <a:lnTo>
                  <a:pt x="14" y="82"/>
                </a:lnTo>
                <a:lnTo>
                  <a:pt x="4" y="81"/>
                </a:lnTo>
                <a:close/>
                <a:moveTo>
                  <a:pt x="4" y="81"/>
                </a:moveTo>
                <a:lnTo>
                  <a:pt x="7" y="65"/>
                </a:lnTo>
                <a:lnTo>
                  <a:pt x="12" y="52"/>
                </a:lnTo>
                <a:lnTo>
                  <a:pt x="32" y="60"/>
                </a:lnTo>
                <a:lnTo>
                  <a:pt x="27" y="72"/>
                </a:lnTo>
                <a:lnTo>
                  <a:pt x="24" y="84"/>
                </a:lnTo>
                <a:lnTo>
                  <a:pt x="4" y="81"/>
                </a:lnTo>
                <a:close/>
                <a:moveTo>
                  <a:pt x="12" y="52"/>
                </a:moveTo>
                <a:lnTo>
                  <a:pt x="18" y="39"/>
                </a:lnTo>
                <a:lnTo>
                  <a:pt x="24" y="28"/>
                </a:lnTo>
                <a:lnTo>
                  <a:pt x="42" y="41"/>
                </a:lnTo>
                <a:lnTo>
                  <a:pt x="36" y="50"/>
                </a:lnTo>
                <a:lnTo>
                  <a:pt x="32" y="60"/>
                </a:lnTo>
                <a:lnTo>
                  <a:pt x="12" y="52"/>
                </a:lnTo>
                <a:close/>
                <a:moveTo>
                  <a:pt x="24" y="28"/>
                </a:moveTo>
                <a:lnTo>
                  <a:pt x="33" y="19"/>
                </a:lnTo>
                <a:lnTo>
                  <a:pt x="42" y="11"/>
                </a:lnTo>
                <a:lnTo>
                  <a:pt x="54" y="28"/>
                </a:lnTo>
                <a:lnTo>
                  <a:pt x="48" y="34"/>
                </a:lnTo>
                <a:lnTo>
                  <a:pt x="42" y="41"/>
                </a:lnTo>
                <a:lnTo>
                  <a:pt x="24" y="28"/>
                </a:lnTo>
                <a:close/>
                <a:moveTo>
                  <a:pt x="54" y="28"/>
                </a:moveTo>
                <a:lnTo>
                  <a:pt x="53" y="29"/>
                </a:lnTo>
                <a:lnTo>
                  <a:pt x="54" y="28"/>
                </a:lnTo>
                <a:lnTo>
                  <a:pt x="48" y="20"/>
                </a:lnTo>
                <a:lnTo>
                  <a:pt x="54" y="28"/>
                </a:lnTo>
                <a:close/>
                <a:moveTo>
                  <a:pt x="42" y="11"/>
                </a:moveTo>
                <a:lnTo>
                  <a:pt x="50" y="6"/>
                </a:lnTo>
                <a:lnTo>
                  <a:pt x="59" y="2"/>
                </a:lnTo>
                <a:lnTo>
                  <a:pt x="65" y="23"/>
                </a:lnTo>
                <a:lnTo>
                  <a:pt x="60" y="25"/>
                </a:lnTo>
                <a:lnTo>
                  <a:pt x="54" y="28"/>
                </a:lnTo>
                <a:lnTo>
                  <a:pt x="42" y="11"/>
                </a:lnTo>
                <a:close/>
                <a:moveTo>
                  <a:pt x="59" y="2"/>
                </a:moveTo>
                <a:lnTo>
                  <a:pt x="41" y="8"/>
                </a:lnTo>
                <a:lnTo>
                  <a:pt x="59" y="2"/>
                </a:lnTo>
                <a:lnTo>
                  <a:pt x="62" y="12"/>
                </a:lnTo>
                <a:lnTo>
                  <a:pt x="59" y="2"/>
                </a:lnTo>
                <a:close/>
                <a:moveTo>
                  <a:pt x="59" y="2"/>
                </a:moveTo>
                <a:lnTo>
                  <a:pt x="67" y="0"/>
                </a:lnTo>
                <a:lnTo>
                  <a:pt x="75" y="0"/>
                </a:lnTo>
                <a:lnTo>
                  <a:pt x="75" y="21"/>
                </a:lnTo>
                <a:lnTo>
                  <a:pt x="70" y="21"/>
                </a:lnTo>
                <a:lnTo>
                  <a:pt x="65" y="23"/>
                </a:lnTo>
                <a:lnTo>
                  <a:pt x="59" y="2"/>
                </a:lnTo>
                <a:close/>
                <a:moveTo>
                  <a:pt x="75" y="0"/>
                </a:moveTo>
                <a:lnTo>
                  <a:pt x="82" y="0"/>
                </a:lnTo>
                <a:lnTo>
                  <a:pt x="89" y="1"/>
                </a:lnTo>
                <a:lnTo>
                  <a:pt x="96" y="3"/>
                </a:lnTo>
                <a:lnTo>
                  <a:pt x="102" y="6"/>
                </a:lnTo>
                <a:lnTo>
                  <a:pt x="92" y="25"/>
                </a:lnTo>
                <a:lnTo>
                  <a:pt x="88" y="23"/>
                </a:lnTo>
                <a:lnTo>
                  <a:pt x="83" y="22"/>
                </a:lnTo>
                <a:lnTo>
                  <a:pt x="79" y="21"/>
                </a:lnTo>
                <a:lnTo>
                  <a:pt x="75" y="21"/>
                </a:lnTo>
                <a:lnTo>
                  <a:pt x="75" y="0"/>
                </a:lnTo>
                <a:close/>
                <a:moveTo>
                  <a:pt x="102" y="6"/>
                </a:moveTo>
                <a:lnTo>
                  <a:pt x="108" y="10"/>
                </a:lnTo>
                <a:lnTo>
                  <a:pt x="114" y="16"/>
                </a:lnTo>
                <a:lnTo>
                  <a:pt x="119" y="21"/>
                </a:lnTo>
                <a:lnTo>
                  <a:pt x="124" y="27"/>
                </a:lnTo>
                <a:lnTo>
                  <a:pt x="107" y="39"/>
                </a:lnTo>
                <a:lnTo>
                  <a:pt x="104" y="35"/>
                </a:lnTo>
                <a:lnTo>
                  <a:pt x="100" y="31"/>
                </a:lnTo>
                <a:lnTo>
                  <a:pt x="96" y="28"/>
                </a:lnTo>
                <a:lnTo>
                  <a:pt x="92" y="25"/>
                </a:lnTo>
                <a:lnTo>
                  <a:pt x="102" y="6"/>
                </a:lnTo>
                <a:close/>
                <a:moveTo>
                  <a:pt x="107" y="39"/>
                </a:moveTo>
                <a:lnTo>
                  <a:pt x="111" y="45"/>
                </a:lnTo>
                <a:lnTo>
                  <a:pt x="107" y="39"/>
                </a:lnTo>
                <a:lnTo>
                  <a:pt x="116" y="33"/>
                </a:lnTo>
                <a:lnTo>
                  <a:pt x="107" y="39"/>
                </a:lnTo>
                <a:close/>
                <a:moveTo>
                  <a:pt x="124" y="27"/>
                </a:moveTo>
                <a:lnTo>
                  <a:pt x="130" y="35"/>
                </a:lnTo>
                <a:lnTo>
                  <a:pt x="135" y="44"/>
                </a:lnTo>
                <a:lnTo>
                  <a:pt x="140" y="54"/>
                </a:lnTo>
                <a:lnTo>
                  <a:pt x="143" y="64"/>
                </a:lnTo>
                <a:lnTo>
                  <a:pt x="123" y="70"/>
                </a:lnTo>
                <a:lnTo>
                  <a:pt x="120" y="61"/>
                </a:lnTo>
                <a:lnTo>
                  <a:pt x="117" y="54"/>
                </a:lnTo>
                <a:lnTo>
                  <a:pt x="113" y="47"/>
                </a:lnTo>
                <a:lnTo>
                  <a:pt x="107" y="39"/>
                </a:lnTo>
                <a:lnTo>
                  <a:pt x="124" y="27"/>
                </a:lnTo>
                <a:close/>
                <a:moveTo>
                  <a:pt x="143" y="64"/>
                </a:moveTo>
                <a:lnTo>
                  <a:pt x="146" y="75"/>
                </a:lnTo>
                <a:lnTo>
                  <a:pt x="148" y="86"/>
                </a:lnTo>
                <a:lnTo>
                  <a:pt x="149" y="99"/>
                </a:lnTo>
                <a:lnTo>
                  <a:pt x="149" y="111"/>
                </a:lnTo>
                <a:lnTo>
                  <a:pt x="128" y="111"/>
                </a:lnTo>
                <a:lnTo>
                  <a:pt x="127" y="100"/>
                </a:lnTo>
                <a:lnTo>
                  <a:pt x="127" y="89"/>
                </a:lnTo>
                <a:lnTo>
                  <a:pt x="125" y="79"/>
                </a:lnTo>
                <a:lnTo>
                  <a:pt x="123" y="70"/>
                </a:lnTo>
                <a:lnTo>
                  <a:pt x="143" y="64"/>
                </a:lnTo>
                <a:close/>
                <a:moveTo>
                  <a:pt x="149" y="111"/>
                </a:moveTo>
                <a:lnTo>
                  <a:pt x="149" y="119"/>
                </a:lnTo>
                <a:lnTo>
                  <a:pt x="149" y="128"/>
                </a:lnTo>
                <a:lnTo>
                  <a:pt x="148" y="136"/>
                </a:lnTo>
                <a:lnTo>
                  <a:pt x="147" y="144"/>
                </a:lnTo>
                <a:lnTo>
                  <a:pt x="126" y="141"/>
                </a:lnTo>
                <a:lnTo>
                  <a:pt x="127" y="127"/>
                </a:lnTo>
                <a:lnTo>
                  <a:pt x="128" y="111"/>
                </a:lnTo>
                <a:lnTo>
                  <a:pt x="149" y="111"/>
                </a:lnTo>
                <a:close/>
                <a:moveTo>
                  <a:pt x="147" y="144"/>
                </a:moveTo>
                <a:lnTo>
                  <a:pt x="143" y="159"/>
                </a:lnTo>
                <a:lnTo>
                  <a:pt x="138" y="173"/>
                </a:lnTo>
                <a:lnTo>
                  <a:pt x="119" y="165"/>
                </a:lnTo>
                <a:lnTo>
                  <a:pt x="123" y="154"/>
                </a:lnTo>
                <a:lnTo>
                  <a:pt x="126" y="141"/>
                </a:lnTo>
                <a:lnTo>
                  <a:pt x="147" y="144"/>
                </a:lnTo>
                <a:close/>
                <a:moveTo>
                  <a:pt x="138" y="173"/>
                </a:moveTo>
                <a:lnTo>
                  <a:pt x="132" y="186"/>
                </a:lnTo>
                <a:lnTo>
                  <a:pt x="126" y="196"/>
                </a:lnTo>
                <a:lnTo>
                  <a:pt x="108" y="184"/>
                </a:lnTo>
                <a:lnTo>
                  <a:pt x="115" y="175"/>
                </a:lnTo>
                <a:lnTo>
                  <a:pt x="119" y="165"/>
                </a:lnTo>
                <a:lnTo>
                  <a:pt x="138" y="173"/>
                </a:lnTo>
                <a:close/>
                <a:moveTo>
                  <a:pt x="108" y="184"/>
                </a:moveTo>
                <a:lnTo>
                  <a:pt x="130" y="154"/>
                </a:lnTo>
                <a:lnTo>
                  <a:pt x="108" y="184"/>
                </a:lnTo>
                <a:lnTo>
                  <a:pt x="118" y="190"/>
                </a:lnTo>
                <a:lnTo>
                  <a:pt x="108" y="184"/>
                </a:lnTo>
                <a:close/>
                <a:moveTo>
                  <a:pt x="126" y="196"/>
                </a:moveTo>
                <a:lnTo>
                  <a:pt x="118" y="205"/>
                </a:lnTo>
                <a:lnTo>
                  <a:pt x="109" y="213"/>
                </a:lnTo>
                <a:lnTo>
                  <a:pt x="97" y="195"/>
                </a:lnTo>
                <a:lnTo>
                  <a:pt x="103" y="190"/>
                </a:lnTo>
                <a:lnTo>
                  <a:pt x="108" y="184"/>
                </a:lnTo>
                <a:lnTo>
                  <a:pt x="126" y="196"/>
                </a:lnTo>
                <a:close/>
                <a:moveTo>
                  <a:pt x="97" y="195"/>
                </a:moveTo>
                <a:lnTo>
                  <a:pt x="88" y="201"/>
                </a:lnTo>
                <a:lnTo>
                  <a:pt x="97" y="195"/>
                </a:lnTo>
                <a:lnTo>
                  <a:pt x="103" y="203"/>
                </a:lnTo>
                <a:lnTo>
                  <a:pt x="97" y="195"/>
                </a:lnTo>
                <a:close/>
                <a:moveTo>
                  <a:pt x="109" y="213"/>
                </a:moveTo>
                <a:lnTo>
                  <a:pt x="101" y="218"/>
                </a:lnTo>
                <a:lnTo>
                  <a:pt x="92" y="222"/>
                </a:lnTo>
                <a:lnTo>
                  <a:pt x="85" y="201"/>
                </a:lnTo>
                <a:lnTo>
                  <a:pt x="91" y="199"/>
                </a:lnTo>
                <a:lnTo>
                  <a:pt x="97" y="195"/>
                </a:lnTo>
                <a:lnTo>
                  <a:pt x="109" y="213"/>
                </a:lnTo>
                <a:close/>
                <a:moveTo>
                  <a:pt x="92" y="222"/>
                </a:moveTo>
                <a:lnTo>
                  <a:pt x="82" y="224"/>
                </a:lnTo>
                <a:lnTo>
                  <a:pt x="74" y="225"/>
                </a:lnTo>
                <a:lnTo>
                  <a:pt x="74" y="203"/>
                </a:lnTo>
                <a:lnTo>
                  <a:pt x="79" y="203"/>
                </a:lnTo>
                <a:lnTo>
                  <a:pt x="85" y="201"/>
                </a:lnTo>
                <a:lnTo>
                  <a:pt x="92" y="222"/>
                </a:lnTo>
                <a:close/>
                <a:moveTo>
                  <a:pt x="74" y="225"/>
                </a:moveTo>
                <a:lnTo>
                  <a:pt x="66" y="224"/>
                </a:lnTo>
                <a:lnTo>
                  <a:pt x="58" y="222"/>
                </a:lnTo>
                <a:lnTo>
                  <a:pt x="49" y="219"/>
                </a:lnTo>
                <a:lnTo>
                  <a:pt x="42" y="215"/>
                </a:lnTo>
                <a:lnTo>
                  <a:pt x="54" y="197"/>
                </a:lnTo>
                <a:lnTo>
                  <a:pt x="59" y="200"/>
                </a:lnTo>
                <a:lnTo>
                  <a:pt x="64" y="202"/>
                </a:lnTo>
                <a:lnTo>
                  <a:pt x="69" y="203"/>
                </a:lnTo>
                <a:lnTo>
                  <a:pt x="74" y="203"/>
                </a:lnTo>
                <a:lnTo>
                  <a:pt x="74" y="225"/>
                </a:lnTo>
                <a:close/>
                <a:moveTo>
                  <a:pt x="42" y="215"/>
                </a:moveTo>
                <a:lnTo>
                  <a:pt x="36" y="210"/>
                </a:lnTo>
                <a:lnTo>
                  <a:pt x="30" y="202"/>
                </a:lnTo>
                <a:lnTo>
                  <a:pt x="23" y="195"/>
                </a:lnTo>
                <a:lnTo>
                  <a:pt x="18" y="187"/>
                </a:lnTo>
                <a:lnTo>
                  <a:pt x="37" y="176"/>
                </a:lnTo>
                <a:lnTo>
                  <a:pt x="41" y="183"/>
                </a:lnTo>
                <a:lnTo>
                  <a:pt x="45" y="189"/>
                </a:lnTo>
                <a:lnTo>
                  <a:pt x="49" y="194"/>
                </a:lnTo>
                <a:lnTo>
                  <a:pt x="54" y="197"/>
                </a:lnTo>
                <a:lnTo>
                  <a:pt x="42" y="215"/>
                </a:lnTo>
                <a:close/>
                <a:moveTo>
                  <a:pt x="18" y="187"/>
                </a:moveTo>
                <a:lnTo>
                  <a:pt x="14" y="178"/>
                </a:lnTo>
                <a:lnTo>
                  <a:pt x="10" y="170"/>
                </a:lnTo>
                <a:lnTo>
                  <a:pt x="8" y="162"/>
                </a:lnTo>
                <a:lnTo>
                  <a:pt x="5" y="153"/>
                </a:lnTo>
                <a:lnTo>
                  <a:pt x="25" y="148"/>
                </a:lnTo>
                <a:lnTo>
                  <a:pt x="27" y="156"/>
                </a:lnTo>
                <a:lnTo>
                  <a:pt x="30" y="163"/>
                </a:lnTo>
                <a:lnTo>
                  <a:pt x="33" y="169"/>
                </a:lnTo>
                <a:lnTo>
                  <a:pt x="37" y="176"/>
                </a:lnTo>
                <a:lnTo>
                  <a:pt x="18" y="187"/>
                </a:lnTo>
                <a:close/>
                <a:moveTo>
                  <a:pt x="5" y="153"/>
                </a:moveTo>
                <a:lnTo>
                  <a:pt x="3" y="143"/>
                </a:lnTo>
                <a:lnTo>
                  <a:pt x="2" y="134"/>
                </a:lnTo>
                <a:lnTo>
                  <a:pt x="0" y="125"/>
                </a:lnTo>
                <a:lnTo>
                  <a:pt x="0" y="114"/>
                </a:lnTo>
                <a:lnTo>
                  <a:pt x="22" y="114"/>
                </a:lnTo>
                <a:lnTo>
                  <a:pt x="22" y="122"/>
                </a:lnTo>
                <a:lnTo>
                  <a:pt x="22" y="132"/>
                </a:lnTo>
                <a:lnTo>
                  <a:pt x="24" y="140"/>
                </a:lnTo>
                <a:lnTo>
                  <a:pt x="25" y="148"/>
                </a:lnTo>
                <a:lnTo>
                  <a:pt x="5" y="153"/>
                </a:lnTo>
                <a:close/>
                <a:moveTo>
                  <a:pt x="50" y="117"/>
                </a:moveTo>
                <a:lnTo>
                  <a:pt x="50" y="127"/>
                </a:lnTo>
                <a:lnTo>
                  <a:pt x="51" y="136"/>
                </a:lnTo>
                <a:lnTo>
                  <a:pt x="51" y="144"/>
                </a:lnTo>
                <a:lnTo>
                  <a:pt x="52" y="153"/>
                </a:lnTo>
                <a:lnTo>
                  <a:pt x="32" y="156"/>
                </a:lnTo>
                <a:lnTo>
                  <a:pt x="31" y="147"/>
                </a:lnTo>
                <a:lnTo>
                  <a:pt x="30" y="138"/>
                </a:lnTo>
                <a:lnTo>
                  <a:pt x="30" y="128"/>
                </a:lnTo>
                <a:lnTo>
                  <a:pt x="30" y="117"/>
                </a:lnTo>
                <a:lnTo>
                  <a:pt x="50" y="117"/>
                </a:lnTo>
                <a:close/>
                <a:moveTo>
                  <a:pt x="52" y="153"/>
                </a:moveTo>
                <a:lnTo>
                  <a:pt x="55" y="167"/>
                </a:lnTo>
                <a:lnTo>
                  <a:pt x="60" y="180"/>
                </a:lnTo>
                <a:lnTo>
                  <a:pt x="40" y="188"/>
                </a:lnTo>
                <a:lnTo>
                  <a:pt x="37" y="181"/>
                </a:lnTo>
                <a:lnTo>
                  <a:pt x="35" y="172"/>
                </a:lnTo>
                <a:lnTo>
                  <a:pt x="34" y="165"/>
                </a:lnTo>
                <a:lnTo>
                  <a:pt x="32" y="156"/>
                </a:lnTo>
                <a:lnTo>
                  <a:pt x="52" y="153"/>
                </a:lnTo>
                <a:close/>
                <a:moveTo>
                  <a:pt x="60" y="180"/>
                </a:moveTo>
                <a:lnTo>
                  <a:pt x="60" y="181"/>
                </a:lnTo>
                <a:lnTo>
                  <a:pt x="60" y="180"/>
                </a:lnTo>
                <a:lnTo>
                  <a:pt x="49" y="184"/>
                </a:lnTo>
                <a:lnTo>
                  <a:pt x="60" y="180"/>
                </a:lnTo>
                <a:close/>
                <a:moveTo>
                  <a:pt x="60" y="180"/>
                </a:moveTo>
                <a:lnTo>
                  <a:pt x="63" y="187"/>
                </a:lnTo>
                <a:lnTo>
                  <a:pt x="67" y="192"/>
                </a:lnTo>
                <a:lnTo>
                  <a:pt x="53" y="208"/>
                </a:lnTo>
                <a:lnTo>
                  <a:pt x="49" y="204"/>
                </a:lnTo>
                <a:lnTo>
                  <a:pt x="45" y="199"/>
                </a:lnTo>
                <a:lnTo>
                  <a:pt x="42" y="194"/>
                </a:lnTo>
                <a:lnTo>
                  <a:pt x="40" y="188"/>
                </a:lnTo>
                <a:lnTo>
                  <a:pt x="60" y="180"/>
                </a:lnTo>
                <a:close/>
                <a:moveTo>
                  <a:pt x="67" y="192"/>
                </a:moveTo>
                <a:lnTo>
                  <a:pt x="70" y="194"/>
                </a:lnTo>
                <a:lnTo>
                  <a:pt x="74" y="195"/>
                </a:lnTo>
                <a:lnTo>
                  <a:pt x="74" y="216"/>
                </a:lnTo>
                <a:lnTo>
                  <a:pt x="69" y="216"/>
                </a:lnTo>
                <a:lnTo>
                  <a:pt x="63" y="214"/>
                </a:lnTo>
                <a:lnTo>
                  <a:pt x="58" y="212"/>
                </a:lnTo>
                <a:lnTo>
                  <a:pt x="53" y="208"/>
                </a:lnTo>
                <a:lnTo>
                  <a:pt x="67" y="192"/>
                </a:lnTo>
                <a:close/>
                <a:moveTo>
                  <a:pt x="74" y="195"/>
                </a:moveTo>
                <a:lnTo>
                  <a:pt x="76" y="194"/>
                </a:lnTo>
                <a:lnTo>
                  <a:pt x="78" y="194"/>
                </a:lnTo>
                <a:lnTo>
                  <a:pt x="87" y="214"/>
                </a:lnTo>
                <a:lnTo>
                  <a:pt x="80" y="215"/>
                </a:lnTo>
                <a:lnTo>
                  <a:pt x="74" y="216"/>
                </a:lnTo>
                <a:lnTo>
                  <a:pt x="74" y="195"/>
                </a:lnTo>
                <a:close/>
                <a:moveTo>
                  <a:pt x="87" y="214"/>
                </a:moveTo>
                <a:lnTo>
                  <a:pt x="79" y="217"/>
                </a:lnTo>
                <a:lnTo>
                  <a:pt x="87" y="214"/>
                </a:lnTo>
                <a:lnTo>
                  <a:pt x="82" y="203"/>
                </a:lnTo>
                <a:lnTo>
                  <a:pt x="87" y="214"/>
                </a:lnTo>
                <a:close/>
                <a:moveTo>
                  <a:pt x="78" y="194"/>
                </a:moveTo>
                <a:lnTo>
                  <a:pt x="80" y="192"/>
                </a:lnTo>
                <a:lnTo>
                  <a:pt x="83" y="190"/>
                </a:lnTo>
                <a:lnTo>
                  <a:pt x="97" y="206"/>
                </a:lnTo>
                <a:lnTo>
                  <a:pt x="92" y="211"/>
                </a:lnTo>
                <a:lnTo>
                  <a:pt x="87" y="214"/>
                </a:lnTo>
                <a:lnTo>
                  <a:pt x="78" y="194"/>
                </a:lnTo>
                <a:close/>
                <a:moveTo>
                  <a:pt x="97" y="206"/>
                </a:moveTo>
                <a:lnTo>
                  <a:pt x="104" y="201"/>
                </a:lnTo>
                <a:lnTo>
                  <a:pt x="97" y="206"/>
                </a:lnTo>
                <a:lnTo>
                  <a:pt x="91" y="198"/>
                </a:lnTo>
                <a:lnTo>
                  <a:pt x="97" y="206"/>
                </a:lnTo>
                <a:close/>
                <a:moveTo>
                  <a:pt x="83" y="190"/>
                </a:moveTo>
                <a:lnTo>
                  <a:pt x="87" y="188"/>
                </a:lnTo>
                <a:lnTo>
                  <a:pt x="89" y="184"/>
                </a:lnTo>
                <a:lnTo>
                  <a:pt x="107" y="194"/>
                </a:lnTo>
                <a:lnTo>
                  <a:pt x="103" y="201"/>
                </a:lnTo>
                <a:lnTo>
                  <a:pt x="97" y="206"/>
                </a:lnTo>
                <a:lnTo>
                  <a:pt x="83" y="190"/>
                </a:lnTo>
                <a:close/>
                <a:moveTo>
                  <a:pt x="89" y="184"/>
                </a:moveTo>
                <a:lnTo>
                  <a:pt x="91" y="178"/>
                </a:lnTo>
                <a:lnTo>
                  <a:pt x="93" y="172"/>
                </a:lnTo>
                <a:lnTo>
                  <a:pt x="114" y="177"/>
                </a:lnTo>
                <a:lnTo>
                  <a:pt x="110" y="187"/>
                </a:lnTo>
                <a:lnTo>
                  <a:pt x="107" y="194"/>
                </a:lnTo>
                <a:lnTo>
                  <a:pt x="89" y="184"/>
                </a:lnTo>
                <a:close/>
                <a:moveTo>
                  <a:pt x="93" y="172"/>
                </a:moveTo>
                <a:lnTo>
                  <a:pt x="94" y="168"/>
                </a:lnTo>
                <a:lnTo>
                  <a:pt x="93" y="172"/>
                </a:lnTo>
                <a:lnTo>
                  <a:pt x="103" y="174"/>
                </a:lnTo>
                <a:lnTo>
                  <a:pt x="93" y="172"/>
                </a:lnTo>
                <a:close/>
                <a:moveTo>
                  <a:pt x="93" y="172"/>
                </a:moveTo>
                <a:lnTo>
                  <a:pt x="96" y="159"/>
                </a:lnTo>
                <a:lnTo>
                  <a:pt x="98" y="143"/>
                </a:lnTo>
                <a:lnTo>
                  <a:pt x="119" y="145"/>
                </a:lnTo>
                <a:lnTo>
                  <a:pt x="118" y="155"/>
                </a:lnTo>
                <a:lnTo>
                  <a:pt x="117" y="163"/>
                </a:lnTo>
                <a:lnTo>
                  <a:pt x="116" y="170"/>
                </a:lnTo>
                <a:lnTo>
                  <a:pt x="114" y="177"/>
                </a:lnTo>
                <a:lnTo>
                  <a:pt x="93" y="172"/>
                </a:lnTo>
                <a:close/>
                <a:moveTo>
                  <a:pt x="98" y="143"/>
                </a:moveTo>
                <a:lnTo>
                  <a:pt x="98" y="135"/>
                </a:lnTo>
                <a:lnTo>
                  <a:pt x="99" y="126"/>
                </a:lnTo>
                <a:lnTo>
                  <a:pt x="99" y="115"/>
                </a:lnTo>
                <a:lnTo>
                  <a:pt x="99" y="105"/>
                </a:lnTo>
                <a:lnTo>
                  <a:pt x="121" y="105"/>
                </a:lnTo>
                <a:lnTo>
                  <a:pt x="121" y="115"/>
                </a:lnTo>
                <a:lnTo>
                  <a:pt x="120" y="127"/>
                </a:lnTo>
                <a:lnTo>
                  <a:pt x="120" y="136"/>
                </a:lnTo>
                <a:lnTo>
                  <a:pt x="119" y="145"/>
                </a:lnTo>
                <a:lnTo>
                  <a:pt x="98" y="143"/>
                </a:lnTo>
                <a:close/>
                <a:moveTo>
                  <a:pt x="99" y="105"/>
                </a:moveTo>
                <a:lnTo>
                  <a:pt x="99" y="89"/>
                </a:lnTo>
                <a:lnTo>
                  <a:pt x="98" y="75"/>
                </a:lnTo>
                <a:lnTo>
                  <a:pt x="119" y="73"/>
                </a:lnTo>
                <a:lnTo>
                  <a:pt x="120" y="80"/>
                </a:lnTo>
                <a:lnTo>
                  <a:pt x="120" y="87"/>
                </a:lnTo>
                <a:lnTo>
                  <a:pt x="121" y="95"/>
                </a:lnTo>
                <a:lnTo>
                  <a:pt x="121" y="105"/>
                </a:lnTo>
                <a:lnTo>
                  <a:pt x="99" y="105"/>
                </a:lnTo>
                <a:close/>
                <a:moveTo>
                  <a:pt x="98" y="75"/>
                </a:moveTo>
                <a:lnTo>
                  <a:pt x="96" y="62"/>
                </a:lnTo>
                <a:lnTo>
                  <a:pt x="93" y="51"/>
                </a:lnTo>
                <a:lnTo>
                  <a:pt x="114" y="45"/>
                </a:lnTo>
                <a:lnTo>
                  <a:pt x="117" y="58"/>
                </a:lnTo>
                <a:lnTo>
                  <a:pt x="119" y="73"/>
                </a:lnTo>
                <a:lnTo>
                  <a:pt x="98" y="75"/>
                </a:lnTo>
                <a:close/>
                <a:moveTo>
                  <a:pt x="93" y="51"/>
                </a:moveTo>
                <a:lnTo>
                  <a:pt x="91" y="45"/>
                </a:lnTo>
                <a:lnTo>
                  <a:pt x="88" y="39"/>
                </a:lnTo>
                <a:lnTo>
                  <a:pt x="106" y="29"/>
                </a:lnTo>
                <a:lnTo>
                  <a:pt x="110" y="36"/>
                </a:lnTo>
                <a:lnTo>
                  <a:pt x="114" y="45"/>
                </a:lnTo>
                <a:lnTo>
                  <a:pt x="93" y="51"/>
                </a:lnTo>
                <a:close/>
                <a:moveTo>
                  <a:pt x="88" y="39"/>
                </a:moveTo>
                <a:lnTo>
                  <a:pt x="86" y="35"/>
                </a:lnTo>
                <a:lnTo>
                  <a:pt x="82" y="32"/>
                </a:lnTo>
                <a:lnTo>
                  <a:pt x="96" y="17"/>
                </a:lnTo>
                <a:lnTo>
                  <a:pt x="102" y="22"/>
                </a:lnTo>
                <a:lnTo>
                  <a:pt x="106" y="29"/>
                </a:lnTo>
                <a:lnTo>
                  <a:pt x="88" y="39"/>
                </a:lnTo>
                <a:close/>
                <a:moveTo>
                  <a:pt x="96" y="17"/>
                </a:moveTo>
                <a:lnTo>
                  <a:pt x="96" y="16"/>
                </a:lnTo>
                <a:lnTo>
                  <a:pt x="96" y="17"/>
                </a:lnTo>
                <a:lnTo>
                  <a:pt x="90" y="25"/>
                </a:lnTo>
                <a:lnTo>
                  <a:pt x="96" y="17"/>
                </a:lnTo>
                <a:close/>
                <a:moveTo>
                  <a:pt x="82" y="33"/>
                </a:moveTo>
                <a:lnTo>
                  <a:pt x="81" y="32"/>
                </a:lnTo>
                <a:lnTo>
                  <a:pt x="79" y="31"/>
                </a:lnTo>
                <a:lnTo>
                  <a:pt x="87" y="11"/>
                </a:lnTo>
                <a:lnTo>
                  <a:pt x="92" y="14"/>
                </a:lnTo>
                <a:lnTo>
                  <a:pt x="96" y="17"/>
                </a:lnTo>
                <a:lnTo>
                  <a:pt x="82" y="33"/>
                </a:lnTo>
                <a:close/>
                <a:moveTo>
                  <a:pt x="79" y="31"/>
                </a:moveTo>
                <a:lnTo>
                  <a:pt x="77" y="30"/>
                </a:lnTo>
                <a:lnTo>
                  <a:pt x="75" y="30"/>
                </a:lnTo>
                <a:lnTo>
                  <a:pt x="75" y="9"/>
                </a:lnTo>
                <a:lnTo>
                  <a:pt x="81" y="9"/>
                </a:lnTo>
                <a:lnTo>
                  <a:pt x="87" y="11"/>
                </a:lnTo>
                <a:lnTo>
                  <a:pt x="79" y="31"/>
                </a:lnTo>
                <a:close/>
                <a:moveTo>
                  <a:pt x="75" y="30"/>
                </a:moveTo>
                <a:lnTo>
                  <a:pt x="73" y="31"/>
                </a:lnTo>
                <a:lnTo>
                  <a:pt x="71" y="31"/>
                </a:lnTo>
                <a:lnTo>
                  <a:pt x="61" y="12"/>
                </a:lnTo>
                <a:lnTo>
                  <a:pt x="68" y="10"/>
                </a:lnTo>
                <a:lnTo>
                  <a:pt x="75" y="9"/>
                </a:lnTo>
                <a:lnTo>
                  <a:pt x="75" y="30"/>
                </a:lnTo>
                <a:close/>
                <a:moveTo>
                  <a:pt x="71" y="31"/>
                </a:moveTo>
                <a:lnTo>
                  <a:pt x="68" y="33"/>
                </a:lnTo>
                <a:lnTo>
                  <a:pt x="66" y="35"/>
                </a:lnTo>
                <a:lnTo>
                  <a:pt x="49" y="22"/>
                </a:lnTo>
                <a:lnTo>
                  <a:pt x="55" y="17"/>
                </a:lnTo>
                <a:lnTo>
                  <a:pt x="61" y="12"/>
                </a:lnTo>
                <a:lnTo>
                  <a:pt x="71" y="31"/>
                </a:lnTo>
                <a:close/>
                <a:moveTo>
                  <a:pt x="49" y="22"/>
                </a:moveTo>
                <a:lnTo>
                  <a:pt x="53" y="17"/>
                </a:lnTo>
                <a:lnTo>
                  <a:pt x="49" y="22"/>
                </a:lnTo>
                <a:lnTo>
                  <a:pt x="58" y="29"/>
                </a:lnTo>
                <a:lnTo>
                  <a:pt x="49" y="22"/>
                </a:lnTo>
                <a:close/>
                <a:moveTo>
                  <a:pt x="66" y="35"/>
                </a:moveTo>
                <a:lnTo>
                  <a:pt x="62" y="41"/>
                </a:lnTo>
                <a:lnTo>
                  <a:pt x="59" y="48"/>
                </a:lnTo>
                <a:lnTo>
                  <a:pt x="39" y="41"/>
                </a:lnTo>
                <a:lnTo>
                  <a:pt x="44" y="30"/>
                </a:lnTo>
                <a:lnTo>
                  <a:pt x="49" y="22"/>
                </a:lnTo>
                <a:lnTo>
                  <a:pt x="66" y="35"/>
                </a:lnTo>
                <a:close/>
                <a:moveTo>
                  <a:pt x="59" y="48"/>
                </a:moveTo>
                <a:lnTo>
                  <a:pt x="53" y="62"/>
                </a:lnTo>
                <a:lnTo>
                  <a:pt x="59" y="48"/>
                </a:lnTo>
                <a:lnTo>
                  <a:pt x="49" y="45"/>
                </a:lnTo>
                <a:lnTo>
                  <a:pt x="59" y="48"/>
                </a:lnTo>
                <a:close/>
                <a:moveTo>
                  <a:pt x="59" y="48"/>
                </a:moveTo>
                <a:lnTo>
                  <a:pt x="56" y="57"/>
                </a:lnTo>
                <a:lnTo>
                  <a:pt x="53" y="69"/>
                </a:lnTo>
                <a:lnTo>
                  <a:pt x="33" y="65"/>
                </a:lnTo>
                <a:lnTo>
                  <a:pt x="36" y="52"/>
                </a:lnTo>
                <a:lnTo>
                  <a:pt x="39" y="41"/>
                </a:lnTo>
                <a:lnTo>
                  <a:pt x="59" y="48"/>
                </a:lnTo>
                <a:close/>
                <a:moveTo>
                  <a:pt x="53" y="69"/>
                </a:moveTo>
                <a:lnTo>
                  <a:pt x="52" y="80"/>
                </a:lnTo>
                <a:lnTo>
                  <a:pt x="51" y="92"/>
                </a:lnTo>
                <a:lnTo>
                  <a:pt x="30" y="91"/>
                </a:lnTo>
                <a:lnTo>
                  <a:pt x="32" y="79"/>
                </a:lnTo>
                <a:lnTo>
                  <a:pt x="33" y="65"/>
                </a:lnTo>
                <a:lnTo>
                  <a:pt x="53" y="69"/>
                </a:lnTo>
                <a:close/>
                <a:moveTo>
                  <a:pt x="51" y="92"/>
                </a:moveTo>
                <a:lnTo>
                  <a:pt x="50" y="106"/>
                </a:lnTo>
                <a:lnTo>
                  <a:pt x="50" y="117"/>
                </a:lnTo>
                <a:lnTo>
                  <a:pt x="30" y="117"/>
                </a:lnTo>
                <a:lnTo>
                  <a:pt x="30" y="104"/>
                </a:lnTo>
                <a:lnTo>
                  <a:pt x="30" y="91"/>
                </a:lnTo>
                <a:lnTo>
                  <a:pt x="51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10" name="Freeform 118"/>
          <p:cNvSpPr>
            <a:spLocks noEditPoints="1"/>
          </p:cNvSpPr>
          <p:nvPr/>
        </p:nvSpPr>
        <p:spPr bwMode="auto">
          <a:xfrm>
            <a:off x="1709738" y="2035175"/>
            <a:ext cx="77787" cy="119062"/>
          </a:xfrm>
          <a:custGeom>
            <a:avLst/>
            <a:gdLst>
              <a:gd name="T0" fmla="*/ 22 w 148"/>
              <a:gd name="T1" fmla="*/ 99 h 225"/>
              <a:gd name="T2" fmla="*/ 3 w 148"/>
              <a:gd name="T3" fmla="*/ 81 h 225"/>
              <a:gd name="T4" fmla="*/ 3 w 148"/>
              <a:gd name="T5" fmla="*/ 81 h 225"/>
              <a:gd name="T6" fmla="*/ 11 w 148"/>
              <a:gd name="T7" fmla="*/ 52 h 225"/>
              <a:gd name="T8" fmla="*/ 25 w 148"/>
              <a:gd name="T9" fmla="*/ 28 h 225"/>
              <a:gd name="T10" fmla="*/ 50 w 148"/>
              <a:gd name="T11" fmla="*/ 6 h 225"/>
              <a:gd name="T12" fmla="*/ 40 w 148"/>
              <a:gd name="T13" fmla="*/ 8 h 225"/>
              <a:gd name="T14" fmla="*/ 75 w 148"/>
              <a:gd name="T15" fmla="*/ 21 h 225"/>
              <a:gd name="T16" fmla="*/ 95 w 148"/>
              <a:gd name="T17" fmla="*/ 3 h 225"/>
              <a:gd name="T18" fmla="*/ 75 w 148"/>
              <a:gd name="T19" fmla="*/ 0 h 225"/>
              <a:gd name="T20" fmla="*/ 104 w 148"/>
              <a:gd name="T21" fmla="*/ 35 h 225"/>
              <a:gd name="T22" fmla="*/ 107 w 148"/>
              <a:gd name="T23" fmla="*/ 39 h 225"/>
              <a:gd name="T24" fmla="*/ 143 w 148"/>
              <a:gd name="T25" fmla="*/ 64 h 225"/>
              <a:gd name="T26" fmla="*/ 143 w 148"/>
              <a:gd name="T27" fmla="*/ 64 h 225"/>
              <a:gd name="T28" fmla="*/ 126 w 148"/>
              <a:gd name="T29" fmla="*/ 89 h 225"/>
              <a:gd name="T30" fmla="*/ 147 w 148"/>
              <a:gd name="T31" fmla="*/ 136 h 225"/>
              <a:gd name="T32" fmla="*/ 143 w 148"/>
              <a:gd name="T33" fmla="*/ 159 h 225"/>
              <a:gd name="T34" fmla="*/ 132 w 148"/>
              <a:gd name="T35" fmla="*/ 186 h 225"/>
              <a:gd name="T36" fmla="*/ 130 w 148"/>
              <a:gd name="T37" fmla="*/ 154 h 225"/>
              <a:gd name="T38" fmla="*/ 97 w 148"/>
              <a:gd name="T39" fmla="*/ 195 h 225"/>
              <a:gd name="T40" fmla="*/ 103 w 148"/>
              <a:gd name="T41" fmla="*/ 203 h 225"/>
              <a:gd name="T42" fmla="*/ 97 w 148"/>
              <a:gd name="T43" fmla="*/ 195 h 225"/>
              <a:gd name="T44" fmla="*/ 84 w 148"/>
              <a:gd name="T45" fmla="*/ 201 h 225"/>
              <a:gd name="T46" fmla="*/ 54 w 148"/>
              <a:gd name="T47" fmla="*/ 197 h 225"/>
              <a:gd name="T48" fmla="*/ 35 w 148"/>
              <a:gd name="T49" fmla="*/ 210 h 225"/>
              <a:gd name="T50" fmla="*/ 49 w 148"/>
              <a:gd name="T51" fmla="*/ 194 h 225"/>
              <a:gd name="T52" fmla="*/ 4 w 148"/>
              <a:gd name="T53" fmla="*/ 153 h 225"/>
              <a:gd name="T54" fmla="*/ 4 w 148"/>
              <a:gd name="T55" fmla="*/ 153 h 225"/>
              <a:gd name="T56" fmla="*/ 23 w 148"/>
              <a:gd name="T57" fmla="*/ 132 h 225"/>
              <a:gd name="T58" fmla="*/ 51 w 148"/>
              <a:gd name="T59" fmla="*/ 144 h 225"/>
              <a:gd name="T60" fmla="*/ 50 w 148"/>
              <a:gd name="T61" fmla="*/ 117 h 225"/>
              <a:gd name="T62" fmla="*/ 33 w 148"/>
              <a:gd name="T63" fmla="*/ 165 h 225"/>
              <a:gd name="T64" fmla="*/ 59 w 148"/>
              <a:gd name="T65" fmla="*/ 180 h 225"/>
              <a:gd name="T66" fmla="*/ 42 w 148"/>
              <a:gd name="T67" fmla="*/ 194 h 225"/>
              <a:gd name="T68" fmla="*/ 68 w 148"/>
              <a:gd name="T69" fmla="*/ 216 h 225"/>
              <a:gd name="T70" fmla="*/ 78 w 148"/>
              <a:gd name="T71" fmla="*/ 194 h 225"/>
              <a:gd name="T72" fmla="*/ 86 w 148"/>
              <a:gd name="T73" fmla="*/ 214 h 225"/>
              <a:gd name="T74" fmla="*/ 91 w 148"/>
              <a:gd name="T75" fmla="*/ 211 h 225"/>
              <a:gd name="T76" fmla="*/ 97 w 148"/>
              <a:gd name="T77" fmla="*/ 206 h 225"/>
              <a:gd name="T78" fmla="*/ 83 w 148"/>
              <a:gd name="T79" fmla="*/ 190 h 225"/>
              <a:gd name="T80" fmla="*/ 88 w 148"/>
              <a:gd name="T81" fmla="*/ 184 h 225"/>
              <a:gd name="T82" fmla="*/ 95 w 148"/>
              <a:gd name="T83" fmla="*/ 159 h 225"/>
              <a:gd name="T84" fmla="*/ 92 w 148"/>
              <a:gd name="T85" fmla="*/ 172 h 225"/>
              <a:gd name="T86" fmla="*/ 120 w 148"/>
              <a:gd name="T87" fmla="*/ 115 h 225"/>
              <a:gd name="T88" fmla="*/ 97 w 148"/>
              <a:gd name="T89" fmla="*/ 75 h 225"/>
              <a:gd name="T90" fmla="*/ 97 w 148"/>
              <a:gd name="T91" fmla="*/ 75 h 225"/>
              <a:gd name="T92" fmla="*/ 92 w 148"/>
              <a:gd name="T93" fmla="*/ 51 h 225"/>
              <a:gd name="T94" fmla="*/ 87 w 148"/>
              <a:gd name="T95" fmla="*/ 39 h 225"/>
              <a:gd name="T96" fmla="*/ 95 w 148"/>
              <a:gd name="T97" fmla="*/ 17 h 225"/>
              <a:gd name="T98" fmla="*/ 80 w 148"/>
              <a:gd name="T99" fmla="*/ 31 h 225"/>
              <a:gd name="T100" fmla="*/ 75 w 148"/>
              <a:gd name="T101" fmla="*/ 30 h 225"/>
              <a:gd name="T102" fmla="*/ 70 w 148"/>
              <a:gd name="T103" fmla="*/ 31 h 225"/>
              <a:gd name="T104" fmla="*/ 65 w 148"/>
              <a:gd name="T105" fmla="*/ 35 h 225"/>
              <a:gd name="T106" fmla="*/ 50 w 148"/>
              <a:gd name="T107" fmla="*/ 22 h 225"/>
              <a:gd name="T108" fmla="*/ 43 w 148"/>
              <a:gd name="T109" fmla="*/ 30 h 225"/>
              <a:gd name="T110" fmla="*/ 58 w 148"/>
              <a:gd name="T111" fmla="*/ 48 h 225"/>
              <a:gd name="T112" fmla="*/ 58 w 148"/>
              <a:gd name="T113" fmla="*/ 48 h 225"/>
              <a:gd name="T114" fmla="*/ 54 w 148"/>
              <a:gd name="T115" fmla="*/ 69 h 225"/>
              <a:gd name="T116" fmla="*/ 51 w 148"/>
              <a:gd name="T117" fmla="*/ 92 h 22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8"/>
              <a:gd name="T178" fmla="*/ 0 h 225"/>
              <a:gd name="T179" fmla="*/ 148 w 148"/>
              <a:gd name="T180" fmla="*/ 225 h 22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8" h="225">
                <a:moveTo>
                  <a:pt x="0" y="114"/>
                </a:moveTo>
                <a:lnTo>
                  <a:pt x="0" y="105"/>
                </a:lnTo>
                <a:lnTo>
                  <a:pt x="1" y="97"/>
                </a:lnTo>
                <a:lnTo>
                  <a:pt x="2" y="88"/>
                </a:lnTo>
                <a:lnTo>
                  <a:pt x="3" y="81"/>
                </a:lnTo>
                <a:lnTo>
                  <a:pt x="24" y="84"/>
                </a:lnTo>
                <a:lnTo>
                  <a:pt x="22" y="99"/>
                </a:lnTo>
                <a:lnTo>
                  <a:pt x="22" y="114"/>
                </a:lnTo>
                <a:lnTo>
                  <a:pt x="0" y="114"/>
                </a:lnTo>
                <a:close/>
                <a:moveTo>
                  <a:pt x="3" y="81"/>
                </a:moveTo>
                <a:lnTo>
                  <a:pt x="5" y="69"/>
                </a:lnTo>
                <a:lnTo>
                  <a:pt x="3" y="81"/>
                </a:lnTo>
                <a:lnTo>
                  <a:pt x="13" y="82"/>
                </a:lnTo>
                <a:lnTo>
                  <a:pt x="3" y="81"/>
                </a:lnTo>
                <a:close/>
                <a:moveTo>
                  <a:pt x="3" y="81"/>
                </a:moveTo>
                <a:lnTo>
                  <a:pt x="6" y="65"/>
                </a:lnTo>
                <a:lnTo>
                  <a:pt x="11" y="52"/>
                </a:lnTo>
                <a:lnTo>
                  <a:pt x="31" y="60"/>
                </a:lnTo>
                <a:lnTo>
                  <a:pt x="27" y="72"/>
                </a:lnTo>
                <a:lnTo>
                  <a:pt x="24" y="84"/>
                </a:lnTo>
                <a:lnTo>
                  <a:pt x="3" y="81"/>
                </a:lnTo>
                <a:close/>
                <a:moveTo>
                  <a:pt x="11" y="52"/>
                </a:moveTo>
                <a:lnTo>
                  <a:pt x="17" y="39"/>
                </a:lnTo>
                <a:lnTo>
                  <a:pt x="25" y="28"/>
                </a:lnTo>
                <a:lnTo>
                  <a:pt x="41" y="41"/>
                </a:lnTo>
                <a:lnTo>
                  <a:pt x="36" y="50"/>
                </a:lnTo>
                <a:lnTo>
                  <a:pt x="31" y="60"/>
                </a:lnTo>
                <a:lnTo>
                  <a:pt x="11" y="52"/>
                </a:lnTo>
                <a:close/>
                <a:moveTo>
                  <a:pt x="25" y="28"/>
                </a:moveTo>
                <a:lnTo>
                  <a:pt x="33" y="19"/>
                </a:lnTo>
                <a:lnTo>
                  <a:pt x="41" y="11"/>
                </a:lnTo>
                <a:lnTo>
                  <a:pt x="54" y="28"/>
                </a:lnTo>
                <a:lnTo>
                  <a:pt x="48" y="34"/>
                </a:lnTo>
                <a:lnTo>
                  <a:pt x="41" y="41"/>
                </a:lnTo>
                <a:lnTo>
                  <a:pt x="25" y="28"/>
                </a:lnTo>
                <a:close/>
                <a:moveTo>
                  <a:pt x="54" y="28"/>
                </a:moveTo>
                <a:lnTo>
                  <a:pt x="53" y="29"/>
                </a:lnTo>
                <a:lnTo>
                  <a:pt x="54" y="28"/>
                </a:lnTo>
                <a:lnTo>
                  <a:pt x="48" y="20"/>
                </a:lnTo>
                <a:lnTo>
                  <a:pt x="54" y="28"/>
                </a:lnTo>
                <a:close/>
                <a:moveTo>
                  <a:pt x="41" y="11"/>
                </a:moveTo>
                <a:lnTo>
                  <a:pt x="50" y="6"/>
                </a:lnTo>
                <a:lnTo>
                  <a:pt x="58" y="2"/>
                </a:lnTo>
                <a:lnTo>
                  <a:pt x="65" y="23"/>
                </a:lnTo>
                <a:lnTo>
                  <a:pt x="59" y="25"/>
                </a:lnTo>
                <a:lnTo>
                  <a:pt x="54" y="28"/>
                </a:lnTo>
                <a:lnTo>
                  <a:pt x="41" y="11"/>
                </a:lnTo>
                <a:close/>
                <a:moveTo>
                  <a:pt x="58" y="2"/>
                </a:moveTo>
                <a:lnTo>
                  <a:pt x="40" y="8"/>
                </a:lnTo>
                <a:lnTo>
                  <a:pt x="58" y="2"/>
                </a:lnTo>
                <a:lnTo>
                  <a:pt x="61" y="12"/>
                </a:lnTo>
                <a:lnTo>
                  <a:pt x="58" y="2"/>
                </a:lnTo>
                <a:close/>
                <a:moveTo>
                  <a:pt x="58" y="2"/>
                </a:moveTo>
                <a:lnTo>
                  <a:pt x="66" y="0"/>
                </a:lnTo>
                <a:lnTo>
                  <a:pt x="75" y="0"/>
                </a:lnTo>
                <a:lnTo>
                  <a:pt x="75" y="21"/>
                </a:lnTo>
                <a:lnTo>
                  <a:pt x="69" y="21"/>
                </a:lnTo>
                <a:lnTo>
                  <a:pt x="64" y="23"/>
                </a:lnTo>
                <a:lnTo>
                  <a:pt x="58" y="2"/>
                </a:lnTo>
                <a:close/>
                <a:moveTo>
                  <a:pt x="75" y="0"/>
                </a:moveTo>
                <a:lnTo>
                  <a:pt x="82" y="0"/>
                </a:lnTo>
                <a:lnTo>
                  <a:pt x="89" y="1"/>
                </a:lnTo>
                <a:lnTo>
                  <a:pt x="95" y="3"/>
                </a:lnTo>
                <a:lnTo>
                  <a:pt x="102" y="6"/>
                </a:lnTo>
                <a:lnTo>
                  <a:pt x="91" y="25"/>
                </a:lnTo>
                <a:lnTo>
                  <a:pt x="87" y="23"/>
                </a:lnTo>
                <a:lnTo>
                  <a:pt x="83" y="22"/>
                </a:lnTo>
                <a:lnTo>
                  <a:pt x="79" y="21"/>
                </a:lnTo>
                <a:lnTo>
                  <a:pt x="75" y="21"/>
                </a:lnTo>
                <a:lnTo>
                  <a:pt x="75" y="0"/>
                </a:lnTo>
                <a:close/>
                <a:moveTo>
                  <a:pt x="102" y="6"/>
                </a:moveTo>
                <a:lnTo>
                  <a:pt x="108" y="10"/>
                </a:lnTo>
                <a:lnTo>
                  <a:pt x="113" y="16"/>
                </a:lnTo>
                <a:lnTo>
                  <a:pt x="118" y="21"/>
                </a:lnTo>
                <a:lnTo>
                  <a:pt x="124" y="27"/>
                </a:lnTo>
                <a:lnTo>
                  <a:pt x="107" y="39"/>
                </a:lnTo>
                <a:lnTo>
                  <a:pt x="104" y="35"/>
                </a:lnTo>
                <a:lnTo>
                  <a:pt x="99" y="31"/>
                </a:lnTo>
                <a:lnTo>
                  <a:pt x="95" y="28"/>
                </a:lnTo>
                <a:lnTo>
                  <a:pt x="91" y="25"/>
                </a:lnTo>
                <a:lnTo>
                  <a:pt x="102" y="6"/>
                </a:lnTo>
                <a:close/>
                <a:moveTo>
                  <a:pt x="107" y="39"/>
                </a:moveTo>
                <a:lnTo>
                  <a:pt x="111" y="45"/>
                </a:lnTo>
                <a:lnTo>
                  <a:pt x="107" y="39"/>
                </a:lnTo>
                <a:lnTo>
                  <a:pt x="115" y="33"/>
                </a:lnTo>
                <a:lnTo>
                  <a:pt x="107" y="39"/>
                </a:lnTo>
                <a:close/>
                <a:moveTo>
                  <a:pt x="124" y="27"/>
                </a:moveTo>
                <a:lnTo>
                  <a:pt x="130" y="35"/>
                </a:lnTo>
                <a:lnTo>
                  <a:pt x="135" y="44"/>
                </a:lnTo>
                <a:lnTo>
                  <a:pt x="139" y="54"/>
                </a:lnTo>
                <a:lnTo>
                  <a:pt x="143" y="64"/>
                </a:lnTo>
                <a:lnTo>
                  <a:pt x="122" y="70"/>
                </a:lnTo>
                <a:lnTo>
                  <a:pt x="119" y="61"/>
                </a:lnTo>
                <a:lnTo>
                  <a:pt x="116" y="54"/>
                </a:lnTo>
                <a:lnTo>
                  <a:pt x="112" y="47"/>
                </a:lnTo>
                <a:lnTo>
                  <a:pt x="107" y="39"/>
                </a:lnTo>
                <a:lnTo>
                  <a:pt x="124" y="27"/>
                </a:lnTo>
                <a:close/>
                <a:moveTo>
                  <a:pt x="143" y="64"/>
                </a:moveTo>
                <a:lnTo>
                  <a:pt x="145" y="75"/>
                </a:lnTo>
                <a:lnTo>
                  <a:pt x="147" y="86"/>
                </a:lnTo>
                <a:lnTo>
                  <a:pt x="148" y="99"/>
                </a:lnTo>
                <a:lnTo>
                  <a:pt x="148" y="111"/>
                </a:lnTo>
                <a:lnTo>
                  <a:pt x="127" y="111"/>
                </a:lnTo>
                <a:lnTo>
                  <a:pt x="127" y="100"/>
                </a:lnTo>
                <a:lnTo>
                  <a:pt x="126" y="89"/>
                </a:lnTo>
                <a:lnTo>
                  <a:pt x="124" y="79"/>
                </a:lnTo>
                <a:lnTo>
                  <a:pt x="122" y="70"/>
                </a:lnTo>
                <a:lnTo>
                  <a:pt x="143" y="64"/>
                </a:lnTo>
                <a:close/>
                <a:moveTo>
                  <a:pt x="148" y="111"/>
                </a:moveTo>
                <a:lnTo>
                  <a:pt x="148" y="119"/>
                </a:lnTo>
                <a:lnTo>
                  <a:pt x="148" y="128"/>
                </a:lnTo>
                <a:lnTo>
                  <a:pt x="147" y="136"/>
                </a:lnTo>
                <a:lnTo>
                  <a:pt x="146" y="144"/>
                </a:lnTo>
                <a:lnTo>
                  <a:pt x="125" y="141"/>
                </a:lnTo>
                <a:lnTo>
                  <a:pt x="126" y="127"/>
                </a:lnTo>
                <a:lnTo>
                  <a:pt x="127" y="111"/>
                </a:lnTo>
                <a:lnTo>
                  <a:pt x="148" y="111"/>
                </a:lnTo>
                <a:close/>
                <a:moveTo>
                  <a:pt x="146" y="144"/>
                </a:moveTo>
                <a:lnTo>
                  <a:pt x="143" y="159"/>
                </a:lnTo>
                <a:lnTo>
                  <a:pt x="138" y="173"/>
                </a:lnTo>
                <a:lnTo>
                  <a:pt x="118" y="165"/>
                </a:lnTo>
                <a:lnTo>
                  <a:pt x="122" y="154"/>
                </a:lnTo>
                <a:lnTo>
                  <a:pt x="125" y="141"/>
                </a:lnTo>
                <a:lnTo>
                  <a:pt x="146" y="144"/>
                </a:lnTo>
                <a:close/>
                <a:moveTo>
                  <a:pt x="138" y="173"/>
                </a:moveTo>
                <a:lnTo>
                  <a:pt x="132" y="186"/>
                </a:lnTo>
                <a:lnTo>
                  <a:pt x="125" y="196"/>
                </a:lnTo>
                <a:lnTo>
                  <a:pt x="109" y="184"/>
                </a:lnTo>
                <a:lnTo>
                  <a:pt x="114" y="175"/>
                </a:lnTo>
                <a:lnTo>
                  <a:pt x="118" y="165"/>
                </a:lnTo>
                <a:lnTo>
                  <a:pt x="138" y="173"/>
                </a:lnTo>
                <a:close/>
                <a:moveTo>
                  <a:pt x="109" y="184"/>
                </a:moveTo>
                <a:lnTo>
                  <a:pt x="130" y="154"/>
                </a:lnTo>
                <a:lnTo>
                  <a:pt x="109" y="184"/>
                </a:lnTo>
                <a:lnTo>
                  <a:pt x="117" y="190"/>
                </a:lnTo>
                <a:lnTo>
                  <a:pt x="109" y="184"/>
                </a:lnTo>
                <a:close/>
                <a:moveTo>
                  <a:pt x="125" y="196"/>
                </a:moveTo>
                <a:lnTo>
                  <a:pt x="118" y="205"/>
                </a:lnTo>
                <a:lnTo>
                  <a:pt x="109" y="213"/>
                </a:lnTo>
                <a:lnTo>
                  <a:pt x="97" y="195"/>
                </a:lnTo>
                <a:lnTo>
                  <a:pt x="103" y="190"/>
                </a:lnTo>
                <a:lnTo>
                  <a:pt x="109" y="184"/>
                </a:lnTo>
                <a:lnTo>
                  <a:pt x="125" y="196"/>
                </a:lnTo>
                <a:close/>
                <a:moveTo>
                  <a:pt x="97" y="195"/>
                </a:moveTo>
                <a:lnTo>
                  <a:pt x="88" y="201"/>
                </a:lnTo>
                <a:lnTo>
                  <a:pt x="97" y="195"/>
                </a:lnTo>
                <a:lnTo>
                  <a:pt x="103" y="203"/>
                </a:lnTo>
                <a:lnTo>
                  <a:pt x="97" y="195"/>
                </a:lnTo>
                <a:close/>
                <a:moveTo>
                  <a:pt x="109" y="213"/>
                </a:moveTo>
                <a:lnTo>
                  <a:pt x="100" y="218"/>
                </a:lnTo>
                <a:lnTo>
                  <a:pt x="91" y="222"/>
                </a:lnTo>
                <a:lnTo>
                  <a:pt x="84" y="201"/>
                </a:lnTo>
                <a:lnTo>
                  <a:pt x="90" y="199"/>
                </a:lnTo>
                <a:lnTo>
                  <a:pt x="97" y="195"/>
                </a:lnTo>
                <a:lnTo>
                  <a:pt x="109" y="213"/>
                </a:lnTo>
                <a:close/>
                <a:moveTo>
                  <a:pt x="91" y="222"/>
                </a:moveTo>
                <a:lnTo>
                  <a:pt x="83" y="224"/>
                </a:lnTo>
                <a:lnTo>
                  <a:pt x="74" y="225"/>
                </a:lnTo>
                <a:lnTo>
                  <a:pt x="74" y="203"/>
                </a:lnTo>
                <a:lnTo>
                  <a:pt x="79" y="203"/>
                </a:lnTo>
                <a:lnTo>
                  <a:pt x="84" y="201"/>
                </a:lnTo>
                <a:lnTo>
                  <a:pt x="91" y="222"/>
                </a:lnTo>
                <a:close/>
                <a:moveTo>
                  <a:pt x="74" y="225"/>
                </a:moveTo>
                <a:lnTo>
                  <a:pt x="65" y="224"/>
                </a:lnTo>
                <a:lnTo>
                  <a:pt x="57" y="222"/>
                </a:lnTo>
                <a:lnTo>
                  <a:pt x="49" y="219"/>
                </a:lnTo>
                <a:lnTo>
                  <a:pt x="41" y="215"/>
                </a:lnTo>
                <a:lnTo>
                  <a:pt x="54" y="197"/>
                </a:lnTo>
                <a:lnTo>
                  <a:pt x="58" y="200"/>
                </a:lnTo>
                <a:lnTo>
                  <a:pt x="63" y="202"/>
                </a:lnTo>
                <a:lnTo>
                  <a:pt x="68" y="203"/>
                </a:lnTo>
                <a:lnTo>
                  <a:pt x="74" y="203"/>
                </a:lnTo>
                <a:lnTo>
                  <a:pt x="74" y="225"/>
                </a:lnTo>
                <a:close/>
                <a:moveTo>
                  <a:pt x="41" y="215"/>
                </a:moveTo>
                <a:lnTo>
                  <a:pt x="35" y="210"/>
                </a:lnTo>
                <a:lnTo>
                  <a:pt x="29" y="202"/>
                </a:lnTo>
                <a:lnTo>
                  <a:pt x="23" y="195"/>
                </a:lnTo>
                <a:lnTo>
                  <a:pt x="17" y="187"/>
                </a:lnTo>
                <a:lnTo>
                  <a:pt x="36" y="176"/>
                </a:lnTo>
                <a:lnTo>
                  <a:pt x="40" y="183"/>
                </a:lnTo>
                <a:lnTo>
                  <a:pt x="44" y="189"/>
                </a:lnTo>
                <a:lnTo>
                  <a:pt x="49" y="194"/>
                </a:lnTo>
                <a:lnTo>
                  <a:pt x="54" y="197"/>
                </a:lnTo>
                <a:lnTo>
                  <a:pt x="41" y="215"/>
                </a:lnTo>
                <a:close/>
                <a:moveTo>
                  <a:pt x="17" y="187"/>
                </a:moveTo>
                <a:lnTo>
                  <a:pt x="13" y="178"/>
                </a:lnTo>
                <a:lnTo>
                  <a:pt x="10" y="170"/>
                </a:lnTo>
                <a:lnTo>
                  <a:pt x="7" y="162"/>
                </a:lnTo>
                <a:lnTo>
                  <a:pt x="4" y="153"/>
                </a:lnTo>
                <a:lnTo>
                  <a:pt x="25" y="148"/>
                </a:lnTo>
                <a:lnTo>
                  <a:pt x="27" y="156"/>
                </a:lnTo>
                <a:lnTo>
                  <a:pt x="30" y="163"/>
                </a:lnTo>
                <a:lnTo>
                  <a:pt x="32" y="169"/>
                </a:lnTo>
                <a:lnTo>
                  <a:pt x="36" y="176"/>
                </a:lnTo>
                <a:lnTo>
                  <a:pt x="17" y="187"/>
                </a:lnTo>
                <a:close/>
                <a:moveTo>
                  <a:pt x="4" y="153"/>
                </a:moveTo>
                <a:lnTo>
                  <a:pt x="3" y="143"/>
                </a:lnTo>
                <a:lnTo>
                  <a:pt x="1" y="134"/>
                </a:lnTo>
                <a:lnTo>
                  <a:pt x="1" y="125"/>
                </a:lnTo>
                <a:lnTo>
                  <a:pt x="0" y="114"/>
                </a:lnTo>
                <a:lnTo>
                  <a:pt x="22" y="114"/>
                </a:lnTo>
                <a:lnTo>
                  <a:pt x="22" y="122"/>
                </a:lnTo>
                <a:lnTo>
                  <a:pt x="23" y="132"/>
                </a:lnTo>
                <a:lnTo>
                  <a:pt x="24" y="140"/>
                </a:lnTo>
                <a:lnTo>
                  <a:pt x="25" y="148"/>
                </a:lnTo>
                <a:lnTo>
                  <a:pt x="4" y="153"/>
                </a:lnTo>
                <a:close/>
                <a:moveTo>
                  <a:pt x="50" y="117"/>
                </a:moveTo>
                <a:lnTo>
                  <a:pt x="50" y="127"/>
                </a:lnTo>
                <a:lnTo>
                  <a:pt x="51" y="136"/>
                </a:lnTo>
                <a:lnTo>
                  <a:pt x="51" y="144"/>
                </a:lnTo>
                <a:lnTo>
                  <a:pt x="52" y="153"/>
                </a:lnTo>
                <a:lnTo>
                  <a:pt x="31" y="156"/>
                </a:lnTo>
                <a:lnTo>
                  <a:pt x="30" y="147"/>
                </a:lnTo>
                <a:lnTo>
                  <a:pt x="29" y="138"/>
                </a:lnTo>
                <a:lnTo>
                  <a:pt x="29" y="128"/>
                </a:lnTo>
                <a:lnTo>
                  <a:pt x="29" y="117"/>
                </a:lnTo>
                <a:lnTo>
                  <a:pt x="50" y="117"/>
                </a:lnTo>
                <a:close/>
                <a:moveTo>
                  <a:pt x="52" y="153"/>
                </a:moveTo>
                <a:lnTo>
                  <a:pt x="55" y="167"/>
                </a:lnTo>
                <a:lnTo>
                  <a:pt x="59" y="180"/>
                </a:lnTo>
                <a:lnTo>
                  <a:pt x="39" y="188"/>
                </a:lnTo>
                <a:lnTo>
                  <a:pt x="37" y="181"/>
                </a:lnTo>
                <a:lnTo>
                  <a:pt x="34" y="172"/>
                </a:lnTo>
                <a:lnTo>
                  <a:pt x="33" y="165"/>
                </a:lnTo>
                <a:lnTo>
                  <a:pt x="31" y="156"/>
                </a:lnTo>
                <a:lnTo>
                  <a:pt x="52" y="153"/>
                </a:lnTo>
                <a:close/>
                <a:moveTo>
                  <a:pt x="59" y="180"/>
                </a:moveTo>
                <a:lnTo>
                  <a:pt x="59" y="181"/>
                </a:lnTo>
                <a:lnTo>
                  <a:pt x="59" y="180"/>
                </a:lnTo>
                <a:lnTo>
                  <a:pt x="50" y="184"/>
                </a:lnTo>
                <a:lnTo>
                  <a:pt x="59" y="180"/>
                </a:lnTo>
                <a:close/>
                <a:moveTo>
                  <a:pt x="59" y="180"/>
                </a:moveTo>
                <a:lnTo>
                  <a:pt x="62" y="187"/>
                </a:lnTo>
                <a:lnTo>
                  <a:pt x="66" y="192"/>
                </a:lnTo>
                <a:lnTo>
                  <a:pt x="53" y="208"/>
                </a:lnTo>
                <a:lnTo>
                  <a:pt x="49" y="204"/>
                </a:lnTo>
                <a:lnTo>
                  <a:pt x="45" y="199"/>
                </a:lnTo>
                <a:lnTo>
                  <a:pt x="42" y="194"/>
                </a:lnTo>
                <a:lnTo>
                  <a:pt x="39" y="188"/>
                </a:lnTo>
                <a:lnTo>
                  <a:pt x="59" y="180"/>
                </a:lnTo>
                <a:close/>
                <a:moveTo>
                  <a:pt x="66" y="192"/>
                </a:moveTo>
                <a:lnTo>
                  <a:pt x="70" y="194"/>
                </a:lnTo>
                <a:lnTo>
                  <a:pt x="74" y="195"/>
                </a:lnTo>
                <a:lnTo>
                  <a:pt x="74" y="216"/>
                </a:lnTo>
                <a:lnTo>
                  <a:pt x="68" y="216"/>
                </a:lnTo>
                <a:lnTo>
                  <a:pt x="62" y="214"/>
                </a:lnTo>
                <a:lnTo>
                  <a:pt x="57" y="212"/>
                </a:lnTo>
                <a:lnTo>
                  <a:pt x="53" y="208"/>
                </a:lnTo>
                <a:lnTo>
                  <a:pt x="66" y="192"/>
                </a:lnTo>
                <a:close/>
                <a:moveTo>
                  <a:pt x="74" y="195"/>
                </a:moveTo>
                <a:lnTo>
                  <a:pt x="76" y="194"/>
                </a:lnTo>
                <a:lnTo>
                  <a:pt x="78" y="194"/>
                </a:lnTo>
                <a:lnTo>
                  <a:pt x="86" y="214"/>
                </a:lnTo>
                <a:lnTo>
                  <a:pt x="80" y="215"/>
                </a:lnTo>
                <a:lnTo>
                  <a:pt x="74" y="216"/>
                </a:lnTo>
                <a:lnTo>
                  <a:pt x="74" y="195"/>
                </a:lnTo>
                <a:close/>
                <a:moveTo>
                  <a:pt x="86" y="214"/>
                </a:moveTo>
                <a:lnTo>
                  <a:pt x="79" y="217"/>
                </a:lnTo>
                <a:lnTo>
                  <a:pt x="86" y="214"/>
                </a:lnTo>
                <a:lnTo>
                  <a:pt x="82" y="203"/>
                </a:lnTo>
                <a:lnTo>
                  <a:pt x="86" y="214"/>
                </a:lnTo>
                <a:close/>
                <a:moveTo>
                  <a:pt x="78" y="194"/>
                </a:moveTo>
                <a:lnTo>
                  <a:pt x="81" y="192"/>
                </a:lnTo>
                <a:lnTo>
                  <a:pt x="83" y="190"/>
                </a:lnTo>
                <a:lnTo>
                  <a:pt x="97" y="206"/>
                </a:lnTo>
                <a:lnTo>
                  <a:pt x="91" y="211"/>
                </a:lnTo>
                <a:lnTo>
                  <a:pt x="86" y="214"/>
                </a:lnTo>
                <a:lnTo>
                  <a:pt x="78" y="194"/>
                </a:lnTo>
                <a:close/>
                <a:moveTo>
                  <a:pt x="97" y="206"/>
                </a:moveTo>
                <a:lnTo>
                  <a:pt x="104" y="201"/>
                </a:lnTo>
                <a:lnTo>
                  <a:pt x="97" y="206"/>
                </a:lnTo>
                <a:lnTo>
                  <a:pt x="90" y="198"/>
                </a:lnTo>
                <a:lnTo>
                  <a:pt x="97" y="206"/>
                </a:lnTo>
                <a:close/>
                <a:moveTo>
                  <a:pt x="83" y="190"/>
                </a:moveTo>
                <a:lnTo>
                  <a:pt x="86" y="188"/>
                </a:lnTo>
                <a:lnTo>
                  <a:pt x="88" y="184"/>
                </a:lnTo>
                <a:lnTo>
                  <a:pt x="107" y="194"/>
                </a:lnTo>
                <a:lnTo>
                  <a:pt x="103" y="201"/>
                </a:lnTo>
                <a:lnTo>
                  <a:pt x="97" y="206"/>
                </a:lnTo>
                <a:lnTo>
                  <a:pt x="83" y="190"/>
                </a:lnTo>
                <a:close/>
                <a:moveTo>
                  <a:pt x="88" y="184"/>
                </a:moveTo>
                <a:lnTo>
                  <a:pt x="91" y="178"/>
                </a:lnTo>
                <a:lnTo>
                  <a:pt x="92" y="172"/>
                </a:lnTo>
                <a:lnTo>
                  <a:pt x="113" y="177"/>
                </a:lnTo>
                <a:lnTo>
                  <a:pt x="110" y="187"/>
                </a:lnTo>
                <a:lnTo>
                  <a:pt x="107" y="194"/>
                </a:lnTo>
                <a:lnTo>
                  <a:pt x="88" y="184"/>
                </a:lnTo>
                <a:close/>
                <a:moveTo>
                  <a:pt x="92" y="172"/>
                </a:moveTo>
                <a:lnTo>
                  <a:pt x="93" y="168"/>
                </a:lnTo>
                <a:lnTo>
                  <a:pt x="92" y="172"/>
                </a:lnTo>
                <a:lnTo>
                  <a:pt x="103" y="174"/>
                </a:lnTo>
                <a:lnTo>
                  <a:pt x="92" y="172"/>
                </a:lnTo>
                <a:close/>
                <a:moveTo>
                  <a:pt x="92" y="172"/>
                </a:moveTo>
                <a:lnTo>
                  <a:pt x="95" y="159"/>
                </a:lnTo>
                <a:lnTo>
                  <a:pt x="97" y="143"/>
                </a:lnTo>
                <a:lnTo>
                  <a:pt x="118" y="145"/>
                </a:lnTo>
                <a:lnTo>
                  <a:pt x="117" y="155"/>
                </a:lnTo>
                <a:lnTo>
                  <a:pt x="116" y="163"/>
                </a:lnTo>
                <a:lnTo>
                  <a:pt x="115" y="170"/>
                </a:lnTo>
                <a:lnTo>
                  <a:pt x="113" y="177"/>
                </a:lnTo>
                <a:lnTo>
                  <a:pt x="92" y="172"/>
                </a:lnTo>
                <a:close/>
                <a:moveTo>
                  <a:pt x="97" y="143"/>
                </a:moveTo>
                <a:lnTo>
                  <a:pt x="98" y="135"/>
                </a:lnTo>
                <a:lnTo>
                  <a:pt x="98" y="126"/>
                </a:lnTo>
                <a:lnTo>
                  <a:pt x="98" y="115"/>
                </a:lnTo>
                <a:lnTo>
                  <a:pt x="99" y="105"/>
                </a:lnTo>
                <a:lnTo>
                  <a:pt x="120" y="105"/>
                </a:lnTo>
                <a:lnTo>
                  <a:pt x="120" y="115"/>
                </a:lnTo>
                <a:lnTo>
                  <a:pt x="120" y="127"/>
                </a:lnTo>
                <a:lnTo>
                  <a:pt x="119" y="136"/>
                </a:lnTo>
                <a:lnTo>
                  <a:pt x="118" y="145"/>
                </a:lnTo>
                <a:lnTo>
                  <a:pt x="97" y="143"/>
                </a:lnTo>
                <a:close/>
                <a:moveTo>
                  <a:pt x="99" y="105"/>
                </a:moveTo>
                <a:lnTo>
                  <a:pt x="98" y="89"/>
                </a:lnTo>
                <a:lnTo>
                  <a:pt x="97" y="75"/>
                </a:lnTo>
                <a:lnTo>
                  <a:pt x="118" y="73"/>
                </a:lnTo>
                <a:lnTo>
                  <a:pt x="119" y="80"/>
                </a:lnTo>
                <a:lnTo>
                  <a:pt x="120" y="87"/>
                </a:lnTo>
                <a:lnTo>
                  <a:pt x="120" y="95"/>
                </a:lnTo>
                <a:lnTo>
                  <a:pt x="120" y="105"/>
                </a:lnTo>
                <a:lnTo>
                  <a:pt x="99" y="105"/>
                </a:lnTo>
                <a:close/>
                <a:moveTo>
                  <a:pt x="97" y="75"/>
                </a:moveTo>
                <a:lnTo>
                  <a:pt x="95" y="62"/>
                </a:lnTo>
                <a:lnTo>
                  <a:pt x="92" y="51"/>
                </a:lnTo>
                <a:lnTo>
                  <a:pt x="113" y="45"/>
                </a:lnTo>
                <a:lnTo>
                  <a:pt x="116" y="58"/>
                </a:lnTo>
                <a:lnTo>
                  <a:pt x="118" y="73"/>
                </a:lnTo>
                <a:lnTo>
                  <a:pt x="97" y="75"/>
                </a:lnTo>
                <a:close/>
                <a:moveTo>
                  <a:pt x="92" y="51"/>
                </a:moveTo>
                <a:lnTo>
                  <a:pt x="90" y="45"/>
                </a:lnTo>
                <a:lnTo>
                  <a:pt x="87" y="39"/>
                </a:lnTo>
                <a:lnTo>
                  <a:pt x="106" y="29"/>
                </a:lnTo>
                <a:lnTo>
                  <a:pt x="110" y="36"/>
                </a:lnTo>
                <a:lnTo>
                  <a:pt x="113" y="45"/>
                </a:lnTo>
                <a:lnTo>
                  <a:pt x="92" y="51"/>
                </a:lnTo>
                <a:close/>
                <a:moveTo>
                  <a:pt x="87" y="39"/>
                </a:moveTo>
                <a:lnTo>
                  <a:pt x="85" y="35"/>
                </a:lnTo>
                <a:lnTo>
                  <a:pt x="82" y="32"/>
                </a:lnTo>
                <a:lnTo>
                  <a:pt x="96" y="17"/>
                </a:lnTo>
                <a:lnTo>
                  <a:pt x="102" y="22"/>
                </a:lnTo>
                <a:lnTo>
                  <a:pt x="106" y="29"/>
                </a:lnTo>
                <a:lnTo>
                  <a:pt x="87" y="39"/>
                </a:lnTo>
                <a:close/>
                <a:moveTo>
                  <a:pt x="95" y="17"/>
                </a:moveTo>
                <a:lnTo>
                  <a:pt x="95" y="16"/>
                </a:lnTo>
                <a:lnTo>
                  <a:pt x="96" y="17"/>
                </a:lnTo>
                <a:lnTo>
                  <a:pt x="89" y="25"/>
                </a:lnTo>
                <a:lnTo>
                  <a:pt x="95" y="17"/>
                </a:lnTo>
                <a:close/>
                <a:moveTo>
                  <a:pt x="83" y="33"/>
                </a:moveTo>
                <a:lnTo>
                  <a:pt x="81" y="32"/>
                </a:lnTo>
                <a:lnTo>
                  <a:pt x="80" y="31"/>
                </a:lnTo>
                <a:lnTo>
                  <a:pt x="86" y="11"/>
                </a:lnTo>
                <a:lnTo>
                  <a:pt x="91" y="14"/>
                </a:lnTo>
                <a:lnTo>
                  <a:pt x="95" y="17"/>
                </a:lnTo>
                <a:lnTo>
                  <a:pt x="83" y="33"/>
                </a:lnTo>
                <a:close/>
                <a:moveTo>
                  <a:pt x="80" y="31"/>
                </a:moveTo>
                <a:lnTo>
                  <a:pt x="78" y="30"/>
                </a:lnTo>
                <a:lnTo>
                  <a:pt x="75" y="30"/>
                </a:lnTo>
                <a:lnTo>
                  <a:pt x="75" y="9"/>
                </a:lnTo>
                <a:lnTo>
                  <a:pt x="81" y="9"/>
                </a:lnTo>
                <a:lnTo>
                  <a:pt x="86" y="11"/>
                </a:lnTo>
                <a:lnTo>
                  <a:pt x="80" y="31"/>
                </a:lnTo>
                <a:close/>
                <a:moveTo>
                  <a:pt x="75" y="30"/>
                </a:moveTo>
                <a:lnTo>
                  <a:pt x="72" y="31"/>
                </a:lnTo>
                <a:lnTo>
                  <a:pt x="70" y="31"/>
                </a:lnTo>
                <a:lnTo>
                  <a:pt x="61" y="12"/>
                </a:lnTo>
                <a:lnTo>
                  <a:pt x="67" y="10"/>
                </a:lnTo>
                <a:lnTo>
                  <a:pt x="75" y="9"/>
                </a:lnTo>
                <a:lnTo>
                  <a:pt x="75" y="30"/>
                </a:lnTo>
                <a:close/>
                <a:moveTo>
                  <a:pt x="70" y="31"/>
                </a:moveTo>
                <a:lnTo>
                  <a:pt x="67" y="33"/>
                </a:lnTo>
                <a:lnTo>
                  <a:pt x="65" y="35"/>
                </a:lnTo>
                <a:lnTo>
                  <a:pt x="50" y="22"/>
                </a:lnTo>
                <a:lnTo>
                  <a:pt x="55" y="17"/>
                </a:lnTo>
                <a:lnTo>
                  <a:pt x="61" y="12"/>
                </a:lnTo>
                <a:lnTo>
                  <a:pt x="70" y="31"/>
                </a:lnTo>
                <a:close/>
                <a:moveTo>
                  <a:pt x="50" y="22"/>
                </a:moveTo>
                <a:lnTo>
                  <a:pt x="54" y="17"/>
                </a:lnTo>
                <a:lnTo>
                  <a:pt x="50" y="22"/>
                </a:lnTo>
                <a:lnTo>
                  <a:pt x="57" y="29"/>
                </a:lnTo>
                <a:lnTo>
                  <a:pt x="50" y="22"/>
                </a:lnTo>
                <a:close/>
                <a:moveTo>
                  <a:pt x="65" y="35"/>
                </a:moveTo>
                <a:lnTo>
                  <a:pt x="61" y="41"/>
                </a:lnTo>
                <a:lnTo>
                  <a:pt x="58" y="48"/>
                </a:lnTo>
                <a:lnTo>
                  <a:pt x="38" y="41"/>
                </a:lnTo>
                <a:lnTo>
                  <a:pt x="43" y="30"/>
                </a:lnTo>
                <a:lnTo>
                  <a:pt x="50" y="22"/>
                </a:lnTo>
                <a:lnTo>
                  <a:pt x="65" y="35"/>
                </a:lnTo>
                <a:close/>
                <a:moveTo>
                  <a:pt x="58" y="48"/>
                </a:moveTo>
                <a:lnTo>
                  <a:pt x="53" y="62"/>
                </a:lnTo>
                <a:lnTo>
                  <a:pt x="58" y="48"/>
                </a:lnTo>
                <a:lnTo>
                  <a:pt x="49" y="45"/>
                </a:lnTo>
                <a:lnTo>
                  <a:pt x="58" y="48"/>
                </a:lnTo>
                <a:close/>
                <a:moveTo>
                  <a:pt x="58" y="48"/>
                </a:moveTo>
                <a:lnTo>
                  <a:pt x="56" y="57"/>
                </a:lnTo>
                <a:lnTo>
                  <a:pt x="54" y="69"/>
                </a:lnTo>
                <a:lnTo>
                  <a:pt x="32" y="65"/>
                </a:lnTo>
                <a:lnTo>
                  <a:pt x="35" y="52"/>
                </a:lnTo>
                <a:lnTo>
                  <a:pt x="38" y="41"/>
                </a:lnTo>
                <a:lnTo>
                  <a:pt x="58" y="48"/>
                </a:lnTo>
                <a:close/>
                <a:moveTo>
                  <a:pt x="54" y="69"/>
                </a:moveTo>
                <a:lnTo>
                  <a:pt x="52" y="80"/>
                </a:lnTo>
                <a:lnTo>
                  <a:pt x="51" y="92"/>
                </a:lnTo>
                <a:lnTo>
                  <a:pt x="30" y="91"/>
                </a:lnTo>
                <a:lnTo>
                  <a:pt x="31" y="79"/>
                </a:lnTo>
                <a:lnTo>
                  <a:pt x="32" y="65"/>
                </a:lnTo>
                <a:lnTo>
                  <a:pt x="54" y="69"/>
                </a:lnTo>
                <a:close/>
                <a:moveTo>
                  <a:pt x="51" y="92"/>
                </a:moveTo>
                <a:lnTo>
                  <a:pt x="50" y="106"/>
                </a:lnTo>
                <a:lnTo>
                  <a:pt x="50" y="117"/>
                </a:lnTo>
                <a:lnTo>
                  <a:pt x="29" y="117"/>
                </a:lnTo>
                <a:lnTo>
                  <a:pt x="29" y="104"/>
                </a:lnTo>
                <a:lnTo>
                  <a:pt x="30" y="91"/>
                </a:lnTo>
                <a:lnTo>
                  <a:pt x="51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11" name="Freeform 119"/>
          <p:cNvSpPr>
            <a:spLocks/>
          </p:cNvSpPr>
          <p:nvPr/>
        </p:nvSpPr>
        <p:spPr bwMode="auto">
          <a:xfrm>
            <a:off x="2135188" y="2039937"/>
            <a:ext cx="41275" cy="106363"/>
          </a:xfrm>
          <a:custGeom>
            <a:avLst/>
            <a:gdLst>
              <a:gd name="T0" fmla="*/ 0 w 78"/>
              <a:gd name="T1" fmla="*/ 23 h 201"/>
              <a:gd name="T2" fmla="*/ 48 w 78"/>
              <a:gd name="T3" fmla="*/ 0 h 201"/>
              <a:gd name="T4" fmla="*/ 53 w 78"/>
              <a:gd name="T5" fmla="*/ 0 h 201"/>
              <a:gd name="T6" fmla="*/ 53 w 78"/>
              <a:gd name="T7" fmla="*/ 166 h 201"/>
              <a:gd name="T8" fmla="*/ 53 w 78"/>
              <a:gd name="T9" fmla="*/ 180 h 201"/>
              <a:gd name="T10" fmla="*/ 54 w 78"/>
              <a:gd name="T11" fmla="*/ 187 h 201"/>
              <a:gd name="T12" fmla="*/ 56 w 78"/>
              <a:gd name="T13" fmla="*/ 190 h 201"/>
              <a:gd name="T14" fmla="*/ 60 w 78"/>
              <a:gd name="T15" fmla="*/ 193 h 201"/>
              <a:gd name="T16" fmla="*/ 66 w 78"/>
              <a:gd name="T17" fmla="*/ 194 h 201"/>
              <a:gd name="T18" fmla="*/ 78 w 78"/>
              <a:gd name="T19" fmla="*/ 195 h 201"/>
              <a:gd name="T20" fmla="*/ 78 w 78"/>
              <a:gd name="T21" fmla="*/ 201 h 201"/>
              <a:gd name="T22" fmla="*/ 3 w 78"/>
              <a:gd name="T23" fmla="*/ 201 h 201"/>
              <a:gd name="T24" fmla="*/ 3 w 78"/>
              <a:gd name="T25" fmla="*/ 195 h 201"/>
              <a:gd name="T26" fmla="*/ 14 w 78"/>
              <a:gd name="T27" fmla="*/ 194 h 201"/>
              <a:gd name="T28" fmla="*/ 22 w 78"/>
              <a:gd name="T29" fmla="*/ 193 h 201"/>
              <a:gd name="T30" fmla="*/ 25 w 78"/>
              <a:gd name="T31" fmla="*/ 190 h 201"/>
              <a:gd name="T32" fmla="*/ 27 w 78"/>
              <a:gd name="T33" fmla="*/ 187 h 201"/>
              <a:gd name="T34" fmla="*/ 28 w 78"/>
              <a:gd name="T35" fmla="*/ 181 h 201"/>
              <a:gd name="T36" fmla="*/ 29 w 78"/>
              <a:gd name="T37" fmla="*/ 166 h 201"/>
              <a:gd name="T38" fmla="*/ 29 w 78"/>
              <a:gd name="T39" fmla="*/ 61 h 201"/>
              <a:gd name="T40" fmla="*/ 28 w 78"/>
              <a:gd name="T41" fmla="*/ 43 h 201"/>
              <a:gd name="T42" fmla="*/ 27 w 78"/>
              <a:gd name="T43" fmla="*/ 33 h 201"/>
              <a:gd name="T44" fmla="*/ 26 w 78"/>
              <a:gd name="T45" fmla="*/ 28 h 201"/>
              <a:gd name="T46" fmla="*/ 24 w 78"/>
              <a:gd name="T47" fmla="*/ 25 h 201"/>
              <a:gd name="T48" fmla="*/ 21 w 78"/>
              <a:gd name="T49" fmla="*/ 24 h 201"/>
              <a:gd name="T50" fmla="*/ 17 w 78"/>
              <a:gd name="T51" fmla="*/ 23 h 201"/>
              <a:gd name="T52" fmla="*/ 10 w 78"/>
              <a:gd name="T53" fmla="*/ 24 h 201"/>
              <a:gd name="T54" fmla="*/ 2 w 78"/>
              <a:gd name="T55" fmla="*/ 28 h 201"/>
              <a:gd name="T56" fmla="*/ 0 w 78"/>
              <a:gd name="T57" fmla="*/ 23 h 20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8"/>
              <a:gd name="T88" fmla="*/ 0 h 201"/>
              <a:gd name="T89" fmla="*/ 78 w 78"/>
              <a:gd name="T90" fmla="*/ 201 h 20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8" h="201">
                <a:moveTo>
                  <a:pt x="0" y="23"/>
                </a:moveTo>
                <a:lnTo>
                  <a:pt x="48" y="0"/>
                </a:lnTo>
                <a:lnTo>
                  <a:pt x="53" y="0"/>
                </a:lnTo>
                <a:lnTo>
                  <a:pt x="53" y="166"/>
                </a:lnTo>
                <a:lnTo>
                  <a:pt x="53" y="180"/>
                </a:lnTo>
                <a:lnTo>
                  <a:pt x="54" y="187"/>
                </a:lnTo>
                <a:lnTo>
                  <a:pt x="56" y="190"/>
                </a:lnTo>
                <a:lnTo>
                  <a:pt x="60" y="193"/>
                </a:lnTo>
                <a:lnTo>
                  <a:pt x="66" y="194"/>
                </a:lnTo>
                <a:lnTo>
                  <a:pt x="78" y="195"/>
                </a:lnTo>
                <a:lnTo>
                  <a:pt x="78" y="201"/>
                </a:lnTo>
                <a:lnTo>
                  <a:pt x="3" y="201"/>
                </a:lnTo>
                <a:lnTo>
                  <a:pt x="3" y="195"/>
                </a:lnTo>
                <a:lnTo>
                  <a:pt x="14" y="194"/>
                </a:lnTo>
                <a:lnTo>
                  <a:pt x="22" y="193"/>
                </a:lnTo>
                <a:lnTo>
                  <a:pt x="25" y="190"/>
                </a:lnTo>
                <a:lnTo>
                  <a:pt x="27" y="187"/>
                </a:lnTo>
                <a:lnTo>
                  <a:pt x="28" y="181"/>
                </a:lnTo>
                <a:lnTo>
                  <a:pt x="29" y="166"/>
                </a:lnTo>
                <a:lnTo>
                  <a:pt x="29" y="61"/>
                </a:lnTo>
                <a:lnTo>
                  <a:pt x="28" y="43"/>
                </a:lnTo>
                <a:lnTo>
                  <a:pt x="27" y="33"/>
                </a:lnTo>
                <a:lnTo>
                  <a:pt x="26" y="28"/>
                </a:lnTo>
                <a:lnTo>
                  <a:pt x="24" y="25"/>
                </a:lnTo>
                <a:lnTo>
                  <a:pt x="21" y="24"/>
                </a:lnTo>
                <a:lnTo>
                  <a:pt x="17" y="23"/>
                </a:lnTo>
                <a:lnTo>
                  <a:pt x="10" y="24"/>
                </a:lnTo>
                <a:lnTo>
                  <a:pt x="2" y="28"/>
                </a:lnTo>
                <a:lnTo>
                  <a:pt x="0" y="2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12" name="Freeform 120"/>
          <p:cNvSpPr>
            <a:spLocks noEditPoints="1"/>
          </p:cNvSpPr>
          <p:nvPr/>
        </p:nvSpPr>
        <p:spPr bwMode="auto">
          <a:xfrm>
            <a:off x="2200275" y="2039937"/>
            <a:ext cx="68263" cy="109538"/>
          </a:xfrm>
          <a:custGeom>
            <a:avLst/>
            <a:gdLst>
              <a:gd name="T0" fmla="*/ 2 w 128"/>
              <a:gd name="T1" fmla="*/ 88 h 205"/>
              <a:gd name="T2" fmla="*/ 6 w 128"/>
              <a:gd name="T3" fmla="*/ 59 h 205"/>
              <a:gd name="T4" fmla="*/ 16 w 128"/>
              <a:gd name="T5" fmla="*/ 35 h 205"/>
              <a:gd name="T6" fmla="*/ 30 w 128"/>
              <a:gd name="T7" fmla="*/ 16 h 205"/>
              <a:gd name="T8" fmla="*/ 44 w 128"/>
              <a:gd name="T9" fmla="*/ 6 h 205"/>
              <a:gd name="T10" fmla="*/ 58 w 128"/>
              <a:gd name="T11" fmla="*/ 0 h 205"/>
              <a:gd name="T12" fmla="*/ 70 w 128"/>
              <a:gd name="T13" fmla="*/ 0 h 205"/>
              <a:gd name="T14" fmla="*/ 80 w 128"/>
              <a:gd name="T15" fmla="*/ 4 h 205"/>
              <a:gd name="T16" fmla="*/ 91 w 128"/>
              <a:gd name="T17" fmla="*/ 10 h 205"/>
              <a:gd name="T18" fmla="*/ 100 w 128"/>
              <a:gd name="T19" fmla="*/ 18 h 205"/>
              <a:gd name="T20" fmla="*/ 110 w 128"/>
              <a:gd name="T21" fmla="*/ 31 h 205"/>
              <a:gd name="T22" fmla="*/ 119 w 128"/>
              <a:gd name="T23" fmla="*/ 47 h 205"/>
              <a:gd name="T24" fmla="*/ 124 w 128"/>
              <a:gd name="T25" fmla="*/ 67 h 205"/>
              <a:gd name="T26" fmla="*/ 127 w 128"/>
              <a:gd name="T27" fmla="*/ 89 h 205"/>
              <a:gd name="T28" fmla="*/ 127 w 128"/>
              <a:gd name="T29" fmla="*/ 118 h 205"/>
              <a:gd name="T30" fmla="*/ 122 w 128"/>
              <a:gd name="T31" fmla="*/ 147 h 205"/>
              <a:gd name="T32" fmla="*/ 113 w 128"/>
              <a:gd name="T33" fmla="*/ 171 h 205"/>
              <a:gd name="T34" fmla="*/ 100 w 128"/>
              <a:gd name="T35" fmla="*/ 187 h 205"/>
              <a:gd name="T36" fmla="*/ 85 w 128"/>
              <a:gd name="T37" fmla="*/ 199 h 205"/>
              <a:gd name="T38" fmla="*/ 70 w 128"/>
              <a:gd name="T39" fmla="*/ 204 h 205"/>
              <a:gd name="T40" fmla="*/ 57 w 128"/>
              <a:gd name="T41" fmla="*/ 204 h 205"/>
              <a:gd name="T42" fmla="*/ 43 w 128"/>
              <a:gd name="T43" fmla="*/ 200 h 205"/>
              <a:gd name="T44" fmla="*/ 32 w 128"/>
              <a:gd name="T45" fmla="*/ 191 h 205"/>
              <a:gd name="T46" fmla="*/ 21 w 128"/>
              <a:gd name="T47" fmla="*/ 179 h 205"/>
              <a:gd name="T48" fmla="*/ 13 w 128"/>
              <a:gd name="T49" fmla="*/ 164 h 205"/>
              <a:gd name="T50" fmla="*/ 7 w 128"/>
              <a:gd name="T51" fmla="*/ 149 h 205"/>
              <a:gd name="T52" fmla="*/ 3 w 128"/>
              <a:gd name="T53" fmla="*/ 132 h 205"/>
              <a:gd name="T54" fmla="*/ 0 w 128"/>
              <a:gd name="T55" fmla="*/ 114 h 205"/>
              <a:gd name="T56" fmla="*/ 28 w 128"/>
              <a:gd name="T57" fmla="*/ 107 h 205"/>
              <a:gd name="T58" fmla="*/ 32 w 128"/>
              <a:gd name="T59" fmla="*/ 145 h 205"/>
              <a:gd name="T60" fmla="*/ 39 w 128"/>
              <a:gd name="T61" fmla="*/ 174 h 205"/>
              <a:gd name="T62" fmla="*/ 43 w 128"/>
              <a:gd name="T63" fmla="*/ 183 h 205"/>
              <a:gd name="T64" fmla="*/ 49 w 128"/>
              <a:gd name="T65" fmla="*/ 190 h 205"/>
              <a:gd name="T66" fmla="*/ 55 w 128"/>
              <a:gd name="T67" fmla="*/ 194 h 205"/>
              <a:gd name="T68" fmla="*/ 64 w 128"/>
              <a:gd name="T69" fmla="*/ 195 h 205"/>
              <a:gd name="T70" fmla="*/ 71 w 128"/>
              <a:gd name="T71" fmla="*/ 193 h 205"/>
              <a:gd name="T72" fmla="*/ 79 w 128"/>
              <a:gd name="T73" fmla="*/ 188 h 205"/>
              <a:gd name="T74" fmla="*/ 88 w 128"/>
              <a:gd name="T75" fmla="*/ 179 h 205"/>
              <a:gd name="T76" fmla="*/ 93 w 128"/>
              <a:gd name="T77" fmla="*/ 164 h 205"/>
              <a:gd name="T78" fmla="*/ 98 w 128"/>
              <a:gd name="T79" fmla="*/ 134 h 205"/>
              <a:gd name="T80" fmla="*/ 99 w 128"/>
              <a:gd name="T81" fmla="*/ 95 h 205"/>
              <a:gd name="T82" fmla="*/ 97 w 128"/>
              <a:gd name="T83" fmla="*/ 64 h 205"/>
              <a:gd name="T84" fmla="*/ 92 w 128"/>
              <a:gd name="T85" fmla="*/ 38 h 205"/>
              <a:gd name="T86" fmla="*/ 87 w 128"/>
              <a:gd name="T87" fmla="*/ 24 h 205"/>
              <a:gd name="T88" fmla="*/ 78 w 128"/>
              <a:gd name="T89" fmla="*/ 15 h 205"/>
              <a:gd name="T90" fmla="*/ 72 w 128"/>
              <a:gd name="T91" fmla="*/ 11 h 205"/>
              <a:gd name="T92" fmla="*/ 65 w 128"/>
              <a:gd name="T93" fmla="*/ 10 h 205"/>
              <a:gd name="T94" fmla="*/ 55 w 128"/>
              <a:gd name="T95" fmla="*/ 12 h 205"/>
              <a:gd name="T96" fmla="*/ 47 w 128"/>
              <a:gd name="T97" fmla="*/ 19 h 205"/>
              <a:gd name="T98" fmla="*/ 38 w 128"/>
              <a:gd name="T99" fmla="*/ 34 h 205"/>
              <a:gd name="T100" fmla="*/ 33 w 128"/>
              <a:gd name="T101" fmla="*/ 56 h 205"/>
              <a:gd name="T102" fmla="*/ 30 w 128"/>
              <a:gd name="T103" fmla="*/ 82 h 205"/>
              <a:gd name="T104" fmla="*/ 28 w 128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8"/>
              <a:gd name="T160" fmla="*/ 0 h 205"/>
              <a:gd name="T161" fmla="*/ 128 w 128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8" h="205">
                <a:moveTo>
                  <a:pt x="0" y="104"/>
                </a:moveTo>
                <a:lnTo>
                  <a:pt x="2" y="88"/>
                </a:lnTo>
                <a:lnTo>
                  <a:pt x="3" y="72"/>
                </a:lnTo>
                <a:lnTo>
                  <a:pt x="6" y="59"/>
                </a:lnTo>
                <a:lnTo>
                  <a:pt x="11" y="46"/>
                </a:lnTo>
                <a:lnTo>
                  <a:pt x="16" y="35"/>
                </a:lnTo>
                <a:lnTo>
                  <a:pt x="22" y="24"/>
                </a:lnTo>
                <a:lnTo>
                  <a:pt x="30" y="16"/>
                </a:lnTo>
                <a:lnTo>
                  <a:pt x="38" y="10"/>
                </a:lnTo>
                <a:lnTo>
                  <a:pt x="44" y="6"/>
                </a:lnTo>
                <a:lnTo>
                  <a:pt x="51" y="2"/>
                </a:lnTo>
                <a:lnTo>
                  <a:pt x="58" y="0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4"/>
                </a:lnTo>
                <a:lnTo>
                  <a:pt x="86" y="6"/>
                </a:lnTo>
                <a:lnTo>
                  <a:pt x="91" y="10"/>
                </a:lnTo>
                <a:lnTo>
                  <a:pt x="96" y="13"/>
                </a:lnTo>
                <a:lnTo>
                  <a:pt x="100" y="18"/>
                </a:lnTo>
                <a:lnTo>
                  <a:pt x="105" y="23"/>
                </a:lnTo>
                <a:lnTo>
                  <a:pt x="110" y="31"/>
                </a:lnTo>
                <a:lnTo>
                  <a:pt x="115" y="39"/>
                </a:lnTo>
                <a:lnTo>
                  <a:pt x="119" y="47"/>
                </a:lnTo>
                <a:lnTo>
                  <a:pt x="122" y="56"/>
                </a:lnTo>
                <a:lnTo>
                  <a:pt x="124" y="67"/>
                </a:lnTo>
                <a:lnTo>
                  <a:pt x="126" y="77"/>
                </a:lnTo>
                <a:lnTo>
                  <a:pt x="127" y="89"/>
                </a:lnTo>
                <a:lnTo>
                  <a:pt x="128" y="101"/>
                </a:lnTo>
                <a:lnTo>
                  <a:pt x="127" y="118"/>
                </a:lnTo>
                <a:lnTo>
                  <a:pt x="125" y="132"/>
                </a:lnTo>
                <a:lnTo>
                  <a:pt x="122" y="147"/>
                </a:lnTo>
                <a:lnTo>
                  <a:pt x="118" y="159"/>
                </a:lnTo>
                <a:lnTo>
                  <a:pt x="113" y="171"/>
                </a:lnTo>
                <a:lnTo>
                  <a:pt x="106" y="180"/>
                </a:lnTo>
                <a:lnTo>
                  <a:pt x="100" y="187"/>
                </a:lnTo>
                <a:lnTo>
                  <a:pt x="93" y="193"/>
                </a:lnTo>
                <a:lnTo>
                  <a:pt x="85" y="199"/>
                </a:lnTo>
                <a:lnTo>
                  <a:pt x="77" y="202"/>
                </a:lnTo>
                <a:lnTo>
                  <a:pt x="70" y="204"/>
                </a:lnTo>
                <a:lnTo>
                  <a:pt x="63" y="205"/>
                </a:lnTo>
                <a:lnTo>
                  <a:pt x="57" y="204"/>
                </a:lnTo>
                <a:lnTo>
                  <a:pt x="49" y="203"/>
                </a:lnTo>
                <a:lnTo>
                  <a:pt x="43" y="200"/>
                </a:lnTo>
                <a:lnTo>
                  <a:pt x="37" y="196"/>
                </a:lnTo>
                <a:lnTo>
                  <a:pt x="32" y="191"/>
                </a:lnTo>
                <a:lnTo>
                  <a:pt x="26" y="186"/>
                </a:lnTo>
                <a:lnTo>
                  <a:pt x="21" y="179"/>
                </a:lnTo>
                <a:lnTo>
                  <a:pt x="16" y="172"/>
                </a:lnTo>
                <a:lnTo>
                  <a:pt x="13" y="164"/>
                </a:lnTo>
                <a:lnTo>
                  <a:pt x="9" y="156"/>
                </a:lnTo>
                <a:lnTo>
                  <a:pt x="7" y="149"/>
                </a:lnTo>
                <a:lnTo>
                  <a:pt x="5" y="140"/>
                </a:lnTo>
                <a:lnTo>
                  <a:pt x="3" y="132"/>
                </a:lnTo>
                <a:lnTo>
                  <a:pt x="2" y="123"/>
                </a:lnTo>
                <a:lnTo>
                  <a:pt x="0" y="114"/>
                </a:lnTo>
                <a:lnTo>
                  <a:pt x="0" y="104"/>
                </a:lnTo>
                <a:close/>
                <a:moveTo>
                  <a:pt x="28" y="107"/>
                </a:moveTo>
                <a:lnTo>
                  <a:pt x="30" y="127"/>
                </a:lnTo>
                <a:lnTo>
                  <a:pt x="32" y="145"/>
                </a:lnTo>
                <a:lnTo>
                  <a:pt x="35" y="160"/>
                </a:lnTo>
                <a:lnTo>
                  <a:pt x="39" y="174"/>
                </a:lnTo>
                <a:lnTo>
                  <a:pt x="41" y="179"/>
                </a:lnTo>
                <a:lnTo>
                  <a:pt x="43" y="183"/>
                </a:lnTo>
                <a:lnTo>
                  <a:pt x="46" y="187"/>
                </a:lnTo>
                <a:lnTo>
                  <a:pt x="49" y="190"/>
                </a:lnTo>
                <a:lnTo>
                  <a:pt x="52" y="192"/>
                </a:lnTo>
                <a:lnTo>
                  <a:pt x="55" y="194"/>
                </a:lnTo>
                <a:lnTo>
                  <a:pt x="60" y="195"/>
                </a:lnTo>
                <a:lnTo>
                  <a:pt x="64" y="195"/>
                </a:lnTo>
                <a:lnTo>
                  <a:pt x="68" y="194"/>
                </a:lnTo>
                <a:lnTo>
                  <a:pt x="71" y="193"/>
                </a:lnTo>
                <a:lnTo>
                  <a:pt x="75" y="191"/>
                </a:lnTo>
                <a:lnTo>
                  <a:pt x="79" y="188"/>
                </a:lnTo>
                <a:lnTo>
                  <a:pt x="83" y="184"/>
                </a:lnTo>
                <a:lnTo>
                  <a:pt x="88" y="179"/>
                </a:lnTo>
                <a:lnTo>
                  <a:pt x="90" y="173"/>
                </a:lnTo>
                <a:lnTo>
                  <a:pt x="93" y="164"/>
                </a:lnTo>
                <a:lnTo>
                  <a:pt x="96" y="151"/>
                </a:lnTo>
                <a:lnTo>
                  <a:pt x="98" y="134"/>
                </a:lnTo>
                <a:lnTo>
                  <a:pt x="99" y="116"/>
                </a:lnTo>
                <a:lnTo>
                  <a:pt x="99" y="95"/>
                </a:lnTo>
                <a:lnTo>
                  <a:pt x="99" y="78"/>
                </a:lnTo>
                <a:lnTo>
                  <a:pt x="97" y="64"/>
                </a:lnTo>
                <a:lnTo>
                  <a:pt x="95" y="50"/>
                </a:lnTo>
                <a:lnTo>
                  <a:pt x="92" y="38"/>
                </a:lnTo>
                <a:lnTo>
                  <a:pt x="90" y="31"/>
                </a:lnTo>
                <a:lnTo>
                  <a:pt x="87" y="24"/>
                </a:lnTo>
                <a:lnTo>
                  <a:pt x="82" y="19"/>
                </a:lnTo>
                <a:lnTo>
                  <a:pt x="78" y="15"/>
                </a:lnTo>
                <a:lnTo>
                  <a:pt x="75" y="13"/>
                </a:lnTo>
                <a:lnTo>
                  <a:pt x="72" y="11"/>
                </a:lnTo>
                <a:lnTo>
                  <a:pt x="68" y="10"/>
                </a:lnTo>
                <a:lnTo>
                  <a:pt x="65" y="10"/>
                </a:lnTo>
                <a:lnTo>
                  <a:pt x="60" y="11"/>
                </a:lnTo>
                <a:lnTo>
                  <a:pt x="55" y="12"/>
                </a:lnTo>
                <a:lnTo>
                  <a:pt x="50" y="15"/>
                </a:lnTo>
                <a:lnTo>
                  <a:pt x="47" y="19"/>
                </a:lnTo>
                <a:lnTo>
                  <a:pt x="42" y="25"/>
                </a:lnTo>
                <a:lnTo>
                  <a:pt x="38" y="34"/>
                </a:lnTo>
                <a:lnTo>
                  <a:pt x="35" y="44"/>
                </a:lnTo>
                <a:lnTo>
                  <a:pt x="33" y="56"/>
                </a:lnTo>
                <a:lnTo>
                  <a:pt x="31" y="69"/>
                </a:lnTo>
                <a:lnTo>
                  <a:pt x="30" y="82"/>
                </a:lnTo>
                <a:lnTo>
                  <a:pt x="30" y="95"/>
                </a:lnTo>
                <a:lnTo>
                  <a:pt x="28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13" name="Freeform 121"/>
          <p:cNvSpPr>
            <a:spLocks noEditPoints="1"/>
          </p:cNvSpPr>
          <p:nvPr/>
        </p:nvSpPr>
        <p:spPr bwMode="auto">
          <a:xfrm>
            <a:off x="2279650" y="2039937"/>
            <a:ext cx="66675" cy="109538"/>
          </a:xfrm>
          <a:custGeom>
            <a:avLst/>
            <a:gdLst>
              <a:gd name="T0" fmla="*/ 1 w 127"/>
              <a:gd name="T1" fmla="*/ 88 h 205"/>
              <a:gd name="T2" fmla="*/ 6 w 127"/>
              <a:gd name="T3" fmla="*/ 59 h 205"/>
              <a:gd name="T4" fmla="*/ 15 w 127"/>
              <a:gd name="T5" fmla="*/ 35 h 205"/>
              <a:gd name="T6" fmla="*/ 29 w 127"/>
              <a:gd name="T7" fmla="*/ 16 h 205"/>
              <a:gd name="T8" fmla="*/ 43 w 127"/>
              <a:gd name="T9" fmla="*/ 6 h 205"/>
              <a:gd name="T10" fmla="*/ 57 w 127"/>
              <a:gd name="T11" fmla="*/ 0 h 205"/>
              <a:gd name="T12" fmla="*/ 69 w 127"/>
              <a:gd name="T13" fmla="*/ 0 h 205"/>
              <a:gd name="T14" fmla="*/ 81 w 127"/>
              <a:gd name="T15" fmla="*/ 4 h 205"/>
              <a:gd name="T16" fmla="*/ 90 w 127"/>
              <a:gd name="T17" fmla="*/ 10 h 205"/>
              <a:gd name="T18" fmla="*/ 101 w 127"/>
              <a:gd name="T19" fmla="*/ 18 h 205"/>
              <a:gd name="T20" fmla="*/ 110 w 127"/>
              <a:gd name="T21" fmla="*/ 31 h 205"/>
              <a:gd name="T22" fmla="*/ 118 w 127"/>
              <a:gd name="T23" fmla="*/ 47 h 205"/>
              <a:gd name="T24" fmla="*/ 124 w 127"/>
              <a:gd name="T25" fmla="*/ 67 h 205"/>
              <a:gd name="T26" fmla="*/ 126 w 127"/>
              <a:gd name="T27" fmla="*/ 89 h 205"/>
              <a:gd name="T28" fmla="*/ 126 w 127"/>
              <a:gd name="T29" fmla="*/ 118 h 205"/>
              <a:gd name="T30" fmla="*/ 121 w 127"/>
              <a:gd name="T31" fmla="*/ 147 h 205"/>
              <a:gd name="T32" fmla="*/ 112 w 127"/>
              <a:gd name="T33" fmla="*/ 171 h 205"/>
              <a:gd name="T34" fmla="*/ 99 w 127"/>
              <a:gd name="T35" fmla="*/ 187 h 205"/>
              <a:gd name="T36" fmla="*/ 85 w 127"/>
              <a:gd name="T37" fmla="*/ 199 h 205"/>
              <a:gd name="T38" fmla="*/ 69 w 127"/>
              <a:gd name="T39" fmla="*/ 204 h 205"/>
              <a:gd name="T40" fmla="*/ 56 w 127"/>
              <a:gd name="T41" fmla="*/ 204 h 205"/>
              <a:gd name="T42" fmla="*/ 42 w 127"/>
              <a:gd name="T43" fmla="*/ 200 h 205"/>
              <a:gd name="T44" fmla="*/ 31 w 127"/>
              <a:gd name="T45" fmla="*/ 191 h 205"/>
              <a:gd name="T46" fmla="*/ 21 w 127"/>
              <a:gd name="T47" fmla="*/ 179 h 205"/>
              <a:gd name="T48" fmla="*/ 12 w 127"/>
              <a:gd name="T49" fmla="*/ 164 h 205"/>
              <a:gd name="T50" fmla="*/ 6 w 127"/>
              <a:gd name="T51" fmla="*/ 149 h 205"/>
              <a:gd name="T52" fmla="*/ 2 w 127"/>
              <a:gd name="T53" fmla="*/ 132 h 205"/>
              <a:gd name="T54" fmla="*/ 0 w 127"/>
              <a:gd name="T55" fmla="*/ 114 h 205"/>
              <a:gd name="T56" fmla="*/ 29 w 127"/>
              <a:gd name="T57" fmla="*/ 107 h 205"/>
              <a:gd name="T58" fmla="*/ 31 w 127"/>
              <a:gd name="T59" fmla="*/ 145 h 205"/>
              <a:gd name="T60" fmla="*/ 38 w 127"/>
              <a:gd name="T61" fmla="*/ 174 h 205"/>
              <a:gd name="T62" fmla="*/ 43 w 127"/>
              <a:gd name="T63" fmla="*/ 183 h 205"/>
              <a:gd name="T64" fmla="*/ 49 w 127"/>
              <a:gd name="T65" fmla="*/ 190 h 205"/>
              <a:gd name="T66" fmla="*/ 56 w 127"/>
              <a:gd name="T67" fmla="*/ 194 h 205"/>
              <a:gd name="T68" fmla="*/ 63 w 127"/>
              <a:gd name="T69" fmla="*/ 195 h 205"/>
              <a:gd name="T70" fmla="*/ 71 w 127"/>
              <a:gd name="T71" fmla="*/ 193 h 205"/>
              <a:gd name="T72" fmla="*/ 80 w 127"/>
              <a:gd name="T73" fmla="*/ 188 h 205"/>
              <a:gd name="T74" fmla="*/ 87 w 127"/>
              <a:gd name="T75" fmla="*/ 179 h 205"/>
              <a:gd name="T76" fmla="*/ 92 w 127"/>
              <a:gd name="T77" fmla="*/ 164 h 205"/>
              <a:gd name="T78" fmla="*/ 97 w 127"/>
              <a:gd name="T79" fmla="*/ 134 h 205"/>
              <a:gd name="T80" fmla="*/ 98 w 127"/>
              <a:gd name="T81" fmla="*/ 95 h 205"/>
              <a:gd name="T82" fmla="*/ 97 w 127"/>
              <a:gd name="T83" fmla="*/ 64 h 205"/>
              <a:gd name="T84" fmla="*/ 92 w 127"/>
              <a:gd name="T85" fmla="*/ 38 h 205"/>
              <a:gd name="T86" fmla="*/ 86 w 127"/>
              <a:gd name="T87" fmla="*/ 24 h 205"/>
              <a:gd name="T88" fmla="*/ 79 w 127"/>
              <a:gd name="T89" fmla="*/ 15 h 205"/>
              <a:gd name="T90" fmla="*/ 71 w 127"/>
              <a:gd name="T91" fmla="*/ 11 h 205"/>
              <a:gd name="T92" fmla="*/ 64 w 127"/>
              <a:gd name="T93" fmla="*/ 10 h 205"/>
              <a:gd name="T94" fmla="*/ 55 w 127"/>
              <a:gd name="T95" fmla="*/ 12 h 205"/>
              <a:gd name="T96" fmla="*/ 47 w 127"/>
              <a:gd name="T97" fmla="*/ 19 h 205"/>
              <a:gd name="T98" fmla="*/ 37 w 127"/>
              <a:gd name="T99" fmla="*/ 34 h 205"/>
              <a:gd name="T100" fmla="*/ 32 w 127"/>
              <a:gd name="T101" fmla="*/ 56 h 205"/>
              <a:gd name="T102" fmla="*/ 29 w 127"/>
              <a:gd name="T103" fmla="*/ 82 h 205"/>
              <a:gd name="T104" fmla="*/ 29 w 127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7"/>
              <a:gd name="T160" fmla="*/ 0 h 205"/>
              <a:gd name="T161" fmla="*/ 127 w 127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7" h="205">
                <a:moveTo>
                  <a:pt x="0" y="104"/>
                </a:moveTo>
                <a:lnTo>
                  <a:pt x="1" y="88"/>
                </a:lnTo>
                <a:lnTo>
                  <a:pt x="3" y="72"/>
                </a:lnTo>
                <a:lnTo>
                  <a:pt x="6" y="59"/>
                </a:lnTo>
                <a:lnTo>
                  <a:pt x="10" y="46"/>
                </a:lnTo>
                <a:lnTo>
                  <a:pt x="15" y="35"/>
                </a:lnTo>
                <a:lnTo>
                  <a:pt x="22" y="24"/>
                </a:lnTo>
                <a:lnTo>
                  <a:pt x="29" y="16"/>
                </a:lnTo>
                <a:lnTo>
                  <a:pt x="37" y="10"/>
                </a:lnTo>
                <a:lnTo>
                  <a:pt x="43" y="6"/>
                </a:lnTo>
                <a:lnTo>
                  <a:pt x="51" y="2"/>
                </a:lnTo>
                <a:lnTo>
                  <a:pt x="57" y="0"/>
                </a:lnTo>
                <a:lnTo>
                  <a:pt x="64" y="0"/>
                </a:lnTo>
                <a:lnTo>
                  <a:pt x="69" y="0"/>
                </a:lnTo>
                <a:lnTo>
                  <a:pt x="76" y="1"/>
                </a:lnTo>
                <a:lnTo>
                  <a:pt x="81" y="4"/>
                </a:lnTo>
                <a:lnTo>
                  <a:pt x="86" y="6"/>
                </a:lnTo>
                <a:lnTo>
                  <a:pt x="90" y="10"/>
                </a:lnTo>
                <a:lnTo>
                  <a:pt x="95" y="13"/>
                </a:lnTo>
                <a:lnTo>
                  <a:pt x="101" y="18"/>
                </a:lnTo>
                <a:lnTo>
                  <a:pt x="105" y="23"/>
                </a:lnTo>
                <a:lnTo>
                  <a:pt x="110" y="31"/>
                </a:lnTo>
                <a:lnTo>
                  <a:pt x="115" y="39"/>
                </a:lnTo>
                <a:lnTo>
                  <a:pt x="118" y="47"/>
                </a:lnTo>
                <a:lnTo>
                  <a:pt x="121" y="56"/>
                </a:lnTo>
                <a:lnTo>
                  <a:pt x="124" y="67"/>
                </a:lnTo>
                <a:lnTo>
                  <a:pt x="125" y="77"/>
                </a:lnTo>
                <a:lnTo>
                  <a:pt x="126" y="89"/>
                </a:lnTo>
                <a:lnTo>
                  <a:pt x="127" y="101"/>
                </a:lnTo>
                <a:lnTo>
                  <a:pt x="126" y="118"/>
                </a:lnTo>
                <a:lnTo>
                  <a:pt x="124" y="132"/>
                </a:lnTo>
                <a:lnTo>
                  <a:pt x="121" y="147"/>
                </a:lnTo>
                <a:lnTo>
                  <a:pt x="117" y="159"/>
                </a:lnTo>
                <a:lnTo>
                  <a:pt x="112" y="171"/>
                </a:lnTo>
                <a:lnTo>
                  <a:pt x="106" y="180"/>
                </a:lnTo>
                <a:lnTo>
                  <a:pt x="99" y="187"/>
                </a:lnTo>
                <a:lnTo>
                  <a:pt x="92" y="193"/>
                </a:lnTo>
                <a:lnTo>
                  <a:pt x="85" y="199"/>
                </a:lnTo>
                <a:lnTo>
                  <a:pt x="77" y="202"/>
                </a:lnTo>
                <a:lnTo>
                  <a:pt x="69" y="204"/>
                </a:lnTo>
                <a:lnTo>
                  <a:pt x="62" y="205"/>
                </a:lnTo>
                <a:lnTo>
                  <a:pt x="56" y="204"/>
                </a:lnTo>
                <a:lnTo>
                  <a:pt x="50" y="203"/>
                </a:lnTo>
                <a:lnTo>
                  <a:pt x="42" y="200"/>
                </a:lnTo>
                <a:lnTo>
                  <a:pt x="37" y="196"/>
                </a:lnTo>
                <a:lnTo>
                  <a:pt x="31" y="191"/>
                </a:lnTo>
                <a:lnTo>
                  <a:pt x="26" y="186"/>
                </a:lnTo>
                <a:lnTo>
                  <a:pt x="21" y="179"/>
                </a:lnTo>
                <a:lnTo>
                  <a:pt x="15" y="172"/>
                </a:lnTo>
                <a:lnTo>
                  <a:pt x="12" y="164"/>
                </a:lnTo>
                <a:lnTo>
                  <a:pt x="9" y="156"/>
                </a:lnTo>
                <a:lnTo>
                  <a:pt x="6" y="149"/>
                </a:lnTo>
                <a:lnTo>
                  <a:pt x="4" y="140"/>
                </a:lnTo>
                <a:lnTo>
                  <a:pt x="2" y="132"/>
                </a:lnTo>
                <a:lnTo>
                  <a:pt x="1" y="123"/>
                </a:lnTo>
                <a:lnTo>
                  <a:pt x="0" y="114"/>
                </a:lnTo>
                <a:lnTo>
                  <a:pt x="0" y="104"/>
                </a:lnTo>
                <a:close/>
                <a:moveTo>
                  <a:pt x="29" y="107"/>
                </a:moveTo>
                <a:lnTo>
                  <a:pt x="29" y="127"/>
                </a:lnTo>
                <a:lnTo>
                  <a:pt x="31" y="145"/>
                </a:lnTo>
                <a:lnTo>
                  <a:pt x="34" y="160"/>
                </a:lnTo>
                <a:lnTo>
                  <a:pt x="38" y="174"/>
                </a:lnTo>
                <a:lnTo>
                  <a:pt x="40" y="179"/>
                </a:lnTo>
                <a:lnTo>
                  <a:pt x="43" y="183"/>
                </a:lnTo>
                <a:lnTo>
                  <a:pt x="46" y="187"/>
                </a:lnTo>
                <a:lnTo>
                  <a:pt x="49" y="190"/>
                </a:lnTo>
                <a:lnTo>
                  <a:pt x="52" y="192"/>
                </a:lnTo>
                <a:lnTo>
                  <a:pt x="56" y="194"/>
                </a:lnTo>
                <a:lnTo>
                  <a:pt x="59" y="195"/>
                </a:lnTo>
                <a:lnTo>
                  <a:pt x="63" y="195"/>
                </a:lnTo>
                <a:lnTo>
                  <a:pt x="67" y="194"/>
                </a:lnTo>
                <a:lnTo>
                  <a:pt x="71" y="193"/>
                </a:lnTo>
                <a:lnTo>
                  <a:pt x="76" y="191"/>
                </a:lnTo>
                <a:lnTo>
                  <a:pt x="80" y="188"/>
                </a:lnTo>
                <a:lnTo>
                  <a:pt x="83" y="184"/>
                </a:lnTo>
                <a:lnTo>
                  <a:pt x="87" y="179"/>
                </a:lnTo>
                <a:lnTo>
                  <a:pt x="90" y="173"/>
                </a:lnTo>
                <a:lnTo>
                  <a:pt x="92" y="164"/>
                </a:lnTo>
                <a:lnTo>
                  <a:pt x="95" y="151"/>
                </a:lnTo>
                <a:lnTo>
                  <a:pt x="97" y="134"/>
                </a:lnTo>
                <a:lnTo>
                  <a:pt x="98" y="116"/>
                </a:lnTo>
                <a:lnTo>
                  <a:pt x="98" y="95"/>
                </a:lnTo>
                <a:lnTo>
                  <a:pt x="98" y="78"/>
                </a:lnTo>
                <a:lnTo>
                  <a:pt x="97" y="64"/>
                </a:lnTo>
                <a:lnTo>
                  <a:pt x="95" y="50"/>
                </a:lnTo>
                <a:lnTo>
                  <a:pt x="92" y="38"/>
                </a:lnTo>
                <a:lnTo>
                  <a:pt x="89" y="31"/>
                </a:lnTo>
                <a:lnTo>
                  <a:pt x="86" y="24"/>
                </a:lnTo>
                <a:lnTo>
                  <a:pt x="82" y="19"/>
                </a:lnTo>
                <a:lnTo>
                  <a:pt x="79" y="15"/>
                </a:lnTo>
                <a:lnTo>
                  <a:pt x="76" y="13"/>
                </a:lnTo>
                <a:lnTo>
                  <a:pt x="71" y="11"/>
                </a:lnTo>
                <a:lnTo>
                  <a:pt x="68" y="10"/>
                </a:lnTo>
                <a:lnTo>
                  <a:pt x="64" y="10"/>
                </a:lnTo>
                <a:lnTo>
                  <a:pt x="59" y="11"/>
                </a:lnTo>
                <a:lnTo>
                  <a:pt x="55" y="12"/>
                </a:lnTo>
                <a:lnTo>
                  <a:pt x="51" y="15"/>
                </a:lnTo>
                <a:lnTo>
                  <a:pt x="47" y="19"/>
                </a:lnTo>
                <a:lnTo>
                  <a:pt x="41" y="25"/>
                </a:lnTo>
                <a:lnTo>
                  <a:pt x="37" y="34"/>
                </a:lnTo>
                <a:lnTo>
                  <a:pt x="34" y="44"/>
                </a:lnTo>
                <a:lnTo>
                  <a:pt x="32" y="56"/>
                </a:lnTo>
                <a:lnTo>
                  <a:pt x="31" y="69"/>
                </a:lnTo>
                <a:lnTo>
                  <a:pt x="29" y="82"/>
                </a:lnTo>
                <a:lnTo>
                  <a:pt x="29" y="95"/>
                </a:lnTo>
                <a:lnTo>
                  <a:pt x="29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14" name="Freeform 122"/>
          <p:cNvSpPr>
            <a:spLocks noEditPoints="1"/>
          </p:cNvSpPr>
          <p:nvPr/>
        </p:nvSpPr>
        <p:spPr bwMode="auto">
          <a:xfrm>
            <a:off x="2357438" y="2039937"/>
            <a:ext cx="68262" cy="109538"/>
          </a:xfrm>
          <a:custGeom>
            <a:avLst/>
            <a:gdLst>
              <a:gd name="T0" fmla="*/ 1 w 128"/>
              <a:gd name="T1" fmla="*/ 88 h 205"/>
              <a:gd name="T2" fmla="*/ 6 w 128"/>
              <a:gd name="T3" fmla="*/ 59 h 205"/>
              <a:gd name="T4" fmla="*/ 16 w 128"/>
              <a:gd name="T5" fmla="*/ 35 h 205"/>
              <a:gd name="T6" fmla="*/ 29 w 128"/>
              <a:gd name="T7" fmla="*/ 16 h 205"/>
              <a:gd name="T8" fmla="*/ 44 w 128"/>
              <a:gd name="T9" fmla="*/ 6 h 205"/>
              <a:gd name="T10" fmla="*/ 57 w 128"/>
              <a:gd name="T11" fmla="*/ 0 h 205"/>
              <a:gd name="T12" fmla="*/ 70 w 128"/>
              <a:gd name="T13" fmla="*/ 0 h 205"/>
              <a:gd name="T14" fmla="*/ 81 w 128"/>
              <a:gd name="T15" fmla="*/ 4 h 205"/>
              <a:gd name="T16" fmla="*/ 92 w 128"/>
              <a:gd name="T17" fmla="*/ 10 h 205"/>
              <a:gd name="T18" fmla="*/ 101 w 128"/>
              <a:gd name="T19" fmla="*/ 18 h 205"/>
              <a:gd name="T20" fmla="*/ 110 w 128"/>
              <a:gd name="T21" fmla="*/ 31 h 205"/>
              <a:gd name="T22" fmla="*/ 119 w 128"/>
              <a:gd name="T23" fmla="*/ 47 h 205"/>
              <a:gd name="T24" fmla="*/ 125 w 128"/>
              <a:gd name="T25" fmla="*/ 67 h 205"/>
              <a:gd name="T26" fmla="*/ 128 w 128"/>
              <a:gd name="T27" fmla="*/ 89 h 205"/>
              <a:gd name="T28" fmla="*/ 127 w 128"/>
              <a:gd name="T29" fmla="*/ 118 h 205"/>
              <a:gd name="T30" fmla="*/ 123 w 128"/>
              <a:gd name="T31" fmla="*/ 147 h 205"/>
              <a:gd name="T32" fmla="*/ 112 w 128"/>
              <a:gd name="T33" fmla="*/ 171 h 205"/>
              <a:gd name="T34" fmla="*/ 100 w 128"/>
              <a:gd name="T35" fmla="*/ 187 h 205"/>
              <a:gd name="T36" fmla="*/ 85 w 128"/>
              <a:gd name="T37" fmla="*/ 199 h 205"/>
              <a:gd name="T38" fmla="*/ 71 w 128"/>
              <a:gd name="T39" fmla="*/ 204 h 205"/>
              <a:gd name="T40" fmla="*/ 56 w 128"/>
              <a:gd name="T41" fmla="*/ 204 h 205"/>
              <a:gd name="T42" fmla="*/ 44 w 128"/>
              <a:gd name="T43" fmla="*/ 200 h 205"/>
              <a:gd name="T44" fmla="*/ 31 w 128"/>
              <a:gd name="T45" fmla="*/ 191 h 205"/>
              <a:gd name="T46" fmla="*/ 21 w 128"/>
              <a:gd name="T47" fmla="*/ 179 h 205"/>
              <a:gd name="T48" fmla="*/ 13 w 128"/>
              <a:gd name="T49" fmla="*/ 164 h 205"/>
              <a:gd name="T50" fmla="*/ 6 w 128"/>
              <a:gd name="T51" fmla="*/ 149 h 205"/>
              <a:gd name="T52" fmla="*/ 2 w 128"/>
              <a:gd name="T53" fmla="*/ 132 h 205"/>
              <a:gd name="T54" fmla="*/ 1 w 128"/>
              <a:gd name="T55" fmla="*/ 114 h 205"/>
              <a:gd name="T56" fmla="*/ 29 w 128"/>
              <a:gd name="T57" fmla="*/ 107 h 205"/>
              <a:gd name="T58" fmla="*/ 31 w 128"/>
              <a:gd name="T59" fmla="*/ 145 h 205"/>
              <a:gd name="T60" fmla="*/ 39 w 128"/>
              <a:gd name="T61" fmla="*/ 174 h 205"/>
              <a:gd name="T62" fmla="*/ 44 w 128"/>
              <a:gd name="T63" fmla="*/ 183 h 205"/>
              <a:gd name="T64" fmla="*/ 49 w 128"/>
              <a:gd name="T65" fmla="*/ 190 h 205"/>
              <a:gd name="T66" fmla="*/ 56 w 128"/>
              <a:gd name="T67" fmla="*/ 194 h 205"/>
              <a:gd name="T68" fmla="*/ 64 w 128"/>
              <a:gd name="T69" fmla="*/ 195 h 205"/>
              <a:gd name="T70" fmla="*/ 72 w 128"/>
              <a:gd name="T71" fmla="*/ 193 h 205"/>
              <a:gd name="T72" fmla="*/ 80 w 128"/>
              <a:gd name="T73" fmla="*/ 188 h 205"/>
              <a:gd name="T74" fmla="*/ 87 w 128"/>
              <a:gd name="T75" fmla="*/ 179 h 205"/>
              <a:gd name="T76" fmla="*/ 93 w 128"/>
              <a:gd name="T77" fmla="*/ 164 h 205"/>
              <a:gd name="T78" fmla="*/ 98 w 128"/>
              <a:gd name="T79" fmla="*/ 134 h 205"/>
              <a:gd name="T80" fmla="*/ 100 w 128"/>
              <a:gd name="T81" fmla="*/ 95 h 205"/>
              <a:gd name="T82" fmla="*/ 98 w 128"/>
              <a:gd name="T83" fmla="*/ 64 h 205"/>
              <a:gd name="T84" fmla="*/ 93 w 128"/>
              <a:gd name="T85" fmla="*/ 38 h 205"/>
              <a:gd name="T86" fmla="*/ 86 w 128"/>
              <a:gd name="T87" fmla="*/ 24 h 205"/>
              <a:gd name="T88" fmla="*/ 79 w 128"/>
              <a:gd name="T89" fmla="*/ 15 h 205"/>
              <a:gd name="T90" fmla="*/ 72 w 128"/>
              <a:gd name="T91" fmla="*/ 11 h 205"/>
              <a:gd name="T92" fmla="*/ 65 w 128"/>
              <a:gd name="T93" fmla="*/ 10 h 205"/>
              <a:gd name="T94" fmla="*/ 55 w 128"/>
              <a:gd name="T95" fmla="*/ 12 h 205"/>
              <a:gd name="T96" fmla="*/ 47 w 128"/>
              <a:gd name="T97" fmla="*/ 19 h 205"/>
              <a:gd name="T98" fmla="*/ 39 w 128"/>
              <a:gd name="T99" fmla="*/ 34 h 205"/>
              <a:gd name="T100" fmla="*/ 32 w 128"/>
              <a:gd name="T101" fmla="*/ 56 h 205"/>
              <a:gd name="T102" fmla="*/ 30 w 128"/>
              <a:gd name="T103" fmla="*/ 82 h 205"/>
              <a:gd name="T104" fmla="*/ 29 w 128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8"/>
              <a:gd name="T160" fmla="*/ 0 h 205"/>
              <a:gd name="T161" fmla="*/ 128 w 128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8" h="205">
                <a:moveTo>
                  <a:pt x="0" y="104"/>
                </a:moveTo>
                <a:lnTo>
                  <a:pt x="1" y="88"/>
                </a:lnTo>
                <a:lnTo>
                  <a:pt x="3" y="72"/>
                </a:lnTo>
                <a:lnTo>
                  <a:pt x="6" y="59"/>
                </a:lnTo>
                <a:lnTo>
                  <a:pt x="11" y="46"/>
                </a:lnTo>
                <a:lnTo>
                  <a:pt x="16" y="35"/>
                </a:lnTo>
                <a:lnTo>
                  <a:pt x="22" y="24"/>
                </a:lnTo>
                <a:lnTo>
                  <a:pt x="29" y="16"/>
                </a:lnTo>
                <a:lnTo>
                  <a:pt x="38" y="10"/>
                </a:lnTo>
                <a:lnTo>
                  <a:pt x="44" y="6"/>
                </a:lnTo>
                <a:lnTo>
                  <a:pt x="51" y="2"/>
                </a:lnTo>
                <a:lnTo>
                  <a:pt x="57" y="0"/>
                </a:lnTo>
                <a:lnTo>
                  <a:pt x="65" y="0"/>
                </a:lnTo>
                <a:lnTo>
                  <a:pt x="70" y="0"/>
                </a:lnTo>
                <a:lnTo>
                  <a:pt x="76" y="1"/>
                </a:lnTo>
                <a:lnTo>
                  <a:pt x="81" y="4"/>
                </a:lnTo>
                <a:lnTo>
                  <a:pt x="86" y="6"/>
                </a:lnTo>
                <a:lnTo>
                  <a:pt x="92" y="10"/>
                </a:lnTo>
                <a:lnTo>
                  <a:pt x="96" y="13"/>
                </a:lnTo>
                <a:lnTo>
                  <a:pt x="101" y="18"/>
                </a:lnTo>
                <a:lnTo>
                  <a:pt x="105" y="23"/>
                </a:lnTo>
                <a:lnTo>
                  <a:pt x="110" y="31"/>
                </a:lnTo>
                <a:lnTo>
                  <a:pt x="115" y="39"/>
                </a:lnTo>
                <a:lnTo>
                  <a:pt x="119" y="47"/>
                </a:lnTo>
                <a:lnTo>
                  <a:pt x="122" y="56"/>
                </a:lnTo>
                <a:lnTo>
                  <a:pt x="125" y="67"/>
                </a:lnTo>
                <a:lnTo>
                  <a:pt x="127" y="77"/>
                </a:lnTo>
                <a:lnTo>
                  <a:pt x="128" y="89"/>
                </a:lnTo>
                <a:lnTo>
                  <a:pt x="128" y="101"/>
                </a:lnTo>
                <a:lnTo>
                  <a:pt x="127" y="118"/>
                </a:lnTo>
                <a:lnTo>
                  <a:pt x="126" y="132"/>
                </a:lnTo>
                <a:lnTo>
                  <a:pt x="123" y="147"/>
                </a:lnTo>
                <a:lnTo>
                  <a:pt x="117" y="159"/>
                </a:lnTo>
                <a:lnTo>
                  <a:pt x="112" y="171"/>
                </a:lnTo>
                <a:lnTo>
                  <a:pt x="107" y="180"/>
                </a:lnTo>
                <a:lnTo>
                  <a:pt x="100" y="187"/>
                </a:lnTo>
                <a:lnTo>
                  <a:pt x="93" y="193"/>
                </a:lnTo>
                <a:lnTo>
                  <a:pt x="85" y="199"/>
                </a:lnTo>
                <a:lnTo>
                  <a:pt x="78" y="202"/>
                </a:lnTo>
                <a:lnTo>
                  <a:pt x="71" y="204"/>
                </a:lnTo>
                <a:lnTo>
                  <a:pt x="64" y="205"/>
                </a:lnTo>
                <a:lnTo>
                  <a:pt x="56" y="204"/>
                </a:lnTo>
                <a:lnTo>
                  <a:pt x="50" y="203"/>
                </a:lnTo>
                <a:lnTo>
                  <a:pt x="44" y="200"/>
                </a:lnTo>
                <a:lnTo>
                  <a:pt x="38" y="196"/>
                </a:lnTo>
                <a:lnTo>
                  <a:pt x="31" y="191"/>
                </a:lnTo>
                <a:lnTo>
                  <a:pt x="26" y="186"/>
                </a:lnTo>
                <a:lnTo>
                  <a:pt x="21" y="179"/>
                </a:lnTo>
                <a:lnTo>
                  <a:pt x="17" y="172"/>
                </a:lnTo>
                <a:lnTo>
                  <a:pt x="13" y="164"/>
                </a:lnTo>
                <a:lnTo>
                  <a:pt x="10" y="156"/>
                </a:lnTo>
                <a:lnTo>
                  <a:pt x="6" y="149"/>
                </a:lnTo>
                <a:lnTo>
                  <a:pt x="4" y="140"/>
                </a:lnTo>
                <a:lnTo>
                  <a:pt x="2" y="132"/>
                </a:lnTo>
                <a:lnTo>
                  <a:pt x="1" y="123"/>
                </a:lnTo>
                <a:lnTo>
                  <a:pt x="1" y="114"/>
                </a:lnTo>
                <a:lnTo>
                  <a:pt x="0" y="104"/>
                </a:lnTo>
                <a:close/>
                <a:moveTo>
                  <a:pt x="29" y="107"/>
                </a:moveTo>
                <a:lnTo>
                  <a:pt x="29" y="127"/>
                </a:lnTo>
                <a:lnTo>
                  <a:pt x="31" y="145"/>
                </a:lnTo>
                <a:lnTo>
                  <a:pt x="34" y="160"/>
                </a:lnTo>
                <a:lnTo>
                  <a:pt x="39" y="174"/>
                </a:lnTo>
                <a:lnTo>
                  <a:pt x="41" y="179"/>
                </a:lnTo>
                <a:lnTo>
                  <a:pt x="44" y="183"/>
                </a:lnTo>
                <a:lnTo>
                  <a:pt x="46" y="187"/>
                </a:lnTo>
                <a:lnTo>
                  <a:pt x="49" y="190"/>
                </a:lnTo>
                <a:lnTo>
                  <a:pt x="52" y="192"/>
                </a:lnTo>
                <a:lnTo>
                  <a:pt x="56" y="194"/>
                </a:lnTo>
                <a:lnTo>
                  <a:pt x="59" y="195"/>
                </a:lnTo>
                <a:lnTo>
                  <a:pt x="64" y="195"/>
                </a:lnTo>
                <a:lnTo>
                  <a:pt x="68" y="194"/>
                </a:lnTo>
                <a:lnTo>
                  <a:pt x="72" y="193"/>
                </a:lnTo>
                <a:lnTo>
                  <a:pt x="76" y="191"/>
                </a:lnTo>
                <a:lnTo>
                  <a:pt x="80" y="188"/>
                </a:lnTo>
                <a:lnTo>
                  <a:pt x="84" y="184"/>
                </a:lnTo>
                <a:lnTo>
                  <a:pt x="87" y="179"/>
                </a:lnTo>
                <a:lnTo>
                  <a:pt x="91" y="173"/>
                </a:lnTo>
                <a:lnTo>
                  <a:pt x="93" y="164"/>
                </a:lnTo>
                <a:lnTo>
                  <a:pt x="96" y="151"/>
                </a:lnTo>
                <a:lnTo>
                  <a:pt x="98" y="134"/>
                </a:lnTo>
                <a:lnTo>
                  <a:pt x="99" y="116"/>
                </a:lnTo>
                <a:lnTo>
                  <a:pt x="100" y="95"/>
                </a:lnTo>
                <a:lnTo>
                  <a:pt x="99" y="78"/>
                </a:lnTo>
                <a:lnTo>
                  <a:pt x="98" y="64"/>
                </a:lnTo>
                <a:lnTo>
                  <a:pt x="96" y="50"/>
                </a:lnTo>
                <a:lnTo>
                  <a:pt x="93" y="38"/>
                </a:lnTo>
                <a:lnTo>
                  <a:pt x="89" y="31"/>
                </a:lnTo>
                <a:lnTo>
                  <a:pt x="86" y="24"/>
                </a:lnTo>
                <a:lnTo>
                  <a:pt x="83" y="19"/>
                </a:lnTo>
                <a:lnTo>
                  <a:pt x="79" y="15"/>
                </a:lnTo>
                <a:lnTo>
                  <a:pt x="76" y="13"/>
                </a:lnTo>
                <a:lnTo>
                  <a:pt x="72" y="11"/>
                </a:lnTo>
                <a:lnTo>
                  <a:pt x="69" y="10"/>
                </a:lnTo>
                <a:lnTo>
                  <a:pt x="65" y="10"/>
                </a:lnTo>
                <a:lnTo>
                  <a:pt x="59" y="11"/>
                </a:lnTo>
                <a:lnTo>
                  <a:pt x="55" y="12"/>
                </a:lnTo>
                <a:lnTo>
                  <a:pt x="51" y="15"/>
                </a:lnTo>
                <a:lnTo>
                  <a:pt x="47" y="19"/>
                </a:lnTo>
                <a:lnTo>
                  <a:pt x="42" y="25"/>
                </a:lnTo>
                <a:lnTo>
                  <a:pt x="39" y="34"/>
                </a:lnTo>
                <a:lnTo>
                  <a:pt x="36" y="44"/>
                </a:lnTo>
                <a:lnTo>
                  <a:pt x="32" y="56"/>
                </a:lnTo>
                <a:lnTo>
                  <a:pt x="31" y="69"/>
                </a:lnTo>
                <a:lnTo>
                  <a:pt x="30" y="82"/>
                </a:lnTo>
                <a:lnTo>
                  <a:pt x="29" y="95"/>
                </a:lnTo>
                <a:lnTo>
                  <a:pt x="29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15" name="Freeform 123"/>
          <p:cNvSpPr>
            <a:spLocks noEditPoints="1"/>
          </p:cNvSpPr>
          <p:nvPr/>
        </p:nvSpPr>
        <p:spPr bwMode="auto">
          <a:xfrm>
            <a:off x="2127250" y="2035175"/>
            <a:ext cx="53975" cy="117475"/>
          </a:xfrm>
          <a:custGeom>
            <a:avLst/>
            <a:gdLst>
              <a:gd name="T0" fmla="*/ 10 w 103"/>
              <a:gd name="T1" fmla="*/ 24 h 222"/>
              <a:gd name="T2" fmla="*/ 59 w 103"/>
              <a:gd name="T3" fmla="*/ 1 h 222"/>
              <a:gd name="T4" fmla="*/ 63 w 103"/>
              <a:gd name="T5" fmla="*/ 0 h 222"/>
              <a:gd name="T6" fmla="*/ 68 w 103"/>
              <a:gd name="T7" fmla="*/ 0 h 222"/>
              <a:gd name="T8" fmla="*/ 78 w 103"/>
              <a:gd name="T9" fmla="*/ 10 h 222"/>
              <a:gd name="T10" fmla="*/ 58 w 103"/>
              <a:gd name="T11" fmla="*/ 185 h 222"/>
              <a:gd name="T12" fmla="*/ 79 w 103"/>
              <a:gd name="T13" fmla="*/ 194 h 222"/>
              <a:gd name="T14" fmla="*/ 59 w 103"/>
              <a:gd name="T15" fmla="*/ 200 h 222"/>
              <a:gd name="T16" fmla="*/ 79 w 103"/>
              <a:gd name="T17" fmla="*/ 193 h 222"/>
              <a:gd name="T18" fmla="*/ 59 w 103"/>
              <a:gd name="T19" fmla="*/ 200 h 222"/>
              <a:gd name="T20" fmla="*/ 71 w 103"/>
              <a:gd name="T21" fmla="*/ 200 h 222"/>
              <a:gd name="T22" fmla="*/ 70 w 103"/>
              <a:gd name="T23" fmla="*/ 213 h 222"/>
              <a:gd name="T24" fmla="*/ 71 w 103"/>
              <a:gd name="T25" fmla="*/ 213 h 222"/>
              <a:gd name="T26" fmla="*/ 80 w 103"/>
              <a:gd name="T27" fmla="*/ 194 h 222"/>
              <a:gd name="T28" fmla="*/ 79 w 103"/>
              <a:gd name="T29" fmla="*/ 194 h 222"/>
              <a:gd name="T30" fmla="*/ 82 w 103"/>
              <a:gd name="T31" fmla="*/ 194 h 222"/>
              <a:gd name="T32" fmla="*/ 86 w 103"/>
              <a:gd name="T33" fmla="*/ 216 h 222"/>
              <a:gd name="T34" fmla="*/ 103 w 103"/>
              <a:gd name="T35" fmla="*/ 205 h 222"/>
              <a:gd name="T36" fmla="*/ 81 w 103"/>
              <a:gd name="T37" fmla="*/ 211 h 222"/>
              <a:gd name="T38" fmla="*/ 93 w 103"/>
              <a:gd name="T39" fmla="*/ 222 h 222"/>
              <a:gd name="T40" fmla="*/ 18 w 103"/>
              <a:gd name="T41" fmla="*/ 200 h 222"/>
              <a:gd name="T42" fmla="*/ 8 w 103"/>
              <a:gd name="T43" fmla="*/ 211 h 222"/>
              <a:gd name="T44" fmla="*/ 29 w 103"/>
              <a:gd name="T45" fmla="*/ 205 h 222"/>
              <a:gd name="T46" fmla="*/ 18 w 103"/>
              <a:gd name="T47" fmla="*/ 195 h 222"/>
              <a:gd name="T48" fmla="*/ 28 w 103"/>
              <a:gd name="T49" fmla="*/ 194 h 222"/>
              <a:gd name="T50" fmla="*/ 28 w 103"/>
              <a:gd name="T51" fmla="*/ 194 h 222"/>
              <a:gd name="T52" fmla="*/ 32 w 103"/>
              <a:gd name="T53" fmla="*/ 216 h 222"/>
              <a:gd name="T54" fmla="*/ 37 w 103"/>
              <a:gd name="T55" fmla="*/ 203 h 222"/>
              <a:gd name="T56" fmla="*/ 47 w 103"/>
              <a:gd name="T57" fmla="*/ 209 h 222"/>
              <a:gd name="T58" fmla="*/ 41 w 103"/>
              <a:gd name="T59" fmla="*/ 215 h 222"/>
              <a:gd name="T60" fmla="*/ 33 w 103"/>
              <a:gd name="T61" fmla="*/ 193 h 222"/>
              <a:gd name="T62" fmla="*/ 33 w 103"/>
              <a:gd name="T63" fmla="*/ 193 h 222"/>
              <a:gd name="T64" fmla="*/ 51 w 103"/>
              <a:gd name="T65" fmla="*/ 201 h 222"/>
              <a:gd name="T66" fmla="*/ 53 w 103"/>
              <a:gd name="T67" fmla="*/ 197 h 222"/>
              <a:gd name="T68" fmla="*/ 33 w 103"/>
              <a:gd name="T69" fmla="*/ 190 h 222"/>
              <a:gd name="T70" fmla="*/ 33 w 103"/>
              <a:gd name="T71" fmla="*/ 176 h 222"/>
              <a:gd name="T72" fmla="*/ 33 w 103"/>
              <a:gd name="T73" fmla="*/ 176 h 222"/>
              <a:gd name="T74" fmla="*/ 33 w 103"/>
              <a:gd name="T75" fmla="*/ 71 h 222"/>
              <a:gd name="T76" fmla="*/ 54 w 103"/>
              <a:gd name="T77" fmla="*/ 71 h 222"/>
              <a:gd name="T78" fmla="*/ 52 w 103"/>
              <a:gd name="T79" fmla="*/ 41 h 222"/>
              <a:gd name="T80" fmla="*/ 33 w 103"/>
              <a:gd name="T81" fmla="*/ 49 h 222"/>
              <a:gd name="T82" fmla="*/ 32 w 103"/>
              <a:gd name="T83" fmla="*/ 45 h 222"/>
              <a:gd name="T84" fmla="*/ 32 w 103"/>
              <a:gd name="T85" fmla="*/ 45 h 222"/>
              <a:gd name="T86" fmla="*/ 50 w 103"/>
              <a:gd name="T87" fmla="*/ 33 h 222"/>
              <a:gd name="T88" fmla="*/ 48 w 103"/>
              <a:gd name="T89" fmla="*/ 30 h 222"/>
              <a:gd name="T90" fmla="*/ 33 w 103"/>
              <a:gd name="T91" fmla="*/ 45 h 222"/>
              <a:gd name="T92" fmla="*/ 39 w 103"/>
              <a:gd name="T93" fmla="*/ 24 h 222"/>
              <a:gd name="T94" fmla="*/ 33 w 103"/>
              <a:gd name="T95" fmla="*/ 45 h 222"/>
              <a:gd name="T96" fmla="*/ 39 w 103"/>
              <a:gd name="T97" fmla="*/ 24 h 222"/>
              <a:gd name="T98" fmla="*/ 22 w 103"/>
              <a:gd name="T99" fmla="*/ 25 h 222"/>
              <a:gd name="T100" fmla="*/ 33 w 103"/>
              <a:gd name="T101" fmla="*/ 44 h 222"/>
              <a:gd name="T102" fmla="*/ 25 w 103"/>
              <a:gd name="T103" fmla="*/ 46 h 222"/>
              <a:gd name="T104" fmla="*/ 28 w 103"/>
              <a:gd name="T105" fmla="*/ 45 h 222"/>
              <a:gd name="T106" fmla="*/ 21 w 103"/>
              <a:gd name="T107" fmla="*/ 48 h 222"/>
              <a:gd name="T108" fmla="*/ 8 w 103"/>
              <a:gd name="T109" fmla="*/ 43 h 222"/>
              <a:gd name="T110" fmla="*/ 6 w 103"/>
              <a:gd name="T111" fmla="*/ 38 h 22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3"/>
              <a:gd name="T169" fmla="*/ 0 h 222"/>
              <a:gd name="T170" fmla="*/ 103 w 103"/>
              <a:gd name="T171" fmla="*/ 222 h 22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3" h="222">
                <a:moveTo>
                  <a:pt x="10" y="24"/>
                </a:moveTo>
                <a:lnTo>
                  <a:pt x="59" y="1"/>
                </a:lnTo>
                <a:lnTo>
                  <a:pt x="68" y="20"/>
                </a:lnTo>
                <a:lnTo>
                  <a:pt x="19" y="44"/>
                </a:lnTo>
                <a:lnTo>
                  <a:pt x="10" y="24"/>
                </a:lnTo>
                <a:close/>
                <a:moveTo>
                  <a:pt x="59" y="1"/>
                </a:moveTo>
                <a:lnTo>
                  <a:pt x="61" y="0"/>
                </a:lnTo>
                <a:lnTo>
                  <a:pt x="63" y="0"/>
                </a:lnTo>
                <a:lnTo>
                  <a:pt x="63" y="10"/>
                </a:lnTo>
                <a:lnTo>
                  <a:pt x="59" y="1"/>
                </a:lnTo>
                <a:close/>
                <a:moveTo>
                  <a:pt x="63" y="0"/>
                </a:moveTo>
                <a:lnTo>
                  <a:pt x="68" y="0"/>
                </a:lnTo>
                <a:lnTo>
                  <a:pt x="68" y="21"/>
                </a:lnTo>
                <a:lnTo>
                  <a:pt x="63" y="21"/>
                </a:lnTo>
                <a:lnTo>
                  <a:pt x="63" y="0"/>
                </a:lnTo>
                <a:close/>
                <a:moveTo>
                  <a:pt x="68" y="0"/>
                </a:moveTo>
                <a:lnTo>
                  <a:pt x="78" y="0"/>
                </a:lnTo>
                <a:lnTo>
                  <a:pt x="78" y="10"/>
                </a:lnTo>
                <a:lnTo>
                  <a:pt x="68" y="10"/>
                </a:lnTo>
                <a:lnTo>
                  <a:pt x="68" y="0"/>
                </a:lnTo>
                <a:close/>
                <a:moveTo>
                  <a:pt x="78" y="10"/>
                </a:moveTo>
                <a:lnTo>
                  <a:pt x="78" y="176"/>
                </a:lnTo>
                <a:lnTo>
                  <a:pt x="58" y="176"/>
                </a:lnTo>
                <a:lnTo>
                  <a:pt x="58" y="10"/>
                </a:lnTo>
                <a:lnTo>
                  <a:pt x="78" y="10"/>
                </a:lnTo>
                <a:close/>
                <a:moveTo>
                  <a:pt x="78" y="176"/>
                </a:moveTo>
                <a:lnTo>
                  <a:pt x="78" y="184"/>
                </a:lnTo>
                <a:lnTo>
                  <a:pt x="78" y="189"/>
                </a:lnTo>
                <a:lnTo>
                  <a:pt x="58" y="190"/>
                </a:lnTo>
                <a:lnTo>
                  <a:pt x="58" y="185"/>
                </a:lnTo>
                <a:lnTo>
                  <a:pt x="58" y="176"/>
                </a:lnTo>
                <a:lnTo>
                  <a:pt x="78" y="176"/>
                </a:lnTo>
                <a:close/>
                <a:moveTo>
                  <a:pt x="78" y="189"/>
                </a:moveTo>
                <a:lnTo>
                  <a:pt x="79" y="192"/>
                </a:lnTo>
                <a:lnTo>
                  <a:pt x="79" y="194"/>
                </a:lnTo>
                <a:lnTo>
                  <a:pt x="59" y="200"/>
                </a:lnTo>
                <a:lnTo>
                  <a:pt x="58" y="196"/>
                </a:lnTo>
                <a:lnTo>
                  <a:pt x="58" y="190"/>
                </a:lnTo>
                <a:lnTo>
                  <a:pt x="78" y="189"/>
                </a:lnTo>
                <a:close/>
                <a:moveTo>
                  <a:pt x="59" y="200"/>
                </a:moveTo>
                <a:lnTo>
                  <a:pt x="59" y="200"/>
                </a:lnTo>
                <a:lnTo>
                  <a:pt x="69" y="197"/>
                </a:lnTo>
                <a:lnTo>
                  <a:pt x="59" y="200"/>
                </a:lnTo>
                <a:close/>
                <a:moveTo>
                  <a:pt x="79" y="193"/>
                </a:moveTo>
                <a:lnTo>
                  <a:pt x="79" y="193"/>
                </a:lnTo>
                <a:lnTo>
                  <a:pt x="64" y="208"/>
                </a:lnTo>
                <a:lnTo>
                  <a:pt x="61" y="204"/>
                </a:lnTo>
                <a:lnTo>
                  <a:pt x="59" y="200"/>
                </a:lnTo>
                <a:lnTo>
                  <a:pt x="79" y="193"/>
                </a:lnTo>
                <a:close/>
                <a:moveTo>
                  <a:pt x="79" y="193"/>
                </a:moveTo>
                <a:lnTo>
                  <a:pt x="72" y="186"/>
                </a:lnTo>
                <a:lnTo>
                  <a:pt x="79" y="193"/>
                </a:lnTo>
                <a:lnTo>
                  <a:pt x="71" y="200"/>
                </a:lnTo>
                <a:lnTo>
                  <a:pt x="79" y="193"/>
                </a:lnTo>
                <a:close/>
                <a:moveTo>
                  <a:pt x="79" y="193"/>
                </a:moveTo>
                <a:lnTo>
                  <a:pt x="79" y="194"/>
                </a:lnTo>
                <a:lnTo>
                  <a:pt x="70" y="213"/>
                </a:lnTo>
                <a:lnTo>
                  <a:pt x="66" y="211"/>
                </a:lnTo>
                <a:lnTo>
                  <a:pt x="64" y="208"/>
                </a:lnTo>
                <a:lnTo>
                  <a:pt x="79" y="193"/>
                </a:lnTo>
                <a:close/>
                <a:moveTo>
                  <a:pt x="70" y="213"/>
                </a:moveTo>
                <a:lnTo>
                  <a:pt x="71" y="213"/>
                </a:lnTo>
                <a:lnTo>
                  <a:pt x="70" y="213"/>
                </a:lnTo>
                <a:lnTo>
                  <a:pt x="75" y="203"/>
                </a:lnTo>
                <a:lnTo>
                  <a:pt x="70" y="213"/>
                </a:lnTo>
                <a:close/>
                <a:moveTo>
                  <a:pt x="79" y="194"/>
                </a:moveTo>
                <a:lnTo>
                  <a:pt x="80" y="194"/>
                </a:lnTo>
                <a:lnTo>
                  <a:pt x="82" y="194"/>
                </a:lnTo>
                <a:lnTo>
                  <a:pt x="80" y="216"/>
                </a:lnTo>
                <a:lnTo>
                  <a:pt x="74" y="214"/>
                </a:lnTo>
                <a:lnTo>
                  <a:pt x="70" y="213"/>
                </a:lnTo>
                <a:lnTo>
                  <a:pt x="79" y="194"/>
                </a:lnTo>
                <a:close/>
                <a:moveTo>
                  <a:pt x="82" y="194"/>
                </a:moveTo>
                <a:lnTo>
                  <a:pt x="84" y="195"/>
                </a:lnTo>
                <a:lnTo>
                  <a:pt x="82" y="194"/>
                </a:lnTo>
                <a:lnTo>
                  <a:pt x="81" y="204"/>
                </a:lnTo>
                <a:lnTo>
                  <a:pt x="82" y="194"/>
                </a:lnTo>
                <a:close/>
                <a:moveTo>
                  <a:pt x="82" y="194"/>
                </a:moveTo>
                <a:lnTo>
                  <a:pt x="87" y="195"/>
                </a:lnTo>
                <a:lnTo>
                  <a:pt x="93" y="195"/>
                </a:lnTo>
                <a:lnTo>
                  <a:pt x="92" y="216"/>
                </a:lnTo>
                <a:lnTo>
                  <a:pt x="86" y="216"/>
                </a:lnTo>
                <a:lnTo>
                  <a:pt x="80" y="216"/>
                </a:lnTo>
                <a:lnTo>
                  <a:pt x="82" y="194"/>
                </a:lnTo>
                <a:close/>
                <a:moveTo>
                  <a:pt x="93" y="195"/>
                </a:moveTo>
                <a:lnTo>
                  <a:pt x="103" y="195"/>
                </a:lnTo>
                <a:lnTo>
                  <a:pt x="103" y="205"/>
                </a:lnTo>
                <a:lnTo>
                  <a:pt x="93" y="205"/>
                </a:lnTo>
                <a:lnTo>
                  <a:pt x="93" y="195"/>
                </a:lnTo>
                <a:close/>
                <a:moveTo>
                  <a:pt x="103" y="205"/>
                </a:moveTo>
                <a:lnTo>
                  <a:pt x="103" y="211"/>
                </a:lnTo>
                <a:lnTo>
                  <a:pt x="81" y="211"/>
                </a:lnTo>
                <a:lnTo>
                  <a:pt x="81" y="205"/>
                </a:lnTo>
                <a:lnTo>
                  <a:pt x="103" y="205"/>
                </a:lnTo>
                <a:close/>
                <a:moveTo>
                  <a:pt x="103" y="211"/>
                </a:moveTo>
                <a:lnTo>
                  <a:pt x="103" y="222"/>
                </a:lnTo>
                <a:lnTo>
                  <a:pt x="93" y="222"/>
                </a:lnTo>
                <a:lnTo>
                  <a:pt x="93" y="211"/>
                </a:lnTo>
                <a:lnTo>
                  <a:pt x="103" y="211"/>
                </a:lnTo>
                <a:close/>
                <a:moveTo>
                  <a:pt x="93" y="222"/>
                </a:moveTo>
                <a:lnTo>
                  <a:pt x="18" y="222"/>
                </a:lnTo>
                <a:lnTo>
                  <a:pt x="18" y="200"/>
                </a:lnTo>
                <a:lnTo>
                  <a:pt x="93" y="200"/>
                </a:lnTo>
                <a:lnTo>
                  <a:pt x="93" y="222"/>
                </a:lnTo>
                <a:close/>
                <a:moveTo>
                  <a:pt x="18" y="222"/>
                </a:moveTo>
                <a:lnTo>
                  <a:pt x="8" y="222"/>
                </a:lnTo>
                <a:lnTo>
                  <a:pt x="8" y="211"/>
                </a:lnTo>
                <a:lnTo>
                  <a:pt x="18" y="211"/>
                </a:lnTo>
                <a:lnTo>
                  <a:pt x="18" y="222"/>
                </a:lnTo>
                <a:close/>
                <a:moveTo>
                  <a:pt x="8" y="211"/>
                </a:moveTo>
                <a:lnTo>
                  <a:pt x="8" y="205"/>
                </a:lnTo>
                <a:lnTo>
                  <a:pt x="29" y="205"/>
                </a:lnTo>
                <a:lnTo>
                  <a:pt x="29" y="211"/>
                </a:lnTo>
                <a:lnTo>
                  <a:pt x="8" y="211"/>
                </a:lnTo>
                <a:close/>
                <a:moveTo>
                  <a:pt x="8" y="205"/>
                </a:moveTo>
                <a:lnTo>
                  <a:pt x="8" y="195"/>
                </a:lnTo>
                <a:lnTo>
                  <a:pt x="18" y="195"/>
                </a:lnTo>
                <a:lnTo>
                  <a:pt x="18" y="205"/>
                </a:lnTo>
                <a:lnTo>
                  <a:pt x="8" y="205"/>
                </a:lnTo>
                <a:close/>
                <a:moveTo>
                  <a:pt x="18" y="195"/>
                </a:moveTo>
                <a:lnTo>
                  <a:pt x="24" y="195"/>
                </a:lnTo>
                <a:lnTo>
                  <a:pt x="28" y="194"/>
                </a:lnTo>
                <a:lnTo>
                  <a:pt x="32" y="216"/>
                </a:lnTo>
                <a:lnTo>
                  <a:pt x="25" y="216"/>
                </a:lnTo>
                <a:lnTo>
                  <a:pt x="18" y="216"/>
                </a:lnTo>
                <a:lnTo>
                  <a:pt x="18" y="195"/>
                </a:lnTo>
                <a:close/>
                <a:moveTo>
                  <a:pt x="28" y="194"/>
                </a:moveTo>
                <a:lnTo>
                  <a:pt x="31" y="194"/>
                </a:lnTo>
                <a:lnTo>
                  <a:pt x="32" y="194"/>
                </a:lnTo>
                <a:lnTo>
                  <a:pt x="41" y="213"/>
                </a:lnTo>
                <a:lnTo>
                  <a:pt x="37" y="214"/>
                </a:lnTo>
                <a:lnTo>
                  <a:pt x="32" y="216"/>
                </a:lnTo>
                <a:lnTo>
                  <a:pt x="28" y="194"/>
                </a:lnTo>
                <a:close/>
                <a:moveTo>
                  <a:pt x="32" y="194"/>
                </a:moveTo>
                <a:lnTo>
                  <a:pt x="28" y="196"/>
                </a:lnTo>
                <a:lnTo>
                  <a:pt x="32" y="194"/>
                </a:lnTo>
                <a:lnTo>
                  <a:pt x="37" y="203"/>
                </a:lnTo>
                <a:lnTo>
                  <a:pt x="32" y="194"/>
                </a:lnTo>
                <a:close/>
                <a:moveTo>
                  <a:pt x="32" y="194"/>
                </a:moveTo>
                <a:lnTo>
                  <a:pt x="32" y="194"/>
                </a:lnTo>
                <a:lnTo>
                  <a:pt x="33" y="193"/>
                </a:lnTo>
                <a:lnTo>
                  <a:pt x="47" y="209"/>
                </a:lnTo>
                <a:lnTo>
                  <a:pt x="45" y="211"/>
                </a:lnTo>
                <a:lnTo>
                  <a:pt x="41" y="213"/>
                </a:lnTo>
                <a:lnTo>
                  <a:pt x="32" y="194"/>
                </a:lnTo>
                <a:close/>
                <a:moveTo>
                  <a:pt x="47" y="209"/>
                </a:moveTo>
                <a:lnTo>
                  <a:pt x="41" y="215"/>
                </a:lnTo>
                <a:lnTo>
                  <a:pt x="47" y="209"/>
                </a:lnTo>
                <a:lnTo>
                  <a:pt x="40" y="200"/>
                </a:lnTo>
                <a:lnTo>
                  <a:pt x="47" y="209"/>
                </a:lnTo>
                <a:close/>
                <a:moveTo>
                  <a:pt x="33" y="193"/>
                </a:moveTo>
                <a:lnTo>
                  <a:pt x="33" y="193"/>
                </a:lnTo>
                <a:lnTo>
                  <a:pt x="51" y="202"/>
                </a:lnTo>
                <a:lnTo>
                  <a:pt x="50" y="205"/>
                </a:lnTo>
                <a:lnTo>
                  <a:pt x="47" y="209"/>
                </a:lnTo>
                <a:lnTo>
                  <a:pt x="33" y="193"/>
                </a:lnTo>
                <a:close/>
                <a:moveTo>
                  <a:pt x="51" y="201"/>
                </a:moveTo>
                <a:lnTo>
                  <a:pt x="51" y="202"/>
                </a:lnTo>
                <a:lnTo>
                  <a:pt x="42" y="197"/>
                </a:lnTo>
                <a:lnTo>
                  <a:pt x="51" y="201"/>
                </a:lnTo>
                <a:close/>
                <a:moveTo>
                  <a:pt x="33" y="193"/>
                </a:moveTo>
                <a:lnTo>
                  <a:pt x="33" y="192"/>
                </a:lnTo>
                <a:lnTo>
                  <a:pt x="33" y="190"/>
                </a:lnTo>
                <a:lnTo>
                  <a:pt x="53" y="191"/>
                </a:lnTo>
                <a:lnTo>
                  <a:pt x="53" y="197"/>
                </a:lnTo>
                <a:lnTo>
                  <a:pt x="51" y="201"/>
                </a:lnTo>
                <a:lnTo>
                  <a:pt x="33" y="193"/>
                </a:lnTo>
                <a:close/>
                <a:moveTo>
                  <a:pt x="33" y="190"/>
                </a:moveTo>
                <a:lnTo>
                  <a:pt x="33" y="184"/>
                </a:lnTo>
                <a:lnTo>
                  <a:pt x="33" y="190"/>
                </a:lnTo>
                <a:lnTo>
                  <a:pt x="43" y="191"/>
                </a:lnTo>
                <a:lnTo>
                  <a:pt x="33" y="190"/>
                </a:lnTo>
                <a:close/>
                <a:moveTo>
                  <a:pt x="33" y="190"/>
                </a:moveTo>
                <a:lnTo>
                  <a:pt x="33" y="184"/>
                </a:lnTo>
                <a:lnTo>
                  <a:pt x="33" y="176"/>
                </a:lnTo>
                <a:lnTo>
                  <a:pt x="54" y="176"/>
                </a:lnTo>
                <a:lnTo>
                  <a:pt x="54" y="185"/>
                </a:lnTo>
                <a:lnTo>
                  <a:pt x="53" y="191"/>
                </a:lnTo>
                <a:lnTo>
                  <a:pt x="33" y="190"/>
                </a:lnTo>
                <a:close/>
                <a:moveTo>
                  <a:pt x="33" y="176"/>
                </a:moveTo>
                <a:lnTo>
                  <a:pt x="33" y="71"/>
                </a:lnTo>
                <a:lnTo>
                  <a:pt x="54" y="71"/>
                </a:lnTo>
                <a:lnTo>
                  <a:pt x="54" y="176"/>
                </a:lnTo>
                <a:lnTo>
                  <a:pt x="33" y="176"/>
                </a:lnTo>
                <a:close/>
                <a:moveTo>
                  <a:pt x="33" y="71"/>
                </a:moveTo>
                <a:lnTo>
                  <a:pt x="33" y="61"/>
                </a:lnTo>
                <a:lnTo>
                  <a:pt x="33" y="53"/>
                </a:lnTo>
                <a:lnTo>
                  <a:pt x="54" y="52"/>
                </a:lnTo>
                <a:lnTo>
                  <a:pt x="54" y="60"/>
                </a:lnTo>
                <a:lnTo>
                  <a:pt x="54" y="71"/>
                </a:lnTo>
                <a:lnTo>
                  <a:pt x="33" y="71"/>
                </a:lnTo>
                <a:close/>
                <a:moveTo>
                  <a:pt x="33" y="53"/>
                </a:moveTo>
                <a:lnTo>
                  <a:pt x="33" y="48"/>
                </a:lnTo>
                <a:lnTo>
                  <a:pt x="32" y="45"/>
                </a:lnTo>
                <a:lnTo>
                  <a:pt x="52" y="41"/>
                </a:lnTo>
                <a:lnTo>
                  <a:pt x="53" y="46"/>
                </a:lnTo>
                <a:lnTo>
                  <a:pt x="54" y="52"/>
                </a:lnTo>
                <a:lnTo>
                  <a:pt x="33" y="53"/>
                </a:lnTo>
                <a:close/>
                <a:moveTo>
                  <a:pt x="32" y="45"/>
                </a:moveTo>
                <a:lnTo>
                  <a:pt x="33" y="49"/>
                </a:lnTo>
                <a:lnTo>
                  <a:pt x="32" y="45"/>
                </a:lnTo>
                <a:lnTo>
                  <a:pt x="42" y="43"/>
                </a:lnTo>
                <a:lnTo>
                  <a:pt x="32" y="45"/>
                </a:lnTo>
                <a:close/>
                <a:moveTo>
                  <a:pt x="32" y="45"/>
                </a:moveTo>
                <a:lnTo>
                  <a:pt x="32" y="45"/>
                </a:lnTo>
                <a:lnTo>
                  <a:pt x="32" y="44"/>
                </a:lnTo>
                <a:lnTo>
                  <a:pt x="50" y="33"/>
                </a:lnTo>
                <a:lnTo>
                  <a:pt x="51" y="36"/>
                </a:lnTo>
                <a:lnTo>
                  <a:pt x="52" y="41"/>
                </a:lnTo>
                <a:lnTo>
                  <a:pt x="32" y="45"/>
                </a:lnTo>
                <a:close/>
                <a:moveTo>
                  <a:pt x="50" y="33"/>
                </a:moveTo>
                <a:lnTo>
                  <a:pt x="56" y="46"/>
                </a:lnTo>
                <a:lnTo>
                  <a:pt x="50" y="33"/>
                </a:lnTo>
                <a:lnTo>
                  <a:pt x="41" y="38"/>
                </a:lnTo>
                <a:lnTo>
                  <a:pt x="50" y="33"/>
                </a:lnTo>
                <a:close/>
                <a:moveTo>
                  <a:pt x="32" y="44"/>
                </a:moveTo>
                <a:lnTo>
                  <a:pt x="32" y="44"/>
                </a:lnTo>
                <a:lnTo>
                  <a:pt x="45" y="27"/>
                </a:lnTo>
                <a:lnTo>
                  <a:pt x="48" y="30"/>
                </a:lnTo>
                <a:lnTo>
                  <a:pt x="50" y="33"/>
                </a:lnTo>
                <a:lnTo>
                  <a:pt x="32" y="44"/>
                </a:lnTo>
                <a:close/>
                <a:moveTo>
                  <a:pt x="32" y="44"/>
                </a:moveTo>
                <a:lnTo>
                  <a:pt x="32" y="44"/>
                </a:lnTo>
                <a:lnTo>
                  <a:pt x="33" y="45"/>
                </a:lnTo>
                <a:lnTo>
                  <a:pt x="39" y="24"/>
                </a:lnTo>
                <a:lnTo>
                  <a:pt x="42" y="26"/>
                </a:lnTo>
                <a:lnTo>
                  <a:pt x="45" y="27"/>
                </a:lnTo>
                <a:lnTo>
                  <a:pt x="32" y="44"/>
                </a:lnTo>
                <a:close/>
                <a:moveTo>
                  <a:pt x="39" y="24"/>
                </a:moveTo>
                <a:lnTo>
                  <a:pt x="42" y="25"/>
                </a:lnTo>
                <a:lnTo>
                  <a:pt x="39" y="24"/>
                </a:lnTo>
                <a:lnTo>
                  <a:pt x="36" y="34"/>
                </a:lnTo>
                <a:lnTo>
                  <a:pt x="39" y="24"/>
                </a:lnTo>
                <a:close/>
                <a:moveTo>
                  <a:pt x="33" y="45"/>
                </a:moveTo>
                <a:lnTo>
                  <a:pt x="33" y="45"/>
                </a:lnTo>
                <a:lnTo>
                  <a:pt x="32" y="45"/>
                </a:lnTo>
                <a:lnTo>
                  <a:pt x="32" y="23"/>
                </a:lnTo>
                <a:lnTo>
                  <a:pt x="36" y="23"/>
                </a:lnTo>
                <a:lnTo>
                  <a:pt x="39" y="24"/>
                </a:lnTo>
                <a:lnTo>
                  <a:pt x="33" y="45"/>
                </a:lnTo>
                <a:close/>
                <a:moveTo>
                  <a:pt x="32" y="45"/>
                </a:moveTo>
                <a:lnTo>
                  <a:pt x="31" y="45"/>
                </a:lnTo>
                <a:lnTo>
                  <a:pt x="28" y="45"/>
                </a:lnTo>
                <a:lnTo>
                  <a:pt x="22" y="25"/>
                </a:lnTo>
                <a:lnTo>
                  <a:pt x="27" y="23"/>
                </a:lnTo>
                <a:lnTo>
                  <a:pt x="32" y="23"/>
                </a:lnTo>
                <a:lnTo>
                  <a:pt x="32" y="45"/>
                </a:lnTo>
                <a:close/>
                <a:moveTo>
                  <a:pt x="28" y="45"/>
                </a:moveTo>
                <a:lnTo>
                  <a:pt x="33" y="44"/>
                </a:lnTo>
                <a:lnTo>
                  <a:pt x="28" y="45"/>
                </a:lnTo>
                <a:lnTo>
                  <a:pt x="25" y="34"/>
                </a:lnTo>
                <a:lnTo>
                  <a:pt x="28" y="45"/>
                </a:lnTo>
                <a:close/>
                <a:moveTo>
                  <a:pt x="28" y="45"/>
                </a:moveTo>
                <a:lnTo>
                  <a:pt x="25" y="46"/>
                </a:lnTo>
                <a:lnTo>
                  <a:pt x="21" y="48"/>
                </a:lnTo>
                <a:lnTo>
                  <a:pt x="13" y="28"/>
                </a:lnTo>
                <a:lnTo>
                  <a:pt x="18" y="26"/>
                </a:lnTo>
                <a:lnTo>
                  <a:pt x="22" y="25"/>
                </a:lnTo>
                <a:lnTo>
                  <a:pt x="28" y="45"/>
                </a:lnTo>
                <a:close/>
                <a:moveTo>
                  <a:pt x="21" y="48"/>
                </a:moveTo>
                <a:lnTo>
                  <a:pt x="12" y="52"/>
                </a:lnTo>
                <a:lnTo>
                  <a:pt x="8" y="43"/>
                </a:lnTo>
                <a:lnTo>
                  <a:pt x="17" y="38"/>
                </a:lnTo>
                <a:lnTo>
                  <a:pt x="21" y="48"/>
                </a:lnTo>
                <a:close/>
                <a:moveTo>
                  <a:pt x="8" y="43"/>
                </a:moveTo>
                <a:lnTo>
                  <a:pt x="6" y="38"/>
                </a:lnTo>
                <a:lnTo>
                  <a:pt x="24" y="29"/>
                </a:lnTo>
                <a:lnTo>
                  <a:pt x="26" y="33"/>
                </a:lnTo>
                <a:lnTo>
                  <a:pt x="8" y="43"/>
                </a:lnTo>
                <a:close/>
                <a:moveTo>
                  <a:pt x="6" y="38"/>
                </a:moveTo>
                <a:lnTo>
                  <a:pt x="0" y="29"/>
                </a:lnTo>
                <a:lnTo>
                  <a:pt x="10" y="24"/>
                </a:lnTo>
                <a:lnTo>
                  <a:pt x="15" y="33"/>
                </a:lnTo>
                <a:lnTo>
                  <a:pt x="6" y="3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16" name="Freeform 124"/>
          <p:cNvSpPr>
            <a:spLocks noEditPoints="1"/>
          </p:cNvSpPr>
          <p:nvPr/>
        </p:nvSpPr>
        <p:spPr bwMode="auto">
          <a:xfrm>
            <a:off x="2195513" y="2035175"/>
            <a:ext cx="77787" cy="119062"/>
          </a:xfrm>
          <a:custGeom>
            <a:avLst/>
            <a:gdLst>
              <a:gd name="T0" fmla="*/ 22 w 148"/>
              <a:gd name="T1" fmla="*/ 99 h 225"/>
              <a:gd name="T2" fmla="*/ 26 w 148"/>
              <a:gd name="T3" fmla="*/ 72 h 225"/>
              <a:gd name="T4" fmla="*/ 35 w 148"/>
              <a:gd name="T5" fmla="*/ 50 h 225"/>
              <a:gd name="T6" fmla="*/ 47 w 148"/>
              <a:gd name="T7" fmla="*/ 34 h 225"/>
              <a:gd name="T8" fmla="*/ 54 w 148"/>
              <a:gd name="T9" fmla="*/ 28 h 225"/>
              <a:gd name="T10" fmla="*/ 42 w 148"/>
              <a:gd name="T11" fmla="*/ 11 h 225"/>
              <a:gd name="T12" fmla="*/ 65 w 148"/>
              <a:gd name="T13" fmla="*/ 0 h 225"/>
              <a:gd name="T14" fmla="*/ 81 w 148"/>
              <a:gd name="T15" fmla="*/ 0 h 225"/>
              <a:gd name="T16" fmla="*/ 79 w 148"/>
              <a:gd name="T17" fmla="*/ 21 h 225"/>
              <a:gd name="T18" fmla="*/ 124 w 148"/>
              <a:gd name="T19" fmla="*/ 27 h 225"/>
              <a:gd name="T20" fmla="*/ 107 w 148"/>
              <a:gd name="T21" fmla="*/ 39 h 225"/>
              <a:gd name="T22" fmla="*/ 134 w 148"/>
              <a:gd name="T23" fmla="*/ 44 h 225"/>
              <a:gd name="T24" fmla="*/ 107 w 148"/>
              <a:gd name="T25" fmla="*/ 39 h 225"/>
              <a:gd name="T26" fmla="*/ 127 w 148"/>
              <a:gd name="T27" fmla="*/ 111 h 225"/>
              <a:gd name="T28" fmla="*/ 148 w 148"/>
              <a:gd name="T29" fmla="*/ 119 h 225"/>
              <a:gd name="T30" fmla="*/ 148 w 148"/>
              <a:gd name="T31" fmla="*/ 111 h 225"/>
              <a:gd name="T32" fmla="*/ 145 w 148"/>
              <a:gd name="T33" fmla="*/ 144 h 225"/>
              <a:gd name="T34" fmla="*/ 137 w 148"/>
              <a:gd name="T35" fmla="*/ 173 h 225"/>
              <a:gd name="T36" fmla="*/ 117 w 148"/>
              <a:gd name="T37" fmla="*/ 205 h 225"/>
              <a:gd name="T38" fmla="*/ 87 w 148"/>
              <a:gd name="T39" fmla="*/ 201 h 225"/>
              <a:gd name="T40" fmla="*/ 84 w 148"/>
              <a:gd name="T41" fmla="*/ 201 h 225"/>
              <a:gd name="T42" fmla="*/ 73 w 148"/>
              <a:gd name="T43" fmla="*/ 203 h 225"/>
              <a:gd name="T44" fmla="*/ 49 w 148"/>
              <a:gd name="T45" fmla="*/ 219 h 225"/>
              <a:gd name="T46" fmla="*/ 73 w 148"/>
              <a:gd name="T47" fmla="*/ 225 h 225"/>
              <a:gd name="T48" fmla="*/ 40 w 148"/>
              <a:gd name="T49" fmla="*/ 183 h 225"/>
              <a:gd name="T50" fmla="*/ 9 w 148"/>
              <a:gd name="T51" fmla="*/ 170 h 225"/>
              <a:gd name="T52" fmla="*/ 35 w 148"/>
              <a:gd name="T53" fmla="*/ 176 h 225"/>
              <a:gd name="T54" fmla="*/ 21 w 148"/>
              <a:gd name="T55" fmla="*/ 114 h 225"/>
              <a:gd name="T56" fmla="*/ 50 w 148"/>
              <a:gd name="T57" fmla="*/ 127 h 225"/>
              <a:gd name="T58" fmla="*/ 28 w 148"/>
              <a:gd name="T59" fmla="*/ 128 h 225"/>
              <a:gd name="T60" fmla="*/ 36 w 148"/>
              <a:gd name="T61" fmla="*/ 181 h 225"/>
              <a:gd name="T62" fmla="*/ 59 w 148"/>
              <a:gd name="T63" fmla="*/ 180 h 225"/>
              <a:gd name="T64" fmla="*/ 48 w 148"/>
              <a:gd name="T65" fmla="*/ 204 h 225"/>
              <a:gd name="T66" fmla="*/ 74 w 148"/>
              <a:gd name="T67" fmla="*/ 195 h 225"/>
              <a:gd name="T68" fmla="*/ 74 w 148"/>
              <a:gd name="T69" fmla="*/ 195 h 225"/>
              <a:gd name="T70" fmla="*/ 86 w 148"/>
              <a:gd name="T71" fmla="*/ 214 h 225"/>
              <a:gd name="T72" fmla="*/ 83 w 148"/>
              <a:gd name="T73" fmla="*/ 190 h 225"/>
              <a:gd name="T74" fmla="*/ 88 w 148"/>
              <a:gd name="T75" fmla="*/ 184 h 225"/>
              <a:gd name="T76" fmla="*/ 92 w 148"/>
              <a:gd name="T77" fmla="*/ 172 h 225"/>
              <a:gd name="T78" fmla="*/ 92 w 148"/>
              <a:gd name="T79" fmla="*/ 172 h 225"/>
              <a:gd name="T80" fmla="*/ 117 w 148"/>
              <a:gd name="T81" fmla="*/ 155 h 225"/>
              <a:gd name="T82" fmla="*/ 99 w 148"/>
              <a:gd name="T83" fmla="*/ 126 h 225"/>
              <a:gd name="T84" fmla="*/ 118 w 148"/>
              <a:gd name="T85" fmla="*/ 145 h 225"/>
              <a:gd name="T86" fmla="*/ 119 w 148"/>
              <a:gd name="T87" fmla="*/ 87 h 225"/>
              <a:gd name="T88" fmla="*/ 112 w 148"/>
              <a:gd name="T89" fmla="*/ 45 h 225"/>
              <a:gd name="T90" fmla="*/ 106 w 148"/>
              <a:gd name="T91" fmla="*/ 29 h 225"/>
              <a:gd name="T92" fmla="*/ 96 w 148"/>
              <a:gd name="T93" fmla="*/ 17 h 225"/>
              <a:gd name="T94" fmla="*/ 88 w 148"/>
              <a:gd name="T95" fmla="*/ 25 h 225"/>
              <a:gd name="T96" fmla="*/ 96 w 148"/>
              <a:gd name="T97" fmla="*/ 17 h 225"/>
              <a:gd name="T98" fmla="*/ 85 w 148"/>
              <a:gd name="T99" fmla="*/ 11 h 225"/>
              <a:gd name="T100" fmla="*/ 75 w 148"/>
              <a:gd name="T101" fmla="*/ 9 h 225"/>
              <a:gd name="T102" fmla="*/ 60 w 148"/>
              <a:gd name="T103" fmla="*/ 12 h 225"/>
              <a:gd name="T104" fmla="*/ 64 w 148"/>
              <a:gd name="T105" fmla="*/ 35 h 225"/>
              <a:gd name="T106" fmla="*/ 58 w 148"/>
              <a:gd name="T107" fmla="*/ 48 h 225"/>
              <a:gd name="T108" fmla="*/ 53 w 148"/>
              <a:gd name="T109" fmla="*/ 69 h 225"/>
              <a:gd name="T110" fmla="*/ 50 w 148"/>
              <a:gd name="T111" fmla="*/ 92 h 225"/>
              <a:gd name="T112" fmla="*/ 50 w 148"/>
              <a:gd name="T113" fmla="*/ 11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8"/>
              <a:gd name="T172" fmla="*/ 0 h 225"/>
              <a:gd name="T173" fmla="*/ 148 w 148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8" h="225">
                <a:moveTo>
                  <a:pt x="0" y="114"/>
                </a:moveTo>
                <a:lnTo>
                  <a:pt x="0" y="105"/>
                </a:lnTo>
                <a:lnTo>
                  <a:pt x="0" y="97"/>
                </a:lnTo>
                <a:lnTo>
                  <a:pt x="1" y="88"/>
                </a:lnTo>
                <a:lnTo>
                  <a:pt x="2" y="81"/>
                </a:lnTo>
                <a:lnTo>
                  <a:pt x="23" y="84"/>
                </a:lnTo>
                <a:lnTo>
                  <a:pt x="22" y="99"/>
                </a:lnTo>
                <a:lnTo>
                  <a:pt x="21" y="114"/>
                </a:lnTo>
                <a:lnTo>
                  <a:pt x="0" y="114"/>
                </a:lnTo>
                <a:close/>
                <a:moveTo>
                  <a:pt x="2" y="81"/>
                </a:moveTo>
                <a:lnTo>
                  <a:pt x="6" y="65"/>
                </a:lnTo>
                <a:lnTo>
                  <a:pt x="10" y="52"/>
                </a:lnTo>
                <a:lnTo>
                  <a:pt x="30" y="60"/>
                </a:lnTo>
                <a:lnTo>
                  <a:pt x="26" y="72"/>
                </a:lnTo>
                <a:lnTo>
                  <a:pt x="23" y="84"/>
                </a:lnTo>
                <a:lnTo>
                  <a:pt x="2" y="81"/>
                </a:lnTo>
                <a:close/>
                <a:moveTo>
                  <a:pt x="10" y="52"/>
                </a:moveTo>
                <a:lnTo>
                  <a:pt x="17" y="39"/>
                </a:lnTo>
                <a:lnTo>
                  <a:pt x="24" y="28"/>
                </a:lnTo>
                <a:lnTo>
                  <a:pt x="41" y="41"/>
                </a:lnTo>
                <a:lnTo>
                  <a:pt x="35" y="50"/>
                </a:lnTo>
                <a:lnTo>
                  <a:pt x="30" y="60"/>
                </a:lnTo>
                <a:lnTo>
                  <a:pt x="10" y="52"/>
                </a:lnTo>
                <a:close/>
                <a:moveTo>
                  <a:pt x="24" y="28"/>
                </a:moveTo>
                <a:lnTo>
                  <a:pt x="32" y="19"/>
                </a:lnTo>
                <a:lnTo>
                  <a:pt x="42" y="11"/>
                </a:lnTo>
                <a:lnTo>
                  <a:pt x="54" y="28"/>
                </a:lnTo>
                <a:lnTo>
                  <a:pt x="47" y="34"/>
                </a:lnTo>
                <a:lnTo>
                  <a:pt x="41" y="41"/>
                </a:lnTo>
                <a:lnTo>
                  <a:pt x="24" y="28"/>
                </a:lnTo>
                <a:close/>
                <a:moveTo>
                  <a:pt x="54" y="28"/>
                </a:moveTo>
                <a:lnTo>
                  <a:pt x="52" y="29"/>
                </a:lnTo>
                <a:lnTo>
                  <a:pt x="54" y="28"/>
                </a:lnTo>
                <a:lnTo>
                  <a:pt x="48" y="20"/>
                </a:lnTo>
                <a:lnTo>
                  <a:pt x="54" y="28"/>
                </a:lnTo>
                <a:close/>
                <a:moveTo>
                  <a:pt x="42" y="11"/>
                </a:moveTo>
                <a:lnTo>
                  <a:pt x="49" y="6"/>
                </a:lnTo>
                <a:lnTo>
                  <a:pt x="57" y="2"/>
                </a:lnTo>
                <a:lnTo>
                  <a:pt x="64" y="23"/>
                </a:lnTo>
                <a:lnTo>
                  <a:pt x="59" y="25"/>
                </a:lnTo>
                <a:lnTo>
                  <a:pt x="54" y="28"/>
                </a:lnTo>
                <a:lnTo>
                  <a:pt x="42" y="11"/>
                </a:lnTo>
                <a:close/>
                <a:moveTo>
                  <a:pt x="57" y="2"/>
                </a:moveTo>
                <a:lnTo>
                  <a:pt x="46" y="6"/>
                </a:lnTo>
                <a:lnTo>
                  <a:pt x="57" y="2"/>
                </a:lnTo>
                <a:lnTo>
                  <a:pt x="61" y="12"/>
                </a:lnTo>
                <a:lnTo>
                  <a:pt x="57" y="2"/>
                </a:lnTo>
                <a:close/>
                <a:moveTo>
                  <a:pt x="57" y="2"/>
                </a:moveTo>
                <a:lnTo>
                  <a:pt x="65" y="0"/>
                </a:lnTo>
                <a:lnTo>
                  <a:pt x="75" y="0"/>
                </a:lnTo>
                <a:lnTo>
                  <a:pt x="75" y="21"/>
                </a:lnTo>
                <a:lnTo>
                  <a:pt x="70" y="21"/>
                </a:lnTo>
                <a:lnTo>
                  <a:pt x="64" y="23"/>
                </a:lnTo>
                <a:lnTo>
                  <a:pt x="57" y="2"/>
                </a:lnTo>
                <a:close/>
                <a:moveTo>
                  <a:pt x="75" y="0"/>
                </a:moveTo>
                <a:lnTo>
                  <a:pt x="81" y="0"/>
                </a:lnTo>
                <a:lnTo>
                  <a:pt x="88" y="1"/>
                </a:lnTo>
                <a:lnTo>
                  <a:pt x="95" y="3"/>
                </a:lnTo>
                <a:lnTo>
                  <a:pt x="101" y="6"/>
                </a:lnTo>
                <a:lnTo>
                  <a:pt x="90" y="25"/>
                </a:lnTo>
                <a:lnTo>
                  <a:pt x="87" y="23"/>
                </a:lnTo>
                <a:lnTo>
                  <a:pt x="83" y="22"/>
                </a:lnTo>
                <a:lnTo>
                  <a:pt x="79" y="21"/>
                </a:lnTo>
                <a:lnTo>
                  <a:pt x="75" y="21"/>
                </a:lnTo>
                <a:lnTo>
                  <a:pt x="75" y="0"/>
                </a:lnTo>
                <a:close/>
                <a:moveTo>
                  <a:pt x="101" y="6"/>
                </a:moveTo>
                <a:lnTo>
                  <a:pt x="107" y="10"/>
                </a:lnTo>
                <a:lnTo>
                  <a:pt x="113" y="16"/>
                </a:lnTo>
                <a:lnTo>
                  <a:pt x="118" y="21"/>
                </a:lnTo>
                <a:lnTo>
                  <a:pt x="124" y="27"/>
                </a:lnTo>
                <a:lnTo>
                  <a:pt x="107" y="39"/>
                </a:lnTo>
                <a:lnTo>
                  <a:pt x="103" y="35"/>
                </a:lnTo>
                <a:lnTo>
                  <a:pt x="99" y="31"/>
                </a:lnTo>
                <a:lnTo>
                  <a:pt x="95" y="28"/>
                </a:lnTo>
                <a:lnTo>
                  <a:pt x="90" y="25"/>
                </a:lnTo>
                <a:lnTo>
                  <a:pt x="101" y="6"/>
                </a:lnTo>
                <a:close/>
                <a:moveTo>
                  <a:pt x="107" y="39"/>
                </a:moveTo>
                <a:lnTo>
                  <a:pt x="110" y="45"/>
                </a:lnTo>
                <a:lnTo>
                  <a:pt x="107" y="39"/>
                </a:lnTo>
                <a:lnTo>
                  <a:pt x="115" y="33"/>
                </a:lnTo>
                <a:lnTo>
                  <a:pt x="107" y="39"/>
                </a:lnTo>
                <a:close/>
                <a:moveTo>
                  <a:pt x="124" y="27"/>
                </a:moveTo>
                <a:lnTo>
                  <a:pt x="130" y="35"/>
                </a:lnTo>
                <a:lnTo>
                  <a:pt x="134" y="44"/>
                </a:lnTo>
                <a:lnTo>
                  <a:pt x="139" y="54"/>
                </a:lnTo>
                <a:lnTo>
                  <a:pt x="142" y="64"/>
                </a:lnTo>
                <a:lnTo>
                  <a:pt x="122" y="70"/>
                </a:lnTo>
                <a:lnTo>
                  <a:pt x="119" y="61"/>
                </a:lnTo>
                <a:lnTo>
                  <a:pt x="115" y="54"/>
                </a:lnTo>
                <a:lnTo>
                  <a:pt x="111" y="47"/>
                </a:lnTo>
                <a:lnTo>
                  <a:pt x="107" y="39"/>
                </a:lnTo>
                <a:lnTo>
                  <a:pt x="124" y="27"/>
                </a:lnTo>
                <a:close/>
                <a:moveTo>
                  <a:pt x="142" y="64"/>
                </a:moveTo>
                <a:lnTo>
                  <a:pt x="144" y="75"/>
                </a:lnTo>
                <a:lnTo>
                  <a:pt x="146" y="86"/>
                </a:lnTo>
                <a:lnTo>
                  <a:pt x="147" y="99"/>
                </a:lnTo>
                <a:lnTo>
                  <a:pt x="148" y="111"/>
                </a:lnTo>
                <a:lnTo>
                  <a:pt x="127" y="111"/>
                </a:lnTo>
                <a:lnTo>
                  <a:pt x="127" y="100"/>
                </a:lnTo>
                <a:lnTo>
                  <a:pt x="126" y="89"/>
                </a:lnTo>
                <a:lnTo>
                  <a:pt x="125" y="79"/>
                </a:lnTo>
                <a:lnTo>
                  <a:pt x="122" y="70"/>
                </a:lnTo>
                <a:lnTo>
                  <a:pt x="142" y="64"/>
                </a:lnTo>
                <a:close/>
                <a:moveTo>
                  <a:pt x="148" y="111"/>
                </a:moveTo>
                <a:lnTo>
                  <a:pt x="148" y="119"/>
                </a:lnTo>
                <a:lnTo>
                  <a:pt x="147" y="128"/>
                </a:lnTo>
                <a:lnTo>
                  <a:pt x="146" y="136"/>
                </a:lnTo>
                <a:lnTo>
                  <a:pt x="145" y="144"/>
                </a:lnTo>
                <a:lnTo>
                  <a:pt x="125" y="141"/>
                </a:lnTo>
                <a:lnTo>
                  <a:pt x="127" y="127"/>
                </a:lnTo>
                <a:lnTo>
                  <a:pt x="127" y="111"/>
                </a:lnTo>
                <a:lnTo>
                  <a:pt x="148" y="111"/>
                </a:lnTo>
                <a:close/>
                <a:moveTo>
                  <a:pt x="145" y="144"/>
                </a:moveTo>
                <a:lnTo>
                  <a:pt x="142" y="159"/>
                </a:lnTo>
                <a:lnTo>
                  <a:pt x="137" y="173"/>
                </a:lnTo>
                <a:lnTo>
                  <a:pt x="118" y="165"/>
                </a:lnTo>
                <a:lnTo>
                  <a:pt x="122" y="154"/>
                </a:lnTo>
                <a:lnTo>
                  <a:pt x="125" y="141"/>
                </a:lnTo>
                <a:lnTo>
                  <a:pt x="145" y="144"/>
                </a:lnTo>
                <a:close/>
                <a:moveTo>
                  <a:pt x="137" y="173"/>
                </a:moveTo>
                <a:lnTo>
                  <a:pt x="132" y="186"/>
                </a:lnTo>
                <a:lnTo>
                  <a:pt x="125" y="196"/>
                </a:lnTo>
                <a:lnTo>
                  <a:pt x="108" y="184"/>
                </a:lnTo>
                <a:lnTo>
                  <a:pt x="113" y="175"/>
                </a:lnTo>
                <a:lnTo>
                  <a:pt x="118" y="165"/>
                </a:lnTo>
                <a:lnTo>
                  <a:pt x="137" y="173"/>
                </a:lnTo>
                <a:close/>
                <a:moveTo>
                  <a:pt x="108" y="184"/>
                </a:moveTo>
                <a:lnTo>
                  <a:pt x="129" y="154"/>
                </a:lnTo>
                <a:lnTo>
                  <a:pt x="108" y="184"/>
                </a:lnTo>
                <a:lnTo>
                  <a:pt x="116" y="190"/>
                </a:lnTo>
                <a:lnTo>
                  <a:pt x="108" y="184"/>
                </a:lnTo>
                <a:close/>
                <a:moveTo>
                  <a:pt x="125" y="196"/>
                </a:moveTo>
                <a:lnTo>
                  <a:pt x="117" y="205"/>
                </a:lnTo>
                <a:lnTo>
                  <a:pt x="109" y="213"/>
                </a:lnTo>
                <a:lnTo>
                  <a:pt x="97" y="195"/>
                </a:lnTo>
                <a:lnTo>
                  <a:pt x="103" y="190"/>
                </a:lnTo>
                <a:lnTo>
                  <a:pt x="108" y="184"/>
                </a:lnTo>
                <a:lnTo>
                  <a:pt x="125" y="196"/>
                </a:lnTo>
                <a:close/>
                <a:moveTo>
                  <a:pt x="97" y="195"/>
                </a:moveTo>
                <a:lnTo>
                  <a:pt x="87" y="201"/>
                </a:lnTo>
                <a:lnTo>
                  <a:pt x="97" y="195"/>
                </a:lnTo>
                <a:lnTo>
                  <a:pt x="103" y="203"/>
                </a:lnTo>
                <a:lnTo>
                  <a:pt x="97" y="195"/>
                </a:lnTo>
                <a:close/>
                <a:moveTo>
                  <a:pt x="109" y="213"/>
                </a:moveTo>
                <a:lnTo>
                  <a:pt x="100" y="218"/>
                </a:lnTo>
                <a:lnTo>
                  <a:pt x="91" y="222"/>
                </a:lnTo>
                <a:lnTo>
                  <a:pt x="84" y="201"/>
                </a:lnTo>
                <a:lnTo>
                  <a:pt x="90" y="199"/>
                </a:lnTo>
                <a:lnTo>
                  <a:pt x="97" y="195"/>
                </a:lnTo>
                <a:lnTo>
                  <a:pt x="109" y="213"/>
                </a:lnTo>
                <a:close/>
                <a:moveTo>
                  <a:pt x="91" y="222"/>
                </a:moveTo>
                <a:lnTo>
                  <a:pt x="82" y="224"/>
                </a:lnTo>
                <a:lnTo>
                  <a:pt x="73" y="225"/>
                </a:lnTo>
                <a:lnTo>
                  <a:pt x="73" y="203"/>
                </a:lnTo>
                <a:lnTo>
                  <a:pt x="79" y="203"/>
                </a:lnTo>
                <a:lnTo>
                  <a:pt x="84" y="201"/>
                </a:lnTo>
                <a:lnTo>
                  <a:pt x="91" y="222"/>
                </a:lnTo>
                <a:close/>
                <a:moveTo>
                  <a:pt x="73" y="225"/>
                </a:moveTo>
                <a:lnTo>
                  <a:pt x="64" y="224"/>
                </a:lnTo>
                <a:lnTo>
                  <a:pt x="56" y="222"/>
                </a:lnTo>
                <a:lnTo>
                  <a:pt x="49" y="219"/>
                </a:lnTo>
                <a:lnTo>
                  <a:pt x="42" y="215"/>
                </a:lnTo>
                <a:lnTo>
                  <a:pt x="53" y="197"/>
                </a:lnTo>
                <a:lnTo>
                  <a:pt x="58" y="200"/>
                </a:lnTo>
                <a:lnTo>
                  <a:pt x="62" y="202"/>
                </a:lnTo>
                <a:lnTo>
                  <a:pt x="68" y="203"/>
                </a:lnTo>
                <a:lnTo>
                  <a:pt x="73" y="203"/>
                </a:lnTo>
                <a:lnTo>
                  <a:pt x="73" y="225"/>
                </a:lnTo>
                <a:close/>
                <a:moveTo>
                  <a:pt x="42" y="215"/>
                </a:moveTo>
                <a:lnTo>
                  <a:pt x="34" y="210"/>
                </a:lnTo>
                <a:lnTo>
                  <a:pt x="28" y="202"/>
                </a:lnTo>
                <a:lnTo>
                  <a:pt x="22" y="195"/>
                </a:lnTo>
                <a:lnTo>
                  <a:pt x="17" y="187"/>
                </a:lnTo>
                <a:lnTo>
                  <a:pt x="35" y="176"/>
                </a:lnTo>
                <a:lnTo>
                  <a:pt x="40" y="183"/>
                </a:lnTo>
                <a:lnTo>
                  <a:pt x="44" y="189"/>
                </a:lnTo>
                <a:lnTo>
                  <a:pt x="49" y="194"/>
                </a:lnTo>
                <a:lnTo>
                  <a:pt x="53" y="197"/>
                </a:lnTo>
                <a:lnTo>
                  <a:pt x="42" y="215"/>
                </a:lnTo>
                <a:close/>
                <a:moveTo>
                  <a:pt x="17" y="187"/>
                </a:moveTo>
                <a:lnTo>
                  <a:pt x="13" y="178"/>
                </a:lnTo>
                <a:lnTo>
                  <a:pt x="9" y="170"/>
                </a:lnTo>
                <a:lnTo>
                  <a:pt x="6" y="162"/>
                </a:lnTo>
                <a:lnTo>
                  <a:pt x="4" y="153"/>
                </a:lnTo>
                <a:lnTo>
                  <a:pt x="25" y="148"/>
                </a:lnTo>
                <a:lnTo>
                  <a:pt x="27" y="156"/>
                </a:lnTo>
                <a:lnTo>
                  <a:pt x="29" y="163"/>
                </a:lnTo>
                <a:lnTo>
                  <a:pt x="32" y="169"/>
                </a:lnTo>
                <a:lnTo>
                  <a:pt x="35" y="176"/>
                </a:lnTo>
                <a:lnTo>
                  <a:pt x="17" y="187"/>
                </a:lnTo>
                <a:close/>
                <a:moveTo>
                  <a:pt x="4" y="153"/>
                </a:moveTo>
                <a:lnTo>
                  <a:pt x="2" y="143"/>
                </a:lnTo>
                <a:lnTo>
                  <a:pt x="1" y="134"/>
                </a:lnTo>
                <a:lnTo>
                  <a:pt x="0" y="125"/>
                </a:lnTo>
                <a:lnTo>
                  <a:pt x="0" y="114"/>
                </a:lnTo>
                <a:lnTo>
                  <a:pt x="21" y="114"/>
                </a:lnTo>
                <a:lnTo>
                  <a:pt x="21" y="122"/>
                </a:lnTo>
                <a:lnTo>
                  <a:pt x="22" y="132"/>
                </a:lnTo>
                <a:lnTo>
                  <a:pt x="23" y="140"/>
                </a:lnTo>
                <a:lnTo>
                  <a:pt x="25" y="148"/>
                </a:lnTo>
                <a:lnTo>
                  <a:pt x="4" y="153"/>
                </a:lnTo>
                <a:close/>
                <a:moveTo>
                  <a:pt x="50" y="117"/>
                </a:moveTo>
                <a:lnTo>
                  <a:pt x="50" y="127"/>
                </a:lnTo>
                <a:lnTo>
                  <a:pt x="50" y="136"/>
                </a:lnTo>
                <a:lnTo>
                  <a:pt x="51" y="144"/>
                </a:lnTo>
                <a:lnTo>
                  <a:pt x="52" y="153"/>
                </a:lnTo>
                <a:lnTo>
                  <a:pt x="31" y="156"/>
                </a:lnTo>
                <a:lnTo>
                  <a:pt x="30" y="147"/>
                </a:lnTo>
                <a:lnTo>
                  <a:pt x="29" y="138"/>
                </a:lnTo>
                <a:lnTo>
                  <a:pt x="28" y="128"/>
                </a:lnTo>
                <a:lnTo>
                  <a:pt x="28" y="117"/>
                </a:lnTo>
                <a:lnTo>
                  <a:pt x="50" y="117"/>
                </a:lnTo>
                <a:close/>
                <a:moveTo>
                  <a:pt x="52" y="153"/>
                </a:moveTo>
                <a:lnTo>
                  <a:pt x="55" y="167"/>
                </a:lnTo>
                <a:lnTo>
                  <a:pt x="58" y="180"/>
                </a:lnTo>
                <a:lnTo>
                  <a:pt x="38" y="188"/>
                </a:lnTo>
                <a:lnTo>
                  <a:pt x="36" y="181"/>
                </a:lnTo>
                <a:lnTo>
                  <a:pt x="34" y="172"/>
                </a:lnTo>
                <a:lnTo>
                  <a:pt x="32" y="165"/>
                </a:lnTo>
                <a:lnTo>
                  <a:pt x="31" y="156"/>
                </a:lnTo>
                <a:lnTo>
                  <a:pt x="52" y="153"/>
                </a:lnTo>
                <a:close/>
                <a:moveTo>
                  <a:pt x="58" y="180"/>
                </a:moveTo>
                <a:lnTo>
                  <a:pt x="59" y="181"/>
                </a:lnTo>
                <a:lnTo>
                  <a:pt x="59" y="180"/>
                </a:lnTo>
                <a:lnTo>
                  <a:pt x="49" y="184"/>
                </a:lnTo>
                <a:lnTo>
                  <a:pt x="58" y="180"/>
                </a:lnTo>
                <a:close/>
                <a:moveTo>
                  <a:pt x="59" y="180"/>
                </a:moveTo>
                <a:lnTo>
                  <a:pt x="62" y="187"/>
                </a:lnTo>
                <a:lnTo>
                  <a:pt x="67" y="192"/>
                </a:lnTo>
                <a:lnTo>
                  <a:pt x="52" y="208"/>
                </a:lnTo>
                <a:lnTo>
                  <a:pt x="48" y="204"/>
                </a:lnTo>
                <a:lnTo>
                  <a:pt x="45" y="199"/>
                </a:lnTo>
                <a:lnTo>
                  <a:pt x="42" y="194"/>
                </a:lnTo>
                <a:lnTo>
                  <a:pt x="38" y="188"/>
                </a:lnTo>
                <a:lnTo>
                  <a:pt x="59" y="180"/>
                </a:lnTo>
                <a:close/>
                <a:moveTo>
                  <a:pt x="67" y="192"/>
                </a:moveTo>
                <a:lnTo>
                  <a:pt x="70" y="194"/>
                </a:lnTo>
                <a:lnTo>
                  <a:pt x="74" y="195"/>
                </a:lnTo>
                <a:lnTo>
                  <a:pt x="74" y="216"/>
                </a:lnTo>
                <a:lnTo>
                  <a:pt x="68" y="216"/>
                </a:lnTo>
                <a:lnTo>
                  <a:pt x="62" y="214"/>
                </a:lnTo>
                <a:lnTo>
                  <a:pt x="57" y="212"/>
                </a:lnTo>
                <a:lnTo>
                  <a:pt x="52" y="208"/>
                </a:lnTo>
                <a:lnTo>
                  <a:pt x="67" y="192"/>
                </a:lnTo>
                <a:close/>
                <a:moveTo>
                  <a:pt x="74" y="195"/>
                </a:moveTo>
                <a:lnTo>
                  <a:pt x="75" y="194"/>
                </a:lnTo>
                <a:lnTo>
                  <a:pt x="77" y="194"/>
                </a:lnTo>
                <a:lnTo>
                  <a:pt x="85" y="214"/>
                </a:lnTo>
                <a:lnTo>
                  <a:pt x="80" y="215"/>
                </a:lnTo>
                <a:lnTo>
                  <a:pt x="74" y="216"/>
                </a:lnTo>
                <a:lnTo>
                  <a:pt x="74" y="195"/>
                </a:lnTo>
                <a:close/>
                <a:moveTo>
                  <a:pt x="86" y="214"/>
                </a:moveTo>
                <a:lnTo>
                  <a:pt x="78" y="217"/>
                </a:lnTo>
                <a:lnTo>
                  <a:pt x="85" y="214"/>
                </a:lnTo>
                <a:lnTo>
                  <a:pt x="81" y="203"/>
                </a:lnTo>
                <a:lnTo>
                  <a:pt x="86" y="214"/>
                </a:lnTo>
                <a:close/>
                <a:moveTo>
                  <a:pt x="77" y="194"/>
                </a:moveTo>
                <a:lnTo>
                  <a:pt x="80" y="192"/>
                </a:lnTo>
                <a:lnTo>
                  <a:pt x="83" y="190"/>
                </a:lnTo>
                <a:lnTo>
                  <a:pt x="97" y="206"/>
                </a:lnTo>
                <a:lnTo>
                  <a:pt x="91" y="211"/>
                </a:lnTo>
                <a:lnTo>
                  <a:pt x="86" y="214"/>
                </a:lnTo>
                <a:lnTo>
                  <a:pt x="77" y="194"/>
                </a:lnTo>
                <a:close/>
                <a:moveTo>
                  <a:pt x="83" y="190"/>
                </a:moveTo>
                <a:lnTo>
                  <a:pt x="85" y="188"/>
                </a:lnTo>
                <a:lnTo>
                  <a:pt x="88" y="184"/>
                </a:lnTo>
                <a:lnTo>
                  <a:pt x="107" y="194"/>
                </a:lnTo>
                <a:lnTo>
                  <a:pt x="102" y="201"/>
                </a:lnTo>
                <a:lnTo>
                  <a:pt x="97" y="206"/>
                </a:lnTo>
                <a:lnTo>
                  <a:pt x="83" y="190"/>
                </a:lnTo>
                <a:close/>
                <a:moveTo>
                  <a:pt x="88" y="184"/>
                </a:moveTo>
                <a:lnTo>
                  <a:pt x="90" y="178"/>
                </a:lnTo>
                <a:lnTo>
                  <a:pt x="92" y="172"/>
                </a:lnTo>
                <a:lnTo>
                  <a:pt x="113" y="177"/>
                </a:lnTo>
                <a:lnTo>
                  <a:pt x="110" y="187"/>
                </a:lnTo>
                <a:lnTo>
                  <a:pt x="107" y="194"/>
                </a:lnTo>
                <a:lnTo>
                  <a:pt x="88" y="184"/>
                </a:lnTo>
                <a:close/>
                <a:moveTo>
                  <a:pt x="92" y="172"/>
                </a:moveTo>
                <a:lnTo>
                  <a:pt x="93" y="168"/>
                </a:lnTo>
                <a:lnTo>
                  <a:pt x="92" y="172"/>
                </a:lnTo>
                <a:lnTo>
                  <a:pt x="103" y="174"/>
                </a:lnTo>
                <a:lnTo>
                  <a:pt x="92" y="172"/>
                </a:lnTo>
                <a:close/>
                <a:moveTo>
                  <a:pt x="92" y="172"/>
                </a:moveTo>
                <a:lnTo>
                  <a:pt x="95" y="159"/>
                </a:lnTo>
                <a:lnTo>
                  <a:pt x="97" y="143"/>
                </a:lnTo>
                <a:lnTo>
                  <a:pt x="118" y="145"/>
                </a:lnTo>
                <a:lnTo>
                  <a:pt x="117" y="155"/>
                </a:lnTo>
                <a:lnTo>
                  <a:pt x="116" y="163"/>
                </a:lnTo>
                <a:lnTo>
                  <a:pt x="114" y="170"/>
                </a:lnTo>
                <a:lnTo>
                  <a:pt x="113" y="177"/>
                </a:lnTo>
                <a:lnTo>
                  <a:pt x="92" y="172"/>
                </a:lnTo>
                <a:close/>
                <a:moveTo>
                  <a:pt x="97" y="143"/>
                </a:moveTo>
                <a:lnTo>
                  <a:pt x="98" y="135"/>
                </a:lnTo>
                <a:lnTo>
                  <a:pt x="99" y="126"/>
                </a:lnTo>
                <a:lnTo>
                  <a:pt x="99" y="115"/>
                </a:lnTo>
                <a:lnTo>
                  <a:pt x="99" y="105"/>
                </a:lnTo>
                <a:lnTo>
                  <a:pt x="119" y="105"/>
                </a:lnTo>
                <a:lnTo>
                  <a:pt x="119" y="115"/>
                </a:lnTo>
                <a:lnTo>
                  <a:pt x="119" y="127"/>
                </a:lnTo>
                <a:lnTo>
                  <a:pt x="118" y="136"/>
                </a:lnTo>
                <a:lnTo>
                  <a:pt x="118" y="145"/>
                </a:lnTo>
                <a:lnTo>
                  <a:pt x="97" y="143"/>
                </a:lnTo>
                <a:close/>
                <a:moveTo>
                  <a:pt x="99" y="105"/>
                </a:moveTo>
                <a:lnTo>
                  <a:pt x="99" y="89"/>
                </a:lnTo>
                <a:lnTo>
                  <a:pt x="97" y="75"/>
                </a:lnTo>
                <a:lnTo>
                  <a:pt x="118" y="73"/>
                </a:lnTo>
                <a:lnTo>
                  <a:pt x="118" y="80"/>
                </a:lnTo>
                <a:lnTo>
                  <a:pt x="119" y="87"/>
                </a:lnTo>
                <a:lnTo>
                  <a:pt x="119" y="95"/>
                </a:lnTo>
                <a:lnTo>
                  <a:pt x="119" y="105"/>
                </a:lnTo>
                <a:lnTo>
                  <a:pt x="99" y="105"/>
                </a:lnTo>
                <a:close/>
                <a:moveTo>
                  <a:pt x="97" y="75"/>
                </a:moveTo>
                <a:lnTo>
                  <a:pt x="95" y="62"/>
                </a:lnTo>
                <a:lnTo>
                  <a:pt x="92" y="51"/>
                </a:lnTo>
                <a:lnTo>
                  <a:pt x="112" y="45"/>
                </a:lnTo>
                <a:lnTo>
                  <a:pt x="115" y="58"/>
                </a:lnTo>
                <a:lnTo>
                  <a:pt x="118" y="73"/>
                </a:lnTo>
                <a:lnTo>
                  <a:pt x="97" y="75"/>
                </a:lnTo>
                <a:close/>
                <a:moveTo>
                  <a:pt x="92" y="51"/>
                </a:moveTo>
                <a:lnTo>
                  <a:pt x="89" y="45"/>
                </a:lnTo>
                <a:lnTo>
                  <a:pt x="87" y="39"/>
                </a:lnTo>
                <a:lnTo>
                  <a:pt x="106" y="29"/>
                </a:lnTo>
                <a:lnTo>
                  <a:pt x="109" y="36"/>
                </a:lnTo>
                <a:lnTo>
                  <a:pt x="112" y="45"/>
                </a:lnTo>
                <a:lnTo>
                  <a:pt x="92" y="51"/>
                </a:lnTo>
                <a:close/>
                <a:moveTo>
                  <a:pt x="87" y="39"/>
                </a:moveTo>
                <a:lnTo>
                  <a:pt x="84" y="35"/>
                </a:lnTo>
                <a:lnTo>
                  <a:pt x="82" y="32"/>
                </a:lnTo>
                <a:lnTo>
                  <a:pt x="96" y="17"/>
                </a:lnTo>
                <a:lnTo>
                  <a:pt x="101" y="22"/>
                </a:lnTo>
                <a:lnTo>
                  <a:pt x="106" y="29"/>
                </a:lnTo>
                <a:lnTo>
                  <a:pt x="87" y="39"/>
                </a:lnTo>
                <a:close/>
                <a:moveTo>
                  <a:pt x="96" y="17"/>
                </a:moveTo>
                <a:lnTo>
                  <a:pt x="95" y="16"/>
                </a:lnTo>
                <a:lnTo>
                  <a:pt x="96" y="17"/>
                </a:lnTo>
                <a:lnTo>
                  <a:pt x="88" y="25"/>
                </a:lnTo>
                <a:lnTo>
                  <a:pt x="96" y="17"/>
                </a:lnTo>
                <a:close/>
                <a:moveTo>
                  <a:pt x="82" y="33"/>
                </a:moveTo>
                <a:lnTo>
                  <a:pt x="81" y="32"/>
                </a:lnTo>
                <a:lnTo>
                  <a:pt x="79" y="31"/>
                </a:lnTo>
                <a:lnTo>
                  <a:pt x="85" y="11"/>
                </a:lnTo>
                <a:lnTo>
                  <a:pt x="90" y="14"/>
                </a:lnTo>
                <a:lnTo>
                  <a:pt x="96" y="17"/>
                </a:lnTo>
                <a:lnTo>
                  <a:pt x="82" y="33"/>
                </a:lnTo>
                <a:close/>
                <a:moveTo>
                  <a:pt x="79" y="31"/>
                </a:moveTo>
                <a:lnTo>
                  <a:pt x="77" y="30"/>
                </a:lnTo>
                <a:lnTo>
                  <a:pt x="75" y="30"/>
                </a:lnTo>
                <a:lnTo>
                  <a:pt x="75" y="9"/>
                </a:lnTo>
                <a:lnTo>
                  <a:pt x="80" y="9"/>
                </a:lnTo>
                <a:lnTo>
                  <a:pt x="85" y="11"/>
                </a:lnTo>
                <a:lnTo>
                  <a:pt x="79" y="31"/>
                </a:lnTo>
                <a:close/>
                <a:moveTo>
                  <a:pt x="75" y="30"/>
                </a:moveTo>
                <a:lnTo>
                  <a:pt x="72" y="31"/>
                </a:lnTo>
                <a:lnTo>
                  <a:pt x="70" y="31"/>
                </a:lnTo>
                <a:lnTo>
                  <a:pt x="60" y="12"/>
                </a:lnTo>
                <a:lnTo>
                  <a:pt x="68" y="10"/>
                </a:lnTo>
                <a:lnTo>
                  <a:pt x="75" y="9"/>
                </a:lnTo>
                <a:lnTo>
                  <a:pt x="75" y="30"/>
                </a:lnTo>
                <a:close/>
                <a:moveTo>
                  <a:pt x="70" y="31"/>
                </a:moveTo>
                <a:lnTo>
                  <a:pt x="68" y="33"/>
                </a:lnTo>
                <a:lnTo>
                  <a:pt x="64" y="35"/>
                </a:lnTo>
                <a:lnTo>
                  <a:pt x="49" y="22"/>
                </a:lnTo>
                <a:lnTo>
                  <a:pt x="54" y="17"/>
                </a:lnTo>
                <a:lnTo>
                  <a:pt x="60" y="12"/>
                </a:lnTo>
                <a:lnTo>
                  <a:pt x="70" y="31"/>
                </a:lnTo>
                <a:close/>
                <a:moveTo>
                  <a:pt x="49" y="22"/>
                </a:moveTo>
                <a:lnTo>
                  <a:pt x="53" y="17"/>
                </a:lnTo>
                <a:lnTo>
                  <a:pt x="49" y="22"/>
                </a:lnTo>
                <a:lnTo>
                  <a:pt x="57" y="29"/>
                </a:lnTo>
                <a:lnTo>
                  <a:pt x="49" y="22"/>
                </a:lnTo>
                <a:close/>
                <a:moveTo>
                  <a:pt x="64" y="35"/>
                </a:moveTo>
                <a:lnTo>
                  <a:pt x="61" y="41"/>
                </a:lnTo>
                <a:lnTo>
                  <a:pt x="58" y="48"/>
                </a:lnTo>
                <a:lnTo>
                  <a:pt x="38" y="41"/>
                </a:lnTo>
                <a:lnTo>
                  <a:pt x="43" y="30"/>
                </a:lnTo>
                <a:lnTo>
                  <a:pt x="49" y="22"/>
                </a:lnTo>
                <a:lnTo>
                  <a:pt x="64" y="35"/>
                </a:lnTo>
                <a:close/>
                <a:moveTo>
                  <a:pt x="58" y="48"/>
                </a:moveTo>
                <a:lnTo>
                  <a:pt x="54" y="59"/>
                </a:lnTo>
                <a:lnTo>
                  <a:pt x="58" y="48"/>
                </a:lnTo>
                <a:lnTo>
                  <a:pt x="48" y="45"/>
                </a:lnTo>
                <a:lnTo>
                  <a:pt x="58" y="48"/>
                </a:lnTo>
                <a:close/>
                <a:moveTo>
                  <a:pt x="58" y="48"/>
                </a:moveTo>
                <a:lnTo>
                  <a:pt x="55" y="57"/>
                </a:lnTo>
                <a:lnTo>
                  <a:pt x="53" y="69"/>
                </a:lnTo>
                <a:lnTo>
                  <a:pt x="32" y="65"/>
                </a:lnTo>
                <a:lnTo>
                  <a:pt x="34" y="52"/>
                </a:lnTo>
                <a:lnTo>
                  <a:pt x="38" y="41"/>
                </a:lnTo>
                <a:lnTo>
                  <a:pt x="58" y="48"/>
                </a:lnTo>
                <a:close/>
                <a:moveTo>
                  <a:pt x="53" y="69"/>
                </a:moveTo>
                <a:lnTo>
                  <a:pt x="52" y="80"/>
                </a:lnTo>
                <a:lnTo>
                  <a:pt x="50" y="92"/>
                </a:lnTo>
                <a:lnTo>
                  <a:pt x="29" y="91"/>
                </a:lnTo>
                <a:lnTo>
                  <a:pt x="30" y="79"/>
                </a:lnTo>
                <a:lnTo>
                  <a:pt x="32" y="65"/>
                </a:lnTo>
                <a:lnTo>
                  <a:pt x="53" y="69"/>
                </a:lnTo>
                <a:close/>
                <a:moveTo>
                  <a:pt x="50" y="92"/>
                </a:moveTo>
                <a:lnTo>
                  <a:pt x="50" y="106"/>
                </a:lnTo>
                <a:lnTo>
                  <a:pt x="50" y="117"/>
                </a:lnTo>
                <a:lnTo>
                  <a:pt x="28" y="117"/>
                </a:lnTo>
                <a:lnTo>
                  <a:pt x="28" y="104"/>
                </a:lnTo>
                <a:lnTo>
                  <a:pt x="29" y="91"/>
                </a:lnTo>
                <a:lnTo>
                  <a:pt x="50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17" name="Freeform 125"/>
          <p:cNvSpPr>
            <a:spLocks noEditPoints="1"/>
          </p:cNvSpPr>
          <p:nvPr/>
        </p:nvSpPr>
        <p:spPr bwMode="auto">
          <a:xfrm>
            <a:off x="2273300" y="2035175"/>
            <a:ext cx="79375" cy="119062"/>
          </a:xfrm>
          <a:custGeom>
            <a:avLst/>
            <a:gdLst>
              <a:gd name="T0" fmla="*/ 22 w 149"/>
              <a:gd name="T1" fmla="*/ 99 h 225"/>
              <a:gd name="T2" fmla="*/ 26 w 149"/>
              <a:gd name="T3" fmla="*/ 72 h 225"/>
              <a:gd name="T4" fmla="*/ 36 w 149"/>
              <a:gd name="T5" fmla="*/ 50 h 225"/>
              <a:gd name="T6" fmla="*/ 47 w 149"/>
              <a:gd name="T7" fmla="*/ 34 h 225"/>
              <a:gd name="T8" fmla="*/ 54 w 149"/>
              <a:gd name="T9" fmla="*/ 28 h 225"/>
              <a:gd name="T10" fmla="*/ 42 w 149"/>
              <a:gd name="T11" fmla="*/ 11 h 225"/>
              <a:gd name="T12" fmla="*/ 67 w 149"/>
              <a:gd name="T13" fmla="*/ 0 h 225"/>
              <a:gd name="T14" fmla="*/ 82 w 149"/>
              <a:gd name="T15" fmla="*/ 0 h 225"/>
              <a:gd name="T16" fmla="*/ 79 w 149"/>
              <a:gd name="T17" fmla="*/ 21 h 225"/>
              <a:gd name="T18" fmla="*/ 124 w 149"/>
              <a:gd name="T19" fmla="*/ 27 h 225"/>
              <a:gd name="T20" fmla="*/ 107 w 149"/>
              <a:gd name="T21" fmla="*/ 39 h 225"/>
              <a:gd name="T22" fmla="*/ 135 w 149"/>
              <a:gd name="T23" fmla="*/ 44 h 225"/>
              <a:gd name="T24" fmla="*/ 107 w 149"/>
              <a:gd name="T25" fmla="*/ 39 h 225"/>
              <a:gd name="T26" fmla="*/ 127 w 149"/>
              <a:gd name="T27" fmla="*/ 111 h 225"/>
              <a:gd name="T28" fmla="*/ 149 w 149"/>
              <a:gd name="T29" fmla="*/ 119 h 225"/>
              <a:gd name="T30" fmla="*/ 149 w 149"/>
              <a:gd name="T31" fmla="*/ 111 h 225"/>
              <a:gd name="T32" fmla="*/ 146 w 149"/>
              <a:gd name="T33" fmla="*/ 144 h 225"/>
              <a:gd name="T34" fmla="*/ 138 w 149"/>
              <a:gd name="T35" fmla="*/ 173 h 225"/>
              <a:gd name="T36" fmla="*/ 118 w 149"/>
              <a:gd name="T37" fmla="*/ 205 h 225"/>
              <a:gd name="T38" fmla="*/ 88 w 149"/>
              <a:gd name="T39" fmla="*/ 201 h 225"/>
              <a:gd name="T40" fmla="*/ 85 w 149"/>
              <a:gd name="T41" fmla="*/ 201 h 225"/>
              <a:gd name="T42" fmla="*/ 73 w 149"/>
              <a:gd name="T43" fmla="*/ 203 h 225"/>
              <a:gd name="T44" fmla="*/ 49 w 149"/>
              <a:gd name="T45" fmla="*/ 219 h 225"/>
              <a:gd name="T46" fmla="*/ 73 w 149"/>
              <a:gd name="T47" fmla="*/ 225 h 225"/>
              <a:gd name="T48" fmla="*/ 40 w 149"/>
              <a:gd name="T49" fmla="*/ 183 h 225"/>
              <a:gd name="T50" fmla="*/ 10 w 149"/>
              <a:gd name="T51" fmla="*/ 170 h 225"/>
              <a:gd name="T52" fmla="*/ 36 w 149"/>
              <a:gd name="T53" fmla="*/ 176 h 225"/>
              <a:gd name="T54" fmla="*/ 21 w 149"/>
              <a:gd name="T55" fmla="*/ 114 h 225"/>
              <a:gd name="T56" fmla="*/ 50 w 149"/>
              <a:gd name="T57" fmla="*/ 127 h 225"/>
              <a:gd name="T58" fmla="*/ 29 w 149"/>
              <a:gd name="T59" fmla="*/ 128 h 225"/>
              <a:gd name="T60" fmla="*/ 37 w 149"/>
              <a:gd name="T61" fmla="*/ 181 h 225"/>
              <a:gd name="T62" fmla="*/ 60 w 149"/>
              <a:gd name="T63" fmla="*/ 180 h 225"/>
              <a:gd name="T64" fmla="*/ 49 w 149"/>
              <a:gd name="T65" fmla="*/ 204 h 225"/>
              <a:gd name="T66" fmla="*/ 74 w 149"/>
              <a:gd name="T67" fmla="*/ 195 h 225"/>
              <a:gd name="T68" fmla="*/ 74 w 149"/>
              <a:gd name="T69" fmla="*/ 195 h 225"/>
              <a:gd name="T70" fmla="*/ 87 w 149"/>
              <a:gd name="T71" fmla="*/ 214 h 225"/>
              <a:gd name="T72" fmla="*/ 83 w 149"/>
              <a:gd name="T73" fmla="*/ 190 h 225"/>
              <a:gd name="T74" fmla="*/ 89 w 149"/>
              <a:gd name="T75" fmla="*/ 184 h 225"/>
              <a:gd name="T76" fmla="*/ 93 w 149"/>
              <a:gd name="T77" fmla="*/ 172 h 225"/>
              <a:gd name="T78" fmla="*/ 93 w 149"/>
              <a:gd name="T79" fmla="*/ 172 h 225"/>
              <a:gd name="T80" fmla="*/ 118 w 149"/>
              <a:gd name="T81" fmla="*/ 155 h 225"/>
              <a:gd name="T82" fmla="*/ 99 w 149"/>
              <a:gd name="T83" fmla="*/ 126 h 225"/>
              <a:gd name="T84" fmla="*/ 119 w 149"/>
              <a:gd name="T85" fmla="*/ 145 h 225"/>
              <a:gd name="T86" fmla="*/ 120 w 149"/>
              <a:gd name="T87" fmla="*/ 87 h 225"/>
              <a:gd name="T88" fmla="*/ 113 w 149"/>
              <a:gd name="T89" fmla="*/ 45 h 225"/>
              <a:gd name="T90" fmla="*/ 106 w 149"/>
              <a:gd name="T91" fmla="*/ 29 h 225"/>
              <a:gd name="T92" fmla="*/ 96 w 149"/>
              <a:gd name="T93" fmla="*/ 17 h 225"/>
              <a:gd name="T94" fmla="*/ 90 w 149"/>
              <a:gd name="T95" fmla="*/ 25 h 225"/>
              <a:gd name="T96" fmla="*/ 96 w 149"/>
              <a:gd name="T97" fmla="*/ 17 h 225"/>
              <a:gd name="T98" fmla="*/ 86 w 149"/>
              <a:gd name="T99" fmla="*/ 11 h 225"/>
              <a:gd name="T100" fmla="*/ 75 w 149"/>
              <a:gd name="T101" fmla="*/ 9 h 225"/>
              <a:gd name="T102" fmla="*/ 61 w 149"/>
              <a:gd name="T103" fmla="*/ 12 h 225"/>
              <a:gd name="T104" fmla="*/ 66 w 149"/>
              <a:gd name="T105" fmla="*/ 35 h 225"/>
              <a:gd name="T106" fmla="*/ 59 w 149"/>
              <a:gd name="T107" fmla="*/ 48 h 225"/>
              <a:gd name="T108" fmla="*/ 53 w 149"/>
              <a:gd name="T109" fmla="*/ 69 h 225"/>
              <a:gd name="T110" fmla="*/ 51 w 149"/>
              <a:gd name="T111" fmla="*/ 92 h 225"/>
              <a:gd name="T112" fmla="*/ 50 w 149"/>
              <a:gd name="T113" fmla="*/ 11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9"/>
              <a:gd name="T172" fmla="*/ 0 h 225"/>
              <a:gd name="T173" fmla="*/ 149 w 149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9" h="225">
                <a:moveTo>
                  <a:pt x="0" y="114"/>
                </a:moveTo>
                <a:lnTo>
                  <a:pt x="0" y="105"/>
                </a:lnTo>
                <a:lnTo>
                  <a:pt x="2" y="97"/>
                </a:lnTo>
                <a:lnTo>
                  <a:pt x="2" y="88"/>
                </a:lnTo>
                <a:lnTo>
                  <a:pt x="3" y="81"/>
                </a:lnTo>
                <a:lnTo>
                  <a:pt x="24" y="84"/>
                </a:lnTo>
                <a:lnTo>
                  <a:pt x="22" y="99"/>
                </a:lnTo>
                <a:lnTo>
                  <a:pt x="21" y="114"/>
                </a:lnTo>
                <a:lnTo>
                  <a:pt x="0" y="114"/>
                </a:lnTo>
                <a:close/>
                <a:moveTo>
                  <a:pt x="3" y="81"/>
                </a:moveTo>
                <a:lnTo>
                  <a:pt x="7" y="65"/>
                </a:lnTo>
                <a:lnTo>
                  <a:pt x="11" y="52"/>
                </a:lnTo>
                <a:lnTo>
                  <a:pt x="31" y="60"/>
                </a:lnTo>
                <a:lnTo>
                  <a:pt x="26" y="72"/>
                </a:lnTo>
                <a:lnTo>
                  <a:pt x="24" y="84"/>
                </a:lnTo>
                <a:lnTo>
                  <a:pt x="3" y="81"/>
                </a:lnTo>
                <a:close/>
                <a:moveTo>
                  <a:pt x="11" y="52"/>
                </a:moveTo>
                <a:lnTo>
                  <a:pt x="17" y="39"/>
                </a:lnTo>
                <a:lnTo>
                  <a:pt x="24" y="28"/>
                </a:lnTo>
                <a:lnTo>
                  <a:pt x="41" y="41"/>
                </a:lnTo>
                <a:lnTo>
                  <a:pt x="36" y="50"/>
                </a:lnTo>
                <a:lnTo>
                  <a:pt x="31" y="60"/>
                </a:lnTo>
                <a:lnTo>
                  <a:pt x="11" y="52"/>
                </a:lnTo>
                <a:close/>
                <a:moveTo>
                  <a:pt x="24" y="28"/>
                </a:moveTo>
                <a:lnTo>
                  <a:pt x="33" y="19"/>
                </a:lnTo>
                <a:lnTo>
                  <a:pt x="42" y="11"/>
                </a:lnTo>
                <a:lnTo>
                  <a:pt x="54" y="28"/>
                </a:lnTo>
                <a:lnTo>
                  <a:pt x="47" y="34"/>
                </a:lnTo>
                <a:lnTo>
                  <a:pt x="41" y="41"/>
                </a:lnTo>
                <a:lnTo>
                  <a:pt x="24" y="28"/>
                </a:lnTo>
                <a:close/>
                <a:moveTo>
                  <a:pt x="54" y="28"/>
                </a:moveTo>
                <a:lnTo>
                  <a:pt x="53" y="29"/>
                </a:lnTo>
                <a:lnTo>
                  <a:pt x="54" y="28"/>
                </a:lnTo>
                <a:lnTo>
                  <a:pt x="48" y="20"/>
                </a:lnTo>
                <a:lnTo>
                  <a:pt x="54" y="28"/>
                </a:lnTo>
                <a:close/>
                <a:moveTo>
                  <a:pt x="42" y="11"/>
                </a:moveTo>
                <a:lnTo>
                  <a:pt x="50" y="6"/>
                </a:lnTo>
                <a:lnTo>
                  <a:pt x="58" y="2"/>
                </a:lnTo>
                <a:lnTo>
                  <a:pt x="65" y="23"/>
                </a:lnTo>
                <a:lnTo>
                  <a:pt x="60" y="25"/>
                </a:lnTo>
                <a:lnTo>
                  <a:pt x="54" y="28"/>
                </a:lnTo>
                <a:lnTo>
                  <a:pt x="42" y="11"/>
                </a:lnTo>
                <a:close/>
                <a:moveTo>
                  <a:pt x="58" y="2"/>
                </a:moveTo>
                <a:lnTo>
                  <a:pt x="47" y="6"/>
                </a:lnTo>
                <a:lnTo>
                  <a:pt x="58" y="2"/>
                </a:lnTo>
                <a:lnTo>
                  <a:pt x="62" y="12"/>
                </a:lnTo>
                <a:lnTo>
                  <a:pt x="58" y="2"/>
                </a:lnTo>
                <a:close/>
                <a:moveTo>
                  <a:pt x="58" y="2"/>
                </a:moveTo>
                <a:lnTo>
                  <a:pt x="67" y="0"/>
                </a:lnTo>
                <a:lnTo>
                  <a:pt x="75" y="0"/>
                </a:lnTo>
                <a:lnTo>
                  <a:pt x="75" y="21"/>
                </a:lnTo>
                <a:lnTo>
                  <a:pt x="70" y="21"/>
                </a:lnTo>
                <a:lnTo>
                  <a:pt x="65" y="23"/>
                </a:lnTo>
                <a:lnTo>
                  <a:pt x="58" y="2"/>
                </a:lnTo>
                <a:close/>
                <a:moveTo>
                  <a:pt x="75" y="0"/>
                </a:moveTo>
                <a:lnTo>
                  <a:pt x="82" y="0"/>
                </a:lnTo>
                <a:lnTo>
                  <a:pt x="89" y="1"/>
                </a:lnTo>
                <a:lnTo>
                  <a:pt x="95" y="3"/>
                </a:lnTo>
                <a:lnTo>
                  <a:pt x="102" y="6"/>
                </a:lnTo>
                <a:lnTo>
                  <a:pt x="92" y="25"/>
                </a:lnTo>
                <a:lnTo>
                  <a:pt x="88" y="23"/>
                </a:lnTo>
                <a:lnTo>
                  <a:pt x="83" y="22"/>
                </a:lnTo>
                <a:lnTo>
                  <a:pt x="79" y="21"/>
                </a:lnTo>
                <a:lnTo>
                  <a:pt x="75" y="21"/>
                </a:lnTo>
                <a:lnTo>
                  <a:pt x="75" y="0"/>
                </a:lnTo>
                <a:close/>
                <a:moveTo>
                  <a:pt x="102" y="6"/>
                </a:moveTo>
                <a:lnTo>
                  <a:pt x="107" y="10"/>
                </a:lnTo>
                <a:lnTo>
                  <a:pt x="114" y="16"/>
                </a:lnTo>
                <a:lnTo>
                  <a:pt x="119" y="21"/>
                </a:lnTo>
                <a:lnTo>
                  <a:pt x="124" y="27"/>
                </a:lnTo>
                <a:lnTo>
                  <a:pt x="107" y="39"/>
                </a:lnTo>
                <a:lnTo>
                  <a:pt x="103" y="35"/>
                </a:lnTo>
                <a:lnTo>
                  <a:pt x="99" y="31"/>
                </a:lnTo>
                <a:lnTo>
                  <a:pt x="96" y="28"/>
                </a:lnTo>
                <a:lnTo>
                  <a:pt x="92" y="25"/>
                </a:lnTo>
                <a:lnTo>
                  <a:pt x="102" y="6"/>
                </a:lnTo>
                <a:close/>
                <a:moveTo>
                  <a:pt x="107" y="39"/>
                </a:moveTo>
                <a:lnTo>
                  <a:pt x="110" y="45"/>
                </a:lnTo>
                <a:lnTo>
                  <a:pt x="107" y="39"/>
                </a:lnTo>
                <a:lnTo>
                  <a:pt x="116" y="33"/>
                </a:lnTo>
                <a:lnTo>
                  <a:pt x="107" y="39"/>
                </a:lnTo>
                <a:close/>
                <a:moveTo>
                  <a:pt x="124" y="27"/>
                </a:moveTo>
                <a:lnTo>
                  <a:pt x="130" y="35"/>
                </a:lnTo>
                <a:lnTo>
                  <a:pt x="135" y="44"/>
                </a:lnTo>
                <a:lnTo>
                  <a:pt x="140" y="54"/>
                </a:lnTo>
                <a:lnTo>
                  <a:pt x="143" y="64"/>
                </a:lnTo>
                <a:lnTo>
                  <a:pt x="123" y="70"/>
                </a:lnTo>
                <a:lnTo>
                  <a:pt x="120" y="61"/>
                </a:lnTo>
                <a:lnTo>
                  <a:pt x="116" y="54"/>
                </a:lnTo>
                <a:lnTo>
                  <a:pt x="113" y="47"/>
                </a:lnTo>
                <a:lnTo>
                  <a:pt x="107" y="39"/>
                </a:lnTo>
                <a:lnTo>
                  <a:pt x="124" y="27"/>
                </a:lnTo>
                <a:close/>
                <a:moveTo>
                  <a:pt x="143" y="64"/>
                </a:moveTo>
                <a:lnTo>
                  <a:pt x="146" y="75"/>
                </a:lnTo>
                <a:lnTo>
                  <a:pt x="147" y="86"/>
                </a:lnTo>
                <a:lnTo>
                  <a:pt x="149" y="99"/>
                </a:lnTo>
                <a:lnTo>
                  <a:pt x="149" y="111"/>
                </a:lnTo>
                <a:lnTo>
                  <a:pt x="127" y="111"/>
                </a:lnTo>
                <a:lnTo>
                  <a:pt x="127" y="100"/>
                </a:lnTo>
                <a:lnTo>
                  <a:pt x="126" y="89"/>
                </a:lnTo>
                <a:lnTo>
                  <a:pt x="125" y="79"/>
                </a:lnTo>
                <a:lnTo>
                  <a:pt x="123" y="70"/>
                </a:lnTo>
                <a:lnTo>
                  <a:pt x="143" y="64"/>
                </a:lnTo>
                <a:close/>
                <a:moveTo>
                  <a:pt x="149" y="111"/>
                </a:moveTo>
                <a:lnTo>
                  <a:pt x="149" y="119"/>
                </a:lnTo>
                <a:lnTo>
                  <a:pt x="148" y="128"/>
                </a:lnTo>
                <a:lnTo>
                  <a:pt x="148" y="136"/>
                </a:lnTo>
                <a:lnTo>
                  <a:pt x="146" y="144"/>
                </a:lnTo>
                <a:lnTo>
                  <a:pt x="125" y="141"/>
                </a:lnTo>
                <a:lnTo>
                  <a:pt x="127" y="127"/>
                </a:lnTo>
                <a:lnTo>
                  <a:pt x="127" y="111"/>
                </a:lnTo>
                <a:lnTo>
                  <a:pt x="149" y="111"/>
                </a:lnTo>
                <a:close/>
                <a:moveTo>
                  <a:pt x="146" y="144"/>
                </a:moveTo>
                <a:lnTo>
                  <a:pt x="143" y="159"/>
                </a:lnTo>
                <a:lnTo>
                  <a:pt x="138" y="173"/>
                </a:lnTo>
                <a:lnTo>
                  <a:pt x="119" y="165"/>
                </a:lnTo>
                <a:lnTo>
                  <a:pt x="123" y="154"/>
                </a:lnTo>
                <a:lnTo>
                  <a:pt x="125" y="141"/>
                </a:lnTo>
                <a:lnTo>
                  <a:pt x="146" y="144"/>
                </a:lnTo>
                <a:close/>
                <a:moveTo>
                  <a:pt x="138" y="173"/>
                </a:moveTo>
                <a:lnTo>
                  <a:pt x="132" y="186"/>
                </a:lnTo>
                <a:lnTo>
                  <a:pt x="126" y="196"/>
                </a:lnTo>
                <a:lnTo>
                  <a:pt x="108" y="184"/>
                </a:lnTo>
                <a:lnTo>
                  <a:pt x="114" y="175"/>
                </a:lnTo>
                <a:lnTo>
                  <a:pt x="119" y="165"/>
                </a:lnTo>
                <a:lnTo>
                  <a:pt x="138" y="173"/>
                </a:lnTo>
                <a:close/>
                <a:moveTo>
                  <a:pt x="108" y="184"/>
                </a:moveTo>
                <a:lnTo>
                  <a:pt x="130" y="154"/>
                </a:lnTo>
                <a:lnTo>
                  <a:pt x="108" y="184"/>
                </a:lnTo>
                <a:lnTo>
                  <a:pt x="117" y="190"/>
                </a:lnTo>
                <a:lnTo>
                  <a:pt x="108" y="184"/>
                </a:lnTo>
                <a:close/>
                <a:moveTo>
                  <a:pt x="126" y="196"/>
                </a:moveTo>
                <a:lnTo>
                  <a:pt x="118" y="205"/>
                </a:lnTo>
                <a:lnTo>
                  <a:pt x="109" y="213"/>
                </a:lnTo>
                <a:lnTo>
                  <a:pt x="97" y="195"/>
                </a:lnTo>
                <a:lnTo>
                  <a:pt x="103" y="190"/>
                </a:lnTo>
                <a:lnTo>
                  <a:pt x="108" y="184"/>
                </a:lnTo>
                <a:lnTo>
                  <a:pt x="126" y="196"/>
                </a:lnTo>
                <a:close/>
                <a:moveTo>
                  <a:pt x="97" y="195"/>
                </a:moveTo>
                <a:lnTo>
                  <a:pt x="88" y="201"/>
                </a:lnTo>
                <a:lnTo>
                  <a:pt x="97" y="195"/>
                </a:lnTo>
                <a:lnTo>
                  <a:pt x="103" y="203"/>
                </a:lnTo>
                <a:lnTo>
                  <a:pt x="97" y="195"/>
                </a:lnTo>
                <a:close/>
                <a:moveTo>
                  <a:pt x="109" y="213"/>
                </a:moveTo>
                <a:lnTo>
                  <a:pt x="100" y="218"/>
                </a:lnTo>
                <a:lnTo>
                  <a:pt x="92" y="222"/>
                </a:lnTo>
                <a:lnTo>
                  <a:pt x="85" y="201"/>
                </a:lnTo>
                <a:lnTo>
                  <a:pt x="91" y="199"/>
                </a:lnTo>
                <a:lnTo>
                  <a:pt x="97" y="195"/>
                </a:lnTo>
                <a:lnTo>
                  <a:pt x="109" y="213"/>
                </a:lnTo>
                <a:close/>
                <a:moveTo>
                  <a:pt x="92" y="222"/>
                </a:moveTo>
                <a:lnTo>
                  <a:pt x="82" y="224"/>
                </a:lnTo>
                <a:lnTo>
                  <a:pt x="73" y="225"/>
                </a:lnTo>
                <a:lnTo>
                  <a:pt x="73" y="203"/>
                </a:lnTo>
                <a:lnTo>
                  <a:pt x="79" y="203"/>
                </a:lnTo>
                <a:lnTo>
                  <a:pt x="85" y="201"/>
                </a:lnTo>
                <a:lnTo>
                  <a:pt x="92" y="222"/>
                </a:lnTo>
                <a:close/>
                <a:moveTo>
                  <a:pt x="73" y="225"/>
                </a:moveTo>
                <a:lnTo>
                  <a:pt x="65" y="224"/>
                </a:lnTo>
                <a:lnTo>
                  <a:pt x="57" y="222"/>
                </a:lnTo>
                <a:lnTo>
                  <a:pt x="49" y="219"/>
                </a:lnTo>
                <a:lnTo>
                  <a:pt x="42" y="215"/>
                </a:lnTo>
                <a:lnTo>
                  <a:pt x="54" y="197"/>
                </a:lnTo>
                <a:lnTo>
                  <a:pt x="59" y="200"/>
                </a:lnTo>
                <a:lnTo>
                  <a:pt x="64" y="202"/>
                </a:lnTo>
                <a:lnTo>
                  <a:pt x="68" y="203"/>
                </a:lnTo>
                <a:lnTo>
                  <a:pt x="73" y="203"/>
                </a:lnTo>
                <a:lnTo>
                  <a:pt x="73" y="225"/>
                </a:lnTo>
                <a:close/>
                <a:moveTo>
                  <a:pt x="42" y="215"/>
                </a:moveTo>
                <a:lnTo>
                  <a:pt x="35" y="210"/>
                </a:lnTo>
                <a:lnTo>
                  <a:pt x="29" y="202"/>
                </a:lnTo>
                <a:lnTo>
                  <a:pt x="23" y="195"/>
                </a:lnTo>
                <a:lnTo>
                  <a:pt x="17" y="187"/>
                </a:lnTo>
                <a:lnTo>
                  <a:pt x="36" y="176"/>
                </a:lnTo>
                <a:lnTo>
                  <a:pt x="40" y="183"/>
                </a:lnTo>
                <a:lnTo>
                  <a:pt x="45" y="189"/>
                </a:lnTo>
                <a:lnTo>
                  <a:pt x="49" y="194"/>
                </a:lnTo>
                <a:lnTo>
                  <a:pt x="54" y="197"/>
                </a:lnTo>
                <a:lnTo>
                  <a:pt x="42" y="215"/>
                </a:lnTo>
                <a:close/>
                <a:moveTo>
                  <a:pt x="17" y="187"/>
                </a:moveTo>
                <a:lnTo>
                  <a:pt x="14" y="178"/>
                </a:lnTo>
                <a:lnTo>
                  <a:pt x="10" y="170"/>
                </a:lnTo>
                <a:lnTo>
                  <a:pt x="7" y="162"/>
                </a:lnTo>
                <a:lnTo>
                  <a:pt x="5" y="153"/>
                </a:lnTo>
                <a:lnTo>
                  <a:pt x="25" y="148"/>
                </a:lnTo>
                <a:lnTo>
                  <a:pt x="27" y="156"/>
                </a:lnTo>
                <a:lnTo>
                  <a:pt x="30" y="163"/>
                </a:lnTo>
                <a:lnTo>
                  <a:pt x="33" y="169"/>
                </a:lnTo>
                <a:lnTo>
                  <a:pt x="36" y="176"/>
                </a:lnTo>
                <a:lnTo>
                  <a:pt x="17" y="187"/>
                </a:lnTo>
                <a:close/>
                <a:moveTo>
                  <a:pt x="5" y="153"/>
                </a:moveTo>
                <a:lnTo>
                  <a:pt x="3" y="143"/>
                </a:lnTo>
                <a:lnTo>
                  <a:pt x="2" y="134"/>
                </a:lnTo>
                <a:lnTo>
                  <a:pt x="0" y="125"/>
                </a:lnTo>
                <a:lnTo>
                  <a:pt x="0" y="114"/>
                </a:lnTo>
                <a:lnTo>
                  <a:pt x="21" y="114"/>
                </a:lnTo>
                <a:lnTo>
                  <a:pt x="22" y="122"/>
                </a:lnTo>
                <a:lnTo>
                  <a:pt x="22" y="132"/>
                </a:lnTo>
                <a:lnTo>
                  <a:pt x="23" y="140"/>
                </a:lnTo>
                <a:lnTo>
                  <a:pt x="25" y="148"/>
                </a:lnTo>
                <a:lnTo>
                  <a:pt x="5" y="153"/>
                </a:lnTo>
                <a:close/>
                <a:moveTo>
                  <a:pt x="50" y="117"/>
                </a:moveTo>
                <a:lnTo>
                  <a:pt x="50" y="127"/>
                </a:lnTo>
                <a:lnTo>
                  <a:pt x="50" y="136"/>
                </a:lnTo>
                <a:lnTo>
                  <a:pt x="51" y="144"/>
                </a:lnTo>
                <a:lnTo>
                  <a:pt x="52" y="153"/>
                </a:lnTo>
                <a:lnTo>
                  <a:pt x="32" y="156"/>
                </a:lnTo>
                <a:lnTo>
                  <a:pt x="31" y="147"/>
                </a:lnTo>
                <a:lnTo>
                  <a:pt x="30" y="138"/>
                </a:lnTo>
                <a:lnTo>
                  <a:pt x="29" y="128"/>
                </a:lnTo>
                <a:lnTo>
                  <a:pt x="29" y="117"/>
                </a:lnTo>
                <a:lnTo>
                  <a:pt x="50" y="117"/>
                </a:lnTo>
                <a:close/>
                <a:moveTo>
                  <a:pt x="52" y="153"/>
                </a:moveTo>
                <a:lnTo>
                  <a:pt x="55" y="167"/>
                </a:lnTo>
                <a:lnTo>
                  <a:pt x="60" y="180"/>
                </a:lnTo>
                <a:lnTo>
                  <a:pt x="40" y="188"/>
                </a:lnTo>
                <a:lnTo>
                  <a:pt x="37" y="181"/>
                </a:lnTo>
                <a:lnTo>
                  <a:pt x="35" y="172"/>
                </a:lnTo>
                <a:lnTo>
                  <a:pt x="33" y="165"/>
                </a:lnTo>
                <a:lnTo>
                  <a:pt x="32" y="156"/>
                </a:lnTo>
                <a:lnTo>
                  <a:pt x="52" y="153"/>
                </a:lnTo>
                <a:close/>
                <a:moveTo>
                  <a:pt x="60" y="180"/>
                </a:moveTo>
                <a:lnTo>
                  <a:pt x="60" y="181"/>
                </a:lnTo>
                <a:lnTo>
                  <a:pt x="60" y="180"/>
                </a:lnTo>
                <a:lnTo>
                  <a:pt x="49" y="184"/>
                </a:lnTo>
                <a:lnTo>
                  <a:pt x="60" y="180"/>
                </a:lnTo>
                <a:close/>
                <a:moveTo>
                  <a:pt x="60" y="180"/>
                </a:moveTo>
                <a:lnTo>
                  <a:pt x="63" y="187"/>
                </a:lnTo>
                <a:lnTo>
                  <a:pt x="67" y="192"/>
                </a:lnTo>
                <a:lnTo>
                  <a:pt x="52" y="208"/>
                </a:lnTo>
                <a:lnTo>
                  <a:pt x="49" y="204"/>
                </a:lnTo>
                <a:lnTo>
                  <a:pt x="45" y="199"/>
                </a:lnTo>
                <a:lnTo>
                  <a:pt x="42" y="194"/>
                </a:lnTo>
                <a:lnTo>
                  <a:pt x="40" y="188"/>
                </a:lnTo>
                <a:lnTo>
                  <a:pt x="60" y="180"/>
                </a:lnTo>
                <a:close/>
                <a:moveTo>
                  <a:pt x="67" y="192"/>
                </a:moveTo>
                <a:lnTo>
                  <a:pt x="70" y="194"/>
                </a:lnTo>
                <a:lnTo>
                  <a:pt x="74" y="195"/>
                </a:lnTo>
                <a:lnTo>
                  <a:pt x="74" y="216"/>
                </a:lnTo>
                <a:lnTo>
                  <a:pt x="68" y="216"/>
                </a:lnTo>
                <a:lnTo>
                  <a:pt x="63" y="214"/>
                </a:lnTo>
                <a:lnTo>
                  <a:pt x="58" y="212"/>
                </a:lnTo>
                <a:lnTo>
                  <a:pt x="52" y="208"/>
                </a:lnTo>
                <a:lnTo>
                  <a:pt x="67" y="192"/>
                </a:lnTo>
                <a:close/>
                <a:moveTo>
                  <a:pt x="74" y="195"/>
                </a:moveTo>
                <a:lnTo>
                  <a:pt x="76" y="194"/>
                </a:lnTo>
                <a:lnTo>
                  <a:pt x="78" y="194"/>
                </a:lnTo>
                <a:lnTo>
                  <a:pt x="87" y="214"/>
                </a:lnTo>
                <a:lnTo>
                  <a:pt x="80" y="215"/>
                </a:lnTo>
                <a:lnTo>
                  <a:pt x="74" y="216"/>
                </a:lnTo>
                <a:lnTo>
                  <a:pt x="74" y="195"/>
                </a:lnTo>
                <a:close/>
                <a:moveTo>
                  <a:pt x="87" y="214"/>
                </a:moveTo>
                <a:lnTo>
                  <a:pt x="78" y="217"/>
                </a:lnTo>
                <a:lnTo>
                  <a:pt x="87" y="214"/>
                </a:lnTo>
                <a:lnTo>
                  <a:pt x="82" y="203"/>
                </a:lnTo>
                <a:lnTo>
                  <a:pt x="87" y="214"/>
                </a:lnTo>
                <a:close/>
                <a:moveTo>
                  <a:pt x="78" y="194"/>
                </a:moveTo>
                <a:lnTo>
                  <a:pt x="80" y="192"/>
                </a:lnTo>
                <a:lnTo>
                  <a:pt x="83" y="190"/>
                </a:lnTo>
                <a:lnTo>
                  <a:pt x="97" y="206"/>
                </a:lnTo>
                <a:lnTo>
                  <a:pt x="92" y="211"/>
                </a:lnTo>
                <a:lnTo>
                  <a:pt x="87" y="214"/>
                </a:lnTo>
                <a:lnTo>
                  <a:pt x="78" y="194"/>
                </a:lnTo>
                <a:close/>
                <a:moveTo>
                  <a:pt x="83" y="190"/>
                </a:moveTo>
                <a:lnTo>
                  <a:pt x="86" y="188"/>
                </a:lnTo>
                <a:lnTo>
                  <a:pt x="89" y="184"/>
                </a:lnTo>
                <a:lnTo>
                  <a:pt x="107" y="194"/>
                </a:lnTo>
                <a:lnTo>
                  <a:pt x="102" y="201"/>
                </a:lnTo>
                <a:lnTo>
                  <a:pt x="97" y="206"/>
                </a:lnTo>
                <a:lnTo>
                  <a:pt x="83" y="190"/>
                </a:lnTo>
                <a:close/>
                <a:moveTo>
                  <a:pt x="89" y="184"/>
                </a:moveTo>
                <a:lnTo>
                  <a:pt x="91" y="178"/>
                </a:lnTo>
                <a:lnTo>
                  <a:pt x="93" y="172"/>
                </a:lnTo>
                <a:lnTo>
                  <a:pt x="114" y="177"/>
                </a:lnTo>
                <a:lnTo>
                  <a:pt x="110" y="187"/>
                </a:lnTo>
                <a:lnTo>
                  <a:pt x="107" y="194"/>
                </a:lnTo>
                <a:lnTo>
                  <a:pt x="89" y="184"/>
                </a:lnTo>
                <a:close/>
                <a:moveTo>
                  <a:pt x="93" y="172"/>
                </a:moveTo>
                <a:lnTo>
                  <a:pt x="94" y="168"/>
                </a:lnTo>
                <a:lnTo>
                  <a:pt x="93" y="172"/>
                </a:lnTo>
                <a:lnTo>
                  <a:pt x="103" y="174"/>
                </a:lnTo>
                <a:lnTo>
                  <a:pt x="93" y="172"/>
                </a:lnTo>
                <a:close/>
                <a:moveTo>
                  <a:pt x="93" y="172"/>
                </a:moveTo>
                <a:lnTo>
                  <a:pt x="96" y="159"/>
                </a:lnTo>
                <a:lnTo>
                  <a:pt x="98" y="143"/>
                </a:lnTo>
                <a:lnTo>
                  <a:pt x="119" y="145"/>
                </a:lnTo>
                <a:lnTo>
                  <a:pt x="118" y="155"/>
                </a:lnTo>
                <a:lnTo>
                  <a:pt x="117" y="163"/>
                </a:lnTo>
                <a:lnTo>
                  <a:pt x="115" y="170"/>
                </a:lnTo>
                <a:lnTo>
                  <a:pt x="114" y="177"/>
                </a:lnTo>
                <a:lnTo>
                  <a:pt x="93" y="172"/>
                </a:lnTo>
                <a:close/>
                <a:moveTo>
                  <a:pt x="98" y="143"/>
                </a:moveTo>
                <a:lnTo>
                  <a:pt x="98" y="135"/>
                </a:lnTo>
                <a:lnTo>
                  <a:pt x="99" y="126"/>
                </a:lnTo>
                <a:lnTo>
                  <a:pt x="99" y="115"/>
                </a:lnTo>
                <a:lnTo>
                  <a:pt x="99" y="105"/>
                </a:lnTo>
                <a:lnTo>
                  <a:pt x="121" y="105"/>
                </a:lnTo>
                <a:lnTo>
                  <a:pt x="120" y="115"/>
                </a:lnTo>
                <a:lnTo>
                  <a:pt x="120" y="127"/>
                </a:lnTo>
                <a:lnTo>
                  <a:pt x="120" y="136"/>
                </a:lnTo>
                <a:lnTo>
                  <a:pt x="119" y="145"/>
                </a:lnTo>
                <a:lnTo>
                  <a:pt x="98" y="143"/>
                </a:lnTo>
                <a:close/>
                <a:moveTo>
                  <a:pt x="99" y="105"/>
                </a:moveTo>
                <a:lnTo>
                  <a:pt x="99" y="89"/>
                </a:lnTo>
                <a:lnTo>
                  <a:pt x="98" y="75"/>
                </a:lnTo>
                <a:lnTo>
                  <a:pt x="119" y="73"/>
                </a:lnTo>
                <a:lnTo>
                  <a:pt x="120" y="80"/>
                </a:lnTo>
                <a:lnTo>
                  <a:pt x="120" y="87"/>
                </a:lnTo>
                <a:lnTo>
                  <a:pt x="120" y="95"/>
                </a:lnTo>
                <a:lnTo>
                  <a:pt x="121" y="105"/>
                </a:lnTo>
                <a:lnTo>
                  <a:pt x="99" y="105"/>
                </a:lnTo>
                <a:close/>
                <a:moveTo>
                  <a:pt x="98" y="75"/>
                </a:moveTo>
                <a:lnTo>
                  <a:pt x="96" y="62"/>
                </a:lnTo>
                <a:lnTo>
                  <a:pt x="93" y="51"/>
                </a:lnTo>
                <a:lnTo>
                  <a:pt x="113" y="45"/>
                </a:lnTo>
                <a:lnTo>
                  <a:pt x="117" y="58"/>
                </a:lnTo>
                <a:lnTo>
                  <a:pt x="119" y="73"/>
                </a:lnTo>
                <a:lnTo>
                  <a:pt x="98" y="75"/>
                </a:lnTo>
                <a:close/>
                <a:moveTo>
                  <a:pt x="93" y="51"/>
                </a:moveTo>
                <a:lnTo>
                  <a:pt x="91" y="45"/>
                </a:lnTo>
                <a:lnTo>
                  <a:pt x="88" y="39"/>
                </a:lnTo>
                <a:lnTo>
                  <a:pt x="106" y="29"/>
                </a:lnTo>
                <a:lnTo>
                  <a:pt x="109" y="36"/>
                </a:lnTo>
                <a:lnTo>
                  <a:pt x="113" y="45"/>
                </a:lnTo>
                <a:lnTo>
                  <a:pt x="93" y="51"/>
                </a:lnTo>
                <a:close/>
                <a:moveTo>
                  <a:pt x="88" y="39"/>
                </a:moveTo>
                <a:lnTo>
                  <a:pt x="86" y="35"/>
                </a:lnTo>
                <a:lnTo>
                  <a:pt x="82" y="32"/>
                </a:lnTo>
                <a:lnTo>
                  <a:pt x="96" y="17"/>
                </a:lnTo>
                <a:lnTo>
                  <a:pt x="101" y="22"/>
                </a:lnTo>
                <a:lnTo>
                  <a:pt x="106" y="29"/>
                </a:lnTo>
                <a:lnTo>
                  <a:pt x="88" y="39"/>
                </a:lnTo>
                <a:close/>
                <a:moveTo>
                  <a:pt x="96" y="17"/>
                </a:moveTo>
                <a:lnTo>
                  <a:pt x="95" y="16"/>
                </a:lnTo>
                <a:lnTo>
                  <a:pt x="96" y="17"/>
                </a:lnTo>
                <a:lnTo>
                  <a:pt x="90" y="25"/>
                </a:lnTo>
                <a:lnTo>
                  <a:pt x="96" y="17"/>
                </a:lnTo>
                <a:close/>
                <a:moveTo>
                  <a:pt x="82" y="33"/>
                </a:moveTo>
                <a:lnTo>
                  <a:pt x="81" y="32"/>
                </a:lnTo>
                <a:lnTo>
                  <a:pt x="79" y="31"/>
                </a:lnTo>
                <a:lnTo>
                  <a:pt x="86" y="11"/>
                </a:lnTo>
                <a:lnTo>
                  <a:pt x="92" y="14"/>
                </a:lnTo>
                <a:lnTo>
                  <a:pt x="96" y="17"/>
                </a:lnTo>
                <a:lnTo>
                  <a:pt x="82" y="33"/>
                </a:lnTo>
                <a:close/>
                <a:moveTo>
                  <a:pt x="79" y="31"/>
                </a:moveTo>
                <a:lnTo>
                  <a:pt x="77" y="30"/>
                </a:lnTo>
                <a:lnTo>
                  <a:pt x="75" y="30"/>
                </a:lnTo>
                <a:lnTo>
                  <a:pt x="75" y="9"/>
                </a:lnTo>
                <a:lnTo>
                  <a:pt x="80" y="9"/>
                </a:lnTo>
                <a:lnTo>
                  <a:pt x="86" y="11"/>
                </a:lnTo>
                <a:lnTo>
                  <a:pt x="79" y="31"/>
                </a:lnTo>
                <a:close/>
                <a:moveTo>
                  <a:pt x="75" y="30"/>
                </a:moveTo>
                <a:lnTo>
                  <a:pt x="72" y="31"/>
                </a:lnTo>
                <a:lnTo>
                  <a:pt x="70" y="31"/>
                </a:lnTo>
                <a:lnTo>
                  <a:pt x="61" y="12"/>
                </a:lnTo>
                <a:lnTo>
                  <a:pt x="68" y="10"/>
                </a:lnTo>
                <a:lnTo>
                  <a:pt x="75" y="9"/>
                </a:lnTo>
                <a:lnTo>
                  <a:pt x="75" y="30"/>
                </a:lnTo>
                <a:close/>
                <a:moveTo>
                  <a:pt x="70" y="31"/>
                </a:moveTo>
                <a:lnTo>
                  <a:pt x="68" y="33"/>
                </a:lnTo>
                <a:lnTo>
                  <a:pt x="66" y="35"/>
                </a:lnTo>
                <a:lnTo>
                  <a:pt x="49" y="22"/>
                </a:lnTo>
                <a:lnTo>
                  <a:pt x="54" y="17"/>
                </a:lnTo>
                <a:lnTo>
                  <a:pt x="61" y="12"/>
                </a:lnTo>
                <a:lnTo>
                  <a:pt x="70" y="31"/>
                </a:lnTo>
                <a:close/>
                <a:moveTo>
                  <a:pt x="49" y="22"/>
                </a:moveTo>
                <a:lnTo>
                  <a:pt x="53" y="17"/>
                </a:lnTo>
                <a:lnTo>
                  <a:pt x="49" y="22"/>
                </a:lnTo>
                <a:lnTo>
                  <a:pt x="58" y="29"/>
                </a:lnTo>
                <a:lnTo>
                  <a:pt x="49" y="22"/>
                </a:lnTo>
                <a:close/>
                <a:moveTo>
                  <a:pt x="66" y="35"/>
                </a:moveTo>
                <a:lnTo>
                  <a:pt x="62" y="41"/>
                </a:lnTo>
                <a:lnTo>
                  <a:pt x="59" y="48"/>
                </a:lnTo>
                <a:lnTo>
                  <a:pt x="39" y="41"/>
                </a:lnTo>
                <a:lnTo>
                  <a:pt x="43" y="30"/>
                </a:lnTo>
                <a:lnTo>
                  <a:pt x="49" y="22"/>
                </a:lnTo>
                <a:lnTo>
                  <a:pt x="66" y="35"/>
                </a:lnTo>
                <a:close/>
                <a:moveTo>
                  <a:pt x="59" y="48"/>
                </a:moveTo>
                <a:lnTo>
                  <a:pt x="54" y="59"/>
                </a:lnTo>
                <a:lnTo>
                  <a:pt x="59" y="48"/>
                </a:lnTo>
                <a:lnTo>
                  <a:pt x="48" y="45"/>
                </a:lnTo>
                <a:lnTo>
                  <a:pt x="59" y="48"/>
                </a:lnTo>
                <a:close/>
                <a:moveTo>
                  <a:pt x="59" y="48"/>
                </a:moveTo>
                <a:lnTo>
                  <a:pt x="55" y="57"/>
                </a:lnTo>
                <a:lnTo>
                  <a:pt x="53" y="69"/>
                </a:lnTo>
                <a:lnTo>
                  <a:pt x="33" y="65"/>
                </a:lnTo>
                <a:lnTo>
                  <a:pt x="35" y="52"/>
                </a:lnTo>
                <a:lnTo>
                  <a:pt x="39" y="41"/>
                </a:lnTo>
                <a:lnTo>
                  <a:pt x="59" y="48"/>
                </a:lnTo>
                <a:close/>
                <a:moveTo>
                  <a:pt x="53" y="69"/>
                </a:moveTo>
                <a:lnTo>
                  <a:pt x="52" y="80"/>
                </a:lnTo>
                <a:lnTo>
                  <a:pt x="51" y="92"/>
                </a:lnTo>
                <a:lnTo>
                  <a:pt x="30" y="91"/>
                </a:lnTo>
                <a:lnTo>
                  <a:pt x="31" y="79"/>
                </a:lnTo>
                <a:lnTo>
                  <a:pt x="33" y="65"/>
                </a:lnTo>
                <a:lnTo>
                  <a:pt x="53" y="69"/>
                </a:lnTo>
                <a:close/>
                <a:moveTo>
                  <a:pt x="51" y="92"/>
                </a:moveTo>
                <a:lnTo>
                  <a:pt x="50" y="106"/>
                </a:lnTo>
                <a:lnTo>
                  <a:pt x="50" y="117"/>
                </a:lnTo>
                <a:lnTo>
                  <a:pt x="29" y="117"/>
                </a:lnTo>
                <a:lnTo>
                  <a:pt x="30" y="104"/>
                </a:lnTo>
                <a:lnTo>
                  <a:pt x="30" y="91"/>
                </a:lnTo>
                <a:lnTo>
                  <a:pt x="51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18" name="Freeform 126"/>
          <p:cNvSpPr>
            <a:spLocks noEditPoints="1"/>
          </p:cNvSpPr>
          <p:nvPr/>
        </p:nvSpPr>
        <p:spPr bwMode="auto">
          <a:xfrm>
            <a:off x="2352675" y="2035175"/>
            <a:ext cx="77788" cy="119062"/>
          </a:xfrm>
          <a:custGeom>
            <a:avLst/>
            <a:gdLst>
              <a:gd name="T0" fmla="*/ 22 w 148"/>
              <a:gd name="T1" fmla="*/ 99 h 225"/>
              <a:gd name="T2" fmla="*/ 27 w 148"/>
              <a:gd name="T3" fmla="*/ 72 h 225"/>
              <a:gd name="T4" fmla="*/ 35 w 148"/>
              <a:gd name="T5" fmla="*/ 50 h 225"/>
              <a:gd name="T6" fmla="*/ 47 w 148"/>
              <a:gd name="T7" fmla="*/ 34 h 225"/>
              <a:gd name="T8" fmla="*/ 54 w 148"/>
              <a:gd name="T9" fmla="*/ 28 h 225"/>
              <a:gd name="T10" fmla="*/ 41 w 148"/>
              <a:gd name="T11" fmla="*/ 11 h 225"/>
              <a:gd name="T12" fmla="*/ 66 w 148"/>
              <a:gd name="T13" fmla="*/ 0 h 225"/>
              <a:gd name="T14" fmla="*/ 82 w 148"/>
              <a:gd name="T15" fmla="*/ 0 h 225"/>
              <a:gd name="T16" fmla="*/ 79 w 148"/>
              <a:gd name="T17" fmla="*/ 21 h 225"/>
              <a:gd name="T18" fmla="*/ 123 w 148"/>
              <a:gd name="T19" fmla="*/ 27 h 225"/>
              <a:gd name="T20" fmla="*/ 107 w 148"/>
              <a:gd name="T21" fmla="*/ 39 h 225"/>
              <a:gd name="T22" fmla="*/ 135 w 148"/>
              <a:gd name="T23" fmla="*/ 44 h 225"/>
              <a:gd name="T24" fmla="*/ 107 w 148"/>
              <a:gd name="T25" fmla="*/ 39 h 225"/>
              <a:gd name="T26" fmla="*/ 127 w 148"/>
              <a:gd name="T27" fmla="*/ 111 h 225"/>
              <a:gd name="T28" fmla="*/ 148 w 148"/>
              <a:gd name="T29" fmla="*/ 119 h 225"/>
              <a:gd name="T30" fmla="*/ 148 w 148"/>
              <a:gd name="T31" fmla="*/ 111 h 225"/>
              <a:gd name="T32" fmla="*/ 146 w 148"/>
              <a:gd name="T33" fmla="*/ 144 h 225"/>
              <a:gd name="T34" fmla="*/ 138 w 148"/>
              <a:gd name="T35" fmla="*/ 173 h 225"/>
              <a:gd name="T36" fmla="*/ 117 w 148"/>
              <a:gd name="T37" fmla="*/ 205 h 225"/>
              <a:gd name="T38" fmla="*/ 87 w 148"/>
              <a:gd name="T39" fmla="*/ 201 h 225"/>
              <a:gd name="T40" fmla="*/ 84 w 148"/>
              <a:gd name="T41" fmla="*/ 201 h 225"/>
              <a:gd name="T42" fmla="*/ 74 w 148"/>
              <a:gd name="T43" fmla="*/ 203 h 225"/>
              <a:gd name="T44" fmla="*/ 49 w 148"/>
              <a:gd name="T45" fmla="*/ 219 h 225"/>
              <a:gd name="T46" fmla="*/ 74 w 148"/>
              <a:gd name="T47" fmla="*/ 225 h 225"/>
              <a:gd name="T48" fmla="*/ 39 w 148"/>
              <a:gd name="T49" fmla="*/ 183 h 225"/>
              <a:gd name="T50" fmla="*/ 9 w 148"/>
              <a:gd name="T51" fmla="*/ 170 h 225"/>
              <a:gd name="T52" fmla="*/ 35 w 148"/>
              <a:gd name="T53" fmla="*/ 176 h 225"/>
              <a:gd name="T54" fmla="*/ 22 w 148"/>
              <a:gd name="T55" fmla="*/ 114 h 225"/>
              <a:gd name="T56" fmla="*/ 50 w 148"/>
              <a:gd name="T57" fmla="*/ 127 h 225"/>
              <a:gd name="T58" fmla="*/ 29 w 148"/>
              <a:gd name="T59" fmla="*/ 128 h 225"/>
              <a:gd name="T60" fmla="*/ 36 w 148"/>
              <a:gd name="T61" fmla="*/ 181 h 225"/>
              <a:gd name="T62" fmla="*/ 59 w 148"/>
              <a:gd name="T63" fmla="*/ 180 h 225"/>
              <a:gd name="T64" fmla="*/ 49 w 148"/>
              <a:gd name="T65" fmla="*/ 204 h 225"/>
              <a:gd name="T66" fmla="*/ 74 w 148"/>
              <a:gd name="T67" fmla="*/ 195 h 225"/>
              <a:gd name="T68" fmla="*/ 74 w 148"/>
              <a:gd name="T69" fmla="*/ 195 h 225"/>
              <a:gd name="T70" fmla="*/ 86 w 148"/>
              <a:gd name="T71" fmla="*/ 214 h 225"/>
              <a:gd name="T72" fmla="*/ 83 w 148"/>
              <a:gd name="T73" fmla="*/ 190 h 225"/>
              <a:gd name="T74" fmla="*/ 88 w 148"/>
              <a:gd name="T75" fmla="*/ 184 h 225"/>
              <a:gd name="T76" fmla="*/ 92 w 148"/>
              <a:gd name="T77" fmla="*/ 172 h 225"/>
              <a:gd name="T78" fmla="*/ 92 w 148"/>
              <a:gd name="T79" fmla="*/ 172 h 225"/>
              <a:gd name="T80" fmla="*/ 117 w 148"/>
              <a:gd name="T81" fmla="*/ 155 h 225"/>
              <a:gd name="T82" fmla="*/ 98 w 148"/>
              <a:gd name="T83" fmla="*/ 126 h 225"/>
              <a:gd name="T84" fmla="*/ 118 w 148"/>
              <a:gd name="T85" fmla="*/ 145 h 225"/>
              <a:gd name="T86" fmla="*/ 119 w 148"/>
              <a:gd name="T87" fmla="*/ 87 h 225"/>
              <a:gd name="T88" fmla="*/ 113 w 148"/>
              <a:gd name="T89" fmla="*/ 45 h 225"/>
              <a:gd name="T90" fmla="*/ 106 w 148"/>
              <a:gd name="T91" fmla="*/ 29 h 225"/>
              <a:gd name="T92" fmla="*/ 95 w 148"/>
              <a:gd name="T93" fmla="*/ 17 h 225"/>
              <a:gd name="T94" fmla="*/ 89 w 148"/>
              <a:gd name="T95" fmla="*/ 25 h 225"/>
              <a:gd name="T96" fmla="*/ 95 w 148"/>
              <a:gd name="T97" fmla="*/ 17 h 225"/>
              <a:gd name="T98" fmla="*/ 86 w 148"/>
              <a:gd name="T99" fmla="*/ 11 h 225"/>
              <a:gd name="T100" fmla="*/ 75 w 148"/>
              <a:gd name="T101" fmla="*/ 9 h 225"/>
              <a:gd name="T102" fmla="*/ 60 w 148"/>
              <a:gd name="T103" fmla="*/ 12 h 225"/>
              <a:gd name="T104" fmla="*/ 65 w 148"/>
              <a:gd name="T105" fmla="*/ 35 h 225"/>
              <a:gd name="T106" fmla="*/ 58 w 148"/>
              <a:gd name="T107" fmla="*/ 48 h 225"/>
              <a:gd name="T108" fmla="*/ 53 w 148"/>
              <a:gd name="T109" fmla="*/ 69 h 225"/>
              <a:gd name="T110" fmla="*/ 51 w 148"/>
              <a:gd name="T111" fmla="*/ 92 h 225"/>
              <a:gd name="T112" fmla="*/ 50 w 148"/>
              <a:gd name="T113" fmla="*/ 11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8"/>
              <a:gd name="T172" fmla="*/ 0 h 225"/>
              <a:gd name="T173" fmla="*/ 148 w 148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8" h="225">
                <a:moveTo>
                  <a:pt x="0" y="114"/>
                </a:moveTo>
                <a:lnTo>
                  <a:pt x="0" y="105"/>
                </a:lnTo>
                <a:lnTo>
                  <a:pt x="1" y="97"/>
                </a:lnTo>
                <a:lnTo>
                  <a:pt x="2" y="88"/>
                </a:lnTo>
                <a:lnTo>
                  <a:pt x="3" y="81"/>
                </a:lnTo>
                <a:lnTo>
                  <a:pt x="24" y="84"/>
                </a:lnTo>
                <a:lnTo>
                  <a:pt x="22" y="99"/>
                </a:lnTo>
                <a:lnTo>
                  <a:pt x="22" y="114"/>
                </a:lnTo>
                <a:lnTo>
                  <a:pt x="0" y="114"/>
                </a:lnTo>
                <a:close/>
                <a:moveTo>
                  <a:pt x="3" y="81"/>
                </a:moveTo>
                <a:lnTo>
                  <a:pt x="6" y="65"/>
                </a:lnTo>
                <a:lnTo>
                  <a:pt x="11" y="52"/>
                </a:lnTo>
                <a:lnTo>
                  <a:pt x="31" y="60"/>
                </a:lnTo>
                <a:lnTo>
                  <a:pt x="27" y="72"/>
                </a:lnTo>
                <a:lnTo>
                  <a:pt x="24" y="84"/>
                </a:lnTo>
                <a:lnTo>
                  <a:pt x="3" y="81"/>
                </a:lnTo>
                <a:close/>
                <a:moveTo>
                  <a:pt x="11" y="52"/>
                </a:moveTo>
                <a:lnTo>
                  <a:pt x="16" y="39"/>
                </a:lnTo>
                <a:lnTo>
                  <a:pt x="24" y="28"/>
                </a:lnTo>
                <a:lnTo>
                  <a:pt x="41" y="41"/>
                </a:lnTo>
                <a:lnTo>
                  <a:pt x="35" y="50"/>
                </a:lnTo>
                <a:lnTo>
                  <a:pt x="31" y="60"/>
                </a:lnTo>
                <a:lnTo>
                  <a:pt x="11" y="52"/>
                </a:lnTo>
                <a:close/>
                <a:moveTo>
                  <a:pt x="24" y="28"/>
                </a:moveTo>
                <a:lnTo>
                  <a:pt x="32" y="19"/>
                </a:lnTo>
                <a:lnTo>
                  <a:pt x="41" y="11"/>
                </a:lnTo>
                <a:lnTo>
                  <a:pt x="54" y="28"/>
                </a:lnTo>
                <a:lnTo>
                  <a:pt x="47" y="34"/>
                </a:lnTo>
                <a:lnTo>
                  <a:pt x="41" y="41"/>
                </a:lnTo>
                <a:lnTo>
                  <a:pt x="24" y="28"/>
                </a:lnTo>
                <a:close/>
                <a:moveTo>
                  <a:pt x="54" y="28"/>
                </a:moveTo>
                <a:lnTo>
                  <a:pt x="53" y="29"/>
                </a:lnTo>
                <a:lnTo>
                  <a:pt x="54" y="28"/>
                </a:lnTo>
                <a:lnTo>
                  <a:pt x="48" y="20"/>
                </a:lnTo>
                <a:lnTo>
                  <a:pt x="54" y="28"/>
                </a:lnTo>
                <a:close/>
                <a:moveTo>
                  <a:pt x="41" y="11"/>
                </a:moveTo>
                <a:lnTo>
                  <a:pt x="50" y="6"/>
                </a:lnTo>
                <a:lnTo>
                  <a:pt x="57" y="2"/>
                </a:lnTo>
                <a:lnTo>
                  <a:pt x="64" y="23"/>
                </a:lnTo>
                <a:lnTo>
                  <a:pt x="59" y="25"/>
                </a:lnTo>
                <a:lnTo>
                  <a:pt x="54" y="28"/>
                </a:lnTo>
                <a:lnTo>
                  <a:pt x="41" y="11"/>
                </a:lnTo>
                <a:close/>
                <a:moveTo>
                  <a:pt x="57" y="2"/>
                </a:moveTo>
                <a:lnTo>
                  <a:pt x="47" y="6"/>
                </a:lnTo>
                <a:lnTo>
                  <a:pt x="58" y="2"/>
                </a:lnTo>
                <a:lnTo>
                  <a:pt x="61" y="12"/>
                </a:lnTo>
                <a:lnTo>
                  <a:pt x="57" y="2"/>
                </a:lnTo>
                <a:close/>
                <a:moveTo>
                  <a:pt x="58" y="2"/>
                </a:moveTo>
                <a:lnTo>
                  <a:pt x="66" y="0"/>
                </a:lnTo>
                <a:lnTo>
                  <a:pt x="75" y="0"/>
                </a:lnTo>
                <a:lnTo>
                  <a:pt x="75" y="21"/>
                </a:lnTo>
                <a:lnTo>
                  <a:pt x="69" y="21"/>
                </a:lnTo>
                <a:lnTo>
                  <a:pt x="64" y="23"/>
                </a:lnTo>
                <a:lnTo>
                  <a:pt x="58" y="2"/>
                </a:lnTo>
                <a:close/>
                <a:moveTo>
                  <a:pt x="75" y="0"/>
                </a:moveTo>
                <a:lnTo>
                  <a:pt x="82" y="0"/>
                </a:lnTo>
                <a:lnTo>
                  <a:pt x="88" y="1"/>
                </a:lnTo>
                <a:lnTo>
                  <a:pt x="95" y="3"/>
                </a:lnTo>
                <a:lnTo>
                  <a:pt x="102" y="6"/>
                </a:lnTo>
                <a:lnTo>
                  <a:pt x="91" y="25"/>
                </a:lnTo>
                <a:lnTo>
                  <a:pt x="87" y="23"/>
                </a:lnTo>
                <a:lnTo>
                  <a:pt x="83" y="22"/>
                </a:lnTo>
                <a:lnTo>
                  <a:pt x="79" y="21"/>
                </a:lnTo>
                <a:lnTo>
                  <a:pt x="75" y="21"/>
                </a:lnTo>
                <a:lnTo>
                  <a:pt x="75" y="0"/>
                </a:lnTo>
                <a:close/>
                <a:moveTo>
                  <a:pt x="102" y="6"/>
                </a:moveTo>
                <a:lnTo>
                  <a:pt x="107" y="10"/>
                </a:lnTo>
                <a:lnTo>
                  <a:pt x="113" y="16"/>
                </a:lnTo>
                <a:lnTo>
                  <a:pt x="118" y="21"/>
                </a:lnTo>
                <a:lnTo>
                  <a:pt x="123" y="27"/>
                </a:lnTo>
                <a:lnTo>
                  <a:pt x="107" y="39"/>
                </a:lnTo>
                <a:lnTo>
                  <a:pt x="103" y="35"/>
                </a:lnTo>
                <a:lnTo>
                  <a:pt x="99" y="31"/>
                </a:lnTo>
                <a:lnTo>
                  <a:pt x="95" y="28"/>
                </a:lnTo>
                <a:lnTo>
                  <a:pt x="91" y="25"/>
                </a:lnTo>
                <a:lnTo>
                  <a:pt x="102" y="6"/>
                </a:lnTo>
                <a:close/>
                <a:moveTo>
                  <a:pt x="107" y="39"/>
                </a:moveTo>
                <a:lnTo>
                  <a:pt x="111" y="45"/>
                </a:lnTo>
                <a:lnTo>
                  <a:pt x="107" y="39"/>
                </a:lnTo>
                <a:lnTo>
                  <a:pt x="115" y="33"/>
                </a:lnTo>
                <a:lnTo>
                  <a:pt x="107" y="39"/>
                </a:lnTo>
                <a:close/>
                <a:moveTo>
                  <a:pt x="123" y="27"/>
                </a:moveTo>
                <a:lnTo>
                  <a:pt x="130" y="35"/>
                </a:lnTo>
                <a:lnTo>
                  <a:pt x="135" y="44"/>
                </a:lnTo>
                <a:lnTo>
                  <a:pt x="139" y="54"/>
                </a:lnTo>
                <a:lnTo>
                  <a:pt x="142" y="64"/>
                </a:lnTo>
                <a:lnTo>
                  <a:pt x="122" y="70"/>
                </a:lnTo>
                <a:lnTo>
                  <a:pt x="119" y="61"/>
                </a:lnTo>
                <a:lnTo>
                  <a:pt x="116" y="54"/>
                </a:lnTo>
                <a:lnTo>
                  <a:pt x="112" y="47"/>
                </a:lnTo>
                <a:lnTo>
                  <a:pt x="107" y="39"/>
                </a:lnTo>
                <a:lnTo>
                  <a:pt x="123" y="27"/>
                </a:lnTo>
                <a:close/>
                <a:moveTo>
                  <a:pt x="142" y="64"/>
                </a:moveTo>
                <a:lnTo>
                  <a:pt x="145" y="75"/>
                </a:lnTo>
                <a:lnTo>
                  <a:pt x="147" y="86"/>
                </a:lnTo>
                <a:lnTo>
                  <a:pt x="148" y="99"/>
                </a:lnTo>
                <a:lnTo>
                  <a:pt x="148" y="111"/>
                </a:lnTo>
                <a:lnTo>
                  <a:pt x="127" y="111"/>
                </a:lnTo>
                <a:lnTo>
                  <a:pt x="126" y="100"/>
                </a:lnTo>
                <a:lnTo>
                  <a:pt x="125" y="89"/>
                </a:lnTo>
                <a:lnTo>
                  <a:pt x="124" y="79"/>
                </a:lnTo>
                <a:lnTo>
                  <a:pt x="122" y="70"/>
                </a:lnTo>
                <a:lnTo>
                  <a:pt x="142" y="64"/>
                </a:lnTo>
                <a:close/>
                <a:moveTo>
                  <a:pt x="148" y="111"/>
                </a:moveTo>
                <a:lnTo>
                  <a:pt x="148" y="119"/>
                </a:lnTo>
                <a:lnTo>
                  <a:pt x="147" y="128"/>
                </a:lnTo>
                <a:lnTo>
                  <a:pt x="147" y="136"/>
                </a:lnTo>
                <a:lnTo>
                  <a:pt x="146" y="144"/>
                </a:lnTo>
                <a:lnTo>
                  <a:pt x="124" y="141"/>
                </a:lnTo>
                <a:lnTo>
                  <a:pt x="126" y="127"/>
                </a:lnTo>
                <a:lnTo>
                  <a:pt x="127" y="111"/>
                </a:lnTo>
                <a:lnTo>
                  <a:pt x="148" y="111"/>
                </a:lnTo>
                <a:close/>
                <a:moveTo>
                  <a:pt x="146" y="144"/>
                </a:moveTo>
                <a:lnTo>
                  <a:pt x="142" y="159"/>
                </a:lnTo>
                <a:lnTo>
                  <a:pt x="138" y="173"/>
                </a:lnTo>
                <a:lnTo>
                  <a:pt x="118" y="165"/>
                </a:lnTo>
                <a:lnTo>
                  <a:pt x="122" y="154"/>
                </a:lnTo>
                <a:lnTo>
                  <a:pt x="124" y="141"/>
                </a:lnTo>
                <a:lnTo>
                  <a:pt x="146" y="144"/>
                </a:lnTo>
                <a:close/>
                <a:moveTo>
                  <a:pt x="138" y="173"/>
                </a:moveTo>
                <a:lnTo>
                  <a:pt x="132" y="186"/>
                </a:lnTo>
                <a:lnTo>
                  <a:pt x="125" y="196"/>
                </a:lnTo>
                <a:lnTo>
                  <a:pt x="108" y="184"/>
                </a:lnTo>
                <a:lnTo>
                  <a:pt x="113" y="175"/>
                </a:lnTo>
                <a:lnTo>
                  <a:pt x="118" y="165"/>
                </a:lnTo>
                <a:lnTo>
                  <a:pt x="138" y="173"/>
                </a:lnTo>
                <a:close/>
                <a:moveTo>
                  <a:pt x="108" y="184"/>
                </a:moveTo>
                <a:lnTo>
                  <a:pt x="130" y="154"/>
                </a:lnTo>
                <a:lnTo>
                  <a:pt x="108" y="184"/>
                </a:lnTo>
                <a:lnTo>
                  <a:pt x="117" y="190"/>
                </a:lnTo>
                <a:lnTo>
                  <a:pt x="108" y="184"/>
                </a:lnTo>
                <a:close/>
                <a:moveTo>
                  <a:pt x="125" y="196"/>
                </a:moveTo>
                <a:lnTo>
                  <a:pt x="117" y="205"/>
                </a:lnTo>
                <a:lnTo>
                  <a:pt x="109" y="213"/>
                </a:lnTo>
                <a:lnTo>
                  <a:pt x="96" y="195"/>
                </a:lnTo>
                <a:lnTo>
                  <a:pt x="103" y="190"/>
                </a:lnTo>
                <a:lnTo>
                  <a:pt x="108" y="184"/>
                </a:lnTo>
                <a:lnTo>
                  <a:pt x="125" y="196"/>
                </a:lnTo>
                <a:close/>
                <a:moveTo>
                  <a:pt x="96" y="195"/>
                </a:moveTo>
                <a:lnTo>
                  <a:pt x="87" y="201"/>
                </a:lnTo>
                <a:lnTo>
                  <a:pt x="96" y="195"/>
                </a:lnTo>
                <a:lnTo>
                  <a:pt x="103" y="203"/>
                </a:lnTo>
                <a:lnTo>
                  <a:pt x="96" y="195"/>
                </a:lnTo>
                <a:close/>
                <a:moveTo>
                  <a:pt x="109" y="213"/>
                </a:moveTo>
                <a:lnTo>
                  <a:pt x="101" y="218"/>
                </a:lnTo>
                <a:lnTo>
                  <a:pt x="91" y="222"/>
                </a:lnTo>
                <a:lnTo>
                  <a:pt x="84" y="201"/>
                </a:lnTo>
                <a:lnTo>
                  <a:pt x="90" y="199"/>
                </a:lnTo>
                <a:lnTo>
                  <a:pt x="96" y="195"/>
                </a:lnTo>
                <a:lnTo>
                  <a:pt x="109" y="213"/>
                </a:lnTo>
                <a:close/>
                <a:moveTo>
                  <a:pt x="91" y="222"/>
                </a:moveTo>
                <a:lnTo>
                  <a:pt x="82" y="224"/>
                </a:lnTo>
                <a:lnTo>
                  <a:pt x="74" y="225"/>
                </a:lnTo>
                <a:lnTo>
                  <a:pt x="74" y="203"/>
                </a:lnTo>
                <a:lnTo>
                  <a:pt x="79" y="203"/>
                </a:lnTo>
                <a:lnTo>
                  <a:pt x="84" y="201"/>
                </a:lnTo>
                <a:lnTo>
                  <a:pt x="91" y="222"/>
                </a:lnTo>
                <a:close/>
                <a:moveTo>
                  <a:pt x="74" y="225"/>
                </a:moveTo>
                <a:lnTo>
                  <a:pt x="64" y="224"/>
                </a:lnTo>
                <a:lnTo>
                  <a:pt x="57" y="222"/>
                </a:lnTo>
                <a:lnTo>
                  <a:pt x="49" y="219"/>
                </a:lnTo>
                <a:lnTo>
                  <a:pt x="41" y="215"/>
                </a:lnTo>
                <a:lnTo>
                  <a:pt x="54" y="197"/>
                </a:lnTo>
                <a:lnTo>
                  <a:pt x="58" y="200"/>
                </a:lnTo>
                <a:lnTo>
                  <a:pt x="63" y="202"/>
                </a:lnTo>
                <a:lnTo>
                  <a:pt x="68" y="203"/>
                </a:lnTo>
                <a:lnTo>
                  <a:pt x="74" y="203"/>
                </a:lnTo>
                <a:lnTo>
                  <a:pt x="74" y="225"/>
                </a:lnTo>
                <a:close/>
                <a:moveTo>
                  <a:pt x="41" y="215"/>
                </a:moveTo>
                <a:lnTo>
                  <a:pt x="35" y="210"/>
                </a:lnTo>
                <a:lnTo>
                  <a:pt x="28" y="202"/>
                </a:lnTo>
                <a:lnTo>
                  <a:pt x="23" y="195"/>
                </a:lnTo>
                <a:lnTo>
                  <a:pt x="18" y="187"/>
                </a:lnTo>
                <a:lnTo>
                  <a:pt x="35" y="176"/>
                </a:lnTo>
                <a:lnTo>
                  <a:pt x="39" y="183"/>
                </a:lnTo>
                <a:lnTo>
                  <a:pt x="44" y="189"/>
                </a:lnTo>
                <a:lnTo>
                  <a:pt x="49" y="194"/>
                </a:lnTo>
                <a:lnTo>
                  <a:pt x="54" y="197"/>
                </a:lnTo>
                <a:lnTo>
                  <a:pt x="41" y="215"/>
                </a:lnTo>
                <a:close/>
                <a:moveTo>
                  <a:pt x="18" y="187"/>
                </a:moveTo>
                <a:lnTo>
                  <a:pt x="13" y="178"/>
                </a:lnTo>
                <a:lnTo>
                  <a:pt x="9" y="170"/>
                </a:lnTo>
                <a:lnTo>
                  <a:pt x="6" y="162"/>
                </a:lnTo>
                <a:lnTo>
                  <a:pt x="4" y="153"/>
                </a:lnTo>
                <a:lnTo>
                  <a:pt x="25" y="148"/>
                </a:lnTo>
                <a:lnTo>
                  <a:pt x="27" y="156"/>
                </a:lnTo>
                <a:lnTo>
                  <a:pt x="29" y="163"/>
                </a:lnTo>
                <a:lnTo>
                  <a:pt x="32" y="169"/>
                </a:lnTo>
                <a:lnTo>
                  <a:pt x="35" y="176"/>
                </a:lnTo>
                <a:lnTo>
                  <a:pt x="18" y="187"/>
                </a:lnTo>
                <a:close/>
                <a:moveTo>
                  <a:pt x="4" y="153"/>
                </a:moveTo>
                <a:lnTo>
                  <a:pt x="2" y="143"/>
                </a:lnTo>
                <a:lnTo>
                  <a:pt x="1" y="134"/>
                </a:lnTo>
                <a:lnTo>
                  <a:pt x="0" y="125"/>
                </a:lnTo>
                <a:lnTo>
                  <a:pt x="0" y="114"/>
                </a:lnTo>
                <a:lnTo>
                  <a:pt x="22" y="114"/>
                </a:lnTo>
                <a:lnTo>
                  <a:pt x="22" y="122"/>
                </a:lnTo>
                <a:lnTo>
                  <a:pt x="22" y="132"/>
                </a:lnTo>
                <a:lnTo>
                  <a:pt x="23" y="140"/>
                </a:lnTo>
                <a:lnTo>
                  <a:pt x="25" y="148"/>
                </a:lnTo>
                <a:lnTo>
                  <a:pt x="4" y="153"/>
                </a:lnTo>
                <a:close/>
                <a:moveTo>
                  <a:pt x="50" y="117"/>
                </a:moveTo>
                <a:lnTo>
                  <a:pt x="50" y="127"/>
                </a:lnTo>
                <a:lnTo>
                  <a:pt x="50" y="136"/>
                </a:lnTo>
                <a:lnTo>
                  <a:pt x="51" y="144"/>
                </a:lnTo>
                <a:lnTo>
                  <a:pt x="52" y="153"/>
                </a:lnTo>
                <a:lnTo>
                  <a:pt x="31" y="156"/>
                </a:lnTo>
                <a:lnTo>
                  <a:pt x="30" y="147"/>
                </a:lnTo>
                <a:lnTo>
                  <a:pt x="29" y="138"/>
                </a:lnTo>
                <a:lnTo>
                  <a:pt x="29" y="128"/>
                </a:lnTo>
                <a:lnTo>
                  <a:pt x="28" y="117"/>
                </a:lnTo>
                <a:lnTo>
                  <a:pt x="50" y="117"/>
                </a:lnTo>
                <a:close/>
                <a:moveTo>
                  <a:pt x="52" y="153"/>
                </a:moveTo>
                <a:lnTo>
                  <a:pt x="55" y="167"/>
                </a:lnTo>
                <a:lnTo>
                  <a:pt x="59" y="180"/>
                </a:lnTo>
                <a:lnTo>
                  <a:pt x="39" y="188"/>
                </a:lnTo>
                <a:lnTo>
                  <a:pt x="36" y="181"/>
                </a:lnTo>
                <a:lnTo>
                  <a:pt x="34" y="172"/>
                </a:lnTo>
                <a:lnTo>
                  <a:pt x="32" y="165"/>
                </a:lnTo>
                <a:lnTo>
                  <a:pt x="31" y="156"/>
                </a:lnTo>
                <a:lnTo>
                  <a:pt x="52" y="153"/>
                </a:lnTo>
                <a:close/>
                <a:moveTo>
                  <a:pt x="59" y="180"/>
                </a:moveTo>
                <a:lnTo>
                  <a:pt x="59" y="181"/>
                </a:lnTo>
                <a:lnTo>
                  <a:pt x="59" y="180"/>
                </a:lnTo>
                <a:lnTo>
                  <a:pt x="49" y="184"/>
                </a:lnTo>
                <a:lnTo>
                  <a:pt x="59" y="180"/>
                </a:lnTo>
                <a:close/>
                <a:moveTo>
                  <a:pt x="59" y="180"/>
                </a:moveTo>
                <a:lnTo>
                  <a:pt x="62" y="187"/>
                </a:lnTo>
                <a:lnTo>
                  <a:pt x="66" y="192"/>
                </a:lnTo>
                <a:lnTo>
                  <a:pt x="53" y="208"/>
                </a:lnTo>
                <a:lnTo>
                  <a:pt x="49" y="204"/>
                </a:lnTo>
                <a:lnTo>
                  <a:pt x="44" y="199"/>
                </a:lnTo>
                <a:lnTo>
                  <a:pt x="41" y="194"/>
                </a:lnTo>
                <a:lnTo>
                  <a:pt x="39" y="188"/>
                </a:lnTo>
                <a:lnTo>
                  <a:pt x="59" y="180"/>
                </a:lnTo>
                <a:close/>
                <a:moveTo>
                  <a:pt x="66" y="192"/>
                </a:moveTo>
                <a:lnTo>
                  <a:pt x="69" y="194"/>
                </a:lnTo>
                <a:lnTo>
                  <a:pt x="74" y="195"/>
                </a:lnTo>
                <a:lnTo>
                  <a:pt x="74" y="216"/>
                </a:lnTo>
                <a:lnTo>
                  <a:pt x="67" y="216"/>
                </a:lnTo>
                <a:lnTo>
                  <a:pt x="62" y="214"/>
                </a:lnTo>
                <a:lnTo>
                  <a:pt x="57" y="212"/>
                </a:lnTo>
                <a:lnTo>
                  <a:pt x="53" y="208"/>
                </a:lnTo>
                <a:lnTo>
                  <a:pt x="66" y="192"/>
                </a:lnTo>
                <a:close/>
                <a:moveTo>
                  <a:pt x="74" y="195"/>
                </a:moveTo>
                <a:lnTo>
                  <a:pt x="76" y="194"/>
                </a:lnTo>
                <a:lnTo>
                  <a:pt x="78" y="194"/>
                </a:lnTo>
                <a:lnTo>
                  <a:pt x="86" y="214"/>
                </a:lnTo>
                <a:lnTo>
                  <a:pt x="80" y="215"/>
                </a:lnTo>
                <a:lnTo>
                  <a:pt x="74" y="216"/>
                </a:lnTo>
                <a:lnTo>
                  <a:pt x="74" y="195"/>
                </a:lnTo>
                <a:close/>
                <a:moveTo>
                  <a:pt x="86" y="214"/>
                </a:moveTo>
                <a:lnTo>
                  <a:pt x="79" y="217"/>
                </a:lnTo>
                <a:lnTo>
                  <a:pt x="86" y="214"/>
                </a:lnTo>
                <a:lnTo>
                  <a:pt x="82" y="203"/>
                </a:lnTo>
                <a:lnTo>
                  <a:pt x="86" y="214"/>
                </a:lnTo>
                <a:close/>
                <a:moveTo>
                  <a:pt x="78" y="194"/>
                </a:moveTo>
                <a:lnTo>
                  <a:pt x="80" y="192"/>
                </a:lnTo>
                <a:lnTo>
                  <a:pt x="83" y="190"/>
                </a:lnTo>
                <a:lnTo>
                  <a:pt x="96" y="206"/>
                </a:lnTo>
                <a:lnTo>
                  <a:pt x="91" y="211"/>
                </a:lnTo>
                <a:lnTo>
                  <a:pt x="86" y="214"/>
                </a:lnTo>
                <a:lnTo>
                  <a:pt x="78" y="194"/>
                </a:lnTo>
                <a:close/>
                <a:moveTo>
                  <a:pt x="83" y="190"/>
                </a:moveTo>
                <a:lnTo>
                  <a:pt x="86" y="188"/>
                </a:lnTo>
                <a:lnTo>
                  <a:pt x="88" y="184"/>
                </a:lnTo>
                <a:lnTo>
                  <a:pt x="107" y="194"/>
                </a:lnTo>
                <a:lnTo>
                  <a:pt x="102" y="201"/>
                </a:lnTo>
                <a:lnTo>
                  <a:pt x="96" y="206"/>
                </a:lnTo>
                <a:lnTo>
                  <a:pt x="83" y="190"/>
                </a:lnTo>
                <a:close/>
                <a:moveTo>
                  <a:pt x="88" y="184"/>
                </a:moveTo>
                <a:lnTo>
                  <a:pt x="90" y="178"/>
                </a:lnTo>
                <a:lnTo>
                  <a:pt x="92" y="172"/>
                </a:lnTo>
                <a:lnTo>
                  <a:pt x="113" y="177"/>
                </a:lnTo>
                <a:lnTo>
                  <a:pt x="110" y="187"/>
                </a:lnTo>
                <a:lnTo>
                  <a:pt x="107" y="194"/>
                </a:lnTo>
                <a:lnTo>
                  <a:pt x="88" y="184"/>
                </a:lnTo>
                <a:close/>
                <a:moveTo>
                  <a:pt x="92" y="172"/>
                </a:moveTo>
                <a:lnTo>
                  <a:pt x="93" y="168"/>
                </a:lnTo>
                <a:lnTo>
                  <a:pt x="92" y="172"/>
                </a:lnTo>
                <a:lnTo>
                  <a:pt x="103" y="174"/>
                </a:lnTo>
                <a:lnTo>
                  <a:pt x="92" y="172"/>
                </a:lnTo>
                <a:close/>
                <a:moveTo>
                  <a:pt x="92" y="172"/>
                </a:moveTo>
                <a:lnTo>
                  <a:pt x="95" y="159"/>
                </a:lnTo>
                <a:lnTo>
                  <a:pt x="97" y="143"/>
                </a:lnTo>
                <a:lnTo>
                  <a:pt x="118" y="145"/>
                </a:lnTo>
                <a:lnTo>
                  <a:pt x="117" y="155"/>
                </a:lnTo>
                <a:lnTo>
                  <a:pt x="116" y="163"/>
                </a:lnTo>
                <a:lnTo>
                  <a:pt x="115" y="170"/>
                </a:lnTo>
                <a:lnTo>
                  <a:pt x="113" y="177"/>
                </a:lnTo>
                <a:lnTo>
                  <a:pt x="92" y="172"/>
                </a:lnTo>
                <a:close/>
                <a:moveTo>
                  <a:pt x="97" y="143"/>
                </a:moveTo>
                <a:lnTo>
                  <a:pt x="97" y="135"/>
                </a:lnTo>
                <a:lnTo>
                  <a:pt x="98" y="126"/>
                </a:lnTo>
                <a:lnTo>
                  <a:pt x="98" y="115"/>
                </a:lnTo>
                <a:lnTo>
                  <a:pt x="98" y="105"/>
                </a:lnTo>
                <a:lnTo>
                  <a:pt x="120" y="105"/>
                </a:lnTo>
                <a:lnTo>
                  <a:pt x="120" y="115"/>
                </a:lnTo>
                <a:lnTo>
                  <a:pt x="119" y="127"/>
                </a:lnTo>
                <a:lnTo>
                  <a:pt x="119" y="136"/>
                </a:lnTo>
                <a:lnTo>
                  <a:pt x="118" y="145"/>
                </a:lnTo>
                <a:lnTo>
                  <a:pt x="97" y="143"/>
                </a:lnTo>
                <a:close/>
                <a:moveTo>
                  <a:pt x="98" y="105"/>
                </a:moveTo>
                <a:lnTo>
                  <a:pt x="98" y="89"/>
                </a:lnTo>
                <a:lnTo>
                  <a:pt x="97" y="75"/>
                </a:lnTo>
                <a:lnTo>
                  <a:pt x="118" y="73"/>
                </a:lnTo>
                <a:lnTo>
                  <a:pt x="119" y="80"/>
                </a:lnTo>
                <a:lnTo>
                  <a:pt x="119" y="87"/>
                </a:lnTo>
                <a:lnTo>
                  <a:pt x="120" y="95"/>
                </a:lnTo>
                <a:lnTo>
                  <a:pt x="120" y="105"/>
                </a:lnTo>
                <a:lnTo>
                  <a:pt x="98" y="105"/>
                </a:lnTo>
                <a:close/>
                <a:moveTo>
                  <a:pt x="97" y="75"/>
                </a:moveTo>
                <a:lnTo>
                  <a:pt x="95" y="62"/>
                </a:lnTo>
                <a:lnTo>
                  <a:pt x="92" y="51"/>
                </a:lnTo>
                <a:lnTo>
                  <a:pt x="113" y="45"/>
                </a:lnTo>
                <a:lnTo>
                  <a:pt x="116" y="58"/>
                </a:lnTo>
                <a:lnTo>
                  <a:pt x="118" y="73"/>
                </a:lnTo>
                <a:lnTo>
                  <a:pt x="97" y="75"/>
                </a:lnTo>
                <a:close/>
                <a:moveTo>
                  <a:pt x="92" y="51"/>
                </a:moveTo>
                <a:lnTo>
                  <a:pt x="90" y="45"/>
                </a:lnTo>
                <a:lnTo>
                  <a:pt x="87" y="39"/>
                </a:lnTo>
                <a:lnTo>
                  <a:pt x="106" y="29"/>
                </a:lnTo>
                <a:lnTo>
                  <a:pt x="109" y="36"/>
                </a:lnTo>
                <a:lnTo>
                  <a:pt x="113" y="45"/>
                </a:lnTo>
                <a:lnTo>
                  <a:pt x="92" y="51"/>
                </a:lnTo>
                <a:close/>
                <a:moveTo>
                  <a:pt x="87" y="39"/>
                </a:moveTo>
                <a:lnTo>
                  <a:pt x="85" y="35"/>
                </a:lnTo>
                <a:lnTo>
                  <a:pt x="82" y="32"/>
                </a:lnTo>
                <a:lnTo>
                  <a:pt x="95" y="17"/>
                </a:lnTo>
                <a:lnTo>
                  <a:pt x="101" y="22"/>
                </a:lnTo>
                <a:lnTo>
                  <a:pt x="106" y="29"/>
                </a:lnTo>
                <a:lnTo>
                  <a:pt x="87" y="39"/>
                </a:lnTo>
                <a:close/>
                <a:moveTo>
                  <a:pt x="95" y="17"/>
                </a:moveTo>
                <a:lnTo>
                  <a:pt x="95" y="16"/>
                </a:lnTo>
                <a:lnTo>
                  <a:pt x="95" y="17"/>
                </a:lnTo>
                <a:lnTo>
                  <a:pt x="89" y="25"/>
                </a:lnTo>
                <a:lnTo>
                  <a:pt x="95" y="17"/>
                </a:lnTo>
                <a:close/>
                <a:moveTo>
                  <a:pt x="82" y="33"/>
                </a:moveTo>
                <a:lnTo>
                  <a:pt x="81" y="32"/>
                </a:lnTo>
                <a:lnTo>
                  <a:pt x="79" y="31"/>
                </a:lnTo>
                <a:lnTo>
                  <a:pt x="86" y="11"/>
                </a:lnTo>
                <a:lnTo>
                  <a:pt x="91" y="14"/>
                </a:lnTo>
                <a:lnTo>
                  <a:pt x="95" y="17"/>
                </a:lnTo>
                <a:lnTo>
                  <a:pt x="82" y="33"/>
                </a:lnTo>
                <a:close/>
                <a:moveTo>
                  <a:pt x="79" y="31"/>
                </a:moveTo>
                <a:lnTo>
                  <a:pt x="77" y="30"/>
                </a:lnTo>
                <a:lnTo>
                  <a:pt x="75" y="30"/>
                </a:lnTo>
                <a:lnTo>
                  <a:pt x="75" y="9"/>
                </a:lnTo>
                <a:lnTo>
                  <a:pt x="80" y="9"/>
                </a:lnTo>
                <a:lnTo>
                  <a:pt x="86" y="11"/>
                </a:lnTo>
                <a:lnTo>
                  <a:pt x="79" y="31"/>
                </a:lnTo>
                <a:close/>
                <a:moveTo>
                  <a:pt x="75" y="30"/>
                </a:moveTo>
                <a:lnTo>
                  <a:pt x="72" y="31"/>
                </a:lnTo>
                <a:lnTo>
                  <a:pt x="70" y="31"/>
                </a:lnTo>
                <a:lnTo>
                  <a:pt x="60" y="12"/>
                </a:lnTo>
                <a:lnTo>
                  <a:pt x="67" y="10"/>
                </a:lnTo>
                <a:lnTo>
                  <a:pt x="75" y="9"/>
                </a:lnTo>
                <a:lnTo>
                  <a:pt x="75" y="30"/>
                </a:lnTo>
                <a:close/>
                <a:moveTo>
                  <a:pt x="70" y="31"/>
                </a:moveTo>
                <a:lnTo>
                  <a:pt x="67" y="33"/>
                </a:lnTo>
                <a:lnTo>
                  <a:pt x="65" y="35"/>
                </a:lnTo>
                <a:lnTo>
                  <a:pt x="49" y="22"/>
                </a:lnTo>
                <a:lnTo>
                  <a:pt x="55" y="17"/>
                </a:lnTo>
                <a:lnTo>
                  <a:pt x="60" y="12"/>
                </a:lnTo>
                <a:lnTo>
                  <a:pt x="70" y="31"/>
                </a:lnTo>
                <a:close/>
                <a:moveTo>
                  <a:pt x="49" y="22"/>
                </a:moveTo>
                <a:lnTo>
                  <a:pt x="53" y="17"/>
                </a:lnTo>
                <a:lnTo>
                  <a:pt x="49" y="22"/>
                </a:lnTo>
                <a:lnTo>
                  <a:pt x="57" y="29"/>
                </a:lnTo>
                <a:lnTo>
                  <a:pt x="49" y="22"/>
                </a:lnTo>
                <a:close/>
                <a:moveTo>
                  <a:pt x="65" y="35"/>
                </a:moveTo>
                <a:lnTo>
                  <a:pt x="61" y="41"/>
                </a:lnTo>
                <a:lnTo>
                  <a:pt x="58" y="48"/>
                </a:lnTo>
                <a:lnTo>
                  <a:pt x="38" y="41"/>
                </a:lnTo>
                <a:lnTo>
                  <a:pt x="43" y="30"/>
                </a:lnTo>
                <a:lnTo>
                  <a:pt x="49" y="22"/>
                </a:lnTo>
                <a:lnTo>
                  <a:pt x="65" y="35"/>
                </a:lnTo>
                <a:close/>
                <a:moveTo>
                  <a:pt x="58" y="48"/>
                </a:moveTo>
                <a:lnTo>
                  <a:pt x="54" y="59"/>
                </a:lnTo>
                <a:lnTo>
                  <a:pt x="58" y="48"/>
                </a:lnTo>
                <a:lnTo>
                  <a:pt x="49" y="45"/>
                </a:lnTo>
                <a:lnTo>
                  <a:pt x="58" y="48"/>
                </a:lnTo>
                <a:close/>
                <a:moveTo>
                  <a:pt x="58" y="48"/>
                </a:moveTo>
                <a:lnTo>
                  <a:pt x="55" y="57"/>
                </a:lnTo>
                <a:lnTo>
                  <a:pt x="53" y="69"/>
                </a:lnTo>
                <a:lnTo>
                  <a:pt x="32" y="65"/>
                </a:lnTo>
                <a:lnTo>
                  <a:pt x="35" y="52"/>
                </a:lnTo>
                <a:lnTo>
                  <a:pt x="38" y="41"/>
                </a:lnTo>
                <a:lnTo>
                  <a:pt x="58" y="48"/>
                </a:lnTo>
                <a:close/>
                <a:moveTo>
                  <a:pt x="53" y="69"/>
                </a:moveTo>
                <a:lnTo>
                  <a:pt x="52" y="80"/>
                </a:lnTo>
                <a:lnTo>
                  <a:pt x="51" y="92"/>
                </a:lnTo>
                <a:lnTo>
                  <a:pt x="29" y="91"/>
                </a:lnTo>
                <a:lnTo>
                  <a:pt x="31" y="79"/>
                </a:lnTo>
                <a:lnTo>
                  <a:pt x="32" y="65"/>
                </a:lnTo>
                <a:lnTo>
                  <a:pt x="53" y="69"/>
                </a:lnTo>
                <a:close/>
                <a:moveTo>
                  <a:pt x="51" y="92"/>
                </a:moveTo>
                <a:lnTo>
                  <a:pt x="50" y="106"/>
                </a:lnTo>
                <a:lnTo>
                  <a:pt x="50" y="117"/>
                </a:lnTo>
                <a:lnTo>
                  <a:pt x="28" y="117"/>
                </a:lnTo>
                <a:lnTo>
                  <a:pt x="29" y="104"/>
                </a:lnTo>
                <a:lnTo>
                  <a:pt x="29" y="91"/>
                </a:lnTo>
                <a:lnTo>
                  <a:pt x="51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19" name="Freeform 127"/>
          <p:cNvSpPr>
            <a:spLocks/>
          </p:cNvSpPr>
          <p:nvPr/>
        </p:nvSpPr>
        <p:spPr bwMode="auto">
          <a:xfrm>
            <a:off x="106363" y="2573337"/>
            <a:ext cx="119062" cy="90488"/>
          </a:xfrm>
          <a:custGeom>
            <a:avLst/>
            <a:gdLst>
              <a:gd name="T0" fmla="*/ 101 w 224"/>
              <a:gd name="T1" fmla="*/ 106 h 170"/>
              <a:gd name="T2" fmla="*/ 100 w 224"/>
              <a:gd name="T3" fmla="*/ 58 h 170"/>
              <a:gd name="T4" fmla="*/ 97 w 224"/>
              <a:gd name="T5" fmla="*/ 47 h 170"/>
              <a:gd name="T6" fmla="*/ 90 w 224"/>
              <a:gd name="T7" fmla="*/ 41 h 170"/>
              <a:gd name="T8" fmla="*/ 78 w 224"/>
              <a:gd name="T9" fmla="*/ 36 h 170"/>
              <a:gd name="T10" fmla="*/ 70 w 224"/>
              <a:gd name="T11" fmla="*/ 29 h 170"/>
              <a:gd name="T12" fmla="*/ 145 w 224"/>
              <a:gd name="T13" fmla="*/ 35 h 170"/>
              <a:gd name="T14" fmla="*/ 134 w 224"/>
              <a:gd name="T15" fmla="*/ 36 h 170"/>
              <a:gd name="T16" fmla="*/ 127 w 224"/>
              <a:gd name="T17" fmla="*/ 38 h 170"/>
              <a:gd name="T18" fmla="*/ 117 w 224"/>
              <a:gd name="T19" fmla="*/ 47 h 170"/>
              <a:gd name="T20" fmla="*/ 114 w 224"/>
              <a:gd name="T21" fmla="*/ 64 h 170"/>
              <a:gd name="T22" fmla="*/ 185 w 224"/>
              <a:gd name="T23" fmla="*/ 106 h 170"/>
              <a:gd name="T24" fmla="*/ 208 w 224"/>
              <a:gd name="T25" fmla="*/ 103 h 170"/>
              <a:gd name="T26" fmla="*/ 215 w 224"/>
              <a:gd name="T27" fmla="*/ 96 h 170"/>
              <a:gd name="T28" fmla="*/ 219 w 224"/>
              <a:gd name="T29" fmla="*/ 81 h 170"/>
              <a:gd name="T30" fmla="*/ 224 w 224"/>
              <a:gd name="T31" fmla="*/ 73 h 170"/>
              <a:gd name="T32" fmla="*/ 219 w 224"/>
              <a:gd name="T33" fmla="*/ 170 h 170"/>
              <a:gd name="T34" fmla="*/ 218 w 224"/>
              <a:gd name="T35" fmla="*/ 155 h 170"/>
              <a:gd name="T36" fmla="*/ 214 w 224"/>
              <a:gd name="T37" fmla="*/ 145 h 170"/>
              <a:gd name="T38" fmla="*/ 207 w 224"/>
              <a:gd name="T39" fmla="*/ 140 h 170"/>
              <a:gd name="T40" fmla="*/ 194 w 224"/>
              <a:gd name="T41" fmla="*/ 138 h 170"/>
              <a:gd name="T42" fmla="*/ 39 w 224"/>
              <a:gd name="T43" fmla="*/ 138 h 170"/>
              <a:gd name="T44" fmla="*/ 17 w 224"/>
              <a:gd name="T45" fmla="*/ 140 h 170"/>
              <a:gd name="T46" fmla="*/ 10 w 224"/>
              <a:gd name="T47" fmla="*/ 146 h 170"/>
              <a:gd name="T48" fmla="*/ 6 w 224"/>
              <a:gd name="T49" fmla="*/ 162 h 170"/>
              <a:gd name="T50" fmla="*/ 0 w 224"/>
              <a:gd name="T51" fmla="*/ 170 h 170"/>
              <a:gd name="T52" fmla="*/ 49 w 224"/>
              <a:gd name="T53" fmla="*/ 0 h 170"/>
              <a:gd name="T54" fmla="*/ 42 w 224"/>
              <a:gd name="T55" fmla="*/ 8 h 170"/>
              <a:gd name="T56" fmla="*/ 30 w 224"/>
              <a:gd name="T57" fmla="*/ 13 h 170"/>
              <a:gd name="T58" fmla="*/ 23 w 224"/>
              <a:gd name="T59" fmla="*/ 18 h 170"/>
              <a:gd name="T60" fmla="*/ 18 w 224"/>
              <a:gd name="T61" fmla="*/ 26 h 170"/>
              <a:gd name="T62" fmla="*/ 14 w 224"/>
              <a:gd name="T63" fmla="*/ 35 h 170"/>
              <a:gd name="T64" fmla="*/ 12 w 224"/>
              <a:gd name="T65" fmla="*/ 47 h 170"/>
              <a:gd name="T66" fmla="*/ 12 w 224"/>
              <a:gd name="T67" fmla="*/ 106 h 1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4"/>
              <a:gd name="T103" fmla="*/ 0 h 170"/>
              <a:gd name="T104" fmla="*/ 224 w 224"/>
              <a:gd name="T105" fmla="*/ 170 h 17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4" h="170">
                <a:moveTo>
                  <a:pt x="12" y="106"/>
                </a:moveTo>
                <a:lnTo>
                  <a:pt x="101" y="106"/>
                </a:lnTo>
                <a:lnTo>
                  <a:pt x="101" y="64"/>
                </a:lnTo>
                <a:lnTo>
                  <a:pt x="100" y="58"/>
                </a:lnTo>
                <a:lnTo>
                  <a:pt x="99" y="53"/>
                </a:lnTo>
                <a:lnTo>
                  <a:pt x="97" y="47"/>
                </a:lnTo>
                <a:lnTo>
                  <a:pt x="94" y="44"/>
                </a:lnTo>
                <a:lnTo>
                  <a:pt x="90" y="41"/>
                </a:lnTo>
                <a:lnTo>
                  <a:pt x="85" y="38"/>
                </a:lnTo>
                <a:lnTo>
                  <a:pt x="78" y="36"/>
                </a:lnTo>
                <a:lnTo>
                  <a:pt x="70" y="35"/>
                </a:lnTo>
                <a:lnTo>
                  <a:pt x="70" y="29"/>
                </a:lnTo>
                <a:lnTo>
                  <a:pt x="145" y="29"/>
                </a:lnTo>
                <a:lnTo>
                  <a:pt x="145" y="35"/>
                </a:lnTo>
                <a:lnTo>
                  <a:pt x="140" y="35"/>
                </a:lnTo>
                <a:lnTo>
                  <a:pt x="134" y="36"/>
                </a:lnTo>
                <a:lnTo>
                  <a:pt x="130" y="37"/>
                </a:lnTo>
                <a:lnTo>
                  <a:pt x="127" y="38"/>
                </a:lnTo>
                <a:lnTo>
                  <a:pt x="121" y="42"/>
                </a:lnTo>
                <a:lnTo>
                  <a:pt x="117" y="47"/>
                </a:lnTo>
                <a:lnTo>
                  <a:pt x="115" y="55"/>
                </a:lnTo>
                <a:lnTo>
                  <a:pt x="114" y="64"/>
                </a:lnTo>
                <a:lnTo>
                  <a:pt x="114" y="106"/>
                </a:lnTo>
                <a:lnTo>
                  <a:pt x="185" y="106"/>
                </a:lnTo>
                <a:lnTo>
                  <a:pt x="199" y="104"/>
                </a:lnTo>
                <a:lnTo>
                  <a:pt x="208" y="103"/>
                </a:lnTo>
                <a:lnTo>
                  <a:pt x="212" y="100"/>
                </a:lnTo>
                <a:lnTo>
                  <a:pt x="215" y="96"/>
                </a:lnTo>
                <a:lnTo>
                  <a:pt x="218" y="89"/>
                </a:lnTo>
                <a:lnTo>
                  <a:pt x="219" y="81"/>
                </a:lnTo>
                <a:lnTo>
                  <a:pt x="219" y="73"/>
                </a:lnTo>
                <a:lnTo>
                  <a:pt x="224" y="73"/>
                </a:lnTo>
                <a:lnTo>
                  <a:pt x="224" y="170"/>
                </a:lnTo>
                <a:lnTo>
                  <a:pt x="219" y="170"/>
                </a:lnTo>
                <a:lnTo>
                  <a:pt x="219" y="162"/>
                </a:lnTo>
                <a:lnTo>
                  <a:pt x="218" y="155"/>
                </a:lnTo>
                <a:lnTo>
                  <a:pt x="217" y="149"/>
                </a:lnTo>
                <a:lnTo>
                  <a:pt x="214" y="145"/>
                </a:lnTo>
                <a:lnTo>
                  <a:pt x="211" y="141"/>
                </a:lnTo>
                <a:lnTo>
                  <a:pt x="207" y="140"/>
                </a:lnTo>
                <a:lnTo>
                  <a:pt x="201" y="139"/>
                </a:lnTo>
                <a:lnTo>
                  <a:pt x="194" y="138"/>
                </a:lnTo>
                <a:lnTo>
                  <a:pt x="185" y="138"/>
                </a:lnTo>
                <a:lnTo>
                  <a:pt x="39" y="138"/>
                </a:lnTo>
                <a:lnTo>
                  <a:pt x="25" y="138"/>
                </a:lnTo>
                <a:lnTo>
                  <a:pt x="17" y="140"/>
                </a:lnTo>
                <a:lnTo>
                  <a:pt x="14" y="142"/>
                </a:lnTo>
                <a:lnTo>
                  <a:pt x="10" y="146"/>
                </a:lnTo>
                <a:lnTo>
                  <a:pt x="7" y="153"/>
                </a:lnTo>
                <a:lnTo>
                  <a:pt x="6" y="162"/>
                </a:lnTo>
                <a:lnTo>
                  <a:pt x="6" y="170"/>
                </a:lnTo>
                <a:lnTo>
                  <a:pt x="0" y="170"/>
                </a:lnTo>
                <a:lnTo>
                  <a:pt x="0" y="2"/>
                </a:lnTo>
                <a:lnTo>
                  <a:pt x="49" y="0"/>
                </a:lnTo>
                <a:lnTo>
                  <a:pt x="49" y="6"/>
                </a:lnTo>
                <a:lnTo>
                  <a:pt x="42" y="8"/>
                </a:lnTo>
                <a:lnTo>
                  <a:pt x="35" y="10"/>
                </a:lnTo>
                <a:lnTo>
                  <a:pt x="30" y="13"/>
                </a:lnTo>
                <a:lnTo>
                  <a:pt x="26" y="15"/>
                </a:lnTo>
                <a:lnTo>
                  <a:pt x="23" y="18"/>
                </a:lnTo>
                <a:lnTo>
                  <a:pt x="20" y="23"/>
                </a:lnTo>
                <a:lnTo>
                  <a:pt x="18" y="26"/>
                </a:lnTo>
                <a:lnTo>
                  <a:pt x="16" y="30"/>
                </a:lnTo>
                <a:lnTo>
                  <a:pt x="14" y="35"/>
                </a:lnTo>
                <a:lnTo>
                  <a:pt x="12" y="40"/>
                </a:lnTo>
                <a:lnTo>
                  <a:pt x="12" y="47"/>
                </a:lnTo>
                <a:lnTo>
                  <a:pt x="12" y="56"/>
                </a:lnTo>
                <a:lnTo>
                  <a:pt x="12" y="10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20" name="Freeform 128"/>
          <p:cNvSpPr>
            <a:spLocks/>
          </p:cNvSpPr>
          <p:nvPr/>
        </p:nvSpPr>
        <p:spPr bwMode="auto">
          <a:xfrm>
            <a:off x="104775" y="2498725"/>
            <a:ext cx="120650" cy="46037"/>
          </a:xfrm>
          <a:custGeom>
            <a:avLst/>
            <a:gdLst>
              <a:gd name="T0" fmla="*/ 27 w 229"/>
              <a:gd name="T1" fmla="*/ 88 h 88"/>
              <a:gd name="T2" fmla="*/ 0 w 229"/>
              <a:gd name="T3" fmla="*/ 34 h 88"/>
              <a:gd name="T4" fmla="*/ 0 w 229"/>
              <a:gd name="T5" fmla="*/ 28 h 88"/>
              <a:gd name="T6" fmla="*/ 190 w 229"/>
              <a:gd name="T7" fmla="*/ 28 h 88"/>
              <a:gd name="T8" fmla="*/ 205 w 229"/>
              <a:gd name="T9" fmla="*/ 28 h 88"/>
              <a:gd name="T10" fmla="*/ 214 w 229"/>
              <a:gd name="T11" fmla="*/ 27 h 88"/>
              <a:gd name="T12" fmla="*/ 218 w 229"/>
              <a:gd name="T13" fmla="*/ 24 h 88"/>
              <a:gd name="T14" fmla="*/ 221 w 229"/>
              <a:gd name="T15" fmla="*/ 20 h 88"/>
              <a:gd name="T16" fmla="*/ 223 w 229"/>
              <a:gd name="T17" fmla="*/ 12 h 88"/>
              <a:gd name="T18" fmla="*/ 224 w 229"/>
              <a:gd name="T19" fmla="*/ 0 h 88"/>
              <a:gd name="T20" fmla="*/ 229 w 229"/>
              <a:gd name="T21" fmla="*/ 0 h 88"/>
              <a:gd name="T22" fmla="*/ 229 w 229"/>
              <a:gd name="T23" fmla="*/ 85 h 88"/>
              <a:gd name="T24" fmla="*/ 224 w 229"/>
              <a:gd name="T25" fmla="*/ 85 h 88"/>
              <a:gd name="T26" fmla="*/ 223 w 229"/>
              <a:gd name="T27" fmla="*/ 71 h 88"/>
              <a:gd name="T28" fmla="*/ 221 w 229"/>
              <a:gd name="T29" fmla="*/ 64 h 88"/>
              <a:gd name="T30" fmla="*/ 218 w 229"/>
              <a:gd name="T31" fmla="*/ 60 h 88"/>
              <a:gd name="T32" fmla="*/ 215 w 229"/>
              <a:gd name="T33" fmla="*/ 58 h 88"/>
              <a:gd name="T34" fmla="*/ 206 w 229"/>
              <a:gd name="T35" fmla="*/ 56 h 88"/>
              <a:gd name="T36" fmla="*/ 190 w 229"/>
              <a:gd name="T37" fmla="*/ 56 h 88"/>
              <a:gd name="T38" fmla="*/ 68 w 229"/>
              <a:gd name="T39" fmla="*/ 56 h 88"/>
              <a:gd name="T40" fmla="*/ 58 w 229"/>
              <a:gd name="T41" fmla="*/ 56 h 88"/>
              <a:gd name="T42" fmla="*/ 49 w 229"/>
              <a:gd name="T43" fmla="*/ 56 h 88"/>
              <a:gd name="T44" fmla="*/ 41 w 229"/>
              <a:gd name="T45" fmla="*/ 57 h 88"/>
              <a:gd name="T46" fmla="*/ 37 w 229"/>
              <a:gd name="T47" fmla="*/ 57 h 88"/>
              <a:gd name="T48" fmla="*/ 33 w 229"/>
              <a:gd name="T49" fmla="*/ 59 h 88"/>
              <a:gd name="T50" fmla="*/ 29 w 229"/>
              <a:gd name="T51" fmla="*/ 61 h 88"/>
              <a:gd name="T52" fmla="*/ 28 w 229"/>
              <a:gd name="T53" fmla="*/ 65 h 88"/>
              <a:gd name="T54" fmla="*/ 27 w 229"/>
              <a:gd name="T55" fmla="*/ 69 h 88"/>
              <a:gd name="T56" fmla="*/ 28 w 229"/>
              <a:gd name="T57" fmla="*/ 76 h 88"/>
              <a:gd name="T58" fmla="*/ 32 w 229"/>
              <a:gd name="T59" fmla="*/ 86 h 88"/>
              <a:gd name="T60" fmla="*/ 27 w 229"/>
              <a:gd name="T61" fmla="*/ 88 h 8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29"/>
              <a:gd name="T94" fmla="*/ 0 h 88"/>
              <a:gd name="T95" fmla="*/ 229 w 229"/>
              <a:gd name="T96" fmla="*/ 88 h 8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29" h="88">
                <a:moveTo>
                  <a:pt x="27" y="88"/>
                </a:moveTo>
                <a:lnTo>
                  <a:pt x="0" y="34"/>
                </a:lnTo>
                <a:lnTo>
                  <a:pt x="0" y="28"/>
                </a:lnTo>
                <a:lnTo>
                  <a:pt x="190" y="28"/>
                </a:lnTo>
                <a:lnTo>
                  <a:pt x="205" y="28"/>
                </a:lnTo>
                <a:lnTo>
                  <a:pt x="214" y="27"/>
                </a:lnTo>
                <a:lnTo>
                  <a:pt x="218" y="24"/>
                </a:lnTo>
                <a:lnTo>
                  <a:pt x="221" y="20"/>
                </a:lnTo>
                <a:lnTo>
                  <a:pt x="223" y="12"/>
                </a:lnTo>
                <a:lnTo>
                  <a:pt x="224" y="0"/>
                </a:lnTo>
                <a:lnTo>
                  <a:pt x="229" y="0"/>
                </a:lnTo>
                <a:lnTo>
                  <a:pt x="229" y="85"/>
                </a:lnTo>
                <a:lnTo>
                  <a:pt x="224" y="85"/>
                </a:lnTo>
                <a:lnTo>
                  <a:pt x="223" y="71"/>
                </a:lnTo>
                <a:lnTo>
                  <a:pt x="221" y="64"/>
                </a:lnTo>
                <a:lnTo>
                  <a:pt x="218" y="60"/>
                </a:lnTo>
                <a:lnTo>
                  <a:pt x="215" y="58"/>
                </a:lnTo>
                <a:lnTo>
                  <a:pt x="206" y="56"/>
                </a:lnTo>
                <a:lnTo>
                  <a:pt x="190" y="56"/>
                </a:lnTo>
                <a:lnTo>
                  <a:pt x="68" y="56"/>
                </a:lnTo>
                <a:lnTo>
                  <a:pt x="58" y="56"/>
                </a:lnTo>
                <a:lnTo>
                  <a:pt x="49" y="56"/>
                </a:lnTo>
                <a:lnTo>
                  <a:pt x="41" y="57"/>
                </a:lnTo>
                <a:lnTo>
                  <a:pt x="37" y="57"/>
                </a:lnTo>
                <a:lnTo>
                  <a:pt x="33" y="59"/>
                </a:lnTo>
                <a:lnTo>
                  <a:pt x="29" y="61"/>
                </a:lnTo>
                <a:lnTo>
                  <a:pt x="28" y="65"/>
                </a:lnTo>
                <a:lnTo>
                  <a:pt x="27" y="69"/>
                </a:lnTo>
                <a:lnTo>
                  <a:pt x="28" y="76"/>
                </a:lnTo>
                <a:lnTo>
                  <a:pt x="32" y="86"/>
                </a:lnTo>
                <a:lnTo>
                  <a:pt x="27" y="8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21" name="Freeform 129"/>
          <p:cNvSpPr>
            <a:spLocks/>
          </p:cNvSpPr>
          <p:nvPr/>
        </p:nvSpPr>
        <p:spPr bwMode="auto">
          <a:xfrm>
            <a:off x="101600" y="2374900"/>
            <a:ext cx="161925" cy="49212"/>
          </a:xfrm>
          <a:custGeom>
            <a:avLst/>
            <a:gdLst>
              <a:gd name="T0" fmla="*/ 303 w 308"/>
              <a:gd name="T1" fmla="*/ 0 h 92"/>
              <a:gd name="T2" fmla="*/ 308 w 308"/>
              <a:gd name="T3" fmla="*/ 0 h 92"/>
              <a:gd name="T4" fmla="*/ 302 w 308"/>
              <a:gd name="T5" fmla="*/ 12 h 92"/>
              <a:gd name="T6" fmla="*/ 294 w 308"/>
              <a:gd name="T7" fmla="*/ 23 h 92"/>
              <a:gd name="T8" fmla="*/ 287 w 308"/>
              <a:gd name="T9" fmla="*/ 32 h 92"/>
              <a:gd name="T10" fmla="*/ 279 w 308"/>
              <a:gd name="T11" fmla="*/ 42 h 92"/>
              <a:gd name="T12" fmla="*/ 266 w 308"/>
              <a:gd name="T13" fmla="*/ 53 h 92"/>
              <a:gd name="T14" fmla="*/ 253 w 308"/>
              <a:gd name="T15" fmla="*/ 62 h 92"/>
              <a:gd name="T16" fmla="*/ 238 w 308"/>
              <a:gd name="T17" fmla="*/ 72 h 92"/>
              <a:gd name="T18" fmla="*/ 222 w 308"/>
              <a:gd name="T19" fmla="*/ 78 h 92"/>
              <a:gd name="T20" fmla="*/ 205 w 308"/>
              <a:gd name="T21" fmla="*/ 84 h 92"/>
              <a:gd name="T22" fmla="*/ 188 w 308"/>
              <a:gd name="T23" fmla="*/ 88 h 92"/>
              <a:gd name="T24" fmla="*/ 172 w 308"/>
              <a:gd name="T25" fmla="*/ 91 h 92"/>
              <a:gd name="T26" fmla="*/ 154 w 308"/>
              <a:gd name="T27" fmla="*/ 92 h 92"/>
              <a:gd name="T28" fmla="*/ 142 w 308"/>
              <a:gd name="T29" fmla="*/ 92 h 92"/>
              <a:gd name="T30" fmla="*/ 129 w 308"/>
              <a:gd name="T31" fmla="*/ 89 h 92"/>
              <a:gd name="T32" fmla="*/ 117 w 308"/>
              <a:gd name="T33" fmla="*/ 87 h 92"/>
              <a:gd name="T34" fmla="*/ 105 w 308"/>
              <a:gd name="T35" fmla="*/ 85 h 92"/>
              <a:gd name="T36" fmla="*/ 94 w 308"/>
              <a:gd name="T37" fmla="*/ 81 h 92"/>
              <a:gd name="T38" fmla="*/ 83 w 308"/>
              <a:gd name="T39" fmla="*/ 77 h 92"/>
              <a:gd name="T40" fmla="*/ 71 w 308"/>
              <a:gd name="T41" fmla="*/ 72 h 92"/>
              <a:gd name="T42" fmla="*/ 61 w 308"/>
              <a:gd name="T43" fmla="*/ 66 h 92"/>
              <a:gd name="T44" fmla="*/ 50 w 308"/>
              <a:gd name="T45" fmla="*/ 59 h 92"/>
              <a:gd name="T46" fmla="*/ 41 w 308"/>
              <a:gd name="T47" fmla="*/ 52 h 92"/>
              <a:gd name="T48" fmla="*/ 32 w 308"/>
              <a:gd name="T49" fmla="*/ 45 h 92"/>
              <a:gd name="T50" fmla="*/ 25 w 308"/>
              <a:gd name="T51" fmla="*/ 37 h 92"/>
              <a:gd name="T52" fmla="*/ 17 w 308"/>
              <a:gd name="T53" fmla="*/ 28 h 92"/>
              <a:gd name="T54" fmla="*/ 10 w 308"/>
              <a:gd name="T55" fmla="*/ 19 h 92"/>
              <a:gd name="T56" fmla="*/ 5 w 308"/>
              <a:gd name="T57" fmla="*/ 10 h 92"/>
              <a:gd name="T58" fmla="*/ 0 w 308"/>
              <a:gd name="T59" fmla="*/ 0 h 92"/>
              <a:gd name="T60" fmla="*/ 7 w 308"/>
              <a:gd name="T61" fmla="*/ 0 h 92"/>
              <a:gd name="T62" fmla="*/ 13 w 308"/>
              <a:gd name="T63" fmla="*/ 10 h 92"/>
              <a:gd name="T64" fmla="*/ 20 w 308"/>
              <a:gd name="T65" fmla="*/ 19 h 92"/>
              <a:gd name="T66" fmla="*/ 29 w 308"/>
              <a:gd name="T67" fmla="*/ 26 h 92"/>
              <a:gd name="T68" fmla="*/ 38 w 308"/>
              <a:gd name="T69" fmla="*/ 33 h 92"/>
              <a:gd name="T70" fmla="*/ 48 w 308"/>
              <a:gd name="T71" fmla="*/ 40 h 92"/>
              <a:gd name="T72" fmla="*/ 60 w 308"/>
              <a:gd name="T73" fmla="*/ 45 h 92"/>
              <a:gd name="T74" fmla="*/ 73 w 308"/>
              <a:gd name="T75" fmla="*/ 49 h 92"/>
              <a:gd name="T76" fmla="*/ 87 w 308"/>
              <a:gd name="T77" fmla="*/ 53 h 92"/>
              <a:gd name="T78" fmla="*/ 102 w 308"/>
              <a:gd name="T79" fmla="*/ 56 h 92"/>
              <a:gd name="T80" fmla="*/ 118 w 308"/>
              <a:gd name="T81" fmla="*/ 58 h 92"/>
              <a:gd name="T82" fmla="*/ 133 w 308"/>
              <a:gd name="T83" fmla="*/ 59 h 92"/>
              <a:gd name="T84" fmla="*/ 150 w 308"/>
              <a:gd name="T85" fmla="*/ 59 h 92"/>
              <a:gd name="T86" fmla="*/ 168 w 308"/>
              <a:gd name="T87" fmla="*/ 59 h 92"/>
              <a:gd name="T88" fmla="*/ 183 w 308"/>
              <a:gd name="T89" fmla="*/ 58 h 92"/>
              <a:gd name="T90" fmla="*/ 200 w 308"/>
              <a:gd name="T91" fmla="*/ 56 h 92"/>
              <a:gd name="T92" fmla="*/ 214 w 308"/>
              <a:gd name="T93" fmla="*/ 54 h 92"/>
              <a:gd name="T94" fmla="*/ 226 w 308"/>
              <a:gd name="T95" fmla="*/ 52 h 92"/>
              <a:gd name="T96" fmla="*/ 235 w 308"/>
              <a:gd name="T97" fmla="*/ 49 h 92"/>
              <a:gd name="T98" fmla="*/ 243 w 308"/>
              <a:gd name="T99" fmla="*/ 47 h 92"/>
              <a:gd name="T100" fmla="*/ 251 w 308"/>
              <a:gd name="T101" fmla="*/ 44 h 92"/>
              <a:gd name="T102" fmla="*/ 258 w 308"/>
              <a:gd name="T103" fmla="*/ 41 h 92"/>
              <a:gd name="T104" fmla="*/ 265 w 308"/>
              <a:gd name="T105" fmla="*/ 37 h 92"/>
              <a:gd name="T106" fmla="*/ 271 w 308"/>
              <a:gd name="T107" fmla="*/ 32 h 92"/>
              <a:gd name="T108" fmla="*/ 278 w 308"/>
              <a:gd name="T109" fmla="*/ 27 h 92"/>
              <a:gd name="T110" fmla="*/ 284 w 308"/>
              <a:gd name="T111" fmla="*/ 21 h 92"/>
              <a:gd name="T112" fmla="*/ 290 w 308"/>
              <a:gd name="T113" fmla="*/ 15 h 92"/>
              <a:gd name="T114" fmla="*/ 296 w 308"/>
              <a:gd name="T115" fmla="*/ 8 h 92"/>
              <a:gd name="T116" fmla="*/ 303 w 308"/>
              <a:gd name="T117" fmla="*/ 0 h 9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08"/>
              <a:gd name="T178" fmla="*/ 0 h 92"/>
              <a:gd name="T179" fmla="*/ 308 w 308"/>
              <a:gd name="T180" fmla="*/ 92 h 9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08" h="92">
                <a:moveTo>
                  <a:pt x="303" y="0"/>
                </a:moveTo>
                <a:lnTo>
                  <a:pt x="308" y="0"/>
                </a:lnTo>
                <a:lnTo>
                  <a:pt x="302" y="12"/>
                </a:lnTo>
                <a:lnTo>
                  <a:pt x="294" y="23"/>
                </a:lnTo>
                <a:lnTo>
                  <a:pt x="287" y="32"/>
                </a:lnTo>
                <a:lnTo>
                  <a:pt x="279" y="42"/>
                </a:lnTo>
                <a:lnTo>
                  <a:pt x="266" y="53"/>
                </a:lnTo>
                <a:lnTo>
                  <a:pt x="253" y="62"/>
                </a:lnTo>
                <a:lnTo>
                  <a:pt x="238" y="72"/>
                </a:lnTo>
                <a:lnTo>
                  <a:pt x="222" y="78"/>
                </a:lnTo>
                <a:lnTo>
                  <a:pt x="205" y="84"/>
                </a:lnTo>
                <a:lnTo>
                  <a:pt x="188" y="88"/>
                </a:lnTo>
                <a:lnTo>
                  <a:pt x="172" y="91"/>
                </a:lnTo>
                <a:lnTo>
                  <a:pt x="154" y="92"/>
                </a:lnTo>
                <a:lnTo>
                  <a:pt x="142" y="92"/>
                </a:lnTo>
                <a:lnTo>
                  <a:pt x="129" y="89"/>
                </a:lnTo>
                <a:lnTo>
                  <a:pt x="117" y="87"/>
                </a:lnTo>
                <a:lnTo>
                  <a:pt x="105" y="85"/>
                </a:lnTo>
                <a:lnTo>
                  <a:pt x="94" y="81"/>
                </a:lnTo>
                <a:lnTo>
                  <a:pt x="83" y="77"/>
                </a:lnTo>
                <a:lnTo>
                  <a:pt x="71" y="72"/>
                </a:lnTo>
                <a:lnTo>
                  <a:pt x="61" y="66"/>
                </a:lnTo>
                <a:lnTo>
                  <a:pt x="50" y="59"/>
                </a:lnTo>
                <a:lnTo>
                  <a:pt x="41" y="52"/>
                </a:lnTo>
                <a:lnTo>
                  <a:pt x="32" y="45"/>
                </a:lnTo>
                <a:lnTo>
                  <a:pt x="25" y="37"/>
                </a:lnTo>
                <a:lnTo>
                  <a:pt x="17" y="28"/>
                </a:lnTo>
                <a:lnTo>
                  <a:pt x="10" y="19"/>
                </a:lnTo>
                <a:lnTo>
                  <a:pt x="5" y="10"/>
                </a:lnTo>
                <a:lnTo>
                  <a:pt x="0" y="0"/>
                </a:lnTo>
                <a:lnTo>
                  <a:pt x="7" y="0"/>
                </a:lnTo>
                <a:lnTo>
                  <a:pt x="13" y="10"/>
                </a:lnTo>
                <a:lnTo>
                  <a:pt x="20" y="19"/>
                </a:lnTo>
                <a:lnTo>
                  <a:pt x="29" y="26"/>
                </a:lnTo>
                <a:lnTo>
                  <a:pt x="38" y="33"/>
                </a:lnTo>
                <a:lnTo>
                  <a:pt x="48" y="40"/>
                </a:lnTo>
                <a:lnTo>
                  <a:pt x="60" y="45"/>
                </a:lnTo>
                <a:lnTo>
                  <a:pt x="73" y="49"/>
                </a:lnTo>
                <a:lnTo>
                  <a:pt x="87" y="53"/>
                </a:lnTo>
                <a:lnTo>
                  <a:pt x="102" y="56"/>
                </a:lnTo>
                <a:lnTo>
                  <a:pt x="118" y="58"/>
                </a:lnTo>
                <a:lnTo>
                  <a:pt x="133" y="59"/>
                </a:lnTo>
                <a:lnTo>
                  <a:pt x="150" y="59"/>
                </a:lnTo>
                <a:lnTo>
                  <a:pt x="168" y="59"/>
                </a:lnTo>
                <a:lnTo>
                  <a:pt x="183" y="58"/>
                </a:lnTo>
                <a:lnTo>
                  <a:pt x="200" y="56"/>
                </a:lnTo>
                <a:lnTo>
                  <a:pt x="214" y="54"/>
                </a:lnTo>
                <a:lnTo>
                  <a:pt x="226" y="52"/>
                </a:lnTo>
                <a:lnTo>
                  <a:pt x="235" y="49"/>
                </a:lnTo>
                <a:lnTo>
                  <a:pt x="243" y="47"/>
                </a:lnTo>
                <a:lnTo>
                  <a:pt x="251" y="44"/>
                </a:lnTo>
                <a:lnTo>
                  <a:pt x="258" y="41"/>
                </a:lnTo>
                <a:lnTo>
                  <a:pt x="265" y="37"/>
                </a:lnTo>
                <a:lnTo>
                  <a:pt x="271" y="32"/>
                </a:lnTo>
                <a:lnTo>
                  <a:pt x="278" y="27"/>
                </a:lnTo>
                <a:lnTo>
                  <a:pt x="284" y="21"/>
                </a:lnTo>
                <a:lnTo>
                  <a:pt x="290" y="15"/>
                </a:lnTo>
                <a:lnTo>
                  <a:pt x="296" y="8"/>
                </a:lnTo>
                <a:lnTo>
                  <a:pt x="303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22" name="Freeform 130"/>
          <p:cNvSpPr>
            <a:spLocks noEditPoints="1"/>
          </p:cNvSpPr>
          <p:nvPr/>
        </p:nvSpPr>
        <p:spPr bwMode="auto">
          <a:xfrm>
            <a:off x="106363" y="2260600"/>
            <a:ext cx="119062" cy="107950"/>
          </a:xfrm>
          <a:custGeom>
            <a:avLst/>
            <a:gdLst>
              <a:gd name="T0" fmla="*/ 116 w 224"/>
              <a:gd name="T1" fmla="*/ 31 h 203"/>
              <a:gd name="T2" fmla="*/ 130 w 224"/>
              <a:gd name="T3" fmla="*/ 13 h 203"/>
              <a:gd name="T4" fmla="*/ 143 w 224"/>
              <a:gd name="T5" fmla="*/ 5 h 203"/>
              <a:gd name="T6" fmla="*/ 158 w 224"/>
              <a:gd name="T7" fmla="*/ 0 h 203"/>
              <a:gd name="T8" fmla="*/ 180 w 224"/>
              <a:gd name="T9" fmla="*/ 4 h 203"/>
              <a:gd name="T10" fmla="*/ 202 w 224"/>
              <a:gd name="T11" fmla="*/ 17 h 203"/>
              <a:gd name="T12" fmla="*/ 218 w 224"/>
              <a:gd name="T13" fmla="*/ 40 h 203"/>
              <a:gd name="T14" fmla="*/ 224 w 224"/>
              <a:gd name="T15" fmla="*/ 79 h 203"/>
              <a:gd name="T16" fmla="*/ 219 w 224"/>
              <a:gd name="T17" fmla="*/ 203 h 203"/>
              <a:gd name="T18" fmla="*/ 216 w 224"/>
              <a:gd name="T19" fmla="*/ 182 h 203"/>
              <a:gd name="T20" fmla="*/ 205 w 224"/>
              <a:gd name="T21" fmla="*/ 173 h 203"/>
              <a:gd name="T22" fmla="*/ 185 w 224"/>
              <a:gd name="T23" fmla="*/ 171 h 203"/>
              <a:gd name="T24" fmla="*/ 23 w 224"/>
              <a:gd name="T25" fmla="*/ 172 h 203"/>
              <a:gd name="T26" fmla="*/ 10 w 224"/>
              <a:gd name="T27" fmla="*/ 179 h 203"/>
              <a:gd name="T28" fmla="*/ 6 w 224"/>
              <a:gd name="T29" fmla="*/ 194 h 203"/>
              <a:gd name="T30" fmla="*/ 0 w 224"/>
              <a:gd name="T31" fmla="*/ 105 h 203"/>
              <a:gd name="T32" fmla="*/ 2 w 224"/>
              <a:gd name="T33" fmla="*/ 71 h 203"/>
              <a:gd name="T34" fmla="*/ 12 w 224"/>
              <a:gd name="T35" fmla="*/ 40 h 203"/>
              <a:gd name="T36" fmla="*/ 33 w 224"/>
              <a:gd name="T37" fmla="*/ 18 h 203"/>
              <a:gd name="T38" fmla="*/ 60 w 224"/>
              <a:gd name="T39" fmla="*/ 11 h 203"/>
              <a:gd name="T40" fmla="*/ 83 w 224"/>
              <a:gd name="T41" fmla="*/ 17 h 203"/>
              <a:gd name="T42" fmla="*/ 102 w 224"/>
              <a:gd name="T43" fmla="*/ 34 h 203"/>
              <a:gd name="T44" fmla="*/ 101 w 224"/>
              <a:gd name="T45" fmla="*/ 138 h 203"/>
              <a:gd name="T46" fmla="*/ 103 w 224"/>
              <a:gd name="T47" fmla="*/ 116 h 203"/>
              <a:gd name="T48" fmla="*/ 102 w 224"/>
              <a:gd name="T49" fmla="*/ 86 h 203"/>
              <a:gd name="T50" fmla="*/ 95 w 224"/>
              <a:gd name="T51" fmla="*/ 65 h 203"/>
              <a:gd name="T52" fmla="*/ 82 w 224"/>
              <a:gd name="T53" fmla="*/ 52 h 203"/>
              <a:gd name="T54" fmla="*/ 64 w 224"/>
              <a:gd name="T55" fmla="*/ 46 h 203"/>
              <a:gd name="T56" fmla="*/ 49 w 224"/>
              <a:gd name="T57" fmla="*/ 46 h 203"/>
              <a:gd name="T58" fmla="*/ 32 w 224"/>
              <a:gd name="T59" fmla="*/ 54 h 203"/>
              <a:gd name="T60" fmla="*/ 19 w 224"/>
              <a:gd name="T61" fmla="*/ 71 h 203"/>
              <a:gd name="T62" fmla="*/ 11 w 224"/>
              <a:gd name="T63" fmla="*/ 94 h 203"/>
              <a:gd name="T64" fmla="*/ 15 w 224"/>
              <a:gd name="T65" fmla="*/ 138 h 203"/>
              <a:gd name="T66" fmla="*/ 211 w 224"/>
              <a:gd name="T67" fmla="*/ 129 h 203"/>
              <a:gd name="T68" fmla="*/ 213 w 224"/>
              <a:gd name="T69" fmla="*/ 100 h 203"/>
              <a:gd name="T70" fmla="*/ 208 w 224"/>
              <a:gd name="T71" fmla="*/ 69 h 203"/>
              <a:gd name="T72" fmla="*/ 199 w 224"/>
              <a:gd name="T73" fmla="*/ 54 h 203"/>
              <a:gd name="T74" fmla="*/ 180 w 224"/>
              <a:gd name="T75" fmla="*/ 41 h 203"/>
              <a:gd name="T76" fmla="*/ 166 w 224"/>
              <a:gd name="T77" fmla="*/ 39 h 203"/>
              <a:gd name="T78" fmla="*/ 147 w 224"/>
              <a:gd name="T79" fmla="*/ 43 h 203"/>
              <a:gd name="T80" fmla="*/ 130 w 224"/>
              <a:gd name="T81" fmla="*/ 55 h 203"/>
              <a:gd name="T82" fmla="*/ 118 w 224"/>
              <a:gd name="T83" fmla="*/ 77 h 203"/>
              <a:gd name="T84" fmla="*/ 115 w 224"/>
              <a:gd name="T85" fmla="*/ 109 h 203"/>
              <a:gd name="T86" fmla="*/ 115 w 224"/>
              <a:gd name="T87" fmla="*/ 133 h 20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24"/>
              <a:gd name="T133" fmla="*/ 0 h 203"/>
              <a:gd name="T134" fmla="*/ 224 w 224"/>
              <a:gd name="T135" fmla="*/ 203 h 20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24" h="203">
                <a:moveTo>
                  <a:pt x="110" y="51"/>
                </a:moveTo>
                <a:lnTo>
                  <a:pt x="113" y="41"/>
                </a:lnTo>
                <a:lnTo>
                  <a:pt x="116" y="31"/>
                </a:lnTo>
                <a:lnTo>
                  <a:pt x="120" y="23"/>
                </a:lnTo>
                <a:lnTo>
                  <a:pt x="126" y="16"/>
                </a:lnTo>
                <a:lnTo>
                  <a:pt x="130" y="13"/>
                </a:lnTo>
                <a:lnTo>
                  <a:pt x="134" y="10"/>
                </a:lnTo>
                <a:lnTo>
                  <a:pt x="138" y="7"/>
                </a:lnTo>
                <a:lnTo>
                  <a:pt x="143" y="5"/>
                </a:lnTo>
                <a:lnTo>
                  <a:pt x="147" y="3"/>
                </a:lnTo>
                <a:lnTo>
                  <a:pt x="153" y="2"/>
                </a:lnTo>
                <a:lnTo>
                  <a:pt x="158" y="0"/>
                </a:lnTo>
                <a:lnTo>
                  <a:pt x="163" y="0"/>
                </a:lnTo>
                <a:lnTo>
                  <a:pt x="171" y="2"/>
                </a:lnTo>
                <a:lnTo>
                  <a:pt x="180" y="4"/>
                </a:lnTo>
                <a:lnTo>
                  <a:pt x="188" y="7"/>
                </a:lnTo>
                <a:lnTo>
                  <a:pt x="195" y="11"/>
                </a:lnTo>
                <a:lnTo>
                  <a:pt x="202" y="17"/>
                </a:lnTo>
                <a:lnTo>
                  <a:pt x="209" y="23"/>
                </a:lnTo>
                <a:lnTo>
                  <a:pt x="214" y="32"/>
                </a:lnTo>
                <a:lnTo>
                  <a:pt x="218" y="40"/>
                </a:lnTo>
                <a:lnTo>
                  <a:pt x="221" y="50"/>
                </a:lnTo>
                <a:lnTo>
                  <a:pt x="223" y="64"/>
                </a:lnTo>
                <a:lnTo>
                  <a:pt x="224" y="79"/>
                </a:lnTo>
                <a:lnTo>
                  <a:pt x="224" y="97"/>
                </a:lnTo>
                <a:lnTo>
                  <a:pt x="224" y="203"/>
                </a:lnTo>
                <a:lnTo>
                  <a:pt x="219" y="203"/>
                </a:lnTo>
                <a:lnTo>
                  <a:pt x="219" y="194"/>
                </a:lnTo>
                <a:lnTo>
                  <a:pt x="218" y="187"/>
                </a:lnTo>
                <a:lnTo>
                  <a:pt x="216" y="182"/>
                </a:lnTo>
                <a:lnTo>
                  <a:pt x="214" y="178"/>
                </a:lnTo>
                <a:lnTo>
                  <a:pt x="210" y="174"/>
                </a:lnTo>
                <a:lnTo>
                  <a:pt x="205" y="173"/>
                </a:lnTo>
                <a:lnTo>
                  <a:pt x="200" y="172"/>
                </a:lnTo>
                <a:lnTo>
                  <a:pt x="193" y="171"/>
                </a:lnTo>
                <a:lnTo>
                  <a:pt x="185" y="171"/>
                </a:lnTo>
                <a:lnTo>
                  <a:pt x="39" y="171"/>
                </a:lnTo>
                <a:lnTo>
                  <a:pt x="30" y="171"/>
                </a:lnTo>
                <a:lnTo>
                  <a:pt x="23" y="172"/>
                </a:lnTo>
                <a:lnTo>
                  <a:pt x="17" y="173"/>
                </a:lnTo>
                <a:lnTo>
                  <a:pt x="14" y="175"/>
                </a:lnTo>
                <a:lnTo>
                  <a:pt x="10" y="179"/>
                </a:lnTo>
                <a:lnTo>
                  <a:pt x="7" y="183"/>
                </a:lnTo>
                <a:lnTo>
                  <a:pt x="6" y="188"/>
                </a:lnTo>
                <a:lnTo>
                  <a:pt x="6" y="194"/>
                </a:lnTo>
                <a:lnTo>
                  <a:pt x="6" y="203"/>
                </a:lnTo>
                <a:lnTo>
                  <a:pt x="0" y="203"/>
                </a:lnTo>
                <a:lnTo>
                  <a:pt x="0" y="105"/>
                </a:lnTo>
                <a:lnTo>
                  <a:pt x="0" y="93"/>
                </a:lnTo>
                <a:lnTo>
                  <a:pt x="1" y="81"/>
                </a:lnTo>
                <a:lnTo>
                  <a:pt x="2" y="71"/>
                </a:lnTo>
                <a:lnTo>
                  <a:pt x="4" y="62"/>
                </a:lnTo>
                <a:lnTo>
                  <a:pt x="7" y="50"/>
                </a:lnTo>
                <a:lnTo>
                  <a:pt x="12" y="40"/>
                </a:lnTo>
                <a:lnTo>
                  <a:pt x="18" y="32"/>
                </a:lnTo>
                <a:lnTo>
                  <a:pt x="25" y="24"/>
                </a:lnTo>
                <a:lnTo>
                  <a:pt x="33" y="18"/>
                </a:lnTo>
                <a:lnTo>
                  <a:pt x="42" y="14"/>
                </a:lnTo>
                <a:lnTo>
                  <a:pt x="50" y="12"/>
                </a:lnTo>
                <a:lnTo>
                  <a:pt x="60" y="11"/>
                </a:lnTo>
                <a:lnTo>
                  <a:pt x="68" y="12"/>
                </a:lnTo>
                <a:lnTo>
                  <a:pt x="76" y="14"/>
                </a:lnTo>
                <a:lnTo>
                  <a:pt x="83" y="17"/>
                </a:lnTo>
                <a:lnTo>
                  <a:pt x="90" y="21"/>
                </a:lnTo>
                <a:lnTo>
                  <a:pt x="97" y="26"/>
                </a:lnTo>
                <a:lnTo>
                  <a:pt x="102" y="34"/>
                </a:lnTo>
                <a:lnTo>
                  <a:pt x="106" y="42"/>
                </a:lnTo>
                <a:lnTo>
                  <a:pt x="110" y="51"/>
                </a:lnTo>
                <a:close/>
                <a:moveTo>
                  <a:pt x="101" y="138"/>
                </a:moveTo>
                <a:lnTo>
                  <a:pt x="102" y="132"/>
                </a:lnTo>
                <a:lnTo>
                  <a:pt x="103" y="124"/>
                </a:lnTo>
                <a:lnTo>
                  <a:pt x="103" y="116"/>
                </a:lnTo>
                <a:lnTo>
                  <a:pt x="103" y="107"/>
                </a:lnTo>
                <a:lnTo>
                  <a:pt x="103" y="96"/>
                </a:lnTo>
                <a:lnTo>
                  <a:pt x="102" y="86"/>
                </a:lnTo>
                <a:lnTo>
                  <a:pt x="101" y="77"/>
                </a:lnTo>
                <a:lnTo>
                  <a:pt x="98" y="71"/>
                </a:lnTo>
                <a:lnTo>
                  <a:pt x="95" y="65"/>
                </a:lnTo>
                <a:lnTo>
                  <a:pt x="91" y="60"/>
                </a:lnTo>
                <a:lnTo>
                  <a:pt x="87" y="55"/>
                </a:lnTo>
                <a:lnTo>
                  <a:pt x="82" y="52"/>
                </a:lnTo>
                <a:lnTo>
                  <a:pt x="77" y="49"/>
                </a:lnTo>
                <a:lnTo>
                  <a:pt x="71" y="47"/>
                </a:lnTo>
                <a:lnTo>
                  <a:pt x="64" y="46"/>
                </a:lnTo>
                <a:lnTo>
                  <a:pt x="58" y="45"/>
                </a:lnTo>
                <a:lnTo>
                  <a:pt x="54" y="46"/>
                </a:lnTo>
                <a:lnTo>
                  <a:pt x="49" y="46"/>
                </a:lnTo>
                <a:lnTo>
                  <a:pt x="45" y="48"/>
                </a:lnTo>
                <a:lnTo>
                  <a:pt x="40" y="49"/>
                </a:lnTo>
                <a:lnTo>
                  <a:pt x="32" y="54"/>
                </a:lnTo>
                <a:lnTo>
                  <a:pt x="25" y="62"/>
                </a:lnTo>
                <a:lnTo>
                  <a:pt x="22" y="66"/>
                </a:lnTo>
                <a:lnTo>
                  <a:pt x="19" y="71"/>
                </a:lnTo>
                <a:lnTo>
                  <a:pt x="17" y="76"/>
                </a:lnTo>
                <a:lnTo>
                  <a:pt x="15" y="81"/>
                </a:lnTo>
                <a:lnTo>
                  <a:pt x="11" y="94"/>
                </a:lnTo>
                <a:lnTo>
                  <a:pt x="11" y="108"/>
                </a:lnTo>
                <a:lnTo>
                  <a:pt x="11" y="124"/>
                </a:lnTo>
                <a:lnTo>
                  <a:pt x="15" y="138"/>
                </a:lnTo>
                <a:lnTo>
                  <a:pt x="101" y="138"/>
                </a:lnTo>
                <a:close/>
                <a:moveTo>
                  <a:pt x="209" y="138"/>
                </a:moveTo>
                <a:lnTo>
                  <a:pt x="211" y="129"/>
                </a:lnTo>
                <a:lnTo>
                  <a:pt x="212" y="120"/>
                </a:lnTo>
                <a:lnTo>
                  <a:pt x="213" y="109"/>
                </a:lnTo>
                <a:lnTo>
                  <a:pt x="213" y="100"/>
                </a:lnTo>
                <a:lnTo>
                  <a:pt x="212" y="87"/>
                </a:lnTo>
                <a:lnTo>
                  <a:pt x="210" y="74"/>
                </a:lnTo>
                <a:lnTo>
                  <a:pt x="208" y="69"/>
                </a:lnTo>
                <a:lnTo>
                  <a:pt x="205" y="64"/>
                </a:lnTo>
                <a:lnTo>
                  <a:pt x="202" y="59"/>
                </a:lnTo>
                <a:lnTo>
                  <a:pt x="199" y="54"/>
                </a:lnTo>
                <a:lnTo>
                  <a:pt x="192" y="48"/>
                </a:lnTo>
                <a:lnTo>
                  <a:pt x="185" y="43"/>
                </a:lnTo>
                <a:lnTo>
                  <a:pt x="180" y="41"/>
                </a:lnTo>
                <a:lnTo>
                  <a:pt x="175" y="40"/>
                </a:lnTo>
                <a:lnTo>
                  <a:pt x="171" y="39"/>
                </a:lnTo>
                <a:lnTo>
                  <a:pt x="166" y="39"/>
                </a:lnTo>
                <a:lnTo>
                  <a:pt x="160" y="39"/>
                </a:lnTo>
                <a:lnTo>
                  <a:pt x="154" y="41"/>
                </a:lnTo>
                <a:lnTo>
                  <a:pt x="147" y="43"/>
                </a:lnTo>
                <a:lnTo>
                  <a:pt x="141" y="46"/>
                </a:lnTo>
                <a:lnTo>
                  <a:pt x="135" y="50"/>
                </a:lnTo>
                <a:lnTo>
                  <a:pt x="130" y="55"/>
                </a:lnTo>
                <a:lnTo>
                  <a:pt x="126" y="62"/>
                </a:lnTo>
                <a:lnTo>
                  <a:pt x="121" y="69"/>
                </a:lnTo>
                <a:lnTo>
                  <a:pt x="118" y="77"/>
                </a:lnTo>
                <a:lnTo>
                  <a:pt x="116" y="88"/>
                </a:lnTo>
                <a:lnTo>
                  <a:pt x="115" y="98"/>
                </a:lnTo>
                <a:lnTo>
                  <a:pt x="115" y="109"/>
                </a:lnTo>
                <a:lnTo>
                  <a:pt x="115" y="119"/>
                </a:lnTo>
                <a:lnTo>
                  <a:pt x="115" y="127"/>
                </a:lnTo>
                <a:lnTo>
                  <a:pt x="115" y="133"/>
                </a:lnTo>
                <a:lnTo>
                  <a:pt x="116" y="138"/>
                </a:lnTo>
                <a:lnTo>
                  <a:pt x="209" y="13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23" name="Freeform 131"/>
          <p:cNvSpPr>
            <a:spLocks noEditPoints="1"/>
          </p:cNvSpPr>
          <p:nvPr/>
        </p:nvSpPr>
        <p:spPr bwMode="auto">
          <a:xfrm>
            <a:off x="142875" y="2171700"/>
            <a:ext cx="84138" cy="73025"/>
          </a:xfrm>
          <a:custGeom>
            <a:avLst/>
            <a:gdLst>
              <a:gd name="T0" fmla="*/ 156 w 160"/>
              <a:gd name="T1" fmla="*/ 83 h 138"/>
              <a:gd name="T2" fmla="*/ 159 w 160"/>
              <a:gd name="T3" fmla="*/ 98 h 138"/>
              <a:gd name="T4" fmla="*/ 157 w 160"/>
              <a:gd name="T5" fmla="*/ 117 h 138"/>
              <a:gd name="T6" fmla="*/ 144 w 160"/>
              <a:gd name="T7" fmla="*/ 133 h 138"/>
              <a:gd name="T8" fmla="*/ 121 w 160"/>
              <a:gd name="T9" fmla="*/ 138 h 138"/>
              <a:gd name="T10" fmla="*/ 105 w 160"/>
              <a:gd name="T11" fmla="*/ 136 h 138"/>
              <a:gd name="T12" fmla="*/ 91 w 160"/>
              <a:gd name="T13" fmla="*/ 125 h 138"/>
              <a:gd name="T14" fmla="*/ 75 w 160"/>
              <a:gd name="T15" fmla="*/ 100 h 138"/>
              <a:gd name="T16" fmla="*/ 57 w 160"/>
              <a:gd name="T17" fmla="*/ 54 h 138"/>
              <a:gd name="T18" fmla="*/ 31 w 160"/>
              <a:gd name="T19" fmla="*/ 56 h 138"/>
              <a:gd name="T20" fmla="*/ 15 w 160"/>
              <a:gd name="T21" fmla="*/ 66 h 138"/>
              <a:gd name="T22" fmla="*/ 11 w 160"/>
              <a:gd name="T23" fmla="*/ 82 h 138"/>
              <a:gd name="T24" fmla="*/ 14 w 160"/>
              <a:gd name="T25" fmla="*/ 96 h 138"/>
              <a:gd name="T26" fmla="*/ 22 w 160"/>
              <a:gd name="T27" fmla="*/ 104 h 138"/>
              <a:gd name="T28" fmla="*/ 39 w 160"/>
              <a:gd name="T29" fmla="*/ 105 h 138"/>
              <a:gd name="T30" fmla="*/ 48 w 160"/>
              <a:gd name="T31" fmla="*/ 107 h 138"/>
              <a:gd name="T32" fmla="*/ 53 w 160"/>
              <a:gd name="T33" fmla="*/ 113 h 138"/>
              <a:gd name="T34" fmla="*/ 54 w 160"/>
              <a:gd name="T35" fmla="*/ 122 h 138"/>
              <a:gd name="T36" fmla="*/ 50 w 160"/>
              <a:gd name="T37" fmla="*/ 129 h 138"/>
              <a:gd name="T38" fmla="*/ 42 w 160"/>
              <a:gd name="T39" fmla="*/ 133 h 138"/>
              <a:gd name="T40" fmla="*/ 24 w 160"/>
              <a:gd name="T41" fmla="*/ 129 h 138"/>
              <a:gd name="T42" fmla="*/ 7 w 160"/>
              <a:gd name="T43" fmla="*/ 110 h 138"/>
              <a:gd name="T44" fmla="*/ 0 w 160"/>
              <a:gd name="T45" fmla="*/ 77 h 138"/>
              <a:gd name="T46" fmla="*/ 4 w 160"/>
              <a:gd name="T47" fmla="*/ 51 h 138"/>
              <a:gd name="T48" fmla="*/ 14 w 160"/>
              <a:gd name="T49" fmla="*/ 36 h 138"/>
              <a:gd name="T50" fmla="*/ 27 w 160"/>
              <a:gd name="T51" fmla="*/ 28 h 138"/>
              <a:gd name="T52" fmla="*/ 52 w 160"/>
              <a:gd name="T53" fmla="*/ 27 h 138"/>
              <a:gd name="T54" fmla="*/ 130 w 160"/>
              <a:gd name="T55" fmla="*/ 26 h 138"/>
              <a:gd name="T56" fmla="*/ 139 w 160"/>
              <a:gd name="T57" fmla="*/ 21 h 138"/>
              <a:gd name="T58" fmla="*/ 137 w 160"/>
              <a:gd name="T59" fmla="*/ 14 h 138"/>
              <a:gd name="T60" fmla="*/ 134 w 160"/>
              <a:gd name="T61" fmla="*/ 0 h 138"/>
              <a:gd name="T62" fmla="*/ 156 w 160"/>
              <a:gd name="T63" fmla="*/ 23 h 138"/>
              <a:gd name="T64" fmla="*/ 159 w 160"/>
              <a:gd name="T65" fmla="*/ 37 h 138"/>
              <a:gd name="T66" fmla="*/ 156 w 160"/>
              <a:gd name="T67" fmla="*/ 47 h 138"/>
              <a:gd name="T68" fmla="*/ 147 w 160"/>
              <a:gd name="T69" fmla="*/ 53 h 138"/>
              <a:gd name="T70" fmla="*/ 124 w 160"/>
              <a:gd name="T71" fmla="*/ 54 h 138"/>
              <a:gd name="T72" fmla="*/ 74 w 160"/>
              <a:gd name="T73" fmla="*/ 75 h 138"/>
              <a:gd name="T74" fmla="*/ 84 w 160"/>
              <a:gd name="T75" fmla="*/ 93 h 138"/>
              <a:gd name="T76" fmla="*/ 96 w 160"/>
              <a:gd name="T77" fmla="*/ 105 h 138"/>
              <a:gd name="T78" fmla="*/ 108 w 160"/>
              <a:gd name="T79" fmla="*/ 110 h 138"/>
              <a:gd name="T80" fmla="*/ 124 w 160"/>
              <a:gd name="T81" fmla="*/ 109 h 138"/>
              <a:gd name="T82" fmla="*/ 136 w 160"/>
              <a:gd name="T83" fmla="*/ 100 h 138"/>
              <a:gd name="T84" fmla="*/ 141 w 160"/>
              <a:gd name="T85" fmla="*/ 88 h 138"/>
              <a:gd name="T86" fmla="*/ 131 w 160"/>
              <a:gd name="T87" fmla="*/ 64 h 13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0"/>
              <a:gd name="T133" fmla="*/ 0 h 138"/>
              <a:gd name="T134" fmla="*/ 160 w 160"/>
              <a:gd name="T135" fmla="*/ 138 h 13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0" h="138">
                <a:moveTo>
                  <a:pt x="134" y="54"/>
                </a:moveTo>
                <a:lnTo>
                  <a:pt x="149" y="73"/>
                </a:lnTo>
                <a:lnTo>
                  <a:pt x="156" y="83"/>
                </a:lnTo>
                <a:lnTo>
                  <a:pt x="157" y="89"/>
                </a:lnTo>
                <a:lnTo>
                  <a:pt x="159" y="93"/>
                </a:lnTo>
                <a:lnTo>
                  <a:pt x="159" y="98"/>
                </a:lnTo>
                <a:lnTo>
                  <a:pt x="160" y="103"/>
                </a:lnTo>
                <a:lnTo>
                  <a:pt x="159" y="110"/>
                </a:lnTo>
                <a:lnTo>
                  <a:pt x="157" y="117"/>
                </a:lnTo>
                <a:lnTo>
                  <a:pt x="154" y="123"/>
                </a:lnTo>
                <a:lnTo>
                  <a:pt x="149" y="129"/>
                </a:lnTo>
                <a:lnTo>
                  <a:pt x="144" y="133"/>
                </a:lnTo>
                <a:lnTo>
                  <a:pt x="136" y="136"/>
                </a:lnTo>
                <a:lnTo>
                  <a:pt x="129" y="138"/>
                </a:lnTo>
                <a:lnTo>
                  <a:pt x="121" y="138"/>
                </a:lnTo>
                <a:lnTo>
                  <a:pt x="116" y="138"/>
                </a:lnTo>
                <a:lnTo>
                  <a:pt x="110" y="137"/>
                </a:lnTo>
                <a:lnTo>
                  <a:pt x="105" y="136"/>
                </a:lnTo>
                <a:lnTo>
                  <a:pt x="101" y="134"/>
                </a:lnTo>
                <a:lnTo>
                  <a:pt x="96" y="130"/>
                </a:lnTo>
                <a:lnTo>
                  <a:pt x="91" y="125"/>
                </a:lnTo>
                <a:lnTo>
                  <a:pt x="86" y="118"/>
                </a:lnTo>
                <a:lnTo>
                  <a:pt x="80" y="110"/>
                </a:lnTo>
                <a:lnTo>
                  <a:pt x="75" y="100"/>
                </a:lnTo>
                <a:lnTo>
                  <a:pt x="69" y="88"/>
                </a:lnTo>
                <a:lnTo>
                  <a:pt x="63" y="72"/>
                </a:lnTo>
                <a:lnTo>
                  <a:pt x="57" y="54"/>
                </a:lnTo>
                <a:lnTo>
                  <a:pt x="50" y="54"/>
                </a:lnTo>
                <a:lnTo>
                  <a:pt x="40" y="54"/>
                </a:lnTo>
                <a:lnTo>
                  <a:pt x="31" y="56"/>
                </a:lnTo>
                <a:lnTo>
                  <a:pt x="24" y="58"/>
                </a:lnTo>
                <a:lnTo>
                  <a:pt x="19" y="62"/>
                </a:lnTo>
                <a:lnTo>
                  <a:pt x="15" y="66"/>
                </a:lnTo>
                <a:lnTo>
                  <a:pt x="13" y="70"/>
                </a:lnTo>
                <a:lnTo>
                  <a:pt x="11" y="76"/>
                </a:lnTo>
                <a:lnTo>
                  <a:pt x="11" y="82"/>
                </a:lnTo>
                <a:lnTo>
                  <a:pt x="11" y="88"/>
                </a:lnTo>
                <a:lnTo>
                  <a:pt x="12" y="92"/>
                </a:lnTo>
                <a:lnTo>
                  <a:pt x="14" y="96"/>
                </a:lnTo>
                <a:lnTo>
                  <a:pt x="16" y="99"/>
                </a:lnTo>
                <a:lnTo>
                  <a:pt x="19" y="102"/>
                </a:lnTo>
                <a:lnTo>
                  <a:pt x="22" y="104"/>
                </a:lnTo>
                <a:lnTo>
                  <a:pt x="25" y="105"/>
                </a:lnTo>
                <a:lnTo>
                  <a:pt x="29" y="105"/>
                </a:lnTo>
                <a:lnTo>
                  <a:pt x="39" y="105"/>
                </a:lnTo>
                <a:lnTo>
                  <a:pt x="42" y="105"/>
                </a:lnTo>
                <a:lnTo>
                  <a:pt x="45" y="106"/>
                </a:lnTo>
                <a:lnTo>
                  <a:pt x="48" y="107"/>
                </a:lnTo>
                <a:lnTo>
                  <a:pt x="50" y="109"/>
                </a:lnTo>
                <a:lnTo>
                  <a:pt x="52" y="111"/>
                </a:lnTo>
                <a:lnTo>
                  <a:pt x="53" y="113"/>
                </a:lnTo>
                <a:lnTo>
                  <a:pt x="54" y="116"/>
                </a:lnTo>
                <a:lnTo>
                  <a:pt x="54" y="119"/>
                </a:lnTo>
                <a:lnTo>
                  <a:pt x="54" y="122"/>
                </a:lnTo>
                <a:lnTo>
                  <a:pt x="53" y="125"/>
                </a:lnTo>
                <a:lnTo>
                  <a:pt x="52" y="127"/>
                </a:lnTo>
                <a:lnTo>
                  <a:pt x="50" y="129"/>
                </a:lnTo>
                <a:lnTo>
                  <a:pt x="48" y="131"/>
                </a:lnTo>
                <a:lnTo>
                  <a:pt x="45" y="132"/>
                </a:lnTo>
                <a:lnTo>
                  <a:pt x="42" y="133"/>
                </a:lnTo>
                <a:lnTo>
                  <a:pt x="39" y="133"/>
                </a:lnTo>
                <a:lnTo>
                  <a:pt x="32" y="132"/>
                </a:lnTo>
                <a:lnTo>
                  <a:pt x="24" y="129"/>
                </a:lnTo>
                <a:lnTo>
                  <a:pt x="18" y="125"/>
                </a:lnTo>
                <a:lnTo>
                  <a:pt x="12" y="119"/>
                </a:lnTo>
                <a:lnTo>
                  <a:pt x="7" y="110"/>
                </a:lnTo>
                <a:lnTo>
                  <a:pt x="4" y="101"/>
                </a:lnTo>
                <a:lnTo>
                  <a:pt x="2" y="90"/>
                </a:lnTo>
                <a:lnTo>
                  <a:pt x="0" y="77"/>
                </a:lnTo>
                <a:lnTo>
                  <a:pt x="0" y="68"/>
                </a:lnTo>
                <a:lnTo>
                  <a:pt x="2" y="60"/>
                </a:lnTo>
                <a:lnTo>
                  <a:pt x="4" y="51"/>
                </a:lnTo>
                <a:lnTo>
                  <a:pt x="7" y="44"/>
                </a:lnTo>
                <a:lnTo>
                  <a:pt x="10" y="40"/>
                </a:lnTo>
                <a:lnTo>
                  <a:pt x="14" y="36"/>
                </a:lnTo>
                <a:lnTo>
                  <a:pt x="18" y="33"/>
                </a:lnTo>
                <a:lnTo>
                  <a:pt x="23" y="29"/>
                </a:lnTo>
                <a:lnTo>
                  <a:pt x="27" y="28"/>
                </a:lnTo>
                <a:lnTo>
                  <a:pt x="34" y="27"/>
                </a:lnTo>
                <a:lnTo>
                  <a:pt x="42" y="27"/>
                </a:lnTo>
                <a:lnTo>
                  <a:pt x="52" y="27"/>
                </a:lnTo>
                <a:lnTo>
                  <a:pt x="104" y="27"/>
                </a:lnTo>
                <a:lnTo>
                  <a:pt x="122" y="26"/>
                </a:lnTo>
                <a:lnTo>
                  <a:pt x="130" y="26"/>
                </a:lnTo>
                <a:lnTo>
                  <a:pt x="134" y="25"/>
                </a:lnTo>
                <a:lnTo>
                  <a:pt x="137" y="23"/>
                </a:lnTo>
                <a:lnTo>
                  <a:pt x="139" y="21"/>
                </a:lnTo>
                <a:lnTo>
                  <a:pt x="139" y="19"/>
                </a:lnTo>
                <a:lnTo>
                  <a:pt x="139" y="16"/>
                </a:lnTo>
                <a:lnTo>
                  <a:pt x="137" y="14"/>
                </a:lnTo>
                <a:lnTo>
                  <a:pt x="133" y="9"/>
                </a:lnTo>
                <a:lnTo>
                  <a:pt x="125" y="0"/>
                </a:lnTo>
                <a:lnTo>
                  <a:pt x="134" y="0"/>
                </a:lnTo>
                <a:lnTo>
                  <a:pt x="146" y="10"/>
                </a:lnTo>
                <a:lnTo>
                  <a:pt x="153" y="19"/>
                </a:lnTo>
                <a:lnTo>
                  <a:pt x="156" y="23"/>
                </a:lnTo>
                <a:lnTo>
                  <a:pt x="158" y="27"/>
                </a:lnTo>
                <a:lnTo>
                  <a:pt x="159" y="33"/>
                </a:lnTo>
                <a:lnTo>
                  <a:pt x="159" y="37"/>
                </a:lnTo>
                <a:lnTo>
                  <a:pt x="159" y="40"/>
                </a:lnTo>
                <a:lnTo>
                  <a:pt x="158" y="44"/>
                </a:lnTo>
                <a:lnTo>
                  <a:pt x="156" y="47"/>
                </a:lnTo>
                <a:lnTo>
                  <a:pt x="154" y="49"/>
                </a:lnTo>
                <a:lnTo>
                  <a:pt x="151" y="51"/>
                </a:lnTo>
                <a:lnTo>
                  <a:pt x="147" y="53"/>
                </a:lnTo>
                <a:lnTo>
                  <a:pt x="141" y="54"/>
                </a:lnTo>
                <a:lnTo>
                  <a:pt x="134" y="54"/>
                </a:lnTo>
                <a:close/>
                <a:moveTo>
                  <a:pt x="124" y="54"/>
                </a:moveTo>
                <a:lnTo>
                  <a:pt x="66" y="54"/>
                </a:lnTo>
                <a:lnTo>
                  <a:pt x="71" y="66"/>
                </a:lnTo>
                <a:lnTo>
                  <a:pt x="74" y="75"/>
                </a:lnTo>
                <a:lnTo>
                  <a:pt x="77" y="81"/>
                </a:lnTo>
                <a:lnTo>
                  <a:pt x="80" y="86"/>
                </a:lnTo>
                <a:lnTo>
                  <a:pt x="84" y="93"/>
                </a:lnTo>
                <a:lnTo>
                  <a:pt x="88" y="98"/>
                </a:lnTo>
                <a:lnTo>
                  <a:pt x="92" y="102"/>
                </a:lnTo>
                <a:lnTo>
                  <a:pt x="96" y="105"/>
                </a:lnTo>
                <a:lnTo>
                  <a:pt x="99" y="108"/>
                </a:lnTo>
                <a:lnTo>
                  <a:pt x="104" y="109"/>
                </a:lnTo>
                <a:lnTo>
                  <a:pt x="108" y="110"/>
                </a:lnTo>
                <a:lnTo>
                  <a:pt x="113" y="111"/>
                </a:lnTo>
                <a:lnTo>
                  <a:pt x="119" y="110"/>
                </a:lnTo>
                <a:lnTo>
                  <a:pt x="124" y="109"/>
                </a:lnTo>
                <a:lnTo>
                  <a:pt x="128" y="107"/>
                </a:lnTo>
                <a:lnTo>
                  <a:pt x="132" y="104"/>
                </a:lnTo>
                <a:lnTo>
                  <a:pt x="136" y="100"/>
                </a:lnTo>
                <a:lnTo>
                  <a:pt x="139" y="96"/>
                </a:lnTo>
                <a:lnTo>
                  <a:pt x="141" y="92"/>
                </a:lnTo>
                <a:lnTo>
                  <a:pt x="141" y="88"/>
                </a:lnTo>
                <a:lnTo>
                  <a:pt x="140" y="80"/>
                </a:lnTo>
                <a:lnTo>
                  <a:pt x="136" y="73"/>
                </a:lnTo>
                <a:lnTo>
                  <a:pt x="131" y="64"/>
                </a:lnTo>
                <a:lnTo>
                  <a:pt x="124" y="5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24" name="Freeform 132"/>
          <p:cNvSpPr>
            <a:spLocks/>
          </p:cNvSpPr>
          <p:nvPr/>
        </p:nvSpPr>
        <p:spPr bwMode="auto">
          <a:xfrm>
            <a:off x="142875" y="2111375"/>
            <a:ext cx="82550" cy="58737"/>
          </a:xfrm>
          <a:custGeom>
            <a:avLst/>
            <a:gdLst>
              <a:gd name="T0" fmla="*/ 35 w 156"/>
              <a:gd name="T1" fmla="*/ 60 h 113"/>
              <a:gd name="T2" fmla="*/ 19 w 156"/>
              <a:gd name="T3" fmla="*/ 51 h 113"/>
              <a:gd name="T4" fmla="*/ 9 w 156"/>
              <a:gd name="T5" fmla="*/ 41 h 113"/>
              <a:gd name="T6" fmla="*/ 3 w 156"/>
              <a:gd name="T7" fmla="*/ 31 h 113"/>
              <a:gd name="T8" fmla="*/ 0 w 156"/>
              <a:gd name="T9" fmla="*/ 21 h 113"/>
              <a:gd name="T10" fmla="*/ 2 w 156"/>
              <a:gd name="T11" fmla="*/ 13 h 113"/>
              <a:gd name="T12" fmla="*/ 6 w 156"/>
              <a:gd name="T13" fmla="*/ 5 h 113"/>
              <a:gd name="T14" fmla="*/ 12 w 156"/>
              <a:gd name="T15" fmla="*/ 1 h 113"/>
              <a:gd name="T16" fmla="*/ 19 w 156"/>
              <a:gd name="T17" fmla="*/ 0 h 113"/>
              <a:gd name="T18" fmla="*/ 24 w 156"/>
              <a:gd name="T19" fmla="*/ 1 h 113"/>
              <a:gd name="T20" fmla="*/ 30 w 156"/>
              <a:gd name="T21" fmla="*/ 4 h 113"/>
              <a:gd name="T22" fmla="*/ 33 w 156"/>
              <a:gd name="T23" fmla="*/ 9 h 113"/>
              <a:gd name="T24" fmla="*/ 34 w 156"/>
              <a:gd name="T25" fmla="*/ 15 h 113"/>
              <a:gd name="T26" fmla="*/ 33 w 156"/>
              <a:gd name="T27" fmla="*/ 21 h 113"/>
              <a:gd name="T28" fmla="*/ 29 w 156"/>
              <a:gd name="T29" fmla="*/ 27 h 113"/>
              <a:gd name="T30" fmla="*/ 22 w 156"/>
              <a:gd name="T31" fmla="*/ 39 h 113"/>
              <a:gd name="T32" fmla="*/ 26 w 156"/>
              <a:gd name="T33" fmla="*/ 45 h 113"/>
              <a:gd name="T34" fmla="*/ 35 w 156"/>
              <a:gd name="T35" fmla="*/ 52 h 113"/>
              <a:gd name="T36" fmla="*/ 48 w 156"/>
              <a:gd name="T37" fmla="*/ 60 h 113"/>
              <a:gd name="T38" fmla="*/ 132 w 156"/>
              <a:gd name="T39" fmla="*/ 59 h 113"/>
              <a:gd name="T40" fmla="*/ 145 w 156"/>
              <a:gd name="T41" fmla="*/ 54 h 113"/>
              <a:gd name="T42" fmla="*/ 150 w 156"/>
              <a:gd name="T43" fmla="*/ 43 h 113"/>
              <a:gd name="T44" fmla="*/ 156 w 156"/>
              <a:gd name="T45" fmla="*/ 33 h 113"/>
              <a:gd name="T46" fmla="*/ 151 w 156"/>
              <a:gd name="T47" fmla="*/ 111 h 113"/>
              <a:gd name="T48" fmla="*/ 150 w 156"/>
              <a:gd name="T49" fmla="*/ 101 h 113"/>
              <a:gd name="T50" fmla="*/ 147 w 156"/>
              <a:gd name="T51" fmla="*/ 95 h 113"/>
              <a:gd name="T52" fmla="*/ 139 w 156"/>
              <a:gd name="T53" fmla="*/ 88 h 113"/>
              <a:gd name="T54" fmla="*/ 123 w 156"/>
              <a:gd name="T55" fmla="*/ 87 h 113"/>
              <a:gd name="T56" fmla="*/ 51 w 156"/>
              <a:gd name="T57" fmla="*/ 87 h 113"/>
              <a:gd name="T58" fmla="*/ 36 w 156"/>
              <a:gd name="T59" fmla="*/ 88 h 113"/>
              <a:gd name="T60" fmla="*/ 27 w 156"/>
              <a:gd name="T61" fmla="*/ 90 h 113"/>
              <a:gd name="T62" fmla="*/ 23 w 156"/>
              <a:gd name="T63" fmla="*/ 96 h 113"/>
              <a:gd name="T64" fmla="*/ 23 w 156"/>
              <a:gd name="T65" fmla="*/ 105 h 113"/>
              <a:gd name="T66" fmla="*/ 19 w 156"/>
              <a:gd name="T67" fmla="*/ 113 h 113"/>
              <a:gd name="T68" fmla="*/ 0 w 156"/>
              <a:gd name="T69" fmla="*/ 60 h 11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56"/>
              <a:gd name="T106" fmla="*/ 0 h 113"/>
              <a:gd name="T107" fmla="*/ 156 w 156"/>
              <a:gd name="T108" fmla="*/ 113 h 11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56" h="113">
                <a:moveTo>
                  <a:pt x="0" y="60"/>
                </a:moveTo>
                <a:lnTo>
                  <a:pt x="35" y="60"/>
                </a:lnTo>
                <a:lnTo>
                  <a:pt x="26" y="55"/>
                </a:lnTo>
                <a:lnTo>
                  <a:pt x="19" y="51"/>
                </a:lnTo>
                <a:lnTo>
                  <a:pt x="14" y="46"/>
                </a:lnTo>
                <a:lnTo>
                  <a:pt x="9" y="41"/>
                </a:lnTo>
                <a:lnTo>
                  <a:pt x="5" y="35"/>
                </a:lnTo>
                <a:lnTo>
                  <a:pt x="3" y="31"/>
                </a:lnTo>
                <a:lnTo>
                  <a:pt x="0" y="26"/>
                </a:lnTo>
                <a:lnTo>
                  <a:pt x="0" y="21"/>
                </a:lnTo>
                <a:lnTo>
                  <a:pt x="0" y="17"/>
                </a:lnTo>
                <a:lnTo>
                  <a:pt x="2" y="13"/>
                </a:lnTo>
                <a:lnTo>
                  <a:pt x="4" y="10"/>
                </a:lnTo>
                <a:lnTo>
                  <a:pt x="6" y="5"/>
                </a:lnTo>
                <a:lnTo>
                  <a:pt x="9" y="3"/>
                </a:lnTo>
                <a:lnTo>
                  <a:pt x="12" y="1"/>
                </a:lnTo>
                <a:lnTo>
                  <a:pt x="15" y="0"/>
                </a:lnTo>
                <a:lnTo>
                  <a:pt x="19" y="0"/>
                </a:lnTo>
                <a:lnTo>
                  <a:pt x="22" y="0"/>
                </a:lnTo>
                <a:lnTo>
                  <a:pt x="24" y="1"/>
                </a:lnTo>
                <a:lnTo>
                  <a:pt x="27" y="2"/>
                </a:lnTo>
                <a:lnTo>
                  <a:pt x="30" y="4"/>
                </a:lnTo>
                <a:lnTo>
                  <a:pt x="32" y="6"/>
                </a:lnTo>
                <a:lnTo>
                  <a:pt x="33" y="9"/>
                </a:lnTo>
                <a:lnTo>
                  <a:pt x="34" y="12"/>
                </a:lnTo>
                <a:lnTo>
                  <a:pt x="34" y="15"/>
                </a:lnTo>
                <a:lnTo>
                  <a:pt x="34" y="18"/>
                </a:lnTo>
                <a:lnTo>
                  <a:pt x="33" y="21"/>
                </a:lnTo>
                <a:lnTo>
                  <a:pt x="31" y="24"/>
                </a:lnTo>
                <a:lnTo>
                  <a:pt x="29" y="27"/>
                </a:lnTo>
                <a:lnTo>
                  <a:pt x="24" y="33"/>
                </a:lnTo>
                <a:lnTo>
                  <a:pt x="22" y="39"/>
                </a:lnTo>
                <a:lnTo>
                  <a:pt x="23" y="42"/>
                </a:lnTo>
                <a:lnTo>
                  <a:pt x="26" y="45"/>
                </a:lnTo>
                <a:lnTo>
                  <a:pt x="30" y="49"/>
                </a:lnTo>
                <a:lnTo>
                  <a:pt x="35" y="52"/>
                </a:lnTo>
                <a:lnTo>
                  <a:pt x="41" y="56"/>
                </a:lnTo>
                <a:lnTo>
                  <a:pt x="48" y="60"/>
                </a:lnTo>
                <a:lnTo>
                  <a:pt x="121" y="60"/>
                </a:lnTo>
                <a:lnTo>
                  <a:pt x="132" y="59"/>
                </a:lnTo>
                <a:lnTo>
                  <a:pt x="141" y="57"/>
                </a:lnTo>
                <a:lnTo>
                  <a:pt x="145" y="54"/>
                </a:lnTo>
                <a:lnTo>
                  <a:pt x="148" y="49"/>
                </a:lnTo>
                <a:lnTo>
                  <a:pt x="150" y="43"/>
                </a:lnTo>
                <a:lnTo>
                  <a:pt x="151" y="33"/>
                </a:lnTo>
                <a:lnTo>
                  <a:pt x="156" y="33"/>
                </a:lnTo>
                <a:lnTo>
                  <a:pt x="156" y="111"/>
                </a:lnTo>
                <a:lnTo>
                  <a:pt x="151" y="111"/>
                </a:lnTo>
                <a:lnTo>
                  <a:pt x="151" y="106"/>
                </a:lnTo>
                <a:lnTo>
                  <a:pt x="150" y="101"/>
                </a:lnTo>
                <a:lnTo>
                  <a:pt x="149" y="98"/>
                </a:lnTo>
                <a:lnTo>
                  <a:pt x="147" y="95"/>
                </a:lnTo>
                <a:lnTo>
                  <a:pt x="144" y="90"/>
                </a:lnTo>
                <a:lnTo>
                  <a:pt x="139" y="88"/>
                </a:lnTo>
                <a:lnTo>
                  <a:pt x="133" y="87"/>
                </a:lnTo>
                <a:lnTo>
                  <a:pt x="123" y="87"/>
                </a:lnTo>
                <a:lnTo>
                  <a:pt x="64" y="87"/>
                </a:lnTo>
                <a:lnTo>
                  <a:pt x="51" y="87"/>
                </a:lnTo>
                <a:lnTo>
                  <a:pt x="42" y="87"/>
                </a:lnTo>
                <a:lnTo>
                  <a:pt x="36" y="88"/>
                </a:lnTo>
                <a:lnTo>
                  <a:pt x="32" y="88"/>
                </a:lnTo>
                <a:lnTo>
                  <a:pt x="27" y="90"/>
                </a:lnTo>
                <a:lnTo>
                  <a:pt x="24" y="93"/>
                </a:lnTo>
                <a:lnTo>
                  <a:pt x="23" y="96"/>
                </a:lnTo>
                <a:lnTo>
                  <a:pt x="22" y="100"/>
                </a:lnTo>
                <a:lnTo>
                  <a:pt x="23" y="105"/>
                </a:lnTo>
                <a:lnTo>
                  <a:pt x="24" y="111"/>
                </a:lnTo>
                <a:lnTo>
                  <a:pt x="19" y="113"/>
                </a:lnTo>
                <a:lnTo>
                  <a:pt x="0" y="67"/>
                </a:lnTo>
                <a:lnTo>
                  <a:pt x="0" y="6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25" name="Freeform 133"/>
          <p:cNvSpPr>
            <a:spLocks/>
          </p:cNvSpPr>
          <p:nvPr/>
        </p:nvSpPr>
        <p:spPr bwMode="auto">
          <a:xfrm>
            <a:off x="101600" y="2020887"/>
            <a:ext cx="123825" cy="88900"/>
          </a:xfrm>
          <a:custGeom>
            <a:avLst/>
            <a:gdLst>
              <a:gd name="T0" fmla="*/ 151 w 235"/>
              <a:gd name="T1" fmla="*/ 116 h 169"/>
              <a:gd name="T2" fmla="*/ 106 w 235"/>
              <a:gd name="T3" fmla="*/ 69 h 169"/>
              <a:gd name="T4" fmla="*/ 99 w 235"/>
              <a:gd name="T5" fmla="*/ 62 h 169"/>
              <a:gd name="T6" fmla="*/ 94 w 235"/>
              <a:gd name="T7" fmla="*/ 63 h 169"/>
              <a:gd name="T8" fmla="*/ 90 w 235"/>
              <a:gd name="T9" fmla="*/ 69 h 169"/>
              <a:gd name="T10" fmla="*/ 84 w 235"/>
              <a:gd name="T11" fmla="*/ 74 h 169"/>
              <a:gd name="T12" fmla="*/ 89 w 235"/>
              <a:gd name="T13" fmla="*/ 8 h 169"/>
              <a:gd name="T14" fmla="*/ 90 w 235"/>
              <a:gd name="T15" fmla="*/ 21 h 169"/>
              <a:gd name="T16" fmla="*/ 93 w 235"/>
              <a:gd name="T17" fmla="*/ 31 h 169"/>
              <a:gd name="T18" fmla="*/ 106 w 235"/>
              <a:gd name="T19" fmla="*/ 51 h 169"/>
              <a:gd name="T20" fmla="*/ 192 w 235"/>
              <a:gd name="T21" fmla="*/ 51 h 169"/>
              <a:gd name="T22" fmla="*/ 218 w 235"/>
              <a:gd name="T23" fmla="*/ 29 h 169"/>
              <a:gd name="T24" fmla="*/ 228 w 235"/>
              <a:gd name="T25" fmla="*/ 15 h 169"/>
              <a:gd name="T26" fmla="*/ 230 w 235"/>
              <a:gd name="T27" fmla="*/ 0 h 169"/>
              <a:gd name="T28" fmla="*/ 235 w 235"/>
              <a:gd name="T29" fmla="*/ 74 h 169"/>
              <a:gd name="T30" fmla="*/ 229 w 235"/>
              <a:gd name="T31" fmla="*/ 69 h 169"/>
              <a:gd name="T32" fmla="*/ 226 w 235"/>
              <a:gd name="T33" fmla="*/ 64 h 169"/>
              <a:gd name="T34" fmla="*/ 218 w 235"/>
              <a:gd name="T35" fmla="*/ 65 h 169"/>
              <a:gd name="T36" fmla="*/ 151 w 235"/>
              <a:gd name="T37" fmla="*/ 116 h 169"/>
              <a:gd name="T38" fmla="*/ 213 w 235"/>
              <a:gd name="T39" fmla="*/ 116 h 169"/>
              <a:gd name="T40" fmla="*/ 225 w 235"/>
              <a:gd name="T41" fmla="*/ 112 h 169"/>
              <a:gd name="T42" fmla="*/ 229 w 235"/>
              <a:gd name="T43" fmla="*/ 103 h 169"/>
              <a:gd name="T44" fmla="*/ 235 w 235"/>
              <a:gd name="T45" fmla="*/ 92 h 169"/>
              <a:gd name="T46" fmla="*/ 230 w 235"/>
              <a:gd name="T47" fmla="*/ 169 h 169"/>
              <a:gd name="T48" fmla="*/ 227 w 235"/>
              <a:gd name="T49" fmla="*/ 152 h 169"/>
              <a:gd name="T50" fmla="*/ 222 w 235"/>
              <a:gd name="T51" fmla="*/ 146 h 169"/>
              <a:gd name="T52" fmla="*/ 202 w 235"/>
              <a:gd name="T53" fmla="*/ 144 h 169"/>
              <a:gd name="T54" fmla="*/ 53 w 235"/>
              <a:gd name="T55" fmla="*/ 144 h 169"/>
              <a:gd name="T56" fmla="*/ 36 w 235"/>
              <a:gd name="T57" fmla="*/ 144 h 169"/>
              <a:gd name="T58" fmla="*/ 27 w 235"/>
              <a:gd name="T59" fmla="*/ 146 h 169"/>
              <a:gd name="T60" fmla="*/ 22 w 235"/>
              <a:gd name="T61" fmla="*/ 153 h 169"/>
              <a:gd name="T62" fmla="*/ 22 w 235"/>
              <a:gd name="T63" fmla="*/ 161 h 169"/>
              <a:gd name="T64" fmla="*/ 18 w 235"/>
              <a:gd name="T65" fmla="*/ 169 h 169"/>
              <a:gd name="T66" fmla="*/ 0 w 235"/>
              <a:gd name="T67" fmla="*/ 116 h 16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5"/>
              <a:gd name="T103" fmla="*/ 0 h 169"/>
              <a:gd name="T104" fmla="*/ 235 w 235"/>
              <a:gd name="T105" fmla="*/ 169 h 16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5" h="169">
                <a:moveTo>
                  <a:pt x="0" y="116"/>
                </a:moveTo>
                <a:lnTo>
                  <a:pt x="151" y="116"/>
                </a:lnTo>
                <a:lnTo>
                  <a:pt x="116" y="78"/>
                </a:lnTo>
                <a:lnTo>
                  <a:pt x="106" y="69"/>
                </a:lnTo>
                <a:lnTo>
                  <a:pt x="101" y="63"/>
                </a:lnTo>
                <a:lnTo>
                  <a:pt x="99" y="62"/>
                </a:lnTo>
                <a:lnTo>
                  <a:pt x="97" y="62"/>
                </a:lnTo>
                <a:lnTo>
                  <a:pt x="94" y="63"/>
                </a:lnTo>
                <a:lnTo>
                  <a:pt x="92" y="65"/>
                </a:lnTo>
                <a:lnTo>
                  <a:pt x="90" y="69"/>
                </a:lnTo>
                <a:lnTo>
                  <a:pt x="89" y="74"/>
                </a:lnTo>
                <a:lnTo>
                  <a:pt x="84" y="74"/>
                </a:lnTo>
                <a:lnTo>
                  <a:pt x="84" y="8"/>
                </a:lnTo>
                <a:lnTo>
                  <a:pt x="89" y="8"/>
                </a:lnTo>
                <a:lnTo>
                  <a:pt x="90" y="15"/>
                </a:lnTo>
                <a:lnTo>
                  <a:pt x="90" y="21"/>
                </a:lnTo>
                <a:lnTo>
                  <a:pt x="92" y="26"/>
                </a:lnTo>
                <a:lnTo>
                  <a:pt x="93" y="31"/>
                </a:lnTo>
                <a:lnTo>
                  <a:pt x="98" y="41"/>
                </a:lnTo>
                <a:lnTo>
                  <a:pt x="106" y="51"/>
                </a:lnTo>
                <a:lnTo>
                  <a:pt x="143" y="89"/>
                </a:lnTo>
                <a:lnTo>
                  <a:pt x="192" y="51"/>
                </a:lnTo>
                <a:lnTo>
                  <a:pt x="209" y="37"/>
                </a:lnTo>
                <a:lnTo>
                  <a:pt x="218" y="29"/>
                </a:lnTo>
                <a:lnTo>
                  <a:pt x="225" y="21"/>
                </a:lnTo>
                <a:lnTo>
                  <a:pt x="228" y="15"/>
                </a:lnTo>
                <a:lnTo>
                  <a:pt x="229" y="9"/>
                </a:lnTo>
                <a:lnTo>
                  <a:pt x="230" y="0"/>
                </a:lnTo>
                <a:lnTo>
                  <a:pt x="235" y="0"/>
                </a:lnTo>
                <a:lnTo>
                  <a:pt x="235" y="74"/>
                </a:lnTo>
                <a:lnTo>
                  <a:pt x="230" y="74"/>
                </a:lnTo>
                <a:lnTo>
                  <a:pt x="229" y="69"/>
                </a:lnTo>
                <a:lnTo>
                  <a:pt x="228" y="65"/>
                </a:lnTo>
                <a:lnTo>
                  <a:pt x="226" y="64"/>
                </a:lnTo>
                <a:lnTo>
                  <a:pt x="223" y="63"/>
                </a:lnTo>
                <a:lnTo>
                  <a:pt x="218" y="65"/>
                </a:lnTo>
                <a:lnTo>
                  <a:pt x="210" y="70"/>
                </a:lnTo>
                <a:lnTo>
                  <a:pt x="151" y="116"/>
                </a:lnTo>
                <a:lnTo>
                  <a:pt x="202" y="116"/>
                </a:lnTo>
                <a:lnTo>
                  <a:pt x="213" y="116"/>
                </a:lnTo>
                <a:lnTo>
                  <a:pt x="221" y="114"/>
                </a:lnTo>
                <a:lnTo>
                  <a:pt x="225" y="112"/>
                </a:lnTo>
                <a:lnTo>
                  <a:pt x="228" y="109"/>
                </a:lnTo>
                <a:lnTo>
                  <a:pt x="229" y="103"/>
                </a:lnTo>
                <a:lnTo>
                  <a:pt x="230" y="92"/>
                </a:lnTo>
                <a:lnTo>
                  <a:pt x="235" y="92"/>
                </a:lnTo>
                <a:lnTo>
                  <a:pt x="235" y="169"/>
                </a:lnTo>
                <a:lnTo>
                  <a:pt x="230" y="169"/>
                </a:lnTo>
                <a:lnTo>
                  <a:pt x="229" y="159"/>
                </a:lnTo>
                <a:lnTo>
                  <a:pt x="227" y="152"/>
                </a:lnTo>
                <a:lnTo>
                  <a:pt x="225" y="148"/>
                </a:lnTo>
                <a:lnTo>
                  <a:pt x="222" y="146"/>
                </a:lnTo>
                <a:lnTo>
                  <a:pt x="213" y="144"/>
                </a:lnTo>
                <a:lnTo>
                  <a:pt x="202" y="144"/>
                </a:lnTo>
                <a:lnTo>
                  <a:pt x="64" y="144"/>
                </a:lnTo>
                <a:lnTo>
                  <a:pt x="53" y="144"/>
                </a:lnTo>
                <a:lnTo>
                  <a:pt x="43" y="144"/>
                </a:lnTo>
                <a:lnTo>
                  <a:pt x="36" y="144"/>
                </a:lnTo>
                <a:lnTo>
                  <a:pt x="32" y="145"/>
                </a:lnTo>
                <a:lnTo>
                  <a:pt x="27" y="146"/>
                </a:lnTo>
                <a:lnTo>
                  <a:pt x="23" y="149"/>
                </a:lnTo>
                <a:lnTo>
                  <a:pt x="22" y="153"/>
                </a:lnTo>
                <a:lnTo>
                  <a:pt x="21" y="156"/>
                </a:lnTo>
                <a:lnTo>
                  <a:pt x="22" y="161"/>
                </a:lnTo>
                <a:lnTo>
                  <a:pt x="25" y="166"/>
                </a:lnTo>
                <a:lnTo>
                  <a:pt x="18" y="169"/>
                </a:lnTo>
                <a:lnTo>
                  <a:pt x="0" y="125"/>
                </a:lnTo>
                <a:lnTo>
                  <a:pt x="0" y="11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26" name="Freeform 134"/>
          <p:cNvSpPr>
            <a:spLocks/>
          </p:cNvSpPr>
          <p:nvPr/>
        </p:nvSpPr>
        <p:spPr bwMode="auto">
          <a:xfrm>
            <a:off x="101600" y="1970087"/>
            <a:ext cx="161925" cy="47625"/>
          </a:xfrm>
          <a:custGeom>
            <a:avLst/>
            <a:gdLst>
              <a:gd name="T0" fmla="*/ 7 w 308"/>
              <a:gd name="T1" fmla="*/ 91 h 91"/>
              <a:gd name="T2" fmla="*/ 0 w 308"/>
              <a:gd name="T3" fmla="*/ 91 h 91"/>
              <a:gd name="T4" fmla="*/ 7 w 308"/>
              <a:gd name="T5" fmla="*/ 78 h 91"/>
              <a:gd name="T6" fmla="*/ 13 w 308"/>
              <a:gd name="T7" fmla="*/ 68 h 91"/>
              <a:gd name="T8" fmla="*/ 21 w 308"/>
              <a:gd name="T9" fmla="*/ 58 h 91"/>
              <a:gd name="T10" fmla="*/ 30 w 308"/>
              <a:gd name="T11" fmla="*/ 48 h 91"/>
              <a:gd name="T12" fmla="*/ 42 w 308"/>
              <a:gd name="T13" fmla="*/ 38 h 91"/>
              <a:gd name="T14" fmla="*/ 56 w 308"/>
              <a:gd name="T15" fmla="*/ 28 h 91"/>
              <a:gd name="T16" fmla="*/ 70 w 308"/>
              <a:gd name="T17" fmla="*/ 19 h 91"/>
              <a:gd name="T18" fmla="*/ 86 w 308"/>
              <a:gd name="T19" fmla="*/ 12 h 91"/>
              <a:gd name="T20" fmla="*/ 102 w 308"/>
              <a:gd name="T21" fmla="*/ 7 h 91"/>
              <a:gd name="T22" fmla="*/ 119 w 308"/>
              <a:gd name="T23" fmla="*/ 3 h 91"/>
              <a:gd name="T24" fmla="*/ 137 w 308"/>
              <a:gd name="T25" fmla="*/ 0 h 91"/>
              <a:gd name="T26" fmla="*/ 154 w 308"/>
              <a:gd name="T27" fmla="*/ 0 h 91"/>
              <a:gd name="T28" fmla="*/ 167 w 308"/>
              <a:gd name="T29" fmla="*/ 0 h 91"/>
              <a:gd name="T30" fmla="*/ 179 w 308"/>
              <a:gd name="T31" fmla="*/ 1 h 91"/>
              <a:gd name="T32" fmla="*/ 192 w 308"/>
              <a:gd name="T33" fmla="*/ 3 h 91"/>
              <a:gd name="T34" fmla="*/ 203 w 308"/>
              <a:gd name="T35" fmla="*/ 6 h 91"/>
              <a:gd name="T36" fmla="*/ 214 w 308"/>
              <a:gd name="T37" fmla="*/ 9 h 91"/>
              <a:gd name="T38" fmla="*/ 226 w 308"/>
              <a:gd name="T39" fmla="*/ 13 h 91"/>
              <a:gd name="T40" fmla="*/ 237 w 308"/>
              <a:gd name="T41" fmla="*/ 18 h 91"/>
              <a:gd name="T42" fmla="*/ 248 w 308"/>
              <a:gd name="T43" fmla="*/ 24 h 91"/>
              <a:gd name="T44" fmla="*/ 258 w 308"/>
              <a:gd name="T45" fmla="*/ 31 h 91"/>
              <a:gd name="T46" fmla="*/ 267 w 308"/>
              <a:gd name="T47" fmla="*/ 38 h 91"/>
              <a:gd name="T48" fmla="*/ 276 w 308"/>
              <a:gd name="T49" fmla="*/ 45 h 91"/>
              <a:gd name="T50" fmla="*/ 284 w 308"/>
              <a:gd name="T51" fmla="*/ 54 h 91"/>
              <a:gd name="T52" fmla="*/ 291 w 308"/>
              <a:gd name="T53" fmla="*/ 62 h 91"/>
              <a:gd name="T54" fmla="*/ 297 w 308"/>
              <a:gd name="T55" fmla="*/ 71 h 91"/>
              <a:gd name="T56" fmla="*/ 304 w 308"/>
              <a:gd name="T57" fmla="*/ 81 h 91"/>
              <a:gd name="T58" fmla="*/ 308 w 308"/>
              <a:gd name="T59" fmla="*/ 91 h 91"/>
              <a:gd name="T60" fmla="*/ 303 w 308"/>
              <a:gd name="T61" fmla="*/ 91 h 91"/>
              <a:gd name="T62" fmla="*/ 296 w 308"/>
              <a:gd name="T63" fmla="*/ 81 h 91"/>
              <a:gd name="T64" fmla="*/ 289 w 308"/>
              <a:gd name="T65" fmla="*/ 72 h 91"/>
              <a:gd name="T66" fmla="*/ 281 w 308"/>
              <a:gd name="T67" fmla="*/ 64 h 91"/>
              <a:gd name="T68" fmla="*/ 271 w 308"/>
              <a:gd name="T69" fmla="*/ 57 h 91"/>
              <a:gd name="T70" fmla="*/ 261 w 308"/>
              <a:gd name="T71" fmla="*/ 51 h 91"/>
              <a:gd name="T72" fmla="*/ 249 w 308"/>
              <a:gd name="T73" fmla="*/ 45 h 91"/>
              <a:gd name="T74" fmla="*/ 236 w 308"/>
              <a:gd name="T75" fmla="*/ 41 h 91"/>
              <a:gd name="T76" fmla="*/ 222 w 308"/>
              <a:gd name="T77" fmla="*/ 38 h 91"/>
              <a:gd name="T78" fmla="*/ 206 w 308"/>
              <a:gd name="T79" fmla="*/ 35 h 91"/>
              <a:gd name="T80" fmla="*/ 191 w 308"/>
              <a:gd name="T81" fmla="*/ 33 h 91"/>
              <a:gd name="T82" fmla="*/ 175 w 308"/>
              <a:gd name="T83" fmla="*/ 32 h 91"/>
              <a:gd name="T84" fmla="*/ 159 w 308"/>
              <a:gd name="T85" fmla="*/ 31 h 91"/>
              <a:gd name="T86" fmla="*/ 142 w 308"/>
              <a:gd name="T87" fmla="*/ 32 h 91"/>
              <a:gd name="T88" fmla="*/ 125 w 308"/>
              <a:gd name="T89" fmla="*/ 33 h 91"/>
              <a:gd name="T90" fmla="*/ 110 w 308"/>
              <a:gd name="T91" fmla="*/ 34 h 91"/>
              <a:gd name="T92" fmla="*/ 94 w 308"/>
              <a:gd name="T93" fmla="*/ 37 h 91"/>
              <a:gd name="T94" fmla="*/ 84 w 308"/>
              <a:gd name="T95" fmla="*/ 39 h 91"/>
              <a:gd name="T96" fmla="*/ 73 w 308"/>
              <a:gd name="T97" fmla="*/ 41 h 91"/>
              <a:gd name="T98" fmla="*/ 65 w 308"/>
              <a:gd name="T99" fmla="*/ 44 h 91"/>
              <a:gd name="T100" fmla="*/ 58 w 308"/>
              <a:gd name="T101" fmla="*/ 47 h 91"/>
              <a:gd name="T102" fmla="*/ 44 w 308"/>
              <a:gd name="T103" fmla="*/ 55 h 91"/>
              <a:gd name="T104" fmla="*/ 31 w 308"/>
              <a:gd name="T105" fmla="*/ 64 h 91"/>
              <a:gd name="T106" fmla="*/ 25 w 308"/>
              <a:gd name="T107" fmla="*/ 69 h 91"/>
              <a:gd name="T108" fmla="*/ 18 w 308"/>
              <a:gd name="T109" fmla="*/ 75 h 91"/>
              <a:gd name="T110" fmla="*/ 13 w 308"/>
              <a:gd name="T111" fmla="*/ 83 h 91"/>
              <a:gd name="T112" fmla="*/ 7 w 308"/>
              <a:gd name="T113" fmla="*/ 91 h 9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08"/>
              <a:gd name="T172" fmla="*/ 0 h 91"/>
              <a:gd name="T173" fmla="*/ 308 w 308"/>
              <a:gd name="T174" fmla="*/ 91 h 9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08" h="91">
                <a:moveTo>
                  <a:pt x="7" y="91"/>
                </a:moveTo>
                <a:lnTo>
                  <a:pt x="0" y="91"/>
                </a:lnTo>
                <a:lnTo>
                  <a:pt x="7" y="78"/>
                </a:lnTo>
                <a:lnTo>
                  <a:pt x="13" y="68"/>
                </a:lnTo>
                <a:lnTo>
                  <a:pt x="21" y="58"/>
                </a:lnTo>
                <a:lnTo>
                  <a:pt x="30" y="48"/>
                </a:lnTo>
                <a:lnTo>
                  <a:pt x="42" y="38"/>
                </a:lnTo>
                <a:lnTo>
                  <a:pt x="56" y="28"/>
                </a:lnTo>
                <a:lnTo>
                  <a:pt x="70" y="19"/>
                </a:lnTo>
                <a:lnTo>
                  <a:pt x="86" y="12"/>
                </a:lnTo>
                <a:lnTo>
                  <a:pt x="102" y="7"/>
                </a:lnTo>
                <a:lnTo>
                  <a:pt x="119" y="3"/>
                </a:lnTo>
                <a:lnTo>
                  <a:pt x="137" y="0"/>
                </a:lnTo>
                <a:lnTo>
                  <a:pt x="154" y="0"/>
                </a:lnTo>
                <a:lnTo>
                  <a:pt x="167" y="0"/>
                </a:lnTo>
                <a:lnTo>
                  <a:pt x="179" y="1"/>
                </a:lnTo>
                <a:lnTo>
                  <a:pt x="192" y="3"/>
                </a:lnTo>
                <a:lnTo>
                  <a:pt x="203" y="6"/>
                </a:lnTo>
                <a:lnTo>
                  <a:pt x="214" y="9"/>
                </a:lnTo>
                <a:lnTo>
                  <a:pt x="226" y="13"/>
                </a:lnTo>
                <a:lnTo>
                  <a:pt x="237" y="18"/>
                </a:lnTo>
                <a:lnTo>
                  <a:pt x="248" y="24"/>
                </a:lnTo>
                <a:lnTo>
                  <a:pt x="258" y="31"/>
                </a:lnTo>
                <a:lnTo>
                  <a:pt x="267" y="38"/>
                </a:lnTo>
                <a:lnTo>
                  <a:pt x="276" y="45"/>
                </a:lnTo>
                <a:lnTo>
                  <a:pt x="284" y="54"/>
                </a:lnTo>
                <a:lnTo>
                  <a:pt x="291" y="62"/>
                </a:lnTo>
                <a:lnTo>
                  <a:pt x="297" y="71"/>
                </a:lnTo>
                <a:lnTo>
                  <a:pt x="304" y="81"/>
                </a:lnTo>
                <a:lnTo>
                  <a:pt x="308" y="91"/>
                </a:lnTo>
                <a:lnTo>
                  <a:pt x="303" y="91"/>
                </a:lnTo>
                <a:lnTo>
                  <a:pt x="296" y="81"/>
                </a:lnTo>
                <a:lnTo>
                  <a:pt x="289" y="72"/>
                </a:lnTo>
                <a:lnTo>
                  <a:pt x="281" y="64"/>
                </a:lnTo>
                <a:lnTo>
                  <a:pt x="271" y="57"/>
                </a:lnTo>
                <a:lnTo>
                  <a:pt x="261" y="51"/>
                </a:lnTo>
                <a:lnTo>
                  <a:pt x="249" y="45"/>
                </a:lnTo>
                <a:lnTo>
                  <a:pt x="236" y="41"/>
                </a:lnTo>
                <a:lnTo>
                  <a:pt x="222" y="38"/>
                </a:lnTo>
                <a:lnTo>
                  <a:pt x="206" y="35"/>
                </a:lnTo>
                <a:lnTo>
                  <a:pt x="191" y="33"/>
                </a:lnTo>
                <a:lnTo>
                  <a:pt x="175" y="32"/>
                </a:lnTo>
                <a:lnTo>
                  <a:pt x="159" y="31"/>
                </a:lnTo>
                <a:lnTo>
                  <a:pt x="142" y="32"/>
                </a:lnTo>
                <a:lnTo>
                  <a:pt x="125" y="33"/>
                </a:lnTo>
                <a:lnTo>
                  <a:pt x="110" y="34"/>
                </a:lnTo>
                <a:lnTo>
                  <a:pt x="94" y="37"/>
                </a:lnTo>
                <a:lnTo>
                  <a:pt x="84" y="39"/>
                </a:lnTo>
                <a:lnTo>
                  <a:pt x="73" y="41"/>
                </a:lnTo>
                <a:lnTo>
                  <a:pt x="65" y="44"/>
                </a:lnTo>
                <a:lnTo>
                  <a:pt x="58" y="47"/>
                </a:lnTo>
                <a:lnTo>
                  <a:pt x="44" y="55"/>
                </a:lnTo>
                <a:lnTo>
                  <a:pt x="31" y="64"/>
                </a:lnTo>
                <a:lnTo>
                  <a:pt x="25" y="69"/>
                </a:lnTo>
                <a:lnTo>
                  <a:pt x="18" y="75"/>
                </a:lnTo>
                <a:lnTo>
                  <a:pt x="13" y="83"/>
                </a:lnTo>
                <a:lnTo>
                  <a:pt x="7" y="9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27" name="Freeform 135"/>
          <p:cNvSpPr>
            <a:spLocks noEditPoints="1"/>
          </p:cNvSpPr>
          <p:nvPr/>
        </p:nvSpPr>
        <p:spPr bwMode="auto">
          <a:xfrm>
            <a:off x="101600" y="2566987"/>
            <a:ext cx="130175" cy="101600"/>
          </a:xfrm>
          <a:custGeom>
            <a:avLst/>
            <a:gdLst>
              <a:gd name="T0" fmla="*/ 121 w 246"/>
              <a:gd name="T1" fmla="*/ 127 h 191"/>
              <a:gd name="T2" fmla="*/ 121 w 246"/>
              <a:gd name="T3" fmla="*/ 117 h 191"/>
              <a:gd name="T4" fmla="*/ 121 w 246"/>
              <a:gd name="T5" fmla="*/ 75 h 191"/>
              <a:gd name="T6" fmla="*/ 119 w 246"/>
              <a:gd name="T7" fmla="*/ 61 h 191"/>
              <a:gd name="T8" fmla="*/ 112 w 246"/>
              <a:gd name="T9" fmla="*/ 47 h 191"/>
              <a:gd name="T10" fmla="*/ 98 w 246"/>
              <a:gd name="T11" fmla="*/ 40 h 191"/>
              <a:gd name="T12" fmla="*/ 69 w 246"/>
              <a:gd name="T13" fmla="*/ 46 h 191"/>
              <a:gd name="T14" fmla="*/ 80 w 246"/>
              <a:gd name="T15" fmla="*/ 29 h 191"/>
              <a:gd name="T16" fmla="*/ 80 w 246"/>
              <a:gd name="T17" fmla="*/ 29 h 191"/>
              <a:gd name="T18" fmla="*/ 167 w 246"/>
              <a:gd name="T19" fmla="*/ 46 h 191"/>
              <a:gd name="T20" fmla="*/ 155 w 246"/>
              <a:gd name="T21" fmla="*/ 46 h 191"/>
              <a:gd name="T22" fmla="*/ 142 w 246"/>
              <a:gd name="T23" fmla="*/ 37 h 191"/>
              <a:gd name="T24" fmla="*/ 137 w 246"/>
              <a:gd name="T25" fmla="*/ 49 h 191"/>
              <a:gd name="T26" fmla="*/ 131 w 246"/>
              <a:gd name="T27" fmla="*/ 40 h 191"/>
              <a:gd name="T28" fmla="*/ 124 w 246"/>
              <a:gd name="T29" fmla="*/ 46 h 191"/>
              <a:gd name="T30" fmla="*/ 137 w 246"/>
              <a:gd name="T31" fmla="*/ 64 h 191"/>
              <a:gd name="T32" fmla="*/ 136 w 246"/>
              <a:gd name="T33" fmla="*/ 68 h 191"/>
              <a:gd name="T34" fmla="*/ 135 w 246"/>
              <a:gd name="T35" fmla="*/ 75 h 191"/>
              <a:gd name="T36" fmla="*/ 114 w 246"/>
              <a:gd name="T37" fmla="*/ 117 h 191"/>
              <a:gd name="T38" fmla="*/ 124 w 246"/>
              <a:gd name="T39" fmla="*/ 106 h 191"/>
              <a:gd name="T40" fmla="*/ 195 w 246"/>
              <a:gd name="T41" fmla="*/ 106 h 191"/>
              <a:gd name="T42" fmla="*/ 208 w 246"/>
              <a:gd name="T43" fmla="*/ 105 h 191"/>
              <a:gd name="T44" fmla="*/ 213 w 246"/>
              <a:gd name="T45" fmla="*/ 104 h 191"/>
              <a:gd name="T46" fmla="*/ 227 w 246"/>
              <a:gd name="T47" fmla="*/ 121 h 191"/>
              <a:gd name="T48" fmla="*/ 234 w 246"/>
              <a:gd name="T49" fmla="*/ 112 h 191"/>
              <a:gd name="T50" fmla="*/ 225 w 246"/>
              <a:gd name="T51" fmla="*/ 107 h 191"/>
              <a:gd name="T52" fmla="*/ 234 w 246"/>
              <a:gd name="T53" fmla="*/ 112 h 191"/>
              <a:gd name="T54" fmla="*/ 237 w 246"/>
              <a:gd name="T55" fmla="*/ 102 h 191"/>
              <a:gd name="T56" fmla="*/ 218 w 246"/>
              <a:gd name="T57" fmla="*/ 84 h 191"/>
              <a:gd name="T58" fmla="*/ 234 w 246"/>
              <a:gd name="T59" fmla="*/ 95 h 191"/>
              <a:gd name="T60" fmla="*/ 234 w 246"/>
              <a:gd name="T61" fmla="*/ 73 h 191"/>
              <a:gd name="T62" fmla="*/ 246 w 246"/>
              <a:gd name="T63" fmla="*/ 191 h 191"/>
              <a:gd name="T64" fmla="*/ 234 w 246"/>
              <a:gd name="T65" fmla="*/ 169 h 191"/>
              <a:gd name="T66" fmla="*/ 218 w 246"/>
              <a:gd name="T67" fmla="*/ 181 h 191"/>
              <a:gd name="T68" fmla="*/ 217 w 246"/>
              <a:gd name="T69" fmla="*/ 164 h 191"/>
              <a:gd name="T70" fmla="*/ 214 w 246"/>
              <a:gd name="T71" fmla="*/ 160 h 191"/>
              <a:gd name="T72" fmla="*/ 227 w 246"/>
              <a:gd name="T73" fmla="*/ 144 h 191"/>
              <a:gd name="T74" fmla="*/ 209 w 246"/>
              <a:gd name="T75" fmla="*/ 160 h 191"/>
              <a:gd name="T76" fmla="*/ 213 w 246"/>
              <a:gd name="T77" fmla="*/ 138 h 191"/>
              <a:gd name="T78" fmla="*/ 205 w 246"/>
              <a:gd name="T79" fmla="*/ 138 h 191"/>
              <a:gd name="T80" fmla="*/ 195 w 246"/>
              <a:gd name="T81" fmla="*/ 159 h 191"/>
              <a:gd name="T82" fmla="*/ 49 w 246"/>
              <a:gd name="T83" fmla="*/ 159 h 191"/>
              <a:gd name="T84" fmla="*/ 36 w 246"/>
              <a:gd name="T85" fmla="*/ 159 h 191"/>
              <a:gd name="T86" fmla="*/ 30 w 246"/>
              <a:gd name="T87" fmla="*/ 161 h 191"/>
              <a:gd name="T88" fmla="*/ 31 w 246"/>
              <a:gd name="T89" fmla="*/ 160 h 191"/>
              <a:gd name="T90" fmla="*/ 28 w 246"/>
              <a:gd name="T91" fmla="*/ 165 h 191"/>
              <a:gd name="T92" fmla="*/ 3 w 246"/>
              <a:gd name="T93" fmla="*/ 175 h 191"/>
              <a:gd name="T94" fmla="*/ 6 w 246"/>
              <a:gd name="T95" fmla="*/ 173 h 191"/>
              <a:gd name="T96" fmla="*/ 6 w 246"/>
              <a:gd name="T97" fmla="*/ 173 h 191"/>
              <a:gd name="T98" fmla="*/ 16 w 246"/>
              <a:gd name="T99" fmla="*/ 191 h 191"/>
              <a:gd name="T100" fmla="*/ 0 w 246"/>
              <a:gd name="T101" fmla="*/ 181 h 191"/>
              <a:gd name="T102" fmla="*/ 0 w 246"/>
              <a:gd name="T103" fmla="*/ 181 h 191"/>
              <a:gd name="T104" fmla="*/ 59 w 246"/>
              <a:gd name="T105" fmla="*/ 0 h 191"/>
              <a:gd name="T106" fmla="*/ 59 w 246"/>
              <a:gd name="T107" fmla="*/ 11 h 191"/>
              <a:gd name="T108" fmla="*/ 70 w 246"/>
              <a:gd name="T109" fmla="*/ 17 h 191"/>
              <a:gd name="T110" fmla="*/ 49 w 246"/>
              <a:gd name="T111" fmla="*/ 31 h 191"/>
              <a:gd name="T112" fmla="*/ 42 w 246"/>
              <a:gd name="T113" fmla="*/ 36 h 191"/>
              <a:gd name="T114" fmla="*/ 38 w 246"/>
              <a:gd name="T115" fmla="*/ 40 h 191"/>
              <a:gd name="T116" fmla="*/ 35 w 246"/>
              <a:gd name="T117" fmla="*/ 45 h 191"/>
              <a:gd name="T118" fmla="*/ 34 w 246"/>
              <a:gd name="T119" fmla="*/ 53 h 191"/>
              <a:gd name="T120" fmla="*/ 33 w 246"/>
              <a:gd name="T121" fmla="*/ 67 h 191"/>
              <a:gd name="T122" fmla="*/ 11 w 246"/>
              <a:gd name="T123" fmla="*/ 117 h 191"/>
              <a:gd name="T124" fmla="*/ 22 w 246"/>
              <a:gd name="T125" fmla="*/ 127 h 19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6"/>
              <a:gd name="T190" fmla="*/ 0 h 191"/>
              <a:gd name="T191" fmla="*/ 246 w 246"/>
              <a:gd name="T192" fmla="*/ 191 h 19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6" h="191">
                <a:moveTo>
                  <a:pt x="22" y="106"/>
                </a:moveTo>
                <a:lnTo>
                  <a:pt x="111" y="106"/>
                </a:lnTo>
                <a:lnTo>
                  <a:pt x="111" y="127"/>
                </a:lnTo>
                <a:lnTo>
                  <a:pt x="22" y="127"/>
                </a:lnTo>
                <a:lnTo>
                  <a:pt x="22" y="106"/>
                </a:lnTo>
                <a:close/>
                <a:moveTo>
                  <a:pt x="121" y="117"/>
                </a:moveTo>
                <a:lnTo>
                  <a:pt x="121" y="127"/>
                </a:lnTo>
                <a:lnTo>
                  <a:pt x="111" y="127"/>
                </a:lnTo>
                <a:lnTo>
                  <a:pt x="111" y="117"/>
                </a:lnTo>
                <a:lnTo>
                  <a:pt x="121" y="117"/>
                </a:lnTo>
                <a:close/>
                <a:moveTo>
                  <a:pt x="100" y="117"/>
                </a:moveTo>
                <a:lnTo>
                  <a:pt x="100" y="75"/>
                </a:lnTo>
                <a:lnTo>
                  <a:pt x="121" y="75"/>
                </a:lnTo>
                <a:lnTo>
                  <a:pt x="121" y="117"/>
                </a:lnTo>
                <a:lnTo>
                  <a:pt x="100" y="117"/>
                </a:lnTo>
                <a:close/>
                <a:moveTo>
                  <a:pt x="100" y="75"/>
                </a:moveTo>
                <a:lnTo>
                  <a:pt x="99" y="71"/>
                </a:lnTo>
                <a:lnTo>
                  <a:pt x="99" y="67"/>
                </a:lnTo>
                <a:lnTo>
                  <a:pt x="119" y="61"/>
                </a:lnTo>
                <a:lnTo>
                  <a:pt x="121" y="68"/>
                </a:lnTo>
                <a:lnTo>
                  <a:pt x="121" y="75"/>
                </a:lnTo>
                <a:lnTo>
                  <a:pt x="100" y="75"/>
                </a:lnTo>
                <a:close/>
                <a:moveTo>
                  <a:pt x="99" y="67"/>
                </a:moveTo>
                <a:lnTo>
                  <a:pt x="98" y="64"/>
                </a:lnTo>
                <a:lnTo>
                  <a:pt x="96" y="63"/>
                </a:lnTo>
                <a:lnTo>
                  <a:pt x="112" y="47"/>
                </a:lnTo>
                <a:lnTo>
                  <a:pt x="116" y="53"/>
                </a:lnTo>
                <a:lnTo>
                  <a:pt x="119" y="61"/>
                </a:lnTo>
                <a:lnTo>
                  <a:pt x="99" y="67"/>
                </a:lnTo>
                <a:close/>
                <a:moveTo>
                  <a:pt x="96" y="63"/>
                </a:moveTo>
                <a:lnTo>
                  <a:pt x="95" y="61"/>
                </a:lnTo>
                <a:lnTo>
                  <a:pt x="92" y="59"/>
                </a:lnTo>
                <a:lnTo>
                  <a:pt x="98" y="40"/>
                </a:lnTo>
                <a:lnTo>
                  <a:pt x="107" y="43"/>
                </a:lnTo>
                <a:lnTo>
                  <a:pt x="112" y="47"/>
                </a:lnTo>
                <a:lnTo>
                  <a:pt x="96" y="63"/>
                </a:lnTo>
                <a:close/>
                <a:moveTo>
                  <a:pt x="92" y="59"/>
                </a:moveTo>
                <a:lnTo>
                  <a:pt x="86" y="57"/>
                </a:lnTo>
                <a:lnTo>
                  <a:pt x="78" y="56"/>
                </a:lnTo>
                <a:lnTo>
                  <a:pt x="81" y="36"/>
                </a:lnTo>
                <a:lnTo>
                  <a:pt x="91" y="37"/>
                </a:lnTo>
                <a:lnTo>
                  <a:pt x="98" y="40"/>
                </a:lnTo>
                <a:lnTo>
                  <a:pt x="92" y="59"/>
                </a:lnTo>
                <a:close/>
                <a:moveTo>
                  <a:pt x="78" y="56"/>
                </a:moveTo>
                <a:lnTo>
                  <a:pt x="69" y="55"/>
                </a:lnTo>
                <a:lnTo>
                  <a:pt x="69" y="46"/>
                </a:lnTo>
                <a:lnTo>
                  <a:pt x="80" y="46"/>
                </a:lnTo>
                <a:lnTo>
                  <a:pt x="78" y="56"/>
                </a:lnTo>
                <a:close/>
                <a:moveTo>
                  <a:pt x="69" y="46"/>
                </a:moveTo>
                <a:lnTo>
                  <a:pt x="69" y="40"/>
                </a:lnTo>
                <a:lnTo>
                  <a:pt x="90" y="40"/>
                </a:lnTo>
                <a:lnTo>
                  <a:pt x="90" y="46"/>
                </a:lnTo>
                <a:lnTo>
                  <a:pt x="69" y="46"/>
                </a:lnTo>
                <a:close/>
                <a:moveTo>
                  <a:pt x="69" y="40"/>
                </a:moveTo>
                <a:lnTo>
                  <a:pt x="69" y="29"/>
                </a:lnTo>
                <a:lnTo>
                  <a:pt x="80" y="29"/>
                </a:lnTo>
                <a:lnTo>
                  <a:pt x="80" y="40"/>
                </a:lnTo>
                <a:lnTo>
                  <a:pt x="69" y="40"/>
                </a:lnTo>
                <a:close/>
                <a:moveTo>
                  <a:pt x="80" y="29"/>
                </a:moveTo>
                <a:lnTo>
                  <a:pt x="155" y="29"/>
                </a:lnTo>
                <a:lnTo>
                  <a:pt x="155" y="50"/>
                </a:lnTo>
                <a:lnTo>
                  <a:pt x="80" y="50"/>
                </a:lnTo>
                <a:lnTo>
                  <a:pt x="80" y="29"/>
                </a:lnTo>
                <a:close/>
                <a:moveTo>
                  <a:pt x="155" y="29"/>
                </a:moveTo>
                <a:lnTo>
                  <a:pt x="167" y="29"/>
                </a:lnTo>
                <a:lnTo>
                  <a:pt x="167" y="40"/>
                </a:lnTo>
                <a:lnTo>
                  <a:pt x="155" y="40"/>
                </a:lnTo>
                <a:lnTo>
                  <a:pt x="155" y="29"/>
                </a:lnTo>
                <a:close/>
                <a:moveTo>
                  <a:pt x="167" y="40"/>
                </a:moveTo>
                <a:lnTo>
                  <a:pt x="167" y="46"/>
                </a:lnTo>
                <a:lnTo>
                  <a:pt x="145" y="46"/>
                </a:lnTo>
                <a:lnTo>
                  <a:pt x="145" y="40"/>
                </a:lnTo>
                <a:lnTo>
                  <a:pt x="167" y="40"/>
                </a:lnTo>
                <a:close/>
                <a:moveTo>
                  <a:pt x="167" y="46"/>
                </a:moveTo>
                <a:lnTo>
                  <a:pt x="167" y="56"/>
                </a:lnTo>
                <a:lnTo>
                  <a:pt x="156" y="56"/>
                </a:lnTo>
                <a:lnTo>
                  <a:pt x="155" y="46"/>
                </a:lnTo>
                <a:lnTo>
                  <a:pt x="167" y="46"/>
                </a:lnTo>
                <a:close/>
                <a:moveTo>
                  <a:pt x="156" y="56"/>
                </a:moveTo>
                <a:lnTo>
                  <a:pt x="147" y="57"/>
                </a:lnTo>
                <a:lnTo>
                  <a:pt x="142" y="58"/>
                </a:lnTo>
                <a:lnTo>
                  <a:pt x="131" y="40"/>
                </a:lnTo>
                <a:lnTo>
                  <a:pt x="137" y="38"/>
                </a:lnTo>
                <a:lnTo>
                  <a:pt x="142" y="37"/>
                </a:lnTo>
                <a:lnTo>
                  <a:pt x="148" y="36"/>
                </a:lnTo>
                <a:lnTo>
                  <a:pt x="155" y="36"/>
                </a:lnTo>
                <a:lnTo>
                  <a:pt x="156" y="56"/>
                </a:lnTo>
                <a:close/>
                <a:moveTo>
                  <a:pt x="142" y="58"/>
                </a:moveTo>
                <a:lnTo>
                  <a:pt x="139" y="61"/>
                </a:lnTo>
                <a:lnTo>
                  <a:pt x="142" y="58"/>
                </a:lnTo>
                <a:lnTo>
                  <a:pt x="137" y="49"/>
                </a:lnTo>
                <a:lnTo>
                  <a:pt x="142" y="58"/>
                </a:lnTo>
                <a:close/>
                <a:moveTo>
                  <a:pt x="142" y="58"/>
                </a:moveTo>
                <a:lnTo>
                  <a:pt x="140" y="59"/>
                </a:lnTo>
                <a:lnTo>
                  <a:pt x="139" y="61"/>
                </a:lnTo>
                <a:lnTo>
                  <a:pt x="124" y="46"/>
                </a:lnTo>
                <a:lnTo>
                  <a:pt x="127" y="43"/>
                </a:lnTo>
                <a:lnTo>
                  <a:pt x="131" y="40"/>
                </a:lnTo>
                <a:lnTo>
                  <a:pt x="142" y="58"/>
                </a:lnTo>
                <a:close/>
                <a:moveTo>
                  <a:pt x="139" y="61"/>
                </a:moveTo>
                <a:lnTo>
                  <a:pt x="138" y="63"/>
                </a:lnTo>
                <a:lnTo>
                  <a:pt x="137" y="64"/>
                </a:lnTo>
                <a:lnTo>
                  <a:pt x="118" y="53"/>
                </a:lnTo>
                <a:lnTo>
                  <a:pt x="120" y="49"/>
                </a:lnTo>
                <a:lnTo>
                  <a:pt x="124" y="46"/>
                </a:lnTo>
                <a:lnTo>
                  <a:pt x="139" y="61"/>
                </a:lnTo>
                <a:close/>
                <a:moveTo>
                  <a:pt x="137" y="64"/>
                </a:moveTo>
                <a:lnTo>
                  <a:pt x="137" y="64"/>
                </a:lnTo>
                <a:lnTo>
                  <a:pt x="127" y="58"/>
                </a:lnTo>
                <a:lnTo>
                  <a:pt x="137" y="64"/>
                </a:lnTo>
                <a:close/>
                <a:moveTo>
                  <a:pt x="137" y="64"/>
                </a:moveTo>
                <a:lnTo>
                  <a:pt x="136" y="66"/>
                </a:lnTo>
                <a:lnTo>
                  <a:pt x="136" y="68"/>
                </a:lnTo>
                <a:lnTo>
                  <a:pt x="115" y="64"/>
                </a:lnTo>
                <a:lnTo>
                  <a:pt x="116" y="58"/>
                </a:lnTo>
                <a:lnTo>
                  <a:pt x="118" y="53"/>
                </a:lnTo>
                <a:lnTo>
                  <a:pt x="137" y="64"/>
                </a:lnTo>
                <a:close/>
                <a:moveTo>
                  <a:pt x="136" y="68"/>
                </a:moveTo>
                <a:lnTo>
                  <a:pt x="135" y="71"/>
                </a:lnTo>
                <a:lnTo>
                  <a:pt x="135" y="75"/>
                </a:lnTo>
                <a:lnTo>
                  <a:pt x="114" y="75"/>
                </a:lnTo>
                <a:lnTo>
                  <a:pt x="114" y="70"/>
                </a:lnTo>
                <a:lnTo>
                  <a:pt x="115" y="64"/>
                </a:lnTo>
                <a:lnTo>
                  <a:pt x="136" y="68"/>
                </a:lnTo>
                <a:close/>
                <a:moveTo>
                  <a:pt x="135" y="75"/>
                </a:moveTo>
                <a:lnTo>
                  <a:pt x="135" y="117"/>
                </a:lnTo>
                <a:lnTo>
                  <a:pt x="114" y="117"/>
                </a:lnTo>
                <a:lnTo>
                  <a:pt x="114" y="75"/>
                </a:lnTo>
                <a:lnTo>
                  <a:pt x="135" y="75"/>
                </a:lnTo>
                <a:close/>
                <a:moveTo>
                  <a:pt x="124" y="127"/>
                </a:moveTo>
                <a:lnTo>
                  <a:pt x="114" y="127"/>
                </a:lnTo>
                <a:lnTo>
                  <a:pt x="114" y="117"/>
                </a:lnTo>
                <a:lnTo>
                  <a:pt x="124" y="117"/>
                </a:lnTo>
                <a:lnTo>
                  <a:pt x="124" y="127"/>
                </a:lnTo>
                <a:close/>
                <a:moveTo>
                  <a:pt x="124" y="106"/>
                </a:moveTo>
                <a:lnTo>
                  <a:pt x="195" y="106"/>
                </a:lnTo>
                <a:lnTo>
                  <a:pt x="195" y="127"/>
                </a:lnTo>
                <a:lnTo>
                  <a:pt x="124" y="127"/>
                </a:lnTo>
                <a:lnTo>
                  <a:pt x="124" y="106"/>
                </a:lnTo>
                <a:close/>
                <a:moveTo>
                  <a:pt x="195" y="106"/>
                </a:moveTo>
                <a:lnTo>
                  <a:pt x="202" y="106"/>
                </a:lnTo>
                <a:lnTo>
                  <a:pt x="208" y="105"/>
                </a:lnTo>
                <a:lnTo>
                  <a:pt x="210" y="126"/>
                </a:lnTo>
                <a:lnTo>
                  <a:pt x="203" y="127"/>
                </a:lnTo>
                <a:lnTo>
                  <a:pt x="195" y="127"/>
                </a:lnTo>
                <a:lnTo>
                  <a:pt x="195" y="106"/>
                </a:lnTo>
                <a:close/>
                <a:moveTo>
                  <a:pt x="208" y="105"/>
                </a:moveTo>
                <a:lnTo>
                  <a:pt x="211" y="105"/>
                </a:lnTo>
                <a:lnTo>
                  <a:pt x="213" y="104"/>
                </a:lnTo>
                <a:lnTo>
                  <a:pt x="222" y="124"/>
                </a:lnTo>
                <a:lnTo>
                  <a:pt x="217" y="126"/>
                </a:lnTo>
                <a:lnTo>
                  <a:pt x="210" y="126"/>
                </a:lnTo>
                <a:lnTo>
                  <a:pt x="208" y="105"/>
                </a:lnTo>
                <a:close/>
                <a:moveTo>
                  <a:pt x="213" y="104"/>
                </a:moveTo>
                <a:lnTo>
                  <a:pt x="212" y="105"/>
                </a:lnTo>
                <a:lnTo>
                  <a:pt x="213" y="104"/>
                </a:lnTo>
                <a:lnTo>
                  <a:pt x="218" y="114"/>
                </a:lnTo>
                <a:lnTo>
                  <a:pt x="213" y="104"/>
                </a:lnTo>
                <a:close/>
                <a:moveTo>
                  <a:pt x="213" y="104"/>
                </a:moveTo>
                <a:lnTo>
                  <a:pt x="213" y="104"/>
                </a:lnTo>
                <a:lnTo>
                  <a:pt x="229" y="120"/>
                </a:lnTo>
                <a:lnTo>
                  <a:pt x="225" y="122"/>
                </a:lnTo>
                <a:lnTo>
                  <a:pt x="222" y="124"/>
                </a:lnTo>
                <a:lnTo>
                  <a:pt x="213" y="104"/>
                </a:lnTo>
                <a:close/>
                <a:moveTo>
                  <a:pt x="229" y="120"/>
                </a:moveTo>
                <a:lnTo>
                  <a:pt x="227" y="121"/>
                </a:lnTo>
                <a:lnTo>
                  <a:pt x="229" y="120"/>
                </a:lnTo>
                <a:lnTo>
                  <a:pt x="222" y="111"/>
                </a:lnTo>
                <a:lnTo>
                  <a:pt x="229" y="120"/>
                </a:lnTo>
                <a:close/>
                <a:moveTo>
                  <a:pt x="213" y="104"/>
                </a:moveTo>
                <a:lnTo>
                  <a:pt x="214" y="103"/>
                </a:lnTo>
                <a:lnTo>
                  <a:pt x="215" y="102"/>
                </a:lnTo>
                <a:lnTo>
                  <a:pt x="234" y="112"/>
                </a:lnTo>
                <a:lnTo>
                  <a:pt x="231" y="117"/>
                </a:lnTo>
                <a:lnTo>
                  <a:pt x="229" y="120"/>
                </a:lnTo>
                <a:lnTo>
                  <a:pt x="213" y="104"/>
                </a:lnTo>
                <a:close/>
                <a:moveTo>
                  <a:pt x="234" y="112"/>
                </a:moveTo>
                <a:lnTo>
                  <a:pt x="234" y="112"/>
                </a:lnTo>
                <a:lnTo>
                  <a:pt x="225" y="107"/>
                </a:lnTo>
                <a:lnTo>
                  <a:pt x="234" y="112"/>
                </a:lnTo>
                <a:close/>
                <a:moveTo>
                  <a:pt x="215" y="102"/>
                </a:moveTo>
                <a:lnTo>
                  <a:pt x="217" y="100"/>
                </a:lnTo>
                <a:lnTo>
                  <a:pt x="218" y="97"/>
                </a:lnTo>
                <a:lnTo>
                  <a:pt x="237" y="102"/>
                </a:lnTo>
                <a:lnTo>
                  <a:pt x="236" y="107"/>
                </a:lnTo>
                <a:lnTo>
                  <a:pt x="234" y="112"/>
                </a:lnTo>
                <a:lnTo>
                  <a:pt x="215" y="102"/>
                </a:lnTo>
                <a:close/>
                <a:moveTo>
                  <a:pt x="218" y="97"/>
                </a:moveTo>
                <a:lnTo>
                  <a:pt x="218" y="95"/>
                </a:lnTo>
                <a:lnTo>
                  <a:pt x="218" y="92"/>
                </a:lnTo>
                <a:lnTo>
                  <a:pt x="239" y="92"/>
                </a:lnTo>
                <a:lnTo>
                  <a:pt x="238" y="97"/>
                </a:lnTo>
                <a:lnTo>
                  <a:pt x="237" y="102"/>
                </a:lnTo>
                <a:lnTo>
                  <a:pt x="218" y="97"/>
                </a:lnTo>
                <a:close/>
                <a:moveTo>
                  <a:pt x="218" y="92"/>
                </a:moveTo>
                <a:lnTo>
                  <a:pt x="218" y="84"/>
                </a:lnTo>
                <a:lnTo>
                  <a:pt x="239" y="84"/>
                </a:lnTo>
                <a:lnTo>
                  <a:pt x="239" y="92"/>
                </a:lnTo>
                <a:lnTo>
                  <a:pt x="218" y="92"/>
                </a:lnTo>
                <a:close/>
                <a:moveTo>
                  <a:pt x="218" y="84"/>
                </a:moveTo>
                <a:lnTo>
                  <a:pt x="218" y="73"/>
                </a:lnTo>
                <a:lnTo>
                  <a:pt x="229" y="73"/>
                </a:lnTo>
                <a:lnTo>
                  <a:pt x="229" y="84"/>
                </a:lnTo>
                <a:lnTo>
                  <a:pt x="218" y="84"/>
                </a:lnTo>
                <a:close/>
                <a:moveTo>
                  <a:pt x="229" y="73"/>
                </a:moveTo>
                <a:lnTo>
                  <a:pt x="234" y="73"/>
                </a:lnTo>
                <a:lnTo>
                  <a:pt x="234" y="95"/>
                </a:lnTo>
                <a:lnTo>
                  <a:pt x="229" y="95"/>
                </a:lnTo>
                <a:lnTo>
                  <a:pt x="229" y="73"/>
                </a:lnTo>
                <a:close/>
                <a:moveTo>
                  <a:pt x="234" y="73"/>
                </a:moveTo>
                <a:lnTo>
                  <a:pt x="246" y="73"/>
                </a:lnTo>
                <a:lnTo>
                  <a:pt x="246" y="84"/>
                </a:lnTo>
                <a:lnTo>
                  <a:pt x="234" y="84"/>
                </a:lnTo>
                <a:lnTo>
                  <a:pt x="234" y="73"/>
                </a:lnTo>
                <a:close/>
                <a:moveTo>
                  <a:pt x="246" y="84"/>
                </a:moveTo>
                <a:lnTo>
                  <a:pt x="246" y="181"/>
                </a:lnTo>
                <a:lnTo>
                  <a:pt x="224" y="181"/>
                </a:lnTo>
                <a:lnTo>
                  <a:pt x="224" y="84"/>
                </a:lnTo>
                <a:lnTo>
                  <a:pt x="246" y="84"/>
                </a:lnTo>
                <a:close/>
                <a:moveTo>
                  <a:pt x="246" y="181"/>
                </a:moveTo>
                <a:lnTo>
                  <a:pt x="246" y="191"/>
                </a:lnTo>
                <a:lnTo>
                  <a:pt x="234" y="191"/>
                </a:lnTo>
                <a:lnTo>
                  <a:pt x="234" y="181"/>
                </a:lnTo>
                <a:lnTo>
                  <a:pt x="246" y="181"/>
                </a:lnTo>
                <a:close/>
                <a:moveTo>
                  <a:pt x="234" y="191"/>
                </a:moveTo>
                <a:lnTo>
                  <a:pt x="229" y="191"/>
                </a:lnTo>
                <a:lnTo>
                  <a:pt x="229" y="169"/>
                </a:lnTo>
                <a:lnTo>
                  <a:pt x="234" y="169"/>
                </a:lnTo>
                <a:lnTo>
                  <a:pt x="234" y="191"/>
                </a:lnTo>
                <a:close/>
                <a:moveTo>
                  <a:pt x="229" y="191"/>
                </a:moveTo>
                <a:lnTo>
                  <a:pt x="218" y="191"/>
                </a:lnTo>
                <a:lnTo>
                  <a:pt x="218" y="181"/>
                </a:lnTo>
                <a:lnTo>
                  <a:pt x="229" y="181"/>
                </a:lnTo>
                <a:lnTo>
                  <a:pt x="229" y="191"/>
                </a:lnTo>
                <a:close/>
                <a:moveTo>
                  <a:pt x="218" y="181"/>
                </a:moveTo>
                <a:lnTo>
                  <a:pt x="218" y="173"/>
                </a:lnTo>
                <a:lnTo>
                  <a:pt x="239" y="173"/>
                </a:lnTo>
                <a:lnTo>
                  <a:pt x="239" y="181"/>
                </a:lnTo>
                <a:lnTo>
                  <a:pt x="218" y="181"/>
                </a:lnTo>
                <a:close/>
                <a:moveTo>
                  <a:pt x="218" y="173"/>
                </a:moveTo>
                <a:lnTo>
                  <a:pt x="218" y="168"/>
                </a:lnTo>
                <a:lnTo>
                  <a:pt x="217" y="164"/>
                </a:lnTo>
                <a:lnTo>
                  <a:pt x="236" y="156"/>
                </a:lnTo>
                <a:lnTo>
                  <a:pt x="238" y="164"/>
                </a:lnTo>
                <a:lnTo>
                  <a:pt x="239" y="173"/>
                </a:lnTo>
                <a:lnTo>
                  <a:pt x="218" y="173"/>
                </a:lnTo>
                <a:close/>
                <a:moveTo>
                  <a:pt x="217" y="164"/>
                </a:moveTo>
                <a:lnTo>
                  <a:pt x="215" y="162"/>
                </a:lnTo>
                <a:lnTo>
                  <a:pt x="214" y="160"/>
                </a:lnTo>
                <a:lnTo>
                  <a:pt x="227" y="144"/>
                </a:lnTo>
                <a:lnTo>
                  <a:pt x="230" y="147"/>
                </a:lnTo>
                <a:lnTo>
                  <a:pt x="232" y="150"/>
                </a:lnTo>
                <a:lnTo>
                  <a:pt x="234" y="153"/>
                </a:lnTo>
                <a:lnTo>
                  <a:pt x="236" y="156"/>
                </a:lnTo>
                <a:lnTo>
                  <a:pt x="217" y="164"/>
                </a:lnTo>
                <a:close/>
                <a:moveTo>
                  <a:pt x="227" y="144"/>
                </a:moveTo>
                <a:lnTo>
                  <a:pt x="223" y="140"/>
                </a:lnTo>
                <a:lnTo>
                  <a:pt x="227" y="144"/>
                </a:lnTo>
                <a:lnTo>
                  <a:pt x="221" y="152"/>
                </a:lnTo>
                <a:lnTo>
                  <a:pt x="227" y="144"/>
                </a:lnTo>
                <a:close/>
                <a:moveTo>
                  <a:pt x="214" y="161"/>
                </a:moveTo>
                <a:lnTo>
                  <a:pt x="212" y="160"/>
                </a:lnTo>
                <a:lnTo>
                  <a:pt x="209" y="160"/>
                </a:lnTo>
                <a:lnTo>
                  <a:pt x="213" y="138"/>
                </a:lnTo>
                <a:lnTo>
                  <a:pt x="221" y="140"/>
                </a:lnTo>
                <a:lnTo>
                  <a:pt x="227" y="144"/>
                </a:lnTo>
                <a:lnTo>
                  <a:pt x="214" y="161"/>
                </a:lnTo>
                <a:close/>
                <a:moveTo>
                  <a:pt x="213" y="138"/>
                </a:moveTo>
                <a:lnTo>
                  <a:pt x="187" y="135"/>
                </a:lnTo>
                <a:lnTo>
                  <a:pt x="213" y="138"/>
                </a:lnTo>
                <a:lnTo>
                  <a:pt x="211" y="149"/>
                </a:lnTo>
                <a:lnTo>
                  <a:pt x="213" y="138"/>
                </a:lnTo>
                <a:close/>
                <a:moveTo>
                  <a:pt x="210" y="160"/>
                </a:moveTo>
                <a:lnTo>
                  <a:pt x="203" y="159"/>
                </a:lnTo>
                <a:lnTo>
                  <a:pt x="195" y="159"/>
                </a:lnTo>
                <a:lnTo>
                  <a:pt x="195" y="137"/>
                </a:lnTo>
                <a:lnTo>
                  <a:pt x="205" y="138"/>
                </a:lnTo>
                <a:lnTo>
                  <a:pt x="213" y="138"/>
                </a:lnTo>
                <a:lnTo>
                  <a:pt x="210" y="160"/>
                </a:lnTo>
                <a:close/>
                <a:moveTo>
                  <a:pt x="195" y="159"/>
                </a:moveTo>
                <a:lnTo>
                  <a:pt x="49" y="159"/>
                </a:lnTo>
                <a:lnTo>
                  <a:pt x="49" y="137"/>
                </a:lnTo>
                <a:lnTo>
                  <a:pt x="195" y="137"/>
                </a:lnTo>
                <a:lnTo>
                  <a:pt x="195" y="159"/>
                </a:lnTo>
                <a:close/>
                <a:moveTo>
                  <a:pt x="49" y="159"/>
                </a:moveTo>
                <a:lnTo>
                  <a:pt x="42" y="159"/>
                </a:lnTo>
                <a:lnTo>
                  <a:pt x="36" y="159"/>
                </a:lnTo>
                <a:lnTo>
                  <a:pt x="35" y="138"/>
                </a:lnTo>
                <a:lnTo>
                  <a:pt x="41" y="137"/>
                </a:lnTo>
                <a:lnTo>
                  <a:pt x="49" y="137"/>
                </a:lnTo>
                <a:lnTo>
                  <a:pt x="49" y="159"/>
                </a:lnTo>
                <a:close/>
                <a:moveTo>
                  <a:pt x="36" y="159"/>
                </a:moveTo>
                <a:lnTo>
                  <a:pt x="33" y="160"/>
                </a:lnTo>
                <a:lnTo>
                  <a:pt x="31" y="160"/>
                </a:lnTo>
                <a:lnTo>
                  <a:pt x="24" y="140"/>
                </a:lnTo>
                <a:lnTo>
                  <a:pt x="28" y="139"/>
                </a:lnTo>
                <a:lnTo>
                  <a:pt x="35" y="138"/>
                </a:lnTo>
                <a:lnTo>
                  <a:pt x="36" y="159"/>
                </a:lnTo>
                <a:close/>
                <a:moveTo>
                  <a:pt x="24" y="140"/>
                </a:moveTo>
                <a:lnTo>
                  <a:pt x="22" y="140"/>
                </a:lnTo>
                <a:lnTo>
                  <a:pt x="24" y="140"/>
                </a:lnTo>
                <a:lnTo>
                  <a:pt x="27" y="151"/>
                </a:lnTo>
                <a:lnTo>
                  <a:pt x="24" y="140"/>
                </a:lnTo>
                <a:close/>
                <a:moveTo>
                  <a:pt x="31" y="160"/>
                </a:moveTo>
                <a:lnTo>
                  <a:pt x="30" y="161"/>
                </a:lnTo>
                <a:lnTo>
                  <a:pt x="29" y="162"/>
                </a:lnTo>
                <a:lnTo>
                  <a:pt x="11" y="152"/>
                </a:lnTo>
                <a:lnTo>
                  <a:pt x="13" y="148"/>
                </a:lnTo>
                <a:lnTo>
                  <a:pt x="16" y="145"/>
                </a:lnTo>
                <a:lnTo>
                  <a:pt x="19" y="142"/>
                </a:lnTo>
                <a:lnTo>
                  <a:pt x="24" y="140"/>
                </a:lnTo>
                <a:lnTo>
                  <a:pt x="31" y="160"/>
                </a:lnTo>
                <a:close/>
                <a:moveTo>
                  <a:pt x="11" y="152"/>
                </a:moveTo>
                <a:lnTo>
                  <a:pt x="10" y="153"/>
                </a:lnTo>
                <a:lnTo>
                  <a:pt x="11" y="152"/>
                </a:lnTo>
                <a:lnTo>
                  <a:pt x="20" y="157"/>
                </a:lnTo>
                <a:lnTo>
                  <a:pt x="11" y="152"/>
                </a:lnTo>
                <a:close/>
                <a:moveTo>
                  <a:pt x="29" y="162"/>
                </a:moveTo>
                <a:lnTo>
                  <a:pt x="28" y="165"/>
                </a:lnTo>
                <a:lnTo>
                  <a:pt x="28" y="167"/>
                </a:lnTo>
                <a:lnTo>
                  <a:pt x="7" y="162"/>
                </a:lnTo>
                <a:lnTo>
                  <a:pt x="8" y="157"/>
                </a:lnTo>
                <a:lnTo>
                  <a:pt x="11" y="152"/>
                </a:lnTo>
                <a:lnTo>
                  <a:pt x="29" y="162"/>
                </a:lnTo>
                <a:close/>
                <a:moveTo>
                  <a:pt x="7" y="162"/>
                </a:moveTo>
                <a:lnTo>
                  <a:pt x="3" y="175"/>
                </a:lnTo>
                <a:lnTo>
                  <a:pt x="7" y="162"/>
                </a:lnTo>
                <a:lnTo>
                  <a:pt x="17" y="164"/>
                </a:lnTo>
                <a:lnTo>
                  <a:pt x="7" y="162"/>
                </a:lnTo>
                <a:close/>
                <a:moveTo>
                  <a:pt x="28" y="167"/>
                </a:moveTo>
                <a:lnTo>
                  <a:pt x="27" y="169"/>
                </a:lnTo>
                <a:lnTo>
                  <a:pt x="27" y="173"/>
                </a:lnTo>
                <a:lnTo>
                  <a:pt x="6" y="173"/>
                </a:lnTo>
                <a:lnTo>
                  <a:pt x="6" y="167"/>
                </a:lnTo>
                <a:lnTo>
                  <a:pt x="7" y="162"/>
                </a:lnTo>
                <a:lnTo>
                  <a:pt x="28" y="167"/>
                </a:lnTo>
                <a:close/>
                <a:moveTo>
                  <a:pt x="27" y="173"/>
                </a:moveTo>
                <a:lnTo>
                  <a:pt x="27" y="181"/>
                </a:lnTo>
                <a:lnTo>
                  <a:pt x="6" y="181"/>
                </a:lnTo>
                <a:lnTo>
                  <a:pt x="6" y="173"/>
                </a:lnTo>
                <a:lnTo>
                  <a:pt x="27" y="173"/>
                </a:lnTo>
                <a:close/>
                <a:moveTo>
                  <a:pt x="27" y="181"/>
                </a:moveTo>
                <a:lnTo>
                  <a:pt x="27" y="191"/>
                </a:lnTo>
                <a:lnTo>
                  <a:pt x="16" y="191"/>
                </a:lnTo>
                <a:lnTo>
                  <a:pt x="16" y="181"/>
                </a:lnTo>
                <a:lnTo>
                  <a:pt x="27" y="181"/>
                </a:lnTo>
                <a:close/>
                <a:moveTo>
                  <a:pt x="16" y="191"/>
                </a:moveTo>
                <a:lnTo>
                  <a:pt x="10" y="191"/>
                </a:lnTo>
                <a:lnTo>
                  <a:pt x="10" y="169"/>
                </a:lnTo>
                <a:lnTo>
                  <a:pt x="16" y="169"/>
                </a:lnTo>
                <a:lnTo>
                  <a:pt x="16" y="191"/>
                </a:lnTo>
                <a:close/>
                <a:moveTo>
                  <a:pt x="10" y="191"/>
                </a:moveTo>
                <a:lnTo>
                  <a:pt x="0" y="191"/>
                </a:lnTo>
                <a:lnTo>
                  <a:pt x="0" y="181"/>
                </a:lnTo>
                <a:lnTo>
                  <a:pt x="10" y="181"/>
                </a:lnTo>
                <a:lnTo>
                  <a:pt x="10" y="191"/>
                </a:lnTo>
                <a:close/>
                <a:moveTo>
                  <a:pt x="0" y="181"/>
                </a:moveTo>
                <a:lnTo>
                  <a:pt x="0" y="13"/>
                </a:lnTo>
                <a:lnTo>
                  <a:pt x="20" y="13"/>
                </a:lnTo>
                <a:lnTo>
                  <a:pt x="20" y="181"/>
                </a:lnTo>
                <a:lnTo>
                  <a:pt x="0" y="181"/>
                </a:lnTo>
                <a:close/>
                <a:moveTo>
                  <a:pt x="0" y="13"/>
                </a:moveTo>
                <a:lnTo>
                  <a:pt x="0" y="2"/>
                </a:lnTo>
                <a:lnTo>
                  <a:pt x="9" y="2"/>
                </a:lnTo>
                <a:lnTo>
                  <a:pt x="10" y="13"/>
                </a:lnTo>
                <a:lnTo>
                  <a:pt x="0" y="13"/>
                </a:lnTo>
                <a:close/>
                <a:moveTo>
                  <a:pt x="9" y="2"/>
                </a:moveTo>
                <a:lnTo>
                  <a:pt x="59" y="0"/>
                </a:lnTo>
                <a:lnTo>
                  <a:pt x="60" y="21"/>
                </a:lnTo>
                <a:lnTo>
                  <a:pt x="10" y="24"/>
                </a:lnTo>
                <a:lnTo>
                  <a:pt x="9" y="2"/>
                </a:lnTo>
                <a:close/>
                <a:moveTo>
                  <a:pt x="59" y="0"/>
                </a:moveTo>
                <a:lnTo>
                  <a:pt x="70" y="0"/>
                </a:lnTo>
                <a:lnTo>
                  <a:pt x="70" y="11"/>
                </a:lnTo>
                <a:lnTo>
                  <a:pt x="59" y="11"/>
                </a:lnTo>
                <a:lnTo>
                  <a:pt x="59" y="0"/>
                </a:lnTo>
                <a:close/>
                <a:moveTo>
                  <a:pt x="70" y="11"/>
                </a:moveTo>
                <a:lnTo>
                  <a:pt x="70" y="17"/>
                </a:lnTo>
                <a:lnTo>
                  <a:pt x="48" y="17"/>
                </a:lnTo>
                <a:lnTo>
                  <a:pt x="48" y="11"/>
                </a:lnTo>
                <a:lnTo>
                  <a:pt x="70" y="11"/>
                </a:lnTo>
                <a:close/>
                <a:moveTo>
                  <a:pt x="70" y="17"/>
                </a:moveTo>
                <a:lnTo>
                  <a:pt x="70" y="25"/>
                </a:lnTo>
                <a:lnTo>
                  <a:pt x="62" y="27"/>
                </a:lnTo>
                <a:lnTo>
                  <a:pt x="59" y="17"/>
                </a:lnTo>
                <a:lnTo>
                  <a:pt x="70" y="17"/>
                </a:lnTo>
                <a:close/>
                <a:moveTo>
                  <a:pt x="62" y="27"/>
                </a:moveTo>
                <a:lnTo>
                  <a:pt x="56" y="29"/>
                </a:lnTo>
                <a:lnTo>
                  <a:pt x="49" y="31"/>
                </a:lnTo>
                <a:lnTo>
                  <a:pt x="41" y="12"/>
                </a:lnTo>
                <a:lnTo>
                  <a:pt x="48" y="9"/>
                </a:lnTo>
                <a:lnTo>
                  <a:pt x="57" y="7"/>
                </a:lnTo>
                <a:lnTo>
                  <a:pt x="62" y="27"/>
                </a:lnTo>
                <a:close/>
                <a:moveTo>
                  <a:pt x="49" y="31"/>
                </a:moveTo>
                <a:lnTo>
                  <a:pt x="45" y="34"/>
                </a:lnTo>
                <a:lnTo>
                  <a:pt x="42" y="36"/>
                </a:lnTo>
                <a:lnTo>
                  <a:pt x="30" y="18"/>
                </a:lnTo>
                <a:lnTo>
                  <a:pt x="35" y="15"/>
                </a:lnTo>
                <a:lnTo>
                  <a:pt x="41" y="12"/>
                </a:lnTo>
                <a:lnTo>
                  <a:pt x="49" y="31"/>
                </a:lnTo>
                <a:close/>
                <a:moveTo>
                  <a:pt x="42" y="36"/>
                </a:moveTo>
                <a:lnTo>
                  <a:pt x="40" y="38"/>
                </a:lnTo>
                <a:lnTo>
                  <a:pt x="38" y="40"/>
                </a:lnTo>
                <a:lnTo>
                  <a:pt x="21" y="26"/>
                </a:lnTo>
                <a:lnTo>
                  <a:pt x="26" y="22"/>
                </a:lnTo>
                <a:lnTo>
                  <a:pt x="30" y="18"/>
                </a:lnTo>
                <a:lnTo>
                  <a:pt x="42" y="36"/>
                </a:lnTo>
                <a:close/>
                <a:moveTo>
                  <a:pt x="38" y="40"/>
                </a:moveTo>
                <a:lnTo>
                  <a:pt x="37" y="42"/>
                </a:lnTo>
                <a:lnTo>
                  <a:pt x="35" y="45"/>
                </a:lnTo>
                <a:lnTo>
                  <a:pt x="15" y="37"/>
                </a:lnTo>
                <a:lnTo>
                  <a:pt x="18" y="31"/>
                </a:lnTo>
                <a:lnTo>
                  <a:pt x="21" y="26"/>
                </a:lnTo>
                <a:lnTo>
                  <a:pt x="38" y="40"/>
                </a:lnTo>
                <a:close/>
                <a:moveTo>
                  <a:pt x="35" y="45"/>
                </a:moveTo>
                <a:lnTo>
                  <a:pt x="34" y="48"/>
                </a:lnTo>
                <a:lnTo>
                  <a:pt x="34" y="53"/>
                </a:lnTo>
                <a:lnTo>
                  <a:pt x="12" y="50"/>
                </a:lnTo>
                <a:lnTo>
                  <a:pt x="14" y="43"/>
                </a:lnTo>
                <a:lnTo>
                  <a:pt x="15" y="37"/>
                </a:lnTo>
                <a:lnTo>
                  <a:pt x="35" y="45"/>
                </a:lnTo>
                <a:close/>
                <a:moveTo>
                  <a:pt x="34" y="53"/>
                </a:moveTo>
                <a:lnTo>
                  <a:pt x="33" y="59"/>
                </a:lnTo>
                <a:lnTo>
                  <a:pt x="33" y="67"/>
                </a:lnTo>
                <a:lnTo>
                  <a:pt x="11" y="67"/>
                </a:lnTo>
                <a:lnTo>
                  <a:pt x="12" y="58"/>
                </a:lnTo>
                <a:lnTo>
                  <a:pt x="12" y="50"/>
                </a:lnTo>
                <a:lnTo>
                  <a:pt x="34" y="53"/>
                </a:lnTo>
                <a:close/>
                <a:moveTo>
                  <a:pt x="33" y="67"/>
                </a:moveTo>
                <a:lnTo>
                  <a:pt x="33" y="117"/>
                </a:lnTo>
                <a:lnTo>
                  <a:pt x="11" y="117"/>
                </a:lnTo>
                <a:lnTo>
                  <a:pt x="11" y="67"/>
                </a:lnTo>
                <a:lnTo>
                  <a:pt x="33" y="67"/>
                </a:lnTo>
                <a:close/>
                <a:moveTo>
                  <a:pt x="22" y="127"/>
                </a:moveTo>
                <a:lnTo>
                  <a:pt x="11" y="127"/>
                </a:lnTo>
                <a:lnTo>
                  <a:pt x="11" y="117"/>
                </a:lnTo>
                <a:lnTo>
                  <a:pt x="22" y="117"/>
                </a:lnTo>
                <a:lnTo>
                  <a:pt x="22" y="12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28" name="Freeform 136"/>
          <p:cNvSpPr>
            <a:spLocks noEditPoints="1"/>
          </p:cNvSpPr>
          <p:nvPr/>
        </p:nvSpPr>
        <p:spPr bwMode="auto">
          <a:xfrm>
            <a:off x="98425" y="2492375"/>
            <a:ext cx="133350" cy="60325"/>
          </a:xfrm>
          <a:custGeom>
            <a:avLst/>
            <a:gdLst>
              <a:gd name="T0" fmla="*/ 28 w 252"/>
              <a:gd name="T1" fmla="*/ 104 h 113"/>
              <a:gd name="T2" fmla="*/ 1 w 252"/>
              <a:gd name="T3" fmla="*/ 49 h 113"/>
              <a:gd name="T4" fmla="*/ 0 w 252"/>
              <a:gd name="T5" fmla="*/ 45 h 113"/>
              <a:gd name="T6" fmla="*/ 0 w 252"/>
              <a:gd name="T7" fmla="*/ 39 h 113"/>
              <a:gd name="T8" fmla="*/ 11 w 252"/>
              <a:gd name="T9" fmla="*/ 28 h 113"/>
              <a:gd name="T10" fmla="*/ 210 w 252"/>
              <a:gd name="T11" fmla="*/ 50 h 113"/>
              <a:gd name="T12" fmla="*/ 221 w 252"/>
              <a:gd name="T13" fmla="*/ 27 h 113"/>
              <a:gd name="T14" fmla="*/ 228 w 252"/>
              <a:gd name="T15" fmla="*/ 48 h 113"/>
              <a:gd name="T16" fmla="*/ 221 w 252"/>
              <a:gd name="T17" fmla="*/ 27 h 113"/>
              <a:gd name="T18" fmla="*/ 228 w 252"/>
              <a:gd name="T19" fmla="*/ 48 h 113"/>
              <a:gd name="T20" fmla="*/ 241 w 252"/>
              <a:gd name="T21" fmla="*/ 35 h 113"/>
              <a:gd name="T22" fmla="*/ 241 w 252"/>
              <a:gd name="T23" fmla="*/ 35 h 113"/>
              <a:gd name="T24" fmla="*/ 223 w 252"/>
              <a:gd name="T25" fmla="*/ 25 h 113"/>
              <a:gd name="T26" fmla="*/ 223 w 252"/>
              <a:gd name="T27" fmla="*/ 26 h 113"/>
              <a:gd name="T28" fmla="*/ 244 w 252"/>
              <a:gd name="T29" fmla="*/ 19 h 113"/>
              <a:gd name="T30" fmla="*/ 235 w 252"/>
              <a:gd name="T31" fmla="*/ 0 h 113"/>
              <a:gd name="T32" fmla="*/ 240 w 252"/>
              <a:gd name="T33" fmla="*/ 21 h 113"/>
              <a:gd name="T34" fmla="*/ 252 w 252"/>
              <a:gd name="T35" fmla="*/ 11 h 113"/>
              <a:gd name="T36" fmla="*/ 230 w 252"/>
              <a:gd name="T37" fmla="*/ 96 h 113"/>
              <a:gd name="T38" fmla="*/ 240 w 252"/>
              <a:gd name="T39" fmla="*/ 106 h 113"/>
              <a:gd name="T40" fmla="*/ 235 w 252"/>
              <a:gd name="T41" fmla="*/ 84 h 113"/>
              <a:gd name="T42" fmla="*/ 224 w 252"/>
              <a:gd name="T43" fmla="*/ 96 h 113"/>
              <a:gd name="T44" fmla="*/ 224 w 252"/>
              <a:gd name="T45" fmla="*/ 83 h 113"/>
              <a:gd name="T46" fmla="*/ 244 w 252"/>
              <a:gd name="T47" fmla="*/ 81 h 113"/>
              <a:gd name="T48" fmla="*/ 224 w 252"/>
              <a:gd name="T49" fmla="*/ 83 h 113"/>
              <a:gd name="T50" fmla="*/ 244 w 252"/>
              <a:gd name="T51" fmla="*/ 81 h 113"/>
              <a:gd name="T52" fmla="*/ 232 w 252"/>
              <a:gd name="T53" fmla="*/ 75 h 113"/>
              <a:gd name="T54" fmla="*/ 236 w 252"/>
              <a:gd name="T55" fmla="*/ 64 h 113"/>
              <a:gd name="T56" fmla="*/ 229 w 252"/>
              <a:gd name="T57" fmla="*/ 56 h 113"/>
              <a:gd name="T58" fmla="*/ 221 w 252"/>
              <a:gd name="T59" fmla="*/ 78 h 113"/>
              <a:gd name="T60" fmla="*/ 221 w 252"/>
              <a:gd name="T61" fmla="*/ 78 h 113"/>
              <a:gd name="T62" fmla="*/ 230 w 252"/>
              <a:gd name="T63" fmla="*/ 58 h 113"/>
              <a:gd name="T64" fmla="*/ 225 w 252"/>
              <a:gd name="T65" fmla="*/ 57 h 113"/>
              <a:gd name="T66" fmla="*/ 201 w 252"/>
              <a:gd name="T67" fmla="*/ 77 h 113"/>
              <a:gd name="T68" fmla="*/ 201 w 252"/>
              <a:gd name="T69" fmla="*/ 77 h 113"/>
              <a:gd name="T70" fmla="*/ 79 w 252"/>
              <a:gd name="T71" fmla="*/ 77 h 113"/>
              <a:gd name="T72" fmla="*/ 79 w 252"/>
              <a:gd name="T73" fmla="*/ 56 h 113"/>
              <a:gd name="T74" fmla="*/ 46 w 252"/>
              <a:gd name="T75" fmla="*/ 57 h 113"/>
              <a:gd name="T76" fmla="*/ 52 w 252"/>
              <a:gd name="T77" fmla="*/ 78 h 113"/>
              <a:gd name="T78" fmla="*/ 49 w 252"/>
              <a:gd name="T79" fmla="*/ 79 h 113"/>
              <a:gd name="T80" fmla="*/ 50 w 252"/>
              <a:gd name="T81" fmla="*/ 78 h 113"/>
              <a:gd name="T82" fmla="*/ 39 w 252"/>
              <a:gd name="T83" fmla="*/ 60 h 113"/>
              <a:gd name="T84" fmla="*/ 35 w 252"/>
              <a:gd name="T85" fmla="*/ 62 h 113"/>
              <a:gd name="T86" fmla="*/ 48 w 252"/>
              <a:gd name="T87" fmla="*/ 79 h 113"/>
              <a:gd name="T88" fmla="*/ 48 w 252"/>
              <a:gd name="T89" fmla="*/ 79 h 113"/>
              <a:gd name="T90" fmla="*/ 28 w 252"/>
              <a:gd name="T91" fmla="*/ 72 h 113"/>
              <a:gd name="T92" fmla="*/ 48 w 252"/>
              <a:gd name="T93" fmla="*/ 79 h 113"/>
              <a:gd name="T94" fmla="*/ 28 w 252"/>
              <a:gd name="T95" fmla="*/ 72 h 113"/>
              <a:gd name="T96" fmla="*/ 30 w 252"/>
              <a:gd name="T97" fmla="*/ 90 h 113"/>
              <a:gd name="T98" fmla="*/ 50 w 252"/>
              <a:gd name="T99" fmla="*/ 87 h 113"/>
              <a:gd name="T100" fmla="*/ 49 w 252"/>
              <a:gd name="T101" fmla="*/ 84 h 113"/>
              <a:gd name="T102" fmla="*/ 52 w 252"/>
              <a:gd name="T103" fmla="*/ 93 h 113"/>
              <a:gd name="T104" fmla="*/ 47 w 252"/>
              <a:gd name="T105" fmla="*/ 106 h 113"/>
              <a:gd name="T106" fmla="*/ 42 w 252"/>
              <a:gd name="T107" fmla="*/ 109 h 1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2"/>
              <a:gd name="T163" fmla="*/ 0 h 113"/>
              <a:gd name="T164" fmla="*/ 252 w 252"/>
              <a:gd name="T165" fmla="*/ 113 h 1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2" h="113">
                <a:moveTo>
                  <a:pt x="28" y="104"/>
                </a:moveTo>
                <a:lnTo>
                  <a:pt x="1" y="49"/>
                </a:lnTo>
                <a:lnTo>
                  <a:pt x="21" y="40"/>
                </a:lnTo>
                <a:lnTo>
                  <a:pt x="47" y="95"/>
                </a:lnTo>
                <a:lnTo>
                  <a:pt x="28" y="104"/>
                </a:lnTo>
                <a:close/>
                <a:moveTo>
                  <a:pt x="1" y="49"/>
                </a:moveTo>
                <a:lnTo>
                  <a:pt x="0" y="47"/>
                </a:lnTo>
                <a:lnTo>
                  <a:pt x="0" y="45"/>
                </a:lnTo>
                <a:lnTo>
                  <a:pt x="11" y="45"/>
                </a:lnTo>
                <a:lnTo>
                  <a:pt x="1" y="49"/>
                </a:lnTo>
                <a:close/>
                <a:moveTo>
                  <a:pt x="0" y="45"/>
                </a:moveTo>
                <a:lnTo>
                  <a:pt x="0" y="39"/>
                </a:lnTo>
                <a:lnTo>
                  <a:pt x="22" y="39"/>
                </a:lnTo>
                <a:lnTo>
                  <a:pt x="22" y="45"/>
                </a:lnTo>
                <a:lnTo>
                  <a:pt x="0" y="45"/>
                </a:lnTo>
                <a:close/>
                <a:moveTo>
                  <a:pt x="0" y="39"/>
                </a:moveTo>
                <a:lnTo>
                  <a:pt x="0" y="28"/>
                </a:lnTo>
                <a:lnTo>
                  <a:pt x="11" y="28"/>
                </a:lnTo>
                <a:lnTo>
                  <a:pt x="11" y="39"/>
                </a:lnTo>
                <a:lnTo>
                  <a:pt x="0" y="39"/>
                </a:lnTo>
                <a:close/>
                <a:moveTo>
                  <a:pt x="11" y="28"/>
                </a:moveTo>
                <a:lnTo>
                  <a:pt x="201" y="28"/>
                </a:lnTo>
                <a:lnTo>
                  <a:pt x="201" y="50"/>
                </a:lnTo>
                <a:lnTo>
                  <a:pt x="11" y="50"/>
                </a:lnTo>
                <a:lnTo>
                  <a:pt x="11" y="28"/>
                </a:lnTo>
                <a:close/>
                <a:moveTo>
                  <a:pt x="201" y="28"/>
                </a:moveTo>
                <a:lnTo>
                  <a:pt x="209" y="28"/>
                </a:lnTo>
                <a:lnTo>
                  <a:pt x="215" y="28"/>
                </a:lnTo>
                <a:lnTo>
                  <a:pt x="217" y="49"/>
                </a:lnTo>
                <a:lnTo>
                  <a:pt x="210" y="50"/>
                </a:lnTo>
                <a:lnTo>
                  <a:pt x="201" y="50"/>
                </a:lnTo>
                <a:lnTo>
                  <a:pt x="201" y="28"/>
                </a:lnTo>
                <a:close/>
                <a:moveTo>
                  <a:pt x="215" y="28"/>
                </a:moveTo>
                <a:lnTo>
                  <a:pt x="219" y="28"/>
                </a:lnTo>
                <a:lnTo>
                  <a:pt x="221" y="27"/>
                </a:lnTo>
                <a:lnTo>
                  <a:pt x="228" y="48"/>
                </a:lnTo>
                <a:lnTo>
                  <a:pt x="224" y="49"/>
                </a:lnTo>
                <a:lnTo>
                  <a:pt x="217" y="49"/>
                </a:lnTo>
                <a:lnTo>
                  <a:pt x="215" y="28"/>
                </a:lnTo>
                <a:close/>
                <a:moveTo>
                  <a:pt x="228" y="48"/>
                </a:moveTo>
                <a:lnTo>
                  <a:pt x="230" y="47"/>
                </a:lnTo>
                <a:lnTo>
                  <a:pt x="228" y="48"/>
                </a:lnTo>
                <a:lnTo>
                  <a:pt x="225" y="38"/>
                </a:lnTo>
                <a:lnTo>
                  <a:pt x="228" y="48"/>
                </a:lnTo>
                <a:close/>
                <a:moveTo>
                  <a:pt x="221" y="27"/>
                </a:moveTo>
                <a:lnTo>
                  <a:pt x="221" y="27"/>
                </a:lnTo>
                <a:lnTo>
                  <a:pt x="236" y="43"/>
                </a:lnTo>
                <a:lnTo>
                  <a:pt x="232" y="46"/>
                </a:lnTo>
                <a:lnTo>
                  <a:pt x="228" y="48"/>
                </a:lnTo>
                <a:lnTo>
                  <a:pt x="221" y="27"/>
                </a:lnTo>
                <a:close/>
                <a:moveTo>
                  <a:pt x="221" y="27"/>
                </a:moveTo>
                <a:lnTo>
                  <a:pt x="221" y="27"/>
                </a:lnTo>
                <a:lnTo>
                  <a:pt x="223" y="26"/>
                </a:lnTo>
                <a:lnTo>
                  <a:pt x="241" y="35"/>
                </a:lnTo>
                <a:lnTo>
                  <a:pt x="239" y="40"/>
                </a:lnTo>
                <a:lnTo>
                  <a:pt x="236" y="43"/>
                </a:lnTo>
                <a:lnTo>
                  <a:pt x="221" y="27"/>
                </a:lnTo>
                <a:close/>
                <a:moveTo>
                  <a:pt x="241" y="35"/>
                </a:moveTo>
                <a:lnTo>
                  <a:pt x="241" y="35"/>
                </a:lnTo>
                <a:lnTo>
                  <a:pt x="232" y="31"/>
                </a:lnTo>
                <a:lnTo>
                  <a:pt x="241" y="35"/>
                </a:lnTo>
                <a:close/>
                <a:moveTo>
                  <a:pt x="223" y="26"/>
                </a:moveTo>
                <a:lnTo>
                  <a:pt x="223" y="25"/>
                </a:lnTo>
                <a:lnTo>
                  <a:pt x="224" y="22"/>
                </a:lnTo>
                <a:lnTo>
                  <a:pt x="244" y="25"/>
                </a:lnTo>
                <a:lnTo>
                  <a:pt x="243" y="31"/>
                </a:lnTo>
                <a:lnTo>
                  <a:pt x="241" y="35"/>
                </a:lnTo>
                <a:lnTo>
                  <a:pt x="223" y="26"/>
                </a:lnTo>
                <a:close/>
                <a:moveTo>
                  <a:pt x="224" y="22"/>
                </a:moveTo>
                <a:lnTo>
                  <a:pt x="224" y="17"/>
                </a:lnTo>
                <a:lnTo>
                  <a:pt x="224" y="11"/>
                </a:lnTo>
                <a:lnTo>
                  <a:pt x="245" y="11"/>
                </a:lnTo>
                <a:lnTo>
                  <a:pt x="244" y="19"/>
                </a:lnTo>
                <a:lnTo>
                  <a:pt x="244" y="25"/>
                </a:lnTo>
                <a:lnTo>
                  <a:pt x="224" y="22"/>
                </a:lnTo>
                <a:close/>
                <a:moveTo>
                  <a:pt x="224" y="11"/>
                </a:moveTo>
                <a:lnTo>
                  <a:pt x="225" y="0"/>
                </a:lnTo>
                <a:lnTo>
                  <a:pt x="235" y="0"/>
                </a:lnTo>
                <a:lnTo>
                  <a:pt x="235" y="11"/>
                </a:lnTo>
                <a:lnTo>
                  <a:pt x="224" y="11"/>
                </a:lnTo>
                <a:close/>
                <a:moveTo>
                  <a:pt x="235" y="0"/>
                </a:moveTo>
                <a:lnTo>
                  <a:pt x="240" y="0"/>
                </a:lnTo>
                <a:lnTo>
                  <a:pt x="240" y="21"/>
                </a:lnTo>
                <a:lnTo>
                  <a:pt x="235" y="21"/>
                </a:lnTo>
                <a:lnTo>
                  <a:pt x="235" y="0"/>
                </a:lnTo>
                <a:close/>
                <a:moveTo>
                  <a:pt x="240" y="0"/>
                </a:moveTo>
                <a:lnTo>
                  <a:pt x="252" y="0"/>
                </a:lnTo>
                <a:lnTo>
                  <a:pt x="252" y="11"/>
                </a:lnTo>
                <a:lnTo>
                  <a:pt x="240" y="11"/>
                </a:lnTo>
                <a:lnTo>
                  <a:pt x="240" y="0"/>
                </a:lnTo>
                <a:close/>
                <a:moveTo>
                  <a:pt x="252" y="11"/>
                </a:moveTo>
                <a:lnTo>
                  <a:pt x="252" y="96"/>
                </a:lnTo>
                <a:lnTo>
                  <a:pt x="230" y="96"/>
                </a:lnTo>
                <a:lnTo>
                  <a:pt x="230" y="11"/>
                </a:lnTo>
                <a:lnTo>
                  <a:pt x="252" y="11"/>
                </a:lnTo>
                <a:close/>
                <a:moveTo>
                  <a:pt x="252" y="96"/>
                </a:moveTo>
                <a:lnTo>
                  <a:pt x="252" y="106"/>
                </a:lnTo>
                <a:lnTo>
                  <a:pt x="240" y="106"/>
                </a:lnTo>
                <a:lnTo>
                  <a:pt x="240" y="96"/>
                </a:lnTo>
                <a:lnTo>
                  <a:pt x="252" y="96"/>
                </a:lnTo>
                <a:close/>
                <a:moveTo>
                  <a:pt x="240" y="106"/>
                </a:moveTo>
                <a:lnTo>
                  <a:pt x="235" y="106"/>
                </a:lnTo>
                <a:lnTo>
                  <a:pt x="235" y="84"/>
                </a:lnTo>
                <a:lnTo>
                  <a:pt x="240" y="84"/>
                </a:lnTo>
                <a:lnTo>
                  <a:pt x="240" y="106"/>
                </a:lnTo>
                <a:close/>
                <a:moveTo>
                  <a:pt x="235" y="106"/>
                </a:moveTo>
                <a:lnTo>
                  <a:pt x="225" y="106"/>
                </a:lnTo>
                <a:lnTo>
                  <a:pt x="224" y="96"/>
                </a:lnTo>
                <a:lnTo>
                  <a:pt x="235" y="96"/>
                </a:lnTo>
                <a:lnTo>
                  <a:pt x="235" y="106"/>
                </a:lnTo>
                <a:close/>
                <a:moveTo>
                  <a:pt x="224" y="96"/>
                </a:moveTo>
                <a:lnTo>
                  <a:pt x="224" y="88"/>
                </a:lnTo>
                <a:lnTo>
                  <a:pt x="224" y="83"/>
                </a:lnTo>
                <a:lnTo>
                  <a:pt x="244" y="81"/>
                </a:lnTo>
                <a:lnTo>
                  <a:pt x="245" y="87"/>
                </a:lnTo>
                <a:lnTo>
                  <a:pt x="245" y="95"/>
                </a:lnTo>
                <a:lnTo>
                  <a:pt x="224" y="96"/>
                </a:lnTo>
                <a:close/>
                <a:moveTo>
                  <a:pt x="244" y="81"/>
                </a:moveTo>
                <a:lnTo>
                  <a:pt x="243" y="77"/>
                </a:lnTo>
                <a:lnTo>
                  <a:pt x="244" y="81"/>
                </a:lnTo>
                <a:lnTo>
                  <a:pt x="234" y="82"/>
                </a:lnTo>
                <a:lnTo>
                  <a:pt x="244" y="81"/>
                </a:lnTo>
                <a:close/>
                <a:moveTo>
                  <a:pt x="224" y="83"/>
                </a:moveTo>
                <a:lnTo>
                  <a:pt x="223" y="81"/>
                </a:lnTo>
                <a:lnTo>
                  <a:pt x="223" y="80"/>
                </a:lnTo>
                <a:lnTo>
                  <a:pt x="241" y="70"/>
                </a:lnTo>
                <a:lnTo>
                  <a:pt x="243" y="75"/>
                </a:lnTo>
                <a:lnTo>
                  <a:pt x="244" y="81"/>
                </a:lnTo>
                <a:lnTo>
                  <a:pt x="224" y="83"/>
                </a:lnTo>
                <a:close/>
                <a:moveTo>
                  <a:pt x="223" y="80"/>
                </a:moveTo>
                <a:lnTo>
                  <a:pt x="223" y="80"/>
                </a:lnTo>
                <a:lnTo>
                  <a:pt x="223" y="79"/>
                </a:lnTo>
                <a:lnTo>
                  <a:pt x="232" y="75"/>
                </a:lnTo>
                <a:lnTo>
                  <a:pt x="223" y="80"/>
                </a:lnTo>
                <a:close/>
                <a:moveTo>
                  <a:pt x="223" y="79"/>
                </a:moveTo>
                <a:lnTo>
                  <a:pt x="221" y="79"/>
                </a:lnTo>
                <a:lnTo>
                  <a:pt x="221" y="78"/>
                </a:lnTo>
                <a:lnTo>
                  <a:pt x="236" y="64"/>
                </a:lnTo>
                <a:lnTo>
                  <a:pt x="239" y="67"/>
                </a:lnTo>
                <a:lnTo>
                  <a:pt x="241" y="70"/>
                </a:lnTo>
                <a:lnTo>
                  <a:pt x="223" y="79"/>
                </a:lnTo>
                <a:close/>
                <a:moveTo>
                  <a:pt x="236" y="64"/>
                </a:moveTo>
                <a:lnTo>
                  <a:pt x="229" y="56"/>
                </a:lnTo>
                <a:lnTo>
                  <a:pt x="236" y="64"/>
                </a:lnTo>
                <a:lnTo>
                  <a:pt x="229" y="71"/>
                </a:lnTo>
                <a:lnTo>
                  <a:pt x="236" y="64"/>
                </a:lnTo>
                <a:close/>
                <a:moveTo>
                  <a:pt x="221" y="78"/>
                </a:moveTo>
                <a:lnTo>
                  <a:pt x="221" y="78"/>
                </a:lnTo>
                <a:lnTo>
                  <a:pt x="220" y="78"/>
                </a:lnTo>
                <a:lnTo>
                  <a:pt x="230" y="58"/>
                </a:lnTo>
                <a:lnTo>
                  <a:pt x="233" y="60"/>
                </a:lnTo>
                <a:lnTo>
                  <a:pt x="236" y="64"/>
                </a:lnTo>
                <a:lnTo>
                  <a:pt x="221" y="78"/>
                </a:lnTo>
                <a:close/>
                <a:moveTo>
                  <a:pt x="230" y="58"/>
                </a:moveTo>
                <a:lnTo>
                  <a:pt x="230" y="58"/>
                </a:lnTo>
                <a:lnTo>
                  <a:pt x="226" y="69"/>
                </a:lnTo>
                <a:lnTo>
                  <a:pt x="230" y="58"/>
                </a:lnTo>
                <a:close/>
                <a:moveTo>
                  <a:pt x="221" y="78"/>
                </a:moveTo>
                <a:lnTo>
                  <a:pt x="219" y="78"/>
                </a:lnTo>
                <a:lnTo>
                  <a:pt x="216" y="77"/>
                </a:lnTo>
                <a:lnTo>
                  <a:pt x="218" y="56"/>
                </a:lnTo>
                <a:lnTo>
                  <a:pt x="225" y="57"/>
                </a:lnTo>
                <a:lnTo>
                  <a:pt x="230" y="58"/>
                </a:lnTo>
                <a:lnTo>
                  <a:pt x="221" y="78"/>
                </a:lnTo>
                <a:close/>
                <a:moveTo>
                  <a:pt x="216" y="77"/>
                </a:moveTo>
                <a:lnTo>
                  <a:pt x="209" y="77"/>
                </a:lnTo>
                <a:lnTo>
                  <a:pt x="201" y="77"/>
                </a:lnTo>
                <a:lnTo>
                  <a:pt x="201" y="56"/>
                </a:lnTo>
                <a:lnTo>
                  <a:pt x="211" y="56"/>
                </a:lnTo>
                <a:lnTo>
                  <a:pt x="218" y="56"/>
                </a:lnTo>
                <a:lnTo>
                  <a:pt x="216" y="77"/>
                </a:lnTo>
                <a:close/>
                <a:moveTo>
                  <a:pt x="201" y="77"/>
                </a:moveTo>
                <a:lnTo>
                  <a:pt x="79" y="77"/>
                </a:lnTo>
                <a:lnTo>
                  <a:pt x="79" y="56"/>
                </a:lnTo>
                <a:lnTo>
                  <a:pt x="201" y="56"/>
                </a:lnTo>
                <a:lnTo>
                  <a:pt x="201" y="77"/>
                </a:lnTo>
                <a:close/>
                <a:moveTo>
                  <a:pt x="79" y="77"/>
                </a:moveTo>
                <a:lnTo>
                  <a:pt x="69" y="77"/>
                </a:lnTo>
                <a:lnTo>
                  <a:pt x="61" y="77"/>
                </a:lnTo>
                <a:lnTo>
                  <a:pt x="59" y="56"/>
                </a:lnTo>
                <a:lnTo>
                  <a:pt x="68" y="56"/>
                </a:lnTo>
                <a:lnTo>
                  <a:pt x="79" y="56"/>
                </a:lnTo>
                <a:lnTo>
                  <a:pt x="79" y="77"/>
                </a:lnTo>
                <a:close/>
                <a:moveTo>
                  <a:pt x="61" y="77"/>
                </a:moveTo>
                <a:lnTo>
                  <a:pt x="54" y="78"/>
                </a:lnTo>
                <a:lnTo>
                  <a:pt x="50" y="78"/>
                </a:lnTo>
                <a:lnTo>
                  <a:pt x="46" y="57"/>
                </a:lnTo>
                <a:lnTo>
                  <a:pt x="51" y="57"/>
                </a:lnTo>
                <a:lnTo>
                  <a:pt x="59" y="56"/>
                </a:lnTo>
                <a:lnTo>
                  <a:pt x="61" y="77"/>
                </a:lnTo>
                <a:close/>
                <a:moveTo>
                  <a:pt x="50" y="78"/>
                </a:moveTo>
                <a:lnTo>
                  <a:pt x="52" y="78"/>
                </a:lnTo>
                <a:lnTo>
                  <a:pt x="50" y="78"/>
                </a:lnTo>
                <a:lnTo>
                  <a:pt x="48" y="68"/>
                </a:lnTo>
                <a:lnTo>
                  <a:pt x="50" y="78"/>
                </a:lnTo>
                <a:close/>
                <a:moveTo>
                  <a:pt x="50" y="78"/>
                </a:moveTo>
                <a:lnTo>
                  <a:pt x="49" y="79"/>
                </a:lnTo>
                <a:lnTo>
                  <a:pt x="48" y="79"/>
                </a:lnTo>
                <a:lnTo>
                  <a:pt x="39" y="60"/>
                </a:lnTo>
                <a:lnTo>
                  <a:pt x="42" y="59"/>
                </a:lnTo>
                <a:lnTo>
                  <a:pt x="46" y="57"/>
                </a:lnTo>
                <a:lnTo>
                  <a:pt x="50" y="78"/>
                </a:lnTo>
                <a:close/>
                <a:moveTo>
                  <a:pt x="39" y="60"/>
                </a:moveTo>
                <a:lnTo>
                  <a:pt x="40" y="59"/>
                </a:lnTo>
                <a:lnTo>
                  <a:pt x="39" y="60"/>
                </a:lnTo>
                <a:lnTo>
                  <a:pt x="44" y="70"/>
                </a:lnTo>
                <a:lnTo>
                  <a:pt x="39" y="60"/>
                </a:lnTo>
                <a:close/>
                <a:moveTo>
                  <a:pt x="48" y="79"/>
                </a:moveTo>
                <a:lnTo>
                  <a:pt x="48" y="79"/>
                </a:lnTo>
                <a:lnTo>
                  <a:pt x="32" y="66"/>
                </a:lnTo>
                <a:lnTo>
                  <a:pt x="35" y="62"/>
                </a:lnTo>
                <a:lnTo>
                  <a:pt x="39" y="60"/>
                </a:lnTo>
                <a:lnTo>
                  <a:pt x="48" y="79"/>
                </a:lnTo>
                <a:close/>
                <a:moveTo>
                  <a:pt x="48" y="79"/>
                </a:moveTo>
                <a:lnTo>
                  <a:pt x="55" y="70"/>
                </a:lnTo>
                <a:lnTo>
                  <a:pt x="48" y="79"/>
                </a:lnTo>
                <a:lnTo>
                  <a:pt x="40" y="72"/>
                </a:lnTo>
                <a:lnTo>
                  <a:pt x="48" y="79"/>
                </a:lnTo>
                <a:close/>
                <a:moveTo>
                  <a:pt x="48" y="79"/>
                </a:moveTo>
                <a:lnTo>
                  <a:pt x="48" y="79"/>
                </a:lnTo>
                <a:lnTo>
                  <a:pt x="28" y="72"/>
                </a:lnTo>
                <a:lnTo>
                  <a:pt x="30" y="69"/>
                </a:lnTo>
                <a:lnTo>
                  <a:pt x="33" y="66"/>
                </a:lnTo>
                <a:lnTo>
                  <a:pt x="48" y="79"/>
                </a:lnTo>
                <a:close/>
                <a:moveTo>
                  <a:pt x="28" y="72"/>
                </a:moveTo>
                <a:lnTo>
                  <a:pt x="30" y="70"/>
                </a:lnTo>
                <a:lnTo>
                  <a:pt x="28" y="72"/>
                </a:lnTo>
                <a:lnTo>
                  <a:pt x="39" y="76"/>
                </a:lnTo>
                <a:lnTo>
                  <a:pt x="28" y="72"/>
                </a:lnTo>
                <a:close/>
                <a:moveTo>
                  <a:pt x="48" y="79"/>
                </a:moveTo>
                <a:lnTo>
                  <a:pt x="48" y="79"/>
                </a:lnTo>
                <a:lnTo>
                  <a:pt x="48" y="80"/>
                </a:lnTo>
                <a:lnTo>
                  <a:pt x="27" y="80"/>
                </a:lnTo>
                <a:lnTo>
                  <a:pt x="27" y="76"/>
                </a:lnTo>
                <a:lnTo>
                  <a:pt x="28" y="72"/>
                </a:lnTo>
                <a:lnTo>
                  <a:pt x="48" y="79"/>
                </a:lnTo>
                <a:close/>
                <a:moveTo>
                  <a:pt x="48" y="80"/>
                </a:moveTo>
                <a:lnTo>
                  <a:pt x="48" y="81"/>
                </a:lnTo>
                <a:lnTo>
                  <a:pt x="49" y="84"/>
                </a:lnTo>
                <a:lnTo>
                  <a:pt x="30" y="90"/>
                </a:lnTo>
                <a:lnTo>
                  <a:pt x="27" y="84"/>
                </a:lnTo>
                <a:lnTo>
                  <a:pt x="27" y="80"/>
                </a:lnTo>
                <a:lnTo>
                  <a:pt x="48" y="80"/>
                </a:lnTo>
                <a:close/>
                <a:moveTo>
                  <a:pt x="49" y="84"/>
                </a:moveTo>
                <a:lnTo>
                  <a:pt x="50" y="87"/>
                </a:lnTo>
                <a:lnTo>
                  <a:pt x="52" y="93"/>
                </a:lnTo>
                <a:lnTo>
                  <a:pt x="34" y="101"/>
                </a:lnTo>
                <a:lnTo>
                  <a:pt x="31" y="96"/>
                </a:lnTo>
                <a:lnTo>
                  <a:pt x="30" y="90"/>
                </a:lnTo>
                <a:lnTo>
                  <a:pt x="49" y="84"/>
                </a:lnTo>
                <a:close/>
                <a:moveTo>
                  <a:pt x="52" y="93"/>
                </a:moveTo>
                <a:lnTo>
                  <a:pt x="58" y="102"/>
                </a:lnTo>
                <a:lnTo>
                  <a:pt x="47" y="106"/>
                </a:lnTo>
                <a:lnTo>
                  <a:pt x="43" y="97"/>
                </a:lnTo>
                <a:lnTo>
                  <a:pt x="52" y="93"/>
                </a:lnTo>
                <a:close/>
                <a:moveTo>
                  <a:pt x="47" y="106"/>
                </a:moveTo>
                <a:lnTo>
                  <a:pt x="42" y="109"/>
                </a:lnTo>
                <a:lnTo>
                  <a:pt x="34" y="89"/>
                </a:lnTo>
                <a:lnTo>
                  <a:pt x="39" y="87"/>
                </a:lnTo>
                <a:lnTo>
                  <a:pt x="47" y="106"/>
                </a:lnTo>
                <a:close/>
                <a:moveTo>
                  <a:pt x="42" y="109"/>
                </a:moveTo>
                <a:lnTo>
                  <a:pt x="33" y="113"/>
                </a:lnTo>
                <a:lnTo>
                  <a:pt x="28" y="104"/>
                </a:lnTo>
                <a:lnTo>
                  <a:pt x="38" y="99"/>
                </a:lnTo>
                <a:lnTo>
                  <a:pt x="42" y="109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29" name="Freeform 137"/>
          <p:cNvSpPr>
            <a:spLocks noEditPoints="1"/>
          </p:cNvSpPr>
          <p:nvPr/>
        </p:nvSpPr>
        <p:spPr bwMode="auto">
          <a:xfrm>
            <a:off x="92075" y="2370137"/>
            <a:ext cx="180975" cy="58738"/>
          </a:xfrm>
          <a:custGeom>
            <a:avLst/>
            <a:gdLst>
              <a:gd name="T0" fmla="*/ 319 w 341"/>
              <a:gd name="T1" fmla="*/ 21 h 112"/>
              <a:gd name="T2" fmla="*/ 334 w 341"/>
              <a:gd name="T3" fmla="*/ 14 h 112"/>
              <a:gd name="T4" fmla="*/ 327 w 341"/>
              <a:gd name="T5" fmla="*/ 27 h 112"/>
              <a:gd name="T6" fmla="*/ 314 w 341"/>
              <a:gd name="T7" fmla="*/ 5 h 112"/>
              <a:gd name="T8" fmla="*/ 302 w 341"/>
              <a:gd name="T9" fmla="*/ 59 h 112"/>
              <a:gd name="T10" fmla="*/ 320 w 341"/>
              <a:gd name="T11" fmla="*/ 39 h 112"/>
              <a:gd name="T12" fmla="*/ 263 w 341"/>
              <a:gd name="T13" fmla="*/ 64 h 112"/>
              <a:gd name="T14" fmla="*/ 274 w 341"/>
              <a:gd name="T15" fmla="*/ 82 h 112"/>
              <a:gd name="T16" fmla="*/ 242 w 341"/>
              <a:gd name="T17" fmla="*/ 98 h 112"/>
              <a:gd name="T18" fmla="*/ 274 w 341"/>
              <a:gd name="T19" fmla="*/ 82 h 112"/>
              <a:gd name="T20" fmla="*/ 238 w 341"/>
              <a:gd name="T21" fmla="*/ 88 h 112"/>
              <a:gd name="T22" fmla="*/ 224 w 341"/>
              <a:gd name="T23" fmla="*/ 105 h 112"/>
              <a:gd name="T24" fmla="*/ 211 w 341"/>
              <a:gd name="T25" fmla="*/ 86 h 112"/>
              <a:gd name="T26" fmla="*/ 242 w 341"/>
              <a:gd name="T27" fmla="*/ 98 h 112"/>
              <a:gd name="T28" fmla="*/ 204 w 341"/>
              <a:gd name="T29" fmla="*/ 98 h 112"/>
              <a:gd name="T30" fmla="*/ 189 w 341"/>
              <a:gd name="T31" fmla="*/ 111 h 112"/>
              <a:gd name="T32" fmla="*/ 179 w 341"/>
              <a:gd name="T33" fmla="*/ 91 h 112"/>
              <a:gd name="T34" fmla="*/ 207 w 341"/>
              <a:gd name="T35" fmla="*/ 109 h 112"/>
              <a:gd name="T36" fmla="*/ 131 w 341"/>
              <a:gd name="T37" fmla="*/ 109 h 112"/>
              <a:gd name="T38" fmla="*/ 146 w 341"/>
              <a:gd name="T39" fmla="*/ 89 h 112"/>
              <a:gd name="T40" fmla="*/ 118 w 341"/>
              <a:gd name="T41" fmla="*/ 106 h 112"/>
              <a:gd name="T42" fmla="*/ 71 w 341"/>
              <a:gd name="T43" fmla="*/ 85 h 112"/>
              <a:gd name="T44" fmla="*/ 113 w 341"/>
              <a:gd name="T45" fmla="*/ 82 h 112"/>
              <a:gd name="T46" fmla="*/ 60 w 341"/>
              <a:gd name="T47" fmla="*/ 78 h 112"/>
              <a:gd name="T48" fmla="*/ 48 w 341"/>
              <a:gd name="T49" fmla="*/ 39 h 112"/>
              <a:gd name="T50" fmla="*/ 82 w 341"/>
              <a:gd name="T51" fmla="*/ 67 h 112"/>
              <a:gd name="T52" fmla="*/ 18 w 341"/>
              <a:gd name="T53" fmla="*/ 35 h 112"/>
              <a:gd name="T54" fmla="*/ 30 w 341"/>
              <a:gd name="T55" fmla="*/ 14 h 112"/>
              <a:gd name="T56" fmla="*/ 32 w 341"/>
              <a:gd name="T57" fmla="*/ 54 h 112"/>
              <a:gd name="T58" fmla="*/ 16 w 341"/>
              <a:gd name="T59" fmla="*/ 10 h 112"/>
              <a:gd name="T60" fmla="*/ 23 w 341"/>
              <a:gd name="T61" fmla="*/ 21 h 112"/>
              <a:gd name="T62" fmla="*/ 29 w 341"/>
              <a:gd name="T63" fmla="*/ 0 h 112"/>
              <a:gd name="T64" fmla="*/ 32 w 341"/>
              <a:gd name="T65" fmla="*/ 5 h 112"/>
              <a:gd name="T66" fmla="*/ 21 w 341"/>
              <a:gd name="T67" fmla="*/ 26 h 112"/>
              <a:gd name="T68" fmla="*/ 51 w 341"/>
              <a:gd name="T69" fmla="*/ 29 h 112"/>
              <a:gd name="T70" fmla="*/ 28 w 341"/>
              <a:gd name="T71" fmla="*/ 36 h 112"/>
              <a:gd name="T72" fmla="*/ 80 w 341"/>
              <a:gd name="T73" fmla="*/ 46 h 112"/>
              <a:gd name="T74" fmla="*/ 86 w 341"/>
              <a:gd name="T75" fmla="*/ 69 h 112"/>
              <a:gd name="T76" fmla="*/ 59 w 341"/>
              <a:gd name="T77" fmla="*/ 35 h 112"/>
              <a:gd name="T78" fmla="*/ 133 w 341"/>
              <a:gd name="T79" fmla="*/ 79 h 112"/>
              <a:gd name="T80" fmla="*/ 101 w 341"/>
              <a:gd name="T81" fmla="*/ 74 h 112"/>
              <a:gd name="T82" fmla="*/ 166 w 341"/>
              <a:gd name="T83" fmla="*/ 59 h 112"/>
              <a:gd name="T84" fmla="*/ 141 w 341"/>
              <a:gd name="T85" fmla="*/ 79 h 112"/>
              <a:gd name="T86" fmla="*/ 183 w 341"/>
              <a:gd name="T87" fmla="*/ 59 h 112"/>
              <a:gd name="T88" fmla="*/ 232 w 341"/>
              <a:gd name="T89" fmla="*/ 75 h 112"/>
              <a:gd name="T90" fmla="*/ 166 w 341"/>
              <a:gd name="T91" fmla="*/ 80 h 112"/>
              <a:gd name="T92" fmla="*/ 248 w 341"/>
              <a:gd name="T93" fmla="*/ 49 h 112"/>
              <a:gd name="T94" fmla="*/ 228 w 341"/>
              <a:gd name="T95" fmla="*/ 54 h 112"/>
              <a:gd name="T96" fmla="*/ 272 w 341"/>
              <a:gd name="T97" fmla="*/ 63 h 112"/>
              <a:gd name="T98" fmla="*/ 263 w 341"/>
              <a:gd name="T99" fmla="*/ 43 h 112"/>
              <a:gd name="T100" fmla="*/ 279 w 341"/>
              <a:gd name="T101" fmla="*/ 60 h 112"/>
              <a:gd name="T102" fmla="*/ 281 w 341"/>
              <a:gd name="T103" fmla="*/ 33 h 112"/>
              <a:gd name="T104" fmla="*/ 286 w 341"/>
              <a:gd name="T105" fmla="*/ 55 h 112"/>
              <a:gd name="T106" fmla="*/ 287 w 341"/>
              <a:gd name="T107" fmla="*/ 29 h 112"/>
              <a:gd name="T108" fmla="*/ 293 w 341"/>
              <a:gd name="T109" fmla="*/ 24 h 112"/>
              <a:gd name="T110" fmla="*/ 300 w 341"/>
              <a:gd name="T111" fmla="*/ 46 h 112"/>
              <a:gd name="T112" fmla="*/ 309 w 341"/>
              <a:gd name="T113" fmla="*/ 4 h 112"/>
              <a:gd name="T114" fmla="*/ 299 w 341"/>
              <a:gd name="T115" fmla="*/ 18 h 112"/>
              <a:gd name="T116" fmla="*/ 319 w 341"/>
              <a:gd name="T117" fmla="*/ 10 h 11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41"/>
              <a:gd name="T178" fmla="*/ 0 h 112"/>
              <a:gd name="T179" fmla="*/ 341 w 341"/>
              <a:gd name="T180" fmla="*/ 112 h 11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41" h="112">
                <a:moveTo>
                  <a:pt x="319" y="0"/>
                </a:moveTo>
                <a:lnTo>
                  <a:pt x="324" y="0"/>
                </a:lnTo>
                <a:lnTo>
                  <a:pt x="324" y="21"/>
                </a:lnTo>
                <a:lnTo>
                  <a:pt x="319" y="21"/>
                </a:lnTo>
                <a:lnTo>
                  <a:pt x="319" y="0"/>
                </a:lnTo>
                <a:close/>
                <a:moveTo>
                  <a:pt x="324" y="0"/>
                </a:moveTo>
                <a:lnTo>
                  <a:pt x="341" y="0"/>
                </a:lnTo>
                <a:lnTo>
                  <a:pt x="334" y="14"/>
                </a:lnTo>
                <a:lnTo>
                  <a:pt x="324" y="10"/>
                </a:lnTo>
                <a:lnTo>
                  <a:pt x="324" y="0"/>
                </a:lnTo>
                <a:close/>
                <a:moveTo>
                  <a:pt x="334" y="14"/>
                </a:moveTo>
                <a:lnTo>
                  <a:pt x="327" y="27"/>
                </a:lnTo>
                <a:lnTo>
                  <a:pt x="320" y="39"/>
                </a:lnTo>
                <a:lnTo>
                  <a:pt x="302" y="27"/>
                </a:lnTo>
                <a:lnTo>
                  <a:pt x="308" y="16"/>
                </a:lnTo>
                <a:lnTo>
                  <a:pt x="314" y="5"/>
                </a:lnTo>
                <a:lnTo>
                  <a:pt x="334" y="14"/>
                </a:lnTo>
                <a:close/>
                <a:moveTo>
                  <a:pt x="320" y="39"/>
                </a:moveTo>
                <a:lnTo>
                  <a:pt x="311" y="50"/>
                </a:lnTo>
                <a:lnTo>
                  <a:pt x="302" y="59"/>
                </a:lnTo>
                <a:lnTo>
                  <a:pt x="287" y="44"/>
                </a:lnTo>
                <a:lnTo>
                  <a:pt x="295" y="36"/>
                </a:lnTo>
                <a:lnTo>
                  <a:pt x="302" y="27"/>
                </a:lnTo>
                <a:lnTo>
                  <a:pt x="320" y="39"/>
                </a:lnTo>
                <a:close/>
                <a:moveTo>
                  <a:pt x="302" y="59"/>
                </a:moveTo>
                <a:lnTo>
                  <a:pt x="288" y="71"/>
                </a:lnTo>
                <a:lnTo>
                  <a:pt x="274" y="82"/>
                </a:lnTo>
                <a:lnTo>
                  <a:pt x="263" y="64"/>
                </a:lnTo>
                <a:lnTo>
                  <a:pt x="276" y="55"/>
                </a:lnTo>
                <a:lnTo>
                  <a:pt x="287" y="44"/>
                </a:lnTo>
                <a:lnTo>
                  <a:pt x="302" y="59"/>
                </a:lnTo>
                <a:close/>
                <a:moveTo>
                  <a:pt x="274" y="82"/>
                </a:moveTo>
                <a:lnTo>
                  <a:pt x="267" y="86"/>
                </a:lnTo>
                <a:lnTo>
                  <a:pt x="258" y="91"/>
                </a:lnTo>
                <a:lnTo>
                  <a:pt x="250" y="94"/>
                </a:lnTo>
                <a:lnTo>
                  <a:pt x="242" y="98"/>
                </a:lnTo>
                <a:lnTo>
                  <a:pt x="235" y="79"/>
                </a:lnTo>
                <a:lnTo>
                  <a:pt x="249" y="71"/>
                </a:lnTo>
                <a:lnTo>
                  <a:pt x="263" y="64"/>
                </a:lnTo>
                <a:lnTo>
                  <a:pt x="274" y="82"/>
                </a:lnTo>
                <a:close/>
                <a:moveTo>
                  <a:pt x="235" y="79"/>
                </a:moveTo>
                <a:lnTo>
                  <a:pt x="227" y="82"/>
                </a:lnTo>
                <a:lnTo>
                  <a:pt x="235" y="79"/>
                </a:lnTo>
                <a:lnTo>
                  <a:pt x="238" y="88"/>
                </a:lnTo>
                <a:lnTo>
                  <a:pt x="235" y="79"/>
                </a:lnTo>
                <a:close/>
                <a:moveTo>
                  <a:pt x="242" y="98"/>
                </a:moveTo>
                <a:lnTo>
                  <a:pt x="234" y="102"/>
                </a:lnTo>
                <a:lnTo>
                  <a:pt x="224" y="105"/>
                </a:lnTo>
                <a:lnTo>
                  <a:pt x="216" y="107"/>
                </a:lnTo>
                <a:lnTo>
                  <a:pt x="207" y="109"/>
                </a:lnTo>
                <a:lnTo>
                  <a:pt x="202" y="88"/>
                </a:lnTo>
                <a:lnTo>
                  <a:pt x="211" y="86"/>
                </a:lnTo>
                <a:lnTo>
                  <a:pt x="219" y="84"/>
                </a:lnTo>
                <a:lnTo>
                  <a:pt x="226" y="82"/>
                </a:lnTo>
                <a:lnTo>
                  <a:pt x="235" y="79"/>
                </a:lnTo>
                <a:lnTo>
                  <a:pt x="242" y="98"/>
                </a:lnTo>
                <a:close/>
                <a:moveTo>
                  <a:pt x="207" y="109"/>
                </a:moveTo>
                <a:lnTo>
                  <a:pt x="222" y="106"/>
                </a:lnTo>
                <a:lnTo>
                  <a:pt x="207" y="109"/>
                </a:lnTo>
                <a:lnTo>
                  <a:pt x="204" y="98"/>
                </a:lnTo>
                <a:lnTo>
                  <a:pt x="207" y="109"/>
                </a:lnTo>
                <a:close/>
                <a:moveTo>
                  <a:pt x="207" y="109"/>
                </a:moveTo>
                <a:lnTo>
                  <a:pt x="197" y="110"/>
                </a:lnTo>
                <a:lnTo>
                  <a:pt x="189" y="111"/>
                </a:lnTo>
                <a:lnTo>
                  <a:pt x="180" y="112"/>
                </a:lnTo>
                <a:lnTo>
                  <a:pt x="170" y="112"/>
                </a:lnTo>
                <a:lnTo>
                  <a:pt x="170" y="91"/>
                </a:lnTo>
                <a:lnTo>
                  <a:pt x="179" y="91"/>
                </a:lnTo>
                <a:lnTo>
                  <a:pt x="187" y="90"/>
                </a:lnTo>
                <a:lnTo>
                  <a:pt x="195" y="89"/>
                </a:lnTo>
                <a:lnTo>
                  <a:pt x="202" y="88"/>
                </a:lnTo>
                <a:lnTo>
                  <a:pt x="207" y="109"/>
                </a:lnTo>
                <a:close/>
                <a:moveTo>
                  <a:pt x="170" y="112"/>
                </a:moveTo>
                <a:lnTo>
                  <a:pt x="157" y="112"/>
                </a:lnTo>
                <a:lnTo>
                  <a:pt x="143" y="111"/>
                </a:lnTo>
                <a:lnTo>
                  <a:pt x="131" y="109"/>
                </a:lnTo>
                <a:lnTo>
                  <a:pt x="118" y="106"/>
                </a:lnTo>
                <a:lnTo>
                  <a:pt x="124" y="85"/>
                </a:lnTo>
                <a:lnTo>
                  <a:pt x="135" y="87"/>
                </a:lnTo>
                <a:lnTo>
                  <a:pt x="146" y="89"/>
                </a:lnTo>
                <a:lnTo>
                  <a:pt x="158" y="90"/>
                </a:lnTo>
                <a:lnTo>
                  <a:pt x="170" y="91"/>
                </a:lnTo>
                <a:lnTo>
                  <a:pt x="170" y="112"/>
                </a:lnTo>
                <a:close/>
                <a:moveTo>
                  <a:pt x="118" y="106"/>
                </a:moveTo>
                <a:lnTo>
                  <a:pt x="106" y="102"/>
                </a:lnTo>
                <a:lnTo>
                  <a:pt x="94" y="97"/>
                </a:lnTo>
                <a:lnTo>
                  <a:pt x="82" y="91"/>
                </a:lnTo>
                <a:lnTo>
                  <a:pt x="71" y="85"/>
                </a:lnTo>
                <a:lnTo>
                  <a:pt x="82" y="67"/>
                </a:lnTo>
                <a:lnTo>
                  <a:pt x="92" y="72"/>
                </a:lnTo>
                <a:lnTo>
                  <a:pt x="103" y="78"/>
                </a:lnTo>
                <a:lnTo>
                  <a:pt x="113" y="82"/>
                </a:lnTo>
                <a:lnTo>
                  <a:pt x="124" y="85"/>
                </a:lnTo>
                <a:lnTo>
                  <a:pt x="118" y="106"/>
                </a:lnTo>
                <a:close/>
                <a:moveTo>
                  <a:pt x="71" y="85"/>
                </a:moveTo>
                <a:lnTo>
                  <a:pt x="60" y="78"/>
                </a:lnTo>
                <a:lnTo>
                  <a:pt x="50" y="70"/>
                </a:lnTo>
                <a:lnTo>
                  <a:pt x="41" y="62"/>
                </a:lnTo>
                <a:lnTo>
                  <a:pt x="32" y="54"/>
                </a:lnTo>
                <a:lnTo>
                  <a:pt x="48" y="39"/>
                </a:lnTo>
                <a:lnTo>
                  <a:pt x="55" y="48"/>
                </a:lnTo>
                <a:lnTo>
                  <a:pt x="63" y="54"/>
                </a:lnTo>
                <a:lnTo>
                  <a:pt x="73" y="61"/>
                </a:lnTo>
                <a:lnTo>
                  <a:pt x="82" y="67"/>
                </a:lnTo>
                <a:lnTo>
                  <a:pt x="71" y="85"/>
                </a:lnTo>
                <a:close/>
                <a:moveTo>
                  <a:pt x="32" y="54"/>
                </a:moveTo>
                <a:lnTo>
                  <a:pt x="25" y="44"/>
                </a:lnTo>
                <a:lnTo>
                  <a:pt x="18" y="35"/>
                </a:lnTo>
                <a:lnTo>
                  <a:pt x="11" y="25"/>
                </a:lnTo>
                <a:lnTo>
                  <a:pt x="6" y="14"/>
                </a:lnTo>
                <a:lnTo>
                  <a:pt x="26" y="6"/>
                </a:lnTo>
                <a:lnTo>
                  <a:pt x="30" y="14"/>
                </a:lnTo>
                <a:lnTo>
                  <a:pt x="35" y="24"/>
                </a:lnTo>
                <a:lnTo>
                  <a:pt x="42" y="32"/>
                </a:lnTo>
                <a:lnTo>
                  <a:pt x="48" y="39"/>
                </a:lnTo>
                <a:lnTo>
                  <a:pt x="32" y="54"/>
                </a:lnTo>
                <a:close/>
                <a:moveTo>
                  <a:pt x="6" y="14"/>
                </a:moveTo>
                <a:lnTo>
                  <a:pt x="0" y="0"/>
                </a:lnTo>
                <a:lnTo>
                  <a:pt x="16" y="0"/>
                </a:lnTo>
                <a:lnTo>
                  <a:pt x="16" y="10"/>
                </a:lnTo>
                <a:lnTo>
                  <a:pt x="6" y="14"/>
                </a:lnTo>
                <a:close/>
                <a:moveTo>
                  <a:pt x="16" y="0"/>
                </a:moveTo>
                <a:lnTo>
                  <a:pt x="23" y="0"/>
                </a:lnTo>
                <a:lnTo>
                  <a:pt x="23" y="21"/>
                </a:lnTo>
                <a:lnTo>
                  <a:pt x="16" y="21"/>
                </a:lnTo>
                <a:lnTo>
                  <a:pt x="16" y="0"/>
                </a:lnTo>
                <a:close/>
                <a:moveTo>
                  <a:pt x="23" y="0"/>
                </a:moveTo>
                <a:lnTo>
                  <a:pt x="29" y="0"/>
                </a:lnTo>
                <a:lnTo>
                  <a:pt x="32" y="5"/>
                </a:lnTo>
                <a:lnTo>
                  <a:pt x="23" y="10"/>
                </a:lnTo>
                <a:lnTo>
                  <a:pt x="23" y="0"/>
                </a:lnTo>
                <a:close/>
                <a:moveTo>
                  <a:pt x="32" y="5"/>
                </a:moveTo>
                <a:lnTo>
                  <a:pt x="37" y="13"/>
                </a:lnTo>
                <a:lnTo>
                  <a:pt x="44" y="22"/>
                </a:lnTo>
                <a:lnTo>
                  <a:pt x="28" y="36"/>
                </a:lnTo>
                <a:lnTo>
                  <a:pt x="21" y="26"/>
                </a:lnTo>
                <a:lnTo>
                  <a:pt x="14" y="15"/>
                </a:lnTo>
                <a:lnTo>
                  <a:pt x="32" y="5"/>
                </a:lnTo>
                <a:close/>
                <a:moveTo>
                  <a:pt x="44" y="22"/>
                </a:moveTo>
                <a:lnTo>
                  <a:pt x="51" y="29"/>
                </a:lnTo>
                <a:lnTo>
                  <a:pt x="59" y="35"/>
                </a:lnTo>
                <a:lnTo>
                  <a:pt x="48" y="52"/>
                </a:lnTo>
                <a:lnTo>
                  <a:pt x="37" y="44"/>
                </a:lnTo>
                <a:lnTo>
                  <a:pt x="28" y="36"/>
                </a:lnTo>
                <a:lnTo>
                  <a:pt x="44" y="22"/>
                </a:lnTo>
                <a:close/>
                <a:moveTo>
                  <a:pt x="59" y="35"/>
                </a:moveTo>
                <a:lnTo>
                  <a:pt x="70" y="40"/>
                </a:lnTo>
                <a:lnTo>
                  <a:pt x="80" y="46"/>
                </a:lnTo>
                <a:lnTo>
                  <a:pt x="92" y="50"/>
                </a:lnTo>
                <a:lnTo>
                  <a:pt x="106" y="53"/>
                </a:lnTo>
                <a:lnTo>
                  <a:pt x="101" y="74"/>
                </a:lnTo>
                <a:lnTo>
                  <a:pt x="86" y="69"/>
                </a:lnTo>
                <a:lnTo>
                  <a:pt x="72" y="64"/>
                </a:lnTo>
                <a:lnTo>
                  <a:pt x="59" y="59"/>
                </a:lnTo>
                <a:lnTo>
                  <a:pt x="48" y="52"/>
                </a:lnTo>
                <a:lnTo>
                  <a:pt x="59" y="35"/>
                </a:lnTo>
                <a:close/>
                <a:moveTo>
                  <a:pt x="106" y="53"/>
                </a:moveTo>
                <a:lnTo>
                  <a:pt x="120" y="55"/>
                </a:lnTo>
                <a:lnTo>
                  <a:pt x="135" y="57"/>
                </a:lnTo>
                <a:lnTo>
                  <a:pt x="133" y="79"/>
                </a:lnTo>
                <a:lnTo>
                  <a:pt x="125" y="78"/>
                </a:lnTo>
                <a:lnTo>
                  <a:pt x="116" y="77"/>
                </a:lnTo>
                <a:lnTo>
                  <a:pt x="109" y="75"/>
                </a:lnTo>
                <a:lnTo>
                  <a:pt x="101" y="74"/>
                </a:lnTo>
                <a:lnTo>
                  <a:pt x="106" y="53"/>
                </a:lnTo>
                <a:close/>
                <a:moveTo>
                  <a:pt x="135" y="57"/>
                </a:moveTo>
                <a:lnTo>
                  <a:pt x="150" y="58"/>
                </a:lnTo>
                <a:lnTo>
                  <a:pt x="166" y="59"/>
                </a:lnTo>
                <a:lnTo>
                  <a:pt x="166" y="80"/>
                </a:lnTo>
                <a:lnTo>
                  <a:pt x="158" y="80"/>
                </a:lnTo>
                <a:lnTo>
                  <a:pt x="149" y="80"/>
                </a:lnTo>
                <a:lnTo>
                  <a:pt x="141" y="79"/>
                </a:lnTo>
                <a:lnTo>
                  <a:pt x="133" y="79"/>
                </a:lnTo>
                <a:lnTo>
                  <a:pt x="135" y="57"/>
                </a:lnTo>
                <a:close/>
                <a:moveTo>
                  <a:pt x="166" y="59"/>
                </a:moveTo>
                <a:lnTo>
                  <a:pt x="183" y="59"/>
                </a:lnTo>
                <a:lnTo>
                  <a:pt x="199" y="58"/>
                </a:lnTo>
                <a:lnTo>
                  <a:pt x="214" y="56"/>
                </a:lnTo>
                <a:lnTo>
                  <a:pt x="228" y="54"/>
                </a:lnTo>
                <a:lnTo>
                  <a:pt x="232" y="75"/>
                </a:lnTo>
                <a:lnTo>
                  <a:pt x="217" y="77"/>
                </a:lnTo>
                <a:lnTo>
                  <a:pt x="200" y="79"/>
                </a:lnTo>
                <a:lnTo>
                  <a:pt x="184" y="80"/>
                </a:lnTo>
                <a:lnTo>
                  <a:pt x="166" y="80"/>
                </a:lnTo>
                <a:lnTo>
                  <a:pt x="166" y="59"/>
                </a:lnTo>
                <a:close/>
                <a:moveTo>
                  <a:pt x="228" y="54"/>
                </a:moveTo>
                <a:lnTo>
                  <a:pt x="239" y="52"/>
                </a:lnTo>
                <a:lnTo>
                  <a:pt x="248" y="49"/>
                </a:lnTo>
                <a:lnTo>
                  <a:pt x="254" y="69"/>
                </a:lnTo>
                <a:lnTo>
                  <a:pt x="244" y="72"/>
                </a:lnTo>
                <a:lnTo>
                  <a:pt x="232" y="75"/>
                </a:lnTo>
                <a:lnTo>
                  <a:pt x="228" y="54"/>
                </a:lnTo>
                <a:close/>
                <a:moveTo>
                  <a:pt x="248" y="49"/>
                </a:moveTo>
                <a:lnTo>
                  <a:pt x="256" y="47"/>
                </a:lnTo>
                <a:lnTo>
                  <a:pt x="263" y="43"/>
                </a:lnTo>
                <a:lnTo>
                  <a:pt x="272" y="63"/>
                </a:lnTo>
                <a:lnTo>
                  <a:pt x="264" y="66"/>
                </a:lnTo>
                <a:lnTo>
                  <a:pt x="254" y="69"/>
                </a:lnTo>
                <a:lnTo>
                  <a:pt x="248" y="49"/>
                </a:lnTo>
                <a:close/>
                <a:moveTo>
                  <a:pt x="263" y="43"/>
                </a:moveTo>
                <a:lnTo>
                  <a:pt x="269" y="40"/>
                </a:lnTo>
                <a:lnTo>
                  <a:pt x="275" y="37"/>
                </a:lnTo>
                <a:lnTo>
                  <a:pt x="286" y="55"/>
                </a:lnTo>
                <a:lnTo>
                  <a:pt x="279" y="60"/>
                </a:lnTo>
                <a:lnTo>
                  <a:pt x="272" y="63"/>
                </a:lnTo>
                <a:lnTo>
                  <a:pt x="263" y="43"/>
                </a:lnTo>
                <a:close/>
                <a:moveTo>
                  <a:pt x="275" y="37"/>
                </a:moveTo>
                <a:lnTo>
                  <a:pt x="281" y="33"/>
                </a:lnTo>
                <a:lnTo>
                  <a:pt x="287" y="29"/>
                </a:lnTo>
                <a:lnTo>
                  <a:pt x="300" y="46"/>
                </a:lnTo>
                <a:lnTo>
                  <a:pt x="294" y="51"/>
                </a:lnTo>
                <a:lnTo>
                  <a:pt x="286" y="55"/>
                </a:lnTo>
                <a:lnTo>
                  <a:pt x="275" y="37"/>
                </a:lnTo>
                <a:close/>
                <a:moveTo>
                  <a:pt x="287" y="29"/>
                </a:moveTo>
                <a:lnTo>
                  <a:pt x="290" y="27"/>
                </a:lnTo>
                <a:lnTo>
                  <a:pt x="287" y="29"/>
                </a:lnTo>
                <a:lnTo>
                  <a:pt x="294" y="37"/>
                </a:lnTo>
                <a:lnTo>
                  <a:pt x="287" y="29"/>
                </a:lnTo>
                <a:close/>
                <a:moveTo>
                  <a:pt x="287" y="29"/>
                </a:moveTo>
                <a:lnTo>
                  <a:pt x="293" y="24"/>
                </a:lnTo>
                <a:lnTo>
                  <a:pt x="299" y="18"/>
                </a:lnTo>
                <a:lnTo>
                  <a:pt x="314" y="32"/>
                </a:lnTo>
                <a:lnTo>
                  <a:pt x="307" y="39"/>
                </a:lnTo>
                <a:lnTo>
                  <a:pt x="300" y="46"/>
                </a:lnTo>
                <a:lnTo>
                  <a:pt x="287" y="29"/>
                </a:lnTo>
                <a:close/>
                <a:moveTo>
                  <a:pt x="299" y="18"/>
                </a:moveTo>
                <a:lnTo>
                  <a:pt x="304" y="11"/>
                </a:lnTo>
                <a:lnTo>
                  <a:pt x="309" y="4"/>
                </a:lnTo>
                <a:lnTo>
                  <a:pt x="327" y="16"/>
                </a:lnTo>
                <a:lnTo>
                  <a:pt x="321" y="25"/>
                </a:lnTo>
                <a:lnTo>
                  <a:pt x="314" y="32"/>
                </a:lnTo>
                <a:lnTo>
                  <a:pt x="299" y="18"/>
                </a:lnTo>
                <a:close/>
                <a:moveTo>
                  <a:pt x="309" y="4"/>
                </a:moveTo>
                <a:lnTo>
                  <a:pt x="312" y="0"/>
                </a:lnTo>
                <a:lnTo>
                  <a:pt x="319" y="0"/>
                </a:lnTo>
                <a:lnTo>
                  <a:pt x="319" y="10"/>
                </a:lnTo>
                <a:lnTo>
                  <a:pt x="309" y="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30" name="Freeform 138"/>
          <p:cNvSpPr>
            <a:spLocks noEditPoints="1"/>
          </p:cNvSpPr>
          <p:nvPr/>
        </p:nvSpPr>
        <p:spPr bwMode="auto">
          <a:xfrm>
            <a:off x="101600" y="2255837"/>
            <a:ext cx="130175" cy="117475"/>
          </a:xfrm>
          <a:custGeom>
            <a:avLst/>
            <a:gdLst>
              <a:gd name="T0" fmla="*/ 128 w 246"/>
              <a:gd name="T1" fmla="*/ 19 h 223"/>
              <a:gd name="T2" fmla="*/ 128 w 246"/>
              <a:gd name="T3" fmla="*/ 19 h 223"/>
              <a:gd name="T4" fmla="*/ 154 w 246"/>
              <a:gd name="T5" fmla="*/ 2 h 223"/>
              <a:gd name="T6" fmla="*/ 193 w 246"/>
              <a:gd name="T7" fmla="*/ 3 h 223"/>
              <a:gd name="T8" fmla="*/ 220 w 246"/>
              <a:gd name="T9" fmla="*/ 19 h 223"/>
              <a:gd name="T10" fmla="*/ 214 w 246"/>
              <a:gd name="T11" fmla="*/ 47 h 223"/>
              <a:gd name="T12" fmla="*/ 243 w 246"/>
              <a:gd name="T13" fmla="*/ 73 h 223"/>
              <a:gd name="T14" fmla="*/ 243 w 246"/>
              <a:gd name="T15" fmla="*/ 73 h 223"/>
              <a:gd name="T16" fmla="*/ 246 w 246"/>
              <a:gd name="T17" fmla="*/ 213 h 223"/>
              <a:gd name="T18" fmla="*/ 229 w 246"/>
              <a:gd name="T19" fmla="*/ 223 h 223"/>
              <a:gd name="T20" fmla="*/ 238 w 246"/>
              <a:gd name="T21" fmla="*/ 195 h 223"/>
              <a:gd name="T22" fmla="*/ 236 w 246"/>
              <a:gd name="T23" fmla="*/ 188 h 223"/>
              <a:gd name="T24" fmla="*/ 212 w 246"/>
              <a:gd name="T25" fmla="*/ 170 h 223"/>
              <a:gd name="T26" fmla="*/ 209 w 246"/>
              <a:gd name="T27" fmla="*/ 192 h 223"/>
              <a:gd name="T28" fmla="*/ 39 w 246"/>
              <a:gd name="T29" fmla="*/ 170 h 223"/>
              <a:gd name="T30" fmla="*/ 31 w 246"/>
              <a:gd name="T31" fmla="*/ 171 h 223"/>
              <a:gd name="T32" fmla="*/ 8 w 246"/>
              <a:gd name="T33" fmla="*/ 189 h 223"/>
              <a:gd name="T34" fmla="*/ 28 w 246"/>
              <a:gd name="T35" fmla="*/ 197 h 223"/>
              <a:gd name="T36" fmla="*/ 27 w 246"/>
              <a:gd name="T37" fmla="*/ 213 h 223"/>
              <a:gd name="T38" fmla="*/ 10 w 246"/>
              <a:gd name="T39" fmla="*/ 223 h 223"/>
              <a:gd name="T40" fmla="*/ 20 w 246"/>
              <a:gd name="T41" fmla="*/ 103 h 223"/>
              <a:gd name="T42" fmla="*/ 25 w 246"/>
              <a:gd name="T43" fmla="*/ 75 h 223"/>
              <a:gd name="T44" fmla="*/ 25 w 246"/>
              <a:gd name="T45" fmla="*/ 75 h 223"/>
              <a:gd name="T46" fmla="*/ 13 w 246"/>
              <a:gd name="T47" fmla="*/ 45 h 223"/>
              <a:gd name="T48" fmla="*/ 48 w 246"/>
              <a:gd name="T49" fmla="*/ 37 h 223"/>
              <a:gd name="T50" fmla="*/ 70 w 246"/>
              <a:gd name="T51" fmla="*/ 10 h 223"/>
              <a:gd name="T52" fmla="*/ 86 w 246"/>
              <a:gd name="T53" fmla="*/ 24 h 223"/>
              <a:gd name="T54" fmla="*/ 104 w 246"/>
              <a:gd name="T55" fmla="*/ 21 h 223"/>
              <a:gd name="T56" fmla="*/ 107 w 246"/>
              <a:gd name="T57" fmla="*/ 23 h 223"/>
              <a:gd name="T58" fmla="*/ 110 w 246"/>
              <a:gd name="T59" fmla="*/ 64 h 223"/>
              <a:gd name="T60" fmla="*/ 101 w 246"/>
              <a:gd name="T61" fmla="*/ 140 h 223"/>
              <a:gd name="T62" fmla="*/ 124 w 246"/>
              <a:gd name="T63" fmla="*/ 127 h 223"/>
              <a:gd name="T64" fmla="*/ 102 w 246"/>
              <a:gd name="T65" fmla="*/ 121 h 223"/>
              <a:gd name="T66" fmla="*/ 123 w 246"/>
              <a:gd name="T67" fmla="*/ 105 h 223"/>
              <a:gd name="T68" fmla="*/ 98 w 246"/>
              <a:gd name="T69" fmla="*/ 85 h 223"/>
              <a:gd name="T70" fmla="*/ 118 w 246"/>
              <a:gd name="T71" fmla="*/ 77 h 223"/>
              <a:gd name="T72" fmla="*/ 81 w 246"/>
              <a:gd name="T73" fmla="*/ 68 h 223"/>
              <a:gd name="T74" fmla="*/ 87 w 246"/>
              <a:gd name="T75" fmla="*/ 71 h 223"/>
              <a:gd name="T76" fmla="*/ 55 w 246"/>
              <a:gd name="T77" fmla="*/ 70 h 223"/>
              <a:gd name="T78" fmla="*/ 27 w 246"/>
              <a:gd name="T79" fmla="*/ 64 h 223"/>
              <a:gd name="T80" fmla="*/ 16 w 246"/>
              <a:gd name="T81" fmla="*/ 82 h 223"/>
              <a:gd name="T82" fmla="*/ 11 w 246"/>
              <a:gd name="T83" fmla="*/ 103 h 223"/>
              <a:gd name="T84" fmla="*/ 32 w 246"/>
              <a:gd name="T85" fmla="*/ 118 h 223"/>
              <a:gd name="T86" fmla="*/ 14 w 246"/>
              <a:gd name="T87" fmla="*/ 152 h 223"/>
              <a:gd name="T88" fmla="*/ 111 w 246"/>
              <a:gd name="T89" fmla="*/ 159 h 223"/>
              <a:gd name="T90" fmla="*/ 211 w 246"/>
              <a:gd name="T91" fmla="*/ 128 h 223"/>
              <a:gd name="T92" fmla="*/ 232 w 246"/>
              <a:gd name="T93" fmla="*/ 131 h 223"/>
              <a:gd name="T94" fmla="*/ 212 w 246"/>
              <a:gd name="T95" fmla="*/ 110 h 223"/>
              <a:gd name="T96" fmla="*/ 201 w 246"/>
              <a:gd name="T97" fmla="*/ 72 h 223"/>
              <a:gd name="T98" fmla="*/ 183 w 246"/>
              <a:gd name="T99" fmla="*/ 60 h 223"/>
              <a:gd name="T100" fmla="*/ 166 w 246"/>
              <a:gd name="T101" fmla="*/ 61 h 223"/>
              <a:gd name="T102" fmla="*/ 160 w 246"/>
              <a:gd name="T103" fmla="*/ 41 h 223"/>
              <a:gd name="T104" fmla="*/ 131 w 246"/>
              <a:gd name="T105" fmla="*/ 58 h 223"/>
              <a:gd name="T106" fmla="*/ 148 w 246"/>
              <a:gd name="T107" fmla="*/ 72 h 223"/>
              <a:gd name="T108" fmla="*/ 137 w 246"/>
              <a:gd name="T109" fmla="*/ 99 h 223"/>
              <a:gd name="T110" fmla="*/ 136 w 246"/>
              <a:gd name="T111" fmla="*/ 119 h 223"/>
              <a:gd name="T112" fmla="*/ 125 w 246"/>
              <a:gd name="T113" fmla="*/ 128 h 223"/>
              <a:gd name="T114" fmla="*/ 115 w 246"/>
              <a:gd name="T115" fmla="*/ 137 h 223"/>
              <a:gd name="T116" fmla="*/ 136 w 246"/>
              <a:gd name="T117" fmla="*/ 136 h 223"/>
              <a:gd name="T118" fmla="*/ 116 w 246"/>
              <a:gd name="T119" fmla="*/ 151 h 223"/>
              <a:gd name="T120" fmla="*/ 219 w 246"/>
              <a:gd name="T121" fmla="*/ 159 h 22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6"/>
              <a:gd name="T184" fmla="*/ 0 h 223"/>
              <a:gd name="T185" fmla="*/ 246 w 246"/>
              <a:gd name="T186" fmla="*/ 223 h 22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6" h="223">
                <a:moveTo>
                  <a:pt x="110" y="59"/>
                </a:moveTo>
                <a:lnTo>
                  <a:pt x="113" y="47"/>
                </a:lnTo>
                <a:lnTo>
                  <a:pt x="117" y="36"/>
                </a:lnTo>
                <a:lnTo>
                  <a:pt x="136" y="46"/>
                </a:lnTo>
                <a:lnTo>
                  <a:pt x="132" y="54"/>
                </a:lnTo>
                <a:lnTo>
                  <a:pt x="130" y="63"/>
                </a:lnTo>
                <a:lnTo>
                  <a:pt x="110" y="59"/>
                </a:lnTo>
                <a:close/>
                <a:moveTo>
                  <a:pt x="117" y="36"/>
                </a:moveTo>
                <a:lnTo>
                  <a:pt x="122" y="27"/>
                </a:lnTo>
                <a:lnTo>
                  <a:pt x="128" y="19"/>
                </a:lnTo>
                <a:lnTo>
                  <a:pt x="144" y="33"/>
                </a:lnTo>
                <a:lnTo>
                  <a:pt x="140" y="38"/>
                </a:lnTo>
                <a:lnTo>
                  <a:pt x="136" y="46"/>
                </a:lnTo>
                <a:lnTo>
                  <a:pt x="117" y="36"/>
                </a:lnTo>
                <a:close/>
                <a:moveTo>
                  <a:pt x="128" y="19"/>
                </a:moveTo>
                <a:lnTo>
                  <a:pt x="128" y="20"/>
                </a:lnTo>
                <a:lnTo>
                  <a:pt x="128" y="19"/>
                </a:lnTo>
                <a:lnTo>
                  <a:pt x="136" y="26"/>
                </a:lnTo>
                <a:lnTo>
                  <a:pt x="128" y="19"/>
                </a:lnTo>
                <a:close/>
                <a:moveTo>
                  <a:pt x="128" y="19"/>
                </a:moveTo>
                <a:lnTo>
                  <a:pt x="132" y="15"/>
                </a:lnTo>
                <a:lnTo>
                  <a:pt x="138" y="10"/>
                </a:lnTo>
                <a:lnTo>
                  <a:pt x="143" y="7"/>
                </a:lnTo>
                <a:lnTo>
                  <a:pt x="149" y="4"/>
                </a:lnTo>
                <a:lnTo>
                  <a:pt x="157" y="24"/>
                </a:lnTo>
                <a:lnTo>
                  <a:pt x="150" y="28"/>
                </a:lnTo>
                <a:lnTo>
                  <a:pt x="144" y="33"/>
                </a:lnTo>
                <a:lnTo>
                  <a:pt x="128" y="19"/>
                </a:lnTo>
                <a:close/>
                <a:moveTo>
                  <a:pt x="149" y="4"/>
                </a:moveTo>
                <a:lnTo>
                  <a:pt x="154" y="2"/>
                </a:lnTo>
                <a:lnTo>
                  <a:pt x="160" y="1"/>
                </a:lnTo>
                <a:lnTo>
                  <a:pt x="167" y="0"/>
                </a:lnTo>
                <a:lnTo>
                  <a:pt x="173" y="0"/>
                </a:lnTo>
                <a:lnTo>
                  <a:pt x="173" y="21"/>
                </a:lnTo>
                <a:lnTo>
                  <a:pt x="165" y="22"/>
                </a:lnTo>
                <a:lnTo>
                  <a:pt x="157" y="24"/>
                </a:lnTo>
                <a:lnTo>
                  <a:pt x="149" y="4"/>
                </a:lnTo>
                <a:close/>
                <a:moveTo>
                  <a:pt x="173" y="0"/>
                </a:moveTo>
                <a:lnTo>
                  <a:pt x="183" y="0"/>
                </a:lnTo>
                <a:lnTo>
                  <a:pt x="193" y="3"/>
                </a:lnTo>
                <a:lnTo>
                  <a:pt x="202" y="7"/>
                </a:lnTo>
                <a:lnTo>
                  <a:pt x="211" y="13"/>
                </a:lnTo>
                <a:lnTo>
                  <a:pt x="199" y="30"/>
                </a:lnTo>
                <a:lnTo>
                  <a:pt x="193" y="26"/>
                </a:lnTo>
                <a:lnTo>
                  <a:pt x="186" y="23"/>
                </a:lnTo>
                <a:lnTo>
                  <a:pt x="180" y="22"/>
                </a:lnTo>
                <a:lnTo>
                  <a:pt x="173" y="21"/>
                </a:lnTo>
                <a:lnTo>
                  <a:pt x="173" y="0"/>
                </a:lnTo>
                <a:close/>
                <a:moveTo>
                  <a:pt x="211" y="13"/>
                </a:moveTo>
                <a:lnTo>
                  <a:pt x="220" y="19"/>
                </a:lnTo>
                <a:lnTo>
                  <a:pt x="227" y="27"/>
                </a:lnTo>
                <a:lnTo>
                  <a:pt x="210" y="41"/>
                </a:lnTo>
                <a:lnTo>
                  <a:pt x="205" y="34"/>
                </a:lnTo>
                <a:lnTo>
                  <a:pt x="199" y="30"/>
                </a:lnTo>
                <a:lnTo>
                  <a:pt x="211" y="13"/>
                </a:lnTo>
                <a:close/>
                <a:moveTo>
                  <a:pt x="227" y="27"/>
                </a:moveTo>
                <a:lnTo>
                  <a:pt x="233" y="36"/>
                </a:lnTo>
                <a:lnTo>
                  <a:pt x="237" y="47"/>
                </a:lnTo>
                <a:lnTo>
                  <a:pt x="218" y="54"/>
                </a:lnTo>
                <a:lnTo>
                  <a:pt x="214" y="47"/>
                </a:lnTo>
                <a:lnTo>
                  <a:pt x="210" y="41"/>
                </a:lnTo>
                <a:lnTo>
                  <a:pt x="227" y="27"/>
                </a:lnTo>
                <a:close/>
                <a:moveTo>
                  <a:pt x="237" y="47"/>
                </a:moveTo>
                <a:lnTo>
                  <a:pt x="241" y="58"/>
                </a:lnTo>
                <a:lnTo>
                  <a:pt x="243" y="73"/>
                </a:lnTo>
                <a:lnTo>
                  <a:pt x="223" y="75"/>
                </a:lnTo>
                <a:lnTo>
                  <a:pt x="221" y="63"/>
                </a:lnTo>
                <a:lnTo>
                  <a:pt x="218" y="54"/>
                </a:lnTo>
                <a:lnTo>
                  <a:pt x="237" y="47"/>
                </a:lnTo>
                <a:close/>
                <a:moveTo>
                  <a:pt x="243" y="73"/>
                </a:moveTo>
                <a:lnTo>
                  <a:pt x="245" y="80"/>
                </a:lnTo>
                <a:lnTo>
                  <a:pt x="245" y="88"/>
                </a:lnTo>
                <a:lnTo>
                  <a:pt x="246" y="98"/>
                </a:lnTo>
                <a:lnTo>
                  <a:pt x="246" y="107"/>
                </a:lnTo>
                <a:lnTo>
                  <a:pt x="224" y="107"/>
                </a:lnTo>
                <a:lnTo>
                  <a:pt x="224" y="98"/>
                </a:lnTo>
                <a:lnTo>
                  <a:pt x="224" y="89"/>
                </a:lnTo>
                <a:lnTo>
                  <a:pt x="223" y="82"/>
                </a:lnTo>
                <a:lnTo>
                  <a:pt x="223" y="75"/>
                </a:lnTo>
                <a:lnTo>
                  <a:pt x="243" y="73"/>
                </a:lnTo>
                <a:close/>
                <a:moveTo>
                  <a:pt x="246" y="107"/>
                </a:moveTo>
                <a:lnTo>
                  <a:pt x="246" y="213"/>
                </a:lnTo>
                <a:lnTo>
                  <a:pt x="224" y="213"/>
                </a:lnTo>
                <a:lnTo>
                  <a:pt x="224" y="107"/>
                </a:lnTo>
                <a:lnTo>
                  <a:pt x="246" y="107"/>
                </a:lnTo>
                <a:close/>
                <a:moveTo>
                  <a:pt x="246" y="213"/>
                </a:moveTo>
                <a:lnTo>
                  <a:pt x="246" y="223"/>
                </a:lnTo>
                <a:lnTo>
                  <a:pt x="234" y="223"/>
                </a:lnTo>
                <a:lnTo>
                  <a:pt x="234" y="213"/>
                </a:lnTo>
                <a:lnTo>
                  <a:pt x="246" y="213"/>
                </a:lnTo>
                <a:close/>
                <a:moveTo>
                  <a:pt x="234" y="223"/>
                </a:moveTo>
                <a:lnTo>
                  <a:pt x="229" y="223"/>
                </a:lnTo>
                <a:lnTo>
                  <a:pt x="229" y="202"/>
                </a:lnTo>
                <a:lnTo>
                  <a:pt x="234" y="202"/>
                </a:lnTo>
                <a:lnTo>
                  <a:pt x="234" y="223"/>
                </a:lnTo>
                <a:close/>
                <a:moveTo>
                  <a:pt x="229" y="223"/>
                </a:moveTo>
                <a:lnTo>
                  <a:pt x="218" y="223"/>
                </a:lnTo>
                <a:lnTo>
                  <a:pt x="218" y="213"/>
                </a:lnTo>
                <a:lnTo>
                  <a:pt x="229" y="213"/>
                </a:lnTo>
                <a:lnTo>
                  <a:pt x="229" y="223"/>
                </a:lnTo>
                <a:close/>
                <a:moveTo>
                  <a:pt x="218" y="213"/>
                </a:moveTo>
                <a:lnTo>
                  <a:pt x="218" y="204"/>
                </a:lnTo>
                <a:lnTo>
                  <a:pt x="239" y="204"/>
                </a:lnTo>
                <a:lnTo>
                  <a:pt x="239" y="213"/>
                </a:lnTo>
                <a:lnTo>
                  <a:pt x="218" y="213"/>
                </a:lnTo>
                <a:close/>
                <a:moveTo>
                  <a:pt x="218" y="204"/>
                </a:moveTo>
                <a:lnTo>
                  <a:pt x="218" y="200"/>
                </a:lnTo>
                <a:lnTo>
                  <a:pt x="217" y="196"/>
                </a:lnTo>
                <a:lnTo>
                  <a:pt x="236" y="188"/>
                </a:lnTo>
                <a:lnTo>
                  <a:pt x="238" y="195"/>
                </a:lnTo>
                <a:lnTo>
                  <a:pt x="239" y="204"/>
                </a:lnTo>
                <a:lnTo>
                  <a:pt x="218" y="204"/>
                </a:lnTo>
                <a:close/>
                <a:moveTo>
                  <a:pt x="217" y="196"/>
                </a:moveTo>
                <a:lnTo>
                  <a:pt x="215" y="194"/>
                </a:lnTo>
                <a:lnTo>
                  <a:pt x="213" y="193"/>
                </a:lnTo>
                <a:lnTo>
                  <a:pt x="226" y="175"/>
                </a:lnTo>
                <a:lnTo>
                  <a:pt x="229" y="177"/>
                </a:lnTo>
                <a:lnTo>
                  <a:pt x="232" y="181"/>
                </a:lnTo>
                <a:lnTo>
                  <a:pt x="234" y="184"/>
                </a:lnTo>
                <a:lnTo>
                  <a:pt x="236" y="188"/>
                </a:lnTo>
                <a:lnTo>
                  <a:pt x="217" y="196"/>
                </a:lnTo>
                <a:close/>
                <a:moveTo>
                  <a:pt x="226" y="175"/>
                </a:moveTo>
                <a:lnTo>
                  <a:pt x="228" y="176"/>
                </a:lnTo>
                <a:lnTo>
                  <a:pt x="226" y="175"/>
                </a:lnTo>
                <a:lnTo>
                  <a:pt x="220" y="184"/>
                </a:lnTo>
                <a:lnTo>
                  <a:pt x="226" y="175"/>
                </a:lnTo>
                <a:close/>
                <a:moveTo>
                  <a:pt x="213" y="193"/>
                </a:moveTo>
                <a:lnTo>
                  <a:pt x="212" y="192"/>
                </a:lnTo>
                <a:lnTo>
                  <a:pt x="209" y="192"/>
                </a:lnTo>
                <a:lnTo>
                  <a:pt x="212" y="170"/>
                </a:lnTo>
                <a:lnTo>
                  <a:pt x="220" y="172"/>
                </a:lnTo>
                <a:lnTo>
                  <a:pt x="226" y="175"/>
                </a:lnTo>
                <a:lnTo>
                  <a:pt x="213" y="193"/>
                </a:lnTo>
                <a:close/>
                <a:moveTo>
                  <a:pt x="209" y="192"/>
                </a:moveTo>
                <a:lnTo>
                  <a:pt x="203" y="191"/>
                </a:lnTo>
                <a:lnTo>
                  <a:pt x="195" y="191"/>
                </a:lnTo>
                <a:lnTo>
                  <a:pt x="195" y="169"/>
                </a:lnTo>
                <a:lnTo>
                  <a:pt x="204" y="170"/>
                </a:lnTo>
                <a:lnTo>
                  <a:pt x="212" y="170"/>
                </a:lnTo>
                <a:lnTo>
                  <a:pt x="209" y="192"/>
                </a:lnTo>
                <a:close/>
                <a:moveTo>
                  <a:pt x="195" y="191"/>
                </a:moveTo>
                <a:lnTo>
                  <a:pt x="49" y="191"/>
                </a:lnTo>
                <a:lnTo>
                  <a:pt x="49" y="169"/>
                </a:lnTo>
                <a:lnTo>
                  <a:pt x="195" y="169"/>
                </a:lnTo>
                <a:lnTo>
                  <a:pt x="195" y="191"/>
                </a:lnTo>
                <a:close/>
                <a:moveTo>
                  <a:pt x="49" y="191"/>
                </a:moveTo>
                <a:lnTo>
                  <a:pt x="41" y="191"/>
                </a:lnTo>
                <a:lnTo>
                  <a:pt x="35" y="192"/>
                </a:lnTo>
                <a:lnTo>
                  <a:pt x="31" y="171"/>
                </a:lnTo>
                <a:lnTo>
                  <a:pt x="39" y="170"/>
                </a:lnTo>
                <a:lnTo>
                  <a:pt x="49" y="169"/>
                </a:lnTo>
                <a:lnTo>
                  <a:pt x="49" y="191"/>
                </a:lnTo>
                <a:close/>
                <a:moveTo>
                  <a:pt x="35" y="192"/>
                </a:moveTo>
                <a:lnTo>
                  <a:pt x="32" y="192"/>
                </a:lnTo>
                <a:lnTo>
                  <a:pt x="31" y="193"/>
                </a:lnTo>
                <a:lnTo>
                  <a:pt x="16" y="177"/>
                </a:lnTo>
                <a:lnTo>
                  <a:pt x="19" y="175"/>
                </a:lnTo>
                <a:lnTo>
                  <a:pt x="22" y="173"/>
                </a:lnTo>
                <a:lnTo>
                  <a:pt x="27" y="172"/>
                </a:lnTo>
                <a:lnTo>
                  <a:pt x="31" y="171"/>
                </a:lnTo>
                <a:lnTo>
                  <a:pt x="35" y="192"/>
                </a:lnTo>
                <a:close/>
                <a:moveTo>
                  <a:pt x="31" y="193"/>
                </a:moveTo>
                <a:lnTo>
                  <a:pt x="35" y="189"/>
                </a:lnTo>
                <a:lnTo>
                  <a:pt x="31" y="193"/>
                </a:lnTo>
                <a:lnTo>
                  <a:pt x="24" y="185"/>
                </a:lnTo>
                <a:lnTo>
                  <a:pt x="31" y="193"/>
                </a:lnTo>
                <a:close/>
                <a:moveTo>
                  <a:pt x="31" y="193"/>
                </a:moveTo>
                <a:lnTo>
                  <a:pt x="29" y="195"/>
                </a:lnTo>
                <a:lnTo>
                  <a:pt x="28" y="197"/>
                </a:lnTo>
                <a:lnTo>
                  <a:pt x="8" y="189"/>
                </a:lnTo>
                <a:lnTo>
                  <a:pt x="11" y="183"/>
                </a:lnTo>
                <a:lnTo>
                  <a:pt x="16" y="177"/>
                </a:lnTo>
                <a:lnTo>
                  <a:pt x="31" y="193"/>
                </a:lnTo>
                <a:close/>
                <a:moveTo>
                  <a:pt x="28" y="197"/>
                </a:moveTo>
                <a:lnTo>
                  <a:pt x="27" y="200"/>
                </a:lnTo>
                <a:lnTo>
                  <a:pt x="27" y="204"/>
                </a:lnTo>
                <a:lnTo>
                  <a:pt x="6" y="204"/>
                </a:lnTo>
                <a:lnTo>
                  <a:pt x="6" y="196"/>
                </a:lnTo>
                <a:lnTo>
                  <a:pt x="8" y="189"/>
                </a:lnTo>
                <a:lnTo>
                  <a:pt x="28" y="197"/>
                </a:lnTo>
                <a:close/>
                <a:moveTo>
                  <a:pt x="27" y="204"/>
                </a:moveTo>
                <a:lnTo>
                  <a:pt x="27" y="213"/>
                </a:lnTo>
                <a:lnTo>
                  <a:pt x="6" y="213"/>
                </a:lnTo>
                <a:lnTo>
                  <a:pt x="6" y="204"/>
                </a:lnTo>
                <a:lnTo>
                  <a:pt x="27" y="204"/>
                </a:lnTo>
                <a:close/>
                <a:moveTo>
                  <a:pt x="27" y="213"/>
                </a:moveTo>
                <a:lnTo>
                  <a:pt x="27" y="223"/>
                </a:lnTo>
                <a:lnTo>
                  <a:pt x="16" y="223"/>
                </a:lnTo>
                <a:lnTo>
                  <a:pt x="16" y="213"/>
                </a:lnTo>
                <a:lnTo>
                  <a:pt x="27" y="213"/>
                </a:lnTo>
                <a:close/>
                <a:moveTo>
                  <a:pt x="16" y="223"/>
                </a:moveTo>
                <a:lnTo>
                  <a:pt x="10" y="223"/>
                </a:lnTo>
                <a:lnTo>
                  <a:pt x="10" y="202"/>
                </a:lnTo>
                <a:lnTo>
                  <a:pt x="16" y="202"/>
                </a:lnTo>
                <a:lnTo>
                  <a:pt x="16" y="223"/>
                </a:lnTo>
                <a:close/>
                <a:moveTo>
                  <a:pt x="10" y="223"/>
                </a:moveTo>
                <a:lnTo>
                  <a:pt x="0" y="223"/>
                </a:lnTo>
                <a:lnTo>
                  <a:pt x="0" y="213"/>
                </a:lnTo>
                <a:lnTo>
                  <a:pt x="10" y="213"/>
                </a:lnTo>
                <a:lnTo>
                  <a:pt x="10" y="223"/>
                </a:lnTo>
                <a:close/>
                <a:moveTo>
                  <a:pt x="0" y="213"/>
                </a:moveTo>
                <a:lnTo>
                  <a:pt x="0" y="115"/>
                </a:lnTo>
                <a:lnTo>
                  <a:pt x="20" y="115"/>
                </a:lnTo>
                <a:lnTo>
                  <a:pt x="20" y="213"/>
                </a:lnTo>
                <a:lnTo>
                  <a:pt x="0" y="213"/>
                </a:lnTo>
                <a:close/>
                <a:moveTo>
                  <a:pt x="0" y="115"/>
                </a:moveTo>
                <a:lnTo>
                  <a:pt x="0" y="103"/>
                </a:lnTo>
                <a:lnTo>
                  <a:pt x="1" y="90"/>
                </a:lnTo>
                <a:lnTo>
                  <a:pt x="21" y="92"/>
                </a:lnTo>
                <a:lnTo>
                  <a:pt x="20" y="103"/>
                </a:lnTo>
                <a:lnTo>
                  <a:pt x="20" y="115"/>
                </a:lnTo>
                <a:lnTo>
                  <a:pt x="0" y="115"/>
                </a:lnTo>
                <a:close/>
                <a:moveTo>
                  <a:pt x="1" y="90"/>
                </a:moveTo>
                <a:lnTo>
                  <a:pt x="2" y="79"/>
                </a:lnTo>
                <a:lnTo>
                  <a:pt x="4" y="70"/>
                </a:lnTo>
                <a:lnTo>
                  <a:pt x="25" y="75"/>
                </a:lnTo>
                <a:lnTo>
                  <a:pt x="22" y="83"/>
                </a:lnTo>
                <a:lnTo>
                  <a:pt x="21" y="92"/>
                </a:lnTo>
                <a:lnTo>
                  <a:pt x="1" y="90"/>
                </a:lnTo>
                <a:close/>
                <a:moveTo>
                  <a:pt x="25" y="75"/>
                </a:moveTo>
                <a:lnTo>
                  <a:pt x="26" y="68"/>
                </a:lnTo>
                <a:lnTo>
                  <a:pt x="25" y="75"/>
                </a:lnTo>
                <a:lnTo>
                  <a:pt x="14" y="72"/>
                </a:lnTo>
                <a:lnTo>
                  <a:pt x="25" y="75"/>
                </a:lnTo>
                <a:close/>
                <a:moveTo>
                  <a:pt x="4" y="70"/>
                </a:moveTo>
                <a:lnTo>
                  <a:pt x="8" y="56"/>
                </a:lnTo>
                <a:lnTo>
                  <a:pt x="13" y="45"/>
                </a:lnTo>
                <a:lnTo>
                  <a:pt x="32" y="55"/>
                </a:lnTo>
                <a:lnTo>
                  <a:pt x="28" y="64"/>
                </a:lnTo>
                <a:lnTo>
                  <a:pt x="25" y="75"/>
                </a:lnTo>
                <a:lnTo>
                  <a:pt x="4" y="70"/>
                </a:lnTo>
                <a:close/>
                <a:moveTo>
                  <a:pt x="13" y="45"/>
                </a:moveTo>
                <a:lnTo>
                  <a:pt x="16" y="40"/>
                </a:lnTo>
                <a:lnTo>
                  <a:pt x="19" y="34"/>
                </a:lnTo>
                <a:lnTo>
                  <a:pt x="24" y="30"/>
                </a:lnTo>
                <a:lnTo>
                  <a:pt x="28" y="26"/>
                </a:lnTo>
                <a:lnTo>
                  <a:pt x="42" y="42"/>
                </a:lnTo>
                <a:lnTo>
                  <a:pt x="36" y="48"/>
                </a:lnTo>
                <a:lnTo>
                  <a:pt x="32" y="55"/>
                </a:lnTo>
                <a:lnTo>
                  <a:pt x="13" y="45"/>
                </a:lnTo>
                <a:close/>
                <a:moveTo>
                  <a:pt x="42" y="42"/>
                </a:moveTo>
                <a:lnTo>
                  <a:pt x="39" y="45"/>
                </a:lnTo>
                <a:lnTo>
                  <a:pt x="42" y="42"/>
                </a:lnTo>
                <a:lnTo>
                  <a:pt x="35" y="34"/>
                </a:lnTo>
                <a:lnTo>
                  <a:pt x="42" y="42"/>
                </a:lnTo>
                <a:close/>
                <a:moveTo>
                  <a:pt x="28" y="26"/>
                </a:moveTo>
                <a:lnTo>
                  <a:pt x="37" y="19"/>
                </a:lnTo>
                <a:lnTo>
                  <a:pt x="47" y="15"/>
                </a:lnTo>
                <a:lnTo>
                  <a:pt x="55" y="34"/>
                </a:lnTo>
                <a:lnTo>
                  <a:pt x="48" y="37"/>
                </a:lnTo>
                <a:lnTo>
                  <a:pt x="42" y="42"/>
                </a:lnTo>
                <a:lnTo>
                  <a:pt x="28" y="26"/>
                </a:lnTo>
                <a:close/>
                <a:moveTo>
                  <a:pt x="47" y="15"/>
                </a:moveTo>
                <a:lnTo>
                  <a:pt x="59" y="12"/>
                </a:lnTo>
                <a:lnTo>
                  <a:pt x="70" y="10"/>
                </a:lnTo>
                <a:lnTo>
                  <a:pt x="70" y="31"/>
                </a:lnTo>
                <a:lnTo>
                  <a:pt x="62" y="32"/>
                </a:lnTo>
                <a:lnTo>
                  <a:pt x="55" y="34"/>
                </a:lnTo>
                <a:lnTo>
                  <a:pt x="47" y="15"/>
                </a:lnTo>
                <a:close/>
                <a:moveTo>
                  <a:pt x="70" y="10"/>
                </a:moveTo>
                <a:lnTo>
                  <a:pt x="80" y="12"/>
                </a:lnTo>
                <a:lnTo>
                  <a:pt x="89" y="14"/>
                </a:lnTo>
                <a:lnTo>
                  <a:pt x="83" y="33"/>
                </a:lnTo>
                <a:lnTo>
                  <a:pt x="76" y="32"/>
                </a:lnTo>
                <a:lnTo>
                  <a:pt x="70" y="31"/>
                </a:lnTo>
                <a:lnTo>
                  <a:pt x="70" y="10"/>
                </a:lnTo>
                <a:close/>
                <a:moveTo>
                  <a:pt x="89" y="14"/>
                </a:moveTo>
                <a:lnTo>
                  <a:pt x="98" y="17"/>
                </a:lnTo>
                <a:lnTo>
                  <a:pt x="89" y="14"/>
                </a:lnTo>
                <a:lnTo>
                  <a:pt x="86" y="24"/>
                </a:lnTo>
                <a:lnTo>
                  <a:pt x="89" y="14"/>
                </a:lnTo>
                <a:close/>
                <a:moveTo>
                  <a:pt x="89" y="14"/>
                </a:moveTo>
                <a:lnTo>
                  <a:pt x="98" y="18"/>
                </a:lnTo>
                <a:lnTo>
                  <a:pt x="107" y="23"/>
                </a:lnTo>
                <a:lnTo>
                  <a:pt x="94" y="40"/>
                </a:lnTo>
                <a:lnTo>
                  <a:pt x="88" y="36"/>
                </a:lnTo>
                <a:lnTo>
                  <a:pt x="83" y="33"/>
                </a:lnTo>
                <a:lnTo>
                  <a:pt x="89" y="14"/>
                </a:lnTo>
                <a:close/>
                <a:moveTo>
                  <a:pt x="107" y="23"/>
                </a:moveTo>
                <a:lnTo>
                  <a:pt x="104" y="21"/>
                </a:lnTo>
                <a:lnTo>
                  <a:pt x="107" y="23"/>
                </a:lnTo>
                <a:lnTo>
                  <a:pt x="100" y="31"/>
                </a:lnTo>
                <a:lnTo>
                  <a:pt x="107" y="23"/>
                </a:lnTo>
                <a:close/>
                <a:moveTo>
                  <a:pt x="107" y="23"/>
                </a:moveTo>
                <a:lnTo>
                  <a:pt x="114" y="30"/>
                </a:lnTo>
                <a:lnTo>
                  <a:pt x="121" y="38"/>
                </a:lnTo>
                <a:lnTo>
                  <a:pt x="102" y="50"/>
                </a:lnTo>
                <a:lnTo>
                  <a:pt x="98" y="44"/>
                </a:lnTo>
                <a:lnTo>
                  <a:pt x="94" y="40"/>
                </a:lnTo>
                <a:lnTo>
                  <a:pt x="107" y="23"/>
                </a:lnTo>
                <a:close/>
                <a:moveTo>
                  <a:pt x="121" y="38"/>
                </a:moveTo>
                <a:lnTo>
                  <a:pt x="126" y="48"/>
                </a:lnTo>
                <a:lnTo>
                  <a:pt x="130" y="58"/>
                </a:lnTo>
                <a:lnTo>
                  <a:pt x="110" y="64"/>
                </a:lnTo>
                <a:lnTo>
                  <a:pt x="107" y="56"/>
                </a:lnTo>
                <a:lnTo>
                  <a:pt x="102" y="50"/>
                </a:lnTo>
                <a:lnTo>
                  <a:pt x="121" y="38"/>
                </a:lnTo>
                <a:close/>
                <a:moveTo>
                  <a:pt x="130" y="63"/>
                </a:moveTo>
                <a:lnTo>
                  <a:pt x="122" y="103"/>
                </a:lnTo>
                <a:lnTo>
                  <a:pt x="110" y="64"/>
                </a:lnTo>
                <a:lnTo>
                  <a:pt x="120" y="61"/>
                </a:lnTo>
                <a:lnTo>
                  <a:pt x="130" y="63"/>
                </a:lnTo>
                <a:close/>
                <a:moveTo>
                  <a:pt x="100" y="146"/>
                </a:moveTo>
                <a:lnTo>
                  <a:pt x="101" y="143"/>
                </a:lnTo>
                <a:lnTo>
                  <a:pt x="101" y="140"/>
                </a:lnTo>
                <a:lnTo>
                  <a:pt x="122" y="143"/>
                </a:lnTo>
                <a:lnTo>
                  <a:pt x="122" y="146"/>
                </a:lnTo>
                <a:lnTo>
                  <a:pt x="121" y="151"/>
                </a:lnTo>
                <a:lnTo>
                  <a:pt x="100" y="146"/>
                </a:lnTo>
                <a:close/>
                <a:moveTo>
                  <a:pt x="101" y="140"/>
                </a:moveTo>
                <a:lnTo>
                  <a:pt x="101" y="137"/>
                </a:lnTo>
                <a:lnTo>
                  <a:pt x="102" y="134"/>
                </a:lnTo>
                <a:lnTo>
                  <a:pt x="123" y="135"/>
                </a:lnTo>
                <a:lnTo>
                  <a:pt x="123" y="139"/>
                </a:lnTo>
                <a:lnTo>
                  <a:pt x="122" y="143"/>
                </a:lnTo>
                <a:lnTo>
                  <a:pt x="101" y="140"/>
                </a:lnTo>
                <a:close/>
                <a:moveTo>
                  <a:pt x="102" y="134"/>
                </a:moveTo>
                <a:lnTo>
                  <a:pt x="102" y="130"/>
                </a:lnTo>
                <a:lnTo>
                  <a:pt x="102" y="126"/>
                </a:lnTo>
                <a:lnTo>
                  <a:pt x="124" y="127"/>
                </a:lnTo>
                <a:lnTo>
                  <a:pt x="123" y="131"/>
                </a:lnTo>
                <a:lnTo>
                  <a:pt x="123" y="135"/>
                </a:lnTo>
                <a:lnTo>
                  <a:pt x="102" y="134"/>
                </a:lnTo>
                <a:close/>
                <a:moveTo>
                  <a:pt x="124" y="127"/>
                </a:moveTo>
                <a:lnTo>
                  <a:pt x="124" y="127"/>
                </a:lnTo>
                <a:lnTo>
                  <a:pt x="113" y="126"/>
                </a:lnTo>
                <a:lnTo>
                  <a:pt x="124" y="127"/>
                </a:lnTo>
                <a:close/>
                <a:moveTo>
                  <a:pt x="102" y="126"/>
                </a:moveTo>
                <a:lnTo>
                  <a:pt x="102" y="121"/>
                </a:lnTo>
                <a:lnTo>
                  <a:pt x="102" y="117"/>
                </a:lnTo>
                <a:lnTo>
                  <a:pt x="124" y="117"/>
                </a:lnTo>
                <a:lnTo>
                  <a:pt x="124" y="121"/>
                </a:lnTo>
                <a:lnTo>
                  <a:pt x="124" y="127"/>
                </a:lnTo>
                <a:lnTo>
                  <a:pt x="102" y="126"/>
                </a:lnTo>
                <a:close/>
                <a:moveTo>
                  <a:pt x="102" y="117"/>
                </a:moveTo>
                <a:lnTo>
                  <a:pt x="102" y="106"/>
                </a:lnTo>
                <a:lnTo>
                  <a:pt x="101" y="98"/>
                </a:lnTo>
                <a:lnTo>
                  <a:pt x="122" y="94"/>
                </a:lnTo>
                <a:lnTo>
                  <a:pt x="123" y="105"/>
                </a:lnTo>
                <a:lnTo>
                  <a:pt x="124" y="117"/>
                </a:lnTo>
                <a:lnTo>
                  <a:pt x="102" y="117"/>
                </a:lnTo>
                <a:close/>
                <a:moveTo>
                  <a:pt x="101" y="98"/>
                </a:moveTo>
                <a:lnTo>
                  <a:pt x="100" y="90"/>
                </a:lnTo>
                <a:lnTo>
                  <a:pt x="98" y="85"/>
                </a:lnTo>
                <a:lnTo>
                  <a:pt x="118" y="77"/>
                </a:lnTo>
                <a:lnTo>
                  <a:pt x="120" y="84"/>
                </a:lnTo>
                <a:lnTo>
                  <a:pt x="122" y="94"/>
                </a:lnTo>
                <a:lnTo>
                  <a:pt x="101" y="98"/>
                </a:lnTo>
                <a:close/>
                <a:moveTo>
                  <a:pt x="98" y="85"/>
                </a:moveTo>
                <a:lnTo>
                  <a:pt x="100" y="88"/>
                </a:lnTo>
                <a:lnTo>
                  <a:pt x="98" y="85"/>
                </a:lnTo>
                <a:lnTo>
                  <a:pt x="108" y="81"/>
                </a:lnTo>
                <a:lnTo>
                  <a:pt x="98" y="85"/>
                </a:lnTo>
                <a:close/>
                <a:moveTo>
                  <a:pt x="98" y="85"/>
                </a:moveTo>
                <a:lnTo>
                  <a:pt x="96" y="81"/>
                </a:lnTo>
                <a:lnTo>
                  <a:pt x="93" y="77"/>
                </a:lnTo>
                <a:lnTo>
                  <a:pt x="110" y="63"/>
                </a:lnTo>
                <a:lnTo>
                  <a:pt x="114" y="70"/>
                </a:lnTo>
                <a:lnTo>
                  <a:pt x="118" y="77"/>
                </a:lnTo>
                <a:lnTo>
                  <a:pt x="98" y="85"/>
                </a:lnTo>
                <a:close/>
                <a:moveTo>
                  <a:pt x="93" y="77"/>
                </a:moveTo>
                <a:lnTo>
                  <a:pt x="90" y="74"/>
                </a:lnTo>
                <a:lnTo>
                  <a:pt x="87" y="71"/>
                </a:lnTo>
                <a:lnTo>
                  <a:pt x="97" y="53"/>
                </a:lnTo>
                <a:lnTo>
                  <a:pt x="103" y="57"/>
                </a:lnTo>
                <a:lnTo>
                  <a:pt x="110" y="63"/>
                </a:lnTo>
                <a:lnTo>
                  <a:pt x="93" y="77"/>
                </a:lnTo>
                <a:close/>
                <a:moveTo>
                  <a:pt x="87" y="71"/>
                </a:moveTo>
                <a:lnTo>
                  <a:pt x="81" y="68"/>
                </a:lnTo>
                <a:lnTo>
                  <a:pt x="87" y="71"/>
                </a:lnTo>
                <a:lnTo>
                  <a:pt x="92" y="62"/>
                </a:lnTo>
                <a:lnTo>
                  <a:pt x="87" y="71"/>
                </a:lnTo>
                <a:close/>
                <a:moveTo>
                  <a:pt x="87" y="71"/>
                </a:moveTo>
                <a:lnTo>
                  <a:pt x="83" y="69"/>
                </a:lnTo>
                <a:lnTo>
                  <a:pt x="78" y="68"/>
                </a:lnTo>
                <a:lnTo>
                  <a:pt x="84" y="47"/>
                </a:lnTo>
                <a:lnTo>
                  <a:pt x="91" y="50"/>
                </a:lnTo>
                <a:lnTo>
                  <a:pt x="97" y="53"/>
                </a:lnTo>
                <a:lnTo>
                  <a:pt x="87" y="71"/>
                </a:lnTo>
                <a:close/>
                <a:moveTo>
                  <a:pt x="78" y="68"/>
                </a:moveTo>
                <a:lnTo>
                  <a:pt x="73" y="66"/>
                </a:lnTo>
                <a:lnTo>
                  <a:pt x="68" y="66"/>
                </a:lnTo>
                <a:lnTo>
                  <a:pt x="68" y="45"/>
                </a:lnTo>
                <a:lnTo>
                  <a:pt x="76" y="46"/>
                </a:lnTo>
                <a:lnTo>
                  <a:pt x="84" y="47"/>
                </a:lnTo>
                <a:lnTo>
                  <a:pt x="78" y="68"/>
                </a:lnTo>
                <a:close/>
                <a:moveTo>
                  <a:pt x="68" y="66"/>
                </a:moveTo>
                <a:lnTo>
                  <a:pt x="61" y="66"/>
                </a:lnTo>
                <a:lnTo>
                  <a:pt x="55" y="70"/>
                </a:lnTo>
                <a:lnTo>
                  <a:pt x="45" y="50"/>
                </a:lnTo>
                <a:lnTo>
                  <a:pt x="52" y="48"/>
                </a:lnTo>
                <a:lnTo>
                  <a:pt x="57" y="46"/>
                </a:lnTo>
                <a:lnTo>
                  <a:pt x="63" y="46"/>
                </a:lnTo>
                <a:lnTo>
                  <a:pt x="68" y="45"/>
                </a:lnTo>
                <a:lnTo>
                  <a:pt x="68" y="66"/>
                </a:lnTo>
                <a:close/>
                <a:moveTo>
                  <a:pt x="55" y="70"/>
                </a:moveTo>
                <a:lnTo>
                  <a:pt x="48" y="73"/>
                </a:lnTo>
                <a:lnTo>
                  <a:pt x="43" y="79"/>
                </a:lnTo>
                <a:lnTo>
                  <a:pt x="27" y="64"/>
                </a:lnTo>
                <a:lnTo>
                  <a:pt x="31" y="60"/>
                </a:lnTo>
                <a:lnTo>
                  <a:pt x="36" y="56"/>
                </a:lnTo>
                <a:lnTo>
                  <a:pt x="40" y="53"/>
                </a:lnTo>
                <a:lnTo>
                  <a:pt x="45" y="50"/>
                </a:lnTo>
                <a:lnTo>
                  <a:pt x="55" y="70"/>
                </a:lnTo>
                <a:close/>
                <a:moveTo>
                  <a:pt x="43" y="79"/>
                </a:moveTo>
                <a:lnTo>
                  <a:pt x="38" y="85"/>
                </a:lnTo>
                <a:lnTo>
                  <a:pt x="35" y="94"/>
                </a:lnTo>
                <a:lnTo>
                  <a:pt x="14" y="88"/>
                </a:lnTo>
                <a:lnTo>
                  <a:pt x="16" y="82"/>
                </a:lnTo>
                <a:lnTo>
                  <a:pt x="19" y="76"/>
                </a:lnTo>
                <a:lnTo>
                  <a:pt x="22" y="70"/>
                </a:lnTo>
                <a:lnTo>
                  <a:pt x="27" y="64"/>
                </a:lnTo>
                <a:lnTo>
                  <a:pt x="43" y="79"/>
                </a:lnTo>
                <a:close/>
                <a:moveTo>
                  <a:pt x="35" y="94"/>
                </a:moveTo>
                <a:lnTo>
                  <a:pt x="32" y="106"/>
                </a:lnTo>
                <a:lnTo>
                  <a:pt x="32" y="118"/>
                </a:lnTo>
                <a:lnTo>
                  <a:pt x="10" y="118"/>
                </a:lnTo>
                <a:lnTo>
                  <a:pt x="11" y="110"/>
                </a:lnTo>
                <a:lnTo>
                  <a:pt x="11" y="103"/>
                </a:lnTo>
                <a:lnTo>
                  <a:pt x="12" y="96"/>
                </a:lnTo>
                <a:lnTo>
                  <a:pt x="14" y="88"/>
                </a:lnTo>
                <a:lnTo>
                  <a:pt x="35" y="94"/>
                </a:lnTo>
                <a:close/>
                <a:moveTo>
                  <a:pt x="32" y="118"/>
                </a:moveTo>
                <a:lnTo>
                  <a:pt x="32" y="126"/>
                </a:lnTo>
                <a:lnTo>
                  <a:pt x="33" y="133"/>
                </a:lnTo>
                <a:lnTo>
                  <a:pt x="11" y="136"/>
                </a:lnTo>
                <a:lnTo>
                  <a:pt x="11" y="128"/>
                </a:lnTo>
                <a:lnTo>
                  <a:pt x="10" y="118"/>
                </a:lnTo>
                <a:lnTo>
                  <a:pt x="32" y="118"/>
                </a:lnTo>
                <a:close/>
                <a:moveTo>
                  <a:pt x="33" y="133"/>
                </a:moveTo>
                <a:lnTo>
                  <a:pt x="34" y="139"/>
                </a:lnTo>
                <a:lnTo>
                  <a:pt x="35" y="145"/>
                </a:lnTo>
                <a:lnTo>
                  <a:pt x="14" y="152"/>
                </a:lnTo>
                <a:lnTo>
                  <a:pt x="12" y="143"/>
                </a:lnTo>
                <a:lnTo>
                  <a:pt x="11" y="136"/>
                </a:lnTo>
                <a:lnTo>
                  <a:pt x="33" y="133"/>
                </a:lnTo>
                <a:close/>
                <a:moveTo>
                  <a:pt x="25" y="159"/>
                </a:moveTo>
                <a:lnTo>
                  <a:pt x="16" y="159"/>
                </a:lnTo>
                <a:lnTo>
                  <a:pt x="14" y="152"/>
                </a:lnTo>
                <a:lnTo>
                  <a:pt x="25" y="148"/>
                </a:lnTo>
                <a:lnTo>
                  <a:pt x="25" y="159"/>
                </a:lnTo>
                <a:close/>
                <a:moveTo>
                  <a:pt x="25" y="138"/>
                </a:moveTo>
                <a:lnTo>
                  <a:pt x="111" y="138"/>
                </a:lnTo>
                <a:lnTo>
                  <a:pt x="111" y="159"/>
                </a:lnTo>
                <a:lnTo>
                  <a:pt x="25" y="159"/>
                </a:lnTo>
                <a:lnTo>
                  <a:pt x="25" y="138"/>
                </a:lnTo>
                <a:close/>
                <a:moveTo>
                  <a:pt x="121" y="151"/>
                </a:moveTo>
                <a:lnTo>
                  <a:pt x="120" y="159"/>
                </a:lnTo>
                <a:lnTo>
                  <a:pt x="111" y="159"/>
                </a:lnTo>
                <a:lnTo>
                  <a:pt x="111" y="148"/>
                </a:lnTo>
                <a:lnTo>
                  <a:pt x="121" y="151"/>
                </a:lnTo>
                <a:close/>
                <a:moveTo>
                  <a:pt x="208" y="146"/>
                </a:moveTo>
                <a:lnTo>
                  <a:pt x="210" y="137"/>
                </a:lnTo>
                <a:lnTo>
                  <a:pt x="211" y="128"/>
                </a:lnTo>
                <a:lnTo>
                  <a:pt x="232" y="131"/>
                </a:lnTo>
                <a:lnTo>
                  <a:pt x="231" y="141"/>
                </a:lnTo>
                <a:lnTo>
                  <a:pt x="229" y="151"/>
                </a:lnTo>
                <a:lnTo>
                  <a:pt x="208" y="146"/>
                </a:lnTo>
                <a:close/>
                <a:moveTo>
                  <a:pt x="211" y="128"/>
                </a:moveTo>
                <a:lnTo>
                  <a:pt x="212" y="123"/>
                </a:lnTo>
                <a:lnTo>
                  <a:pt x="211" y="128"/>
                </a:lnTo>
                <a:lnTo>
                  <a:pt x="222" y="130"/>
                </a:lnTo>
                <a:lnTo>
                  <a:pt x="211" y="128"/>
                </a:lnTo>
                <a:close/>
                <a:moveTo>
                  <a:pt x="211" y="128"/>
                </a:moveTo>
                <a:lnTo>
                  <a:pt x="212" y="119"/>
                </a:lnTo>
                <a:lnTo>
                  <a:pt x="212" y="110"/>
                </a:lnTo>
                <a:lnTo>
                  <a:pt x="233" y="110"/>
                </a:lnTo>
                <a:lnTo>
                  <a:pt x="233" y="120"/>
                </a:lnTo>
                <a:lnTo>
                  <a:pt x="232" y="131"/>
                </a:lnTo>
                <a:lnTo>
                  <a:pt x="211" y="128"/>
                </a:lnTo>
                <a:close/>
                <a:moveTo>
                  <a:pt x="212" y="110"/>
                </a:moveTo>
                <a:lnTo>
                  <a:pt x="211" y="98"/>
                </a:lnTo>
                <a:lnTo>
                  <a:pt x="209" y="87"/>
                </a:lnTo>
                <a:lnTo>
                  <a:pt x="230" y="81"/>
                </a:lnTo>
                <a:lnTo>
                  <a:pt x="231" y="87"/>
                </a:lnTo>
                <a:lnTo>
                  <a:pt x="232" y="94"/>
                </a:lnTo>
                <a:lnTo>
                  <a:pt x="233" y="103"/>
                </a:lnTo>
                <a:lnTo>
                  <a:pt x="233" y="110"/>
                </a:lnTo>
                <a:lnTo>
                  <a:pt x="212" y="110"/>
                </a:lnTo>
                <a:close/>
                <a:moveTo>
                  <a:pt x="209" y="87"/>
                </a:moveTo>
                <a:lnTo>
                  <a:pt x="206" y="79"/>
                </a:lnTo>
                <a:lnTo>
                  <a:pt x="201" y="72"/>
                </a:lnTo>
                <a:lnTo>
                  <a:pt x="218" y="58"/>
                </a:lnTo>
                <a:lnTo>
                  <a:pt x="222" y="62"/>
                </a:lnTo>
                <a:lnTo>
                  <a:pt x="225" y="69"/>
                </a:lnTo>
                <a:lnTo>
                  <a:pt x="227" y="75"/>
                </a:lnTo>
                <a:lnTo>
                  <a:pt x="230" y="81"/>
                </a:lnTo>
                <a:lnTo>
                  <a:pt x="209" y="87"/>
                </a:lnTo>
                <a:close/>
                <a:moveTo>
                  <a:pt x="201" y="72"/>
                </a:moveTo>
                <a:lnTo>
                  <a:pt x="196" y="66"/>
                </a:lnTo>
                <a:lnTo>
                  <a:pt x="190" y="62"/>
                </a:lnTo>
                <a:lnTo>
                  <a:pt x="199" y="44"/>
                </a:lnTo>
                <a:lnTo>
                  <a:pt x="204" y="46"/>
                </a:lnTo>
                <a:lnTo>
                  <a:pt x="208" y="49"/>
                </a:lnTo>
                <a:lnTo>
                  <a:pt x="213" y="53"/>
                </a:lnTo>
                <a:lnTo>
                  <a:pt x="218" y="58"/>
                </a:lnTo>
                <a:lnTo>
                  <a:pt x="201" y="72"/>
                </a:lnTo>
                <a:close/>
                <a:moveTo>
                  <a:pt x="190" y="62"/>
                </a:moveTo>
                <a:lnTo>
                  <a:pt x="183" y="60"/>
                </a:lnTo>
                <a:lnTo>
                  <a:pt x="176" y="59"/>
                </a:lnTo>
                <a:lnTo>
                  <a:pt x="176" y="38"/>
                </a:lnTo>
                <a:lnTo>
                  <a:pt x="182" y="38"/>
                </a:lnTo>
                <a:lnTo>
                  <a:pt x="187" y="40"/>
                </a:lnTo>
                <a:lnTo>
                  <a:pt x="194" y="42"/>
                </a:lnTo>
                <a:lnTo>
                  <a:pt x="199" y="44"/>
                </a:lnTo>
                <a:lnTo>
                  <a:pt x="190" y="62"/>
                </a:lnTo>
                <a:close/>
                <a:moveTo>
                  <a:pt x="176" y="59"/>
                </a:moveTo>
                <a:lnTo>
                  <a:pt x="171" y="60"/>
                </a:lnTo>
                <a:lnTo>
                  <a:pt x="166" y="61"/>
                </a:lnTo>
                <a:lnTo>
                  <a:pt x="160" y="41"/>
                </a:lnTo>
                <a:lnTo>
                  <a:pt x="168" y="38"/>
                </a:lnTo>
                <a:lnTo>
                  <a:pt x="176" y="38"/>
                </a:lnTo>
                <a:lnTo>
                  <a:pt x="176" y="59"/>
                </a:lnTo>
                <a:close/>
                <a:moveTo>
                  <a:pt x="166" y="61"/>
                </a:moveTo>
                <a:lnTo>
                  <a:pt x="162" y="62"/>
                </a:lnTo>
                <a:lnTo>
                  <a:pt x="156" y="65"/>
                </a:lnTo>
                <a:lnTo>
                  <a:pt x="145" y="47"/>
                </a:lnTo>
                <a:lnTo>
                  <a:pt x="153" y="44"/>
                </a:lnTo>
                <a:lnTo>
                  <a:pt x="160" y="41"/>
                </a:lnTo>
                <a:lnTo>
                  <a:pt x="166" y="61"/>
                </a:lnTo>
                <a:close/>
                <a:moveTo>
                  <a:pt x="156" y="65"/>
                </a:moveTo>
                <a:lnTo>
                  <a:pt x="162" y="62"/>
                </a:lnTo>
                <a:lnTo>
                  <a:pt x="156" y="65"/>
                </a:lnTo>
                <a:lnTo>
                  <a:pt x="151" y="56"/>
                </a:lnTo>
                <a:lnTo>
                  <a:pt x="156" y="65"/>
                </a:lnTo>
                <a:close/>
                <a:moveTo>
                  <a:pt x="156" y="65"/>
                </a:moveTo>
                <a:lnTo>
                  <a:pt x="152" y="69"/>
                </a:lnTo>
                <a:lnTo>
                  <a:pt x="148" y="72"/>
                </a:lnTo>
                <a:lnTo>
                  <a:pt x="131" y="58"/>
                </a:lnTo>
                <a:lnTo>
                  <a:pt x="138" y="52"/>
                </a:lnTo>
                <a:lnTo>
                  <a:pt x="145" y="47"/>
                </a:lnTo>
                <a:lnTo>
                  <a:pt x="156" y="65"/>
                </a:lnTo>
                <a:close/>
                <a:moveTo>
                  <a:pt x="148" y="72"/>
                </a:moveTo>
                <a:lnTo>
                  <a:pt x="145" y="77"/>
                </a:lnTo>
                <a:lnTo>
                  <a:pt x="142" y="83"/>
                </a:lnTo>
                <a:lnTo>
                  <a:pt x="122" y="75"/>
                </a:lnTo>
                <a:lnTo>
                  <a:pt x="126" y="66"/>
                </a:lnTo>
                <a:lnTo>
                  <a:pt x="131" y="58"/>
                </a:lnTo>
                <a:lnTo>
                  <a:pt x="148" y="72"/>
                </a:lnTo>
                <a:close/>
                <a:moveTo>
                  <a:pt x="142" y="83"/>
                </a:moveTo>
                <a:lnTo>
                  <a:pt x="139" y="90"/>
                </a:lnTo>
                <a:lnTo>
                  <a:pt x="137" y="99"/>
                </a:lnTo>
                <a:lnTo>
                  <a:pt x="116" y="96"/>
                </a:lnTo>
                <a:lnTo>
                  <a:pt x="119" y="85"/>
                </a:lnTo>
                <a:lnTo>
                  <a:pt x="122" y="75"/>
                </a:lnTo>
                <a:lnTo>
                  <a:pt x="142" y="83"/>
                </a:lnTo>
                <a:close/>
                <a:moveTo>
                  <a:pt x="137" y="99"/>
                </a:moveTo>
                <a:lnTo>
                  <a:pt x="136" y="107"/>
                </a:lnTo>
                <a:lnTo>
                  <a:pt x="137" y="99"/>
                </a:lnTo>
                <a:lnTo>
                  <a:pt x="126" y="98"/>
                </a:lnTo>
                <a:lnTo>
                  <a:pt x="137" y="99"/>
                </a:lnTo>
                <a:close/>
                <a:moveTo>
                  <a:pt x="137" y="99"/>
                </a:moveTo>
                <a:lnTo>
                  <a:pt x="136" y="109"/>
                </a:lnTo>
                <a:lnTo>
                  <a:pt x="136" y="119"/>
                </a:lnTo>
                <a:lnTo>
                  <a:pt x="114" y="119"/>
                </a:lnTo>
                <a:lnTo>
                  <a:pt x="115" y="107"/>
                </a:lnTo>
                <a:lnTo>
                  <a:pt x="116" y="96"/>
                </a:lnTo>
                <a:lnTo>
                  <a:pt x="137" y="99"/>
                </a:lnTo>
                <a:close/>
                <a:moveTo>
                  <a:pt x="136" y="119"/>
                </a:moveTo>
                <a:lnTo>
                  <a:pt x="136" y="124"/>
                </a:lnTo>
                <a:lnTo>
                  <a:pt x="136" y="128"/>
                </a:lnTo>
                <a:lnTo>
                  <a:pt x="114" y="129"/>
                </a:lnTo>
                <a:lnTo>
                  <a:pt x="114" y="124"/>
                </a:lnTo>
                <a:lnTo>
                  <a:pt x="114" y="119"/>
                </a:lnTo>
                <a:lnTo>
                  <a:pt x="136" y="119"/>
                </a:lnTo>
                <a:close/>
                <a:moveTo>
                  <a:pt x="136" y="128"/>
                </a:moveTo>
                <a:lnTo>
                  <a:pt x="136" y="128"/>
                </a:lnTo>
                <a:lnTo>
                  <a:pt x="125" y="128"/>
                </a:lnTo>
                <a:lnTo>
                  <a:pt x="136" y="128"/>
                </a:lnTo>
                <a:close/>
                <a:moveTo>
                  <a:pt x="136" y="128"/>
                </a:moveTo>
                <a:lnTo>
                  <a:pt x="136" y="132"/>
                </a:lnTo>
                <a:lnTo>
                  <a:pt x="136" y="136"/>
                </a:lnTo>
                <a:lnTo>
                  <a:pt x="115" y="137"/>
                </a:lnTo>
                <a:lnTo>
                  <a:pt x="114" y="133"/>
                </a:lnTo>
                <a:lnTo>
                  <a:pt x="114" y="129"/>
                </a:lnTo>
                <a:lnTo>
                  <a:pt x="136" y="128"/>
                </a:lnTo>
                <a:close/>
                <a:moveTo>
                  <a:pt x="115" y="137"/>
                </a:moveTo>
                <a:lnTo>
                  <a:pt x="115" y="137"/>
                </a:lnTo>
                <a:lnTo>
                  <a:pt x="125" y="137"/>
                </a:lnTo>
                <a:lnTo>
                  <a:pt x="115" y="137"/>
                </a:lnTo>
                <a:close/>
                <a:moveTo>
                  <a:pt x="136" y="136"/>
                </a:moveTo>
                <a:lnTo>
                  <a:pt x="136" y="140"/>
                </a:lnTo>
                <a:lnTo>
                  <a:pt x="136" y="142"/>
                </a:lnTo>
                <a:lnTo>
                  <a:pt x="115" y="144"/>
                </a:lnTo>
                <a:lnTo>
                  <a:pt x="115" y="140"/>
                </a:lnTo>
                <a:lnTo>
                  <a:pt x="115" y="137"/>
                </a:lnTo>
                <a:lnTo>
                  <a:pt x="136" y="136"/>
                </a:lnTo>
                <a:close/>
                <a:moveTo>
                  <a:pt x="136" y="142"/>
                </a:moveTo>
                <a:lnTo>
                  <a:pt x="137" y="144"/>
                </a:lnTo>
                <a:lnTo>
                  <a:pt x="137" y="146"/>
                </a:lnTo>
                <a:lnTo>
                  <a:pt x="116" y="151"/>
                </a:lnTo>
                <a:lnTo>
                  <a:pt x="116" y="147"/>
                </a:lnTo>
                <a:lnTo>
                  <a:pt x="115" y="144"/>
                </a:lnTo>
                <a:lnTo>
                  <a:pt x="136" y="142"/>
                </a:lnTo>
                <a:close/>
                <a:moveTo>
                  <a:pt x="126" y="159"/>
                </a:moveTo>
                <a:lnTo>
                  <a:pt x="118" y="159"/>
                </a:lnTo>
                <a:lnTo>
                  <a:pt x="116" y="151"/>
                </a:lnTo>
                <a:lnTo>
                  <a:pt x="126" y="148"/>
                </a:lnTo>
                <a:lnTo>
                  <a:pt x="126" y="159"/>
                </a:lnTo>
                <a:close/>
                <a:moveTo>
                  <a:pt x="126" y="138"/>
                </a:moveTo>
                <a:lnTo>
                  <a:pt x="219" y="138"/>
                </a:lnTo>
                <a:lnTo>
                  <a:pt x="219" y="159"/>
                </a:lnTo>
                <a:lnTo>
                  <a:pt x="126" y="159"/>
                </a:lnTo>
                <a:lnTo>
                  <a:pt x="126" y="138"/>
                </a:lnTo>
                <a:close/>
                <a:moveTo>
                  <a:pt x="229" y="151"/>
                </a:moveTo>
                <a:lnTo>
                  <a:pt x="227" y="159"/>
                </a:lnTo>
                <a:lnTo>
                  <a:pt x="219" y="159"/>
                </a:lnTo>
                <a:lnTo>
                  <a:pt x="219" y="148"/>
                </a:lnTo>
                <a:lnTo>
                  <a:pt x="229" y="15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31" name="Freeform 139"/>
          <p:cNvSpPr>
            <a:spLocks noEditPoints="1"/>
          </p:cNvSpPr>
          <p:nvPr/>
        </p:nvSpPr>
        <p:spPr bwMode="auto">
          <a:xfrm>
            <a:off x="138113" y="2166937"/>
            <a:ext cx="95250" cy="84138"/>
          </a:xfrm>
          <a:custGeom>
            <a:avLst/>
            <a:gdLst>
              <a:gd name="T0" fmla="*/ 156 w 181"/>
              <a:gd name="T1" fmla="*/ 99 h 160"/>
              <a:gd name="T2" fmla="*/ 159 w 181"/>
              <a:gd name="T3" fmla="*/ 105 h 160"/>
              <a:gd name="T4" fmla="*/ 179 w 181"/>
              <a:gd name="T5" fmla="*/ 101 h 160"/>
              <a:gd name="T6" fmla="*/ 152 w 181"/>
              <a:gd name="T7" fmla="*/ 131 h 160"/>
              <a:gd name="T8" fmla="*/ 151 w 181"/>
              <a:gd name="T9" fmla="*/ 157 h 160"/>
              <a:gd name="T10" fmla="*/ 127 w 181"/>
              <a:gd name="T11" fmla="*/ 138 h 160"/>
              <a:gd name="T12" fmla="*/ 109 w 181"/>
              <a:gd name="T13" fmla="*/ 131 h 160"/>
              <a:gd name="T14" fmla="*/ 92 w 181"/>
              <a:gd name="T15" fmla="*/ 141 h 160"/>
              <a:gd name="T16" fmla="*/ 81 w 181"/>
              <a:gd name="T17" fmla="*/ 126 h 160"/>
              <a:gd name="T18" fmla="*/ 59 w 181"/>
              <a:gd name="T19" fmla="*/ 78 h 160"/>
              <a:gd name="T20" fmla="*/ 67 w 181"/>
              <a:gd name="T21" fmla="*/ 64 h 160"/>
              <a:gd name="T22" fmla="*/ 49 w 181"/>
              <a:gd name="T23" fmla="*/ 54 h 160"/>
              <a:gd name="T24" fmla="*/ 44 w 181"/>
              <a:gd name="T25" fmla="*/ 77 h 160"/>
              <a:gd name="T26" fmla="*/ 22 w 181"/>
              <a:gd name="T27" fmla="*/ 63 h 160"/>
              <a:gd name="T28" fmla="*/ 32 w 181"/>
              <a:gd name="T29" fmla="*/ 99 h 160"/>
              <a:gd name="T30" fmla="*/ 32 w 181"/>
              <a:gd name="T31" fmla="*/ 99 h 160"/>
              <a:gd name="T32" fmla="*/ 18 w 181"/>
              <a:gd name="T33" fmla="*/ 116 h 160"/>
              <a:gd name="T34" fmla="*/ 33 w 181"/>
              <a:gd name="T35" fmla="*/ 126 h 160"/>
              <a:gd name="T36" fmla="*/ 39 w 181"/>
              <a:gd name="T37" fmla="*/ 105 h 160"/>
              <a:gd name="T38" fmla="*/ 49 w 181"/>
              <a:gd name="T39" fmla="*/ 105 h 160"/>
              <a:gd name="T40" fmla="*/ 52 w 181"/>
              <a:gd name="T41" fmla="*/ 126 h 160"/>
              <a:gd name="T42" fmla="*/ 53 w 181"/>
              <a:gd name="T43" fmla="*/ 127 h 160"/>
              <a:gd name="T44" fmla="*/ 75 w 181"/>
              <a:gd name="T45" fmla="*/ 134 h 160"/>
              <a:gd name="T46" fmla="*/ 54 w 181"/>
              <a:gd name="T47" fmla="*/ 131 h 160"/>
              <a:gd name="T48" fmla="*/ 52 w 181"/>
              <a:gd name="T49" fmla="*/ 132 h 160"/>
              <a:gd name="T50" fmla="*/ 44 w 181"/>
              <a:gd name="T51" fmla="*/ 154 h 160"/>
              <a:gd name="T52" fmla="*/ 44 w 181"/>
              <a:gd name="T53" fmla="*/ 132 h 160"/>
              <a:gd name="T54" fmla="*/ 5 w 181"/>
              <a:gd name="T55" fmla="*/ 119 h 160"/>
              <a:gd name="T56" fmla="*/ 23 w 181"/>
              <a:gd name="T57" fmla="*/ 108 h 160"/>
              <a:gd name="T58" fmla="*/ 21 w 181"/>
              <a:gd name="T59" fmla="*/ 87 h 160"/>
              <a:gd name="T60" fmla="*/ 28 w 181"/>
              <a:gd name="T61" fmla="*/ 56 h 160"/>
              <a:gd name="T62" fmla="*/ 30 w 181"/>
              <a:gd name="T63" fmla="*/ 30 h 160"/>
              <a:gd name="T64" fmla="*/ 43 w 181"/>
              <a:gd name="T65" fmla="*/ 27 h 160"/>
              <a:gd name="T66" fmla="*/ 62 w 181"/>
              <a:gd name="T67" fmla="*/ 26 h 160"/>
              <a:gd name="T68" fmla="*/ 149 w 181"/>
              <a:gd name="T69" fmla="*/ 45 h 160"/>
              <a:gd name="T70" fmla="*/ 139 w 181"/>
              <a:gd name="T71" fmla="*/ 26 h 160"/>
              <a:gd name="T72" fmla="*/ 139 w 181"/>
              <a:gd name="T73" fmla="*/ 27 h 160"/>
              <a:gd name="T74" fmla="*/ 138 w 181"/>
              <a:gd name="T75" fmla="*/ 27 h 160"/>
              <a:gd name="T76" fmla="*/ 159 w 181"/>
              <a:gd name="T77" fmla="*/ 26 h 160"/>
              <a:gd name="T78" fmla="*/ 157 w 181"/>
              <a:gd name="T79" fmla="*/ 19 h 160"/>
              <a:gd name="T80" fmla="*/ 136 w 181"/>
              <a:gd name="T81" fmla="*/ 26 h 160"/>
              <a:gd name="T82" fmla="*/ 136 w 181"/>
              <a:gd name="T83" fmla="*/ 26 h 160"/>
              <a:gd name="T84" fmla="*/ 144 w 181"/>
              <a:gd name="T85" fmla="*/ 0 h 160"/>
              <a:gd name="T86" fmla="*/ 149 w 181"/>
              <a:gd name="T87" fmla="*/ 27 h 160"/>
              <a:gd name="T88" fmla="*/ 172 w 181"/>
              <a:gd name="T89" fmla="*/ 23 h 160"/>
              <a:gd name="T90" fmla="*/ 168 w 181"/>
              <a:gd name="T91" fmla="*/ 54 h 160"/>
              <a:gd name="T92" fmla="*/ 157 w 181"/>
              <a:gd name="T93" fmla="*/ 51 h 160"/>
              <a:gd name="T94" fmla="*/ 170 w 181"/>
              <a:gd name="T95" fmla="*/ 49 h 160"/>
              <a:gd name="T96" fmla="*/ 136 w 181"/>
              <a:gd name="T97" fmla="*/ 71 h 160"/>
              <a:gd name="T98" fmla="*/ 60 w 181"/>
              <a:gd name="T99" fmla="*/ 54 h 160"/>
              <a:gd name="T100" fmla="*/ 95 w 181"/>
              <a:gd name="T101" fmla="*/ 81 h 160"/>
              <a:gd name="T102" fmla="*/ 85 w 181"/>
              <a:gd name="T103" fmla="*/ 109 h 160"/>
              <a:gd name="T104" fmla="*/ 100 w 181"/>
              <a:gd name="T105" fmla="*/ 123 h 160"/>
              <a:gd name="T106" fmla="*/ 117 w 181"/>
              <a:gd name="T107" fmla="*/ 109 h 160"/>
              <a:gd name="T108" fmla="*/ 117 w 181"/>
              <a:gd name="T109" fmla="*/ 109 h 160"/>
              <a:gd name="T110" fmla="*/ 123 w 181"/>
              <a:gd name="T111" fmla="*/ 110 h 160"/>
              <a:gd name="T112" fmla="*/ 150 w 181"/>
              <a:gd name="T113" fmla="*/ 121 h 160"/>
              <a:gd name="T114" fmla="*/ 137 w 181"/>
              <a:gd name="T115" fmla="*/ 87 h 160"/>
              <a:gd name="T116" fmla="*/ 151 w 181"/>
              <a:gd name="T117" fmla="*/ 68 h 16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81"/>
              <a:gd name="T178" fmla="*/ 0 h 160"/>
              <a:gd name="T179" fmla="*/ 181 w 181"/>
              <a:gd name="T180" fmla="*/ 160 h 16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81" h="160">
                <a:moveTo>
                  <a:pt x="153" y="58"/>
                </a:moveTo>
                <a:lnTo>
                  <a:pt x="161" y="68"/>
                </a:lnTo>
                <a:lnTo>
                  <a:pt x="167" y="77"/>
                </a:lnTo>
                <a:lnTo>
                  <a:pt x="151" y="89"/>
                </a:lnTo>
                <a:lnTo>
                  <a:pt x="144" y="81"/>
                </a:lnTo>
                <a:lnTo>
                  <a:pt x="136" y="71"/>
                </a:lnTo>
                <a:lnTo>
                  <a:pt x="153" y="58"/>
                </a:lnTo>
                <a:close/>
                <a:moveTo>
                  <a:pt x="167" y="77"/>
                </a:moveTo>
                <a:lnTo>
                  <a:pt x="172" y="84"/>
                </a:lnTo>
                <a:lnTo>
                  <a:pt x="175" y="89"/>
                </a:lnTo>
                <a:lnTo>
                  <a:pt x="156" y="99"/>
                </a:lnTo>
                <a:lnTo>
                  <a:pt x="154" y="94"/>
                </a:lnTo>
                <a:lnTo>
                  <a:pt x="151" y="89"/>
                </a:lnTo>
                <a:lnTo>
                  <a:pt x="167" y="77"/>
                </a:lnTo>
                <a:close/>
                <a:moveTo>
                  <a:pt x="175" y="89"/>
                </a:moveTo>
                <a:lnTo>
                  <a:pt x="178" y="94"/>
                </a:lnTo>
                <a:lnTo>
                  <a:pt x="180" y="101"/>
                </a:lnTo>
                <a:lnTo>
                  <a:pt x="159" y="105"/>
                </a:lnTo>
                <a:lnTo>
                  <a:pt x="158" y="102"/>
                </a:lnTo>
                <a:lnTo>
                  <a:pt x="156" y="99"/>
                </a:lnTo>
                <a:lnTo>
                  <a:pt x="175" y="89"/>
                </a:lnTo>
                <a:close/>
                <a:moveTo>
                  <a:pt x="159" y="105"/>
                </a:moveTo>
                <a:lnTo>
                  <a:pt x="150" y="65"/>
                </a:lnTo>
                <a:lnTo>
                  <a:pt x="159" y="105"/>
                </a:lnTo>
                <a:lnTo>
                  <a:pt x="169" y="103"/>
                </a:lnTo>
                <a:lnTo>
                  <a:pt x="159" y="105"/>
                </a:lnTo>
                <a:close/>
                <a:moveTo>
                  <a:pt x="179" y="101"/>
                </a:moveTo>
                <a:lnTo>
                  <a:pt x="180" y="107"/>
                </a:lnTo>
                <a:lnTo>
                  <a:pt x="181" y="113"/>
                </a:lnTo>
                <a:lnTo>
                  <a:pt x="159" y="113"/>
                </a:lnTo>
                <a:lnTo>
                  <a:pt x="159" y="109"/>
                </a:lnTo>
                <a:lnTo>
                  <a:pt x="159" y="105"/>
                </a:lnTo>
                <a:lnTo>
                  <a:pt x="179" y="101"/>
                </a:lnTo>
                <a:close/>
                <a:moveTo>
                  <a:pt x="181" y="113"/>
                </a:moveTo>
                <a:lnTo>
                  <a:pt x="180" y="122"/>
                </a:lnTo>
                <a:lnTo>
                  <a:pt x="177" y="131"/>
                </a:lnTo>
                <a:lnTo>
                  <a:pt x="158" y="122"/>
                </a:lnTo>
                <a:lnTo>
                  <a:pt x="159" y="118"/>
                </a:lnTo>
                <a:lnTo>
                  <a:pt x="159" y="113"/>
                </a:lnTo>
                <a:lnTo>
                  <a:pt x="181" y="113"/>
                </a:lnTo>
                <a:close/>
                <a:moveTo>
                  <a:pt x="177" y="131"/>
                </a:moveTo>
                <a:lnTo>
                  <a:pt x="172" y="139"/>
                </a:lnTo>
                <a:lnTo>
                  <a:pt x="166" y="146"/>
                </a:lnTo>
                <a:lnTo>
                  <a:pt x="152" y="131"/>
                </a:lnTo>
                <a:lnTo>
                  <a:pt x="155" y="128"/>
                </a:lnTo>
                <a:lnTo>
                  <a:pt x="158" y="122"/>
                </a:lnTo>
                <a:lnTo>
                  <a:pt x="177" y="131"/>
                </a:lnTo>
                <a:close/>
                <a:moveTo>
                  <a:pt x="166" y="146"/>
                </a:moveTo>
                <a:lnTo>
                  <a:pt x="159" y="152"/>
                </a:lnTo>
                <a:lnTo>
                  <a:pt x="151" y="157"/>
                </a:lnTo>
                <a:lnTo>
                  <a:pt x="143" y="136"/>
                </a:lnTo>
                <a:lnTo>
                  <a:pt x="147" y="134"/>
                </a:lnTo>
                <a:lnTo>
                  <a:pt x="152" y="131"/>
                </a:lnTo>
                <a:lnTo>
                  <a:pt x="166" y="146"/>
                </a:lnTo>
                <a:close/>
                <a:moveTo>
                  <a:pt x="151" y="157"/>
                </a:moveTo>
                <a:lnTo>
                  <a:pt x="141" y="159"/>
                </a:lnTo>
                <a:lnTo>
                  <a:pt x="131" y="160"/>
                </a:lnTo>
                <a:lnTo>
                  <a:pt x="131" y="138"/>
                </a:lnTo>
                <a:lnTo>
                  <a:pt x="137" y="138"/>
                </a:lnTo>
                <a:lnTo>
                  <a:pt x="143" y="136"/>
                </a:lnTo>
                <a:lnTo>
                  <a:pt x="151" y="157"/>
                </a:lnTo>
                <a:close/>
                <a:moveTo>
                  <a:pt x="131" y="160"/>
                </a:moveTo>
                <a:lnTo>
                  <a:pt x="124" y="159"/>
                </a:lnTo>
                <a:lnTo>
                  <a:pt x="117" y="158"/>
                </a:lnTo>
                <a:lnTo>
                  <a:pt x="123" y="137"/>
                </a:lnTo>
                <a:lnTo>
                  <a:pt x="127" y="138"/>
                </a:lnTo>
                <a:lnTo>
                  <a:pt x="131" y="138"/>
                </a:lnTo>
                <a:lnTo>
                  <a:pt x="131" y="160"/>
                </a:lnTo>
                <a:close/>
                <a:moveTo>
                  <a:pt x="117" y="158"/>
                </a:moveTo>
                <a:lnTo>
                  <a:pt x="111" y="156"/>
                </a:lnTo>
                <a:lnTo>
                  <a:pt x="106" y="152"/>
                </a:lnTo>
                <a:lnTo>
                  <a:pt x="117" y="135"/>
                </a:lnTo>
                <a:lnTo>
                  <a:pt x="119" y="136"/>
                </a:lnTo>
                <a:lnTo>
                  <a:pt x="123" y="137"/>
                </a:lnTo>
                <a:lnTo>
                  <a:pt x="117" y="158"/>
                </a:lnTo>
                <a:close/>
                <a:moveTo>
                  <a:pt x="117" y="135"/>
                </a:moveTo>
                <a:lnTo>
                  <a:pt x="109" y="131"/>
                </a:lnTo>
                <a:lnTo>
                  <a:pt x="117" y="135"/>
                </a:lnTo>
                <a:lnTo>
                  <a:pt x="111" y="144"/>
                </a:lnTo>
                <a:lnTo>
                  <a:pt x="117" y="135"/>
                </a:lnTo>
                <a:close/>
                <a:moveTo>
                  <a:pt x="106" y="152"/>
                </a:moveTo>
                <a:lnTo>
                  <a:pt x="99" y="148"/>
                </a:lnTo>
                <a:lnTo>
                  <a:pt x="92" y="141"/>
                </a:lnTo>
                <a:lnTo>
                  <a:pt x="108" y="128"/>
                </a:lnTo>
                <a:lnTo>
                  <a:pt x="112" y="132"/>
                </a:lnTo>
                <a:lnTo>
                  <a:pt x="117" y="135"/>
                </a:lnTo>
                <a:lnTo>
                  <a:pt x="106" y="152"/>
                </a:lnTo>
                <a:close/>
                <a:moveTo>
                  <a:pt x="92" y="141"/>
                </a:moveTo>
                <a:lnTo>
                  <a:pt x="87" y="134"/>
                </a:lnTo>
                <a:lnTo>
                  <a:pt x="81" y="126"/>
                </a:lnTo>
                <a:lnTo>
                  <a:pt x="100" y="115"/>
                </a:lnTo>
                <a:lnTo>
                  <a:pt x="104" y="121"/>
                </a:lnTo>
                <a:lnTo>
                  <a:pt x="108" y="128"/>
                </a:lnTo>
                <a:lnTo>
                  <a:pt x="92" y="141"/>
                </a:lnTo>
                <a:close/>
                <a:moveTo>
                  <a:pt x="81" y="126"/>
                </a:moveTo>
                <a:lnTo>
                  <a:pt x="79" y="122"/>
                </a:lnTo>
                <a:lnTo>
                  <a:pt x="81" y="126"/>
                </a:lnTo>
                <a:lnTo>
                  <a:pt x="90" y="120"/>
                </a:lnTo>
                <a:lnTo>
                  <a:pt x="81" y="126"/>
                </a:lnTo>
                <a:close/>
                <a:moveTo>
                  <a:pt x="81" y="126"/>
                </a:moveTo>
                <a:lnTo>
                  <a:pt x="76" y="115"/>
                </a:lnTo>
                <a:lnTo>
                  <a:pt x="70" y="102"/>
                </a:lnTo>
                <a:lnTo>
                  <a:pt x="89" y="93"/>
                </a:lnTo>
                <a:lnTo>
                  <a:pt x="95" y="106"/>
                </a:lnTo>
                <a:lnTo>
                  <a:pt x="100" y="115"/>
                </a:lnTo>
                <a:lnTo>
                  <a:pt x="81" y="126"/>
                </a:lnTo>
                <a:close/>
                <a:moveTo>
                  <a:pt x="70" y="102"/>
                </a:moveTo>
                <a:lnTo>
                  <a:pt x="67" y="94"/>
                </a:lnTo>
                <a:lnTo>
                  <a:pt x="63" y="86"/>
                </a:lnTo>
                <a:lnTo>
                  <a:pt x="59" y="78"/>
                </a:lnTo>
                <a:lnTo>
                  <a:pt x="56" y="67"/>
                </a:lnTo>
                <a:lnTo>
                  <a:pt x="76" y="60"/>
                </a:lnTo>
                <a:lnTo>
                  <a:pt x="79" y="70"/>
                </a:lnTo>
                <a:lnTo>
                  <a:pt x="83" y="79"/>
                </a:lnTo>
                <a:lnTo>
                  <a:pt x="86" y="86"/>
                </a:lnTo>
                <a:lnTo>
                  <a:pt x="89" y="93"/>
                </a:lnTo>
                <a:lnTo>
                  <a:pt x="70" y="102"/>
                </a:lnTo>
                <a:close/>
                <a:moveTo>
                  <a:pt x="67" y="54"/>
                </a:moveTo>
                <a:lnTo>
                  <a:pt x="74" y="54"/>
                </a:lnTo>
                <a:lnTo>
                  <a:pt x="76" y="60"/>
                </a:lnTo>
                <a:lnTo>
                  <a:pt x="67" y="64"/>
                </a:lnTo>
                <a:lnTo>
                  <a:pt x="67" y="54"/>
                </a:lnTo>
                <a:close/>
                <a:moveTo>
                  <a:pt x="67" y="75"/>
                </a:moveTo>
                <a:lnTo>
                  <a:pt x="60" y="75"/>
                </a:lnTo>
                <a:lnTo>
                  <a:pt x="60" y="54"/>
                </a:lnTo>
                <a:lnTo>
                  <a:pt x="67" y="54"/>
                </a:lnTo>
                <a:lnTo>
                  <a:pt x="67" y="75"/>
                </a:lnTo>
                <a:close/>
                <a:moveTo>
                  <a:pt x="60" y="75"/>
                </a:moveTo>
                <a:lnTo>
                  <a:pt x="51" y="75"/>
                </a:lnTo>
                <a:lnTo>
                  <a:pt x="44" y="77"/>
                </a:lnTo>
                <a:lnTo>
                  <a:pt x="39" y="56"/>
                </a:lnTo>
                <a:lnTo>
                  <a:pt x="49" y="54"/>
                </a:lnTo>
                <a:lnTo>
                  <a:pt x="60" y="54"/>
                </a:lnTo>
                <a:lnTo>
                  <a:pt x="60" y="75"/>
                </a:lnTo>
                <a:close/>
                <a:moveTo>
                  <a:pt x="44" y="77"/>
                </a:moveTo>
                <a:lnTo>
                  <a:pt x="39" y="78"/>
                </a:lnTo>
                <a:lnTo>
                  <a:pt x="35" y="80"/>
                </a:lnTo>
                <a:lnTo>
                  <a:pt x="22" y="63"/>
                </a:lnTo>
                <a:lnTo>
                  <a:pt x="25" y="61"/>
                </a:lnTo>
                <a:lnTo>
                  <a:pt x="29" y="59"/>
                </a:lnTo>
                <a:lnTo>
                  <a:pt x="33" y="57"/>
                </a:lnTo>
                <a:lnTo>
                  <a:pt x="39" y="56"/>
                </a:lnTo>
                <a:lnTo>
                  <a:pt x="44" y="77"/>
                </a:lnTo>
                <a:close/>
                <a:moveTo>
                  <a:pt x="22" y="63"/>
                </a:moveTo>
                <a:lnTo>
                  <a:pt x="28" y="58"/>
                </a:lnTo>
                <a:lnTo>
                  <a:pt x="22" y="63"/>
                </a:lnTo>
                <a:lnTo>
                  <a:pt x="29" y="72"/>
                </a:lnTo>
                <a:lnTo>
                  <a:pt x="22" y="63"/>
                </a:lnTo>
                <a:close/>
                <a:moveTo>
                  <a:pt x="35" y="80"/>
                </a:moveTo>
                <a:lnTo>
                  <a:pt x="33" y="82"/>
                </a:lnTo>
                <a:lnTo>
                  <a:pt x="32" y="84"/>
                </a:lnTo>
                <a:lnTo>
                  <a:pt x="13" y="77"/>
                </a:lnTo>
                <a:lnTo>
                  <a:pt x="17" y="70"/>
                </a:lnTo>
                <a:lnTo>
                  <a:pt x="22" y="63"/>
                </a:lnTo>
                <a:lnTo>
                  <a:pt x="35" y="80"/>
                </a:lnTo>
                <a:close/>
                <a:moveTo>
                  <a:pt x="32" y="84"/>
                </a:moveTo>
                <a:lnTo>
                  <a:pt x="31" y="88"/>
                </a:lnTo>
                <a:lnTo>
                  <a:pt x="31" y="92"/>
                </a:lnTo>
                <a:lnTo>
                  <a:pt x="9" y="92"/>
                </a:lnTo>
                <a:lnTo>
                  <a:pt x="10" y="84"/>
                </a:lnTo>
                <a:lnTo>
                  <a:pt x="13" y="77"/>
                </a:lnTo>
                <a:lnTo>
                  <a:pt x="32" y="84"/>
                </a:lnTo>
                <a:close/>
                <a:moveTo>
                  <a:pt x="31" y="92"/>
                </a:moveTo>
                <a:lnTo>
                  <a:pt x="31" y="95"/>
                </a:lnTo>
                <a:lnTo>
                  <a:pt x="32" y="99"/>
                </a:lnTo>
                <a:lnTo>
                  <a:pt x="12" y="105"/>
                </a:lnTo>
                <a:lnTo>
                  <a:pt x="10" y="99"/>
                </a:lnTo>
                <a:lnTo>
                  <a:pt x="9" y="92"/>
                </a:lnTo>
                <a:lnTo>
                  <a:pt x="31" y="92"/>
                </a:lnTo>
                <a:close/>
                <a:moveTo>
                  <a:pt x="32" y="99"/>
                </a:moveTo>
                <a:lnTo>
                  <a:pt x="32" y="101"/>
                </a:lnTo>
                <a:lnTo>
                  <a:pt x="33" y="102"/>
                </a:lnTo>
                <a:lnTo>
                  <a:pt x="19" y="116"/>
                </a:lnTo>
                <a:lnTo>
                  <a:pt x="15" y="111"/>
                </a:lnTo>
                <a:lnTo>
                  <a:pt x="12" y="105"/>
                </a:lnTo>
                <a:lnTo>
                  <a:pt x="32" y="99"/>
                </a:lnTo>
                <a:close/>
                <a:moveTo>
                  <a:pt x="33" y="102"/>
                </a:moveTo>
                <a:lnTo>
                  <a:pt x="34" y="102"/>
                </a:lnTo>
                <a:lnTo>
                  <a:pt x="26" y="109"/>
                </a:lnTo>
                <a:lnTo>
                  <a:pt x="33" y="102"/>
                </a:lnTo>
                <a:close/>
                <a:moveTo>
                  <a:pt x="34" y="102"/>
                </a:moveTo>
                <a:lnTo>
                  <a:pt x="35" y="104"/>
                </a:lnTo>
                <a:lnTo>
                  <a:pt x="36" y="104"/>
                </a:lnTo>
                <a:lnTo>
                  <a:pt x="27" y="123"/>
                </a:lnTo>
                <a:lnTo>
                  <a:pt x="23" y="120"/>
                </a:lnTo>
                <a:lnTo>
                  <a:pt x="18" y="116"/>
                </a:lnTo>
                <a:lnTo>
                  <a:pt x="34" y="102"/>
                </a:lnTo>
                <a:close/>
                <a:moveTo>
                  <a:pt x="36" y="104"/>
                </a:moveTo>
                <a:lnTo>
                  <a:pt x="52" y="111"/>
                </a:lnTo>
                <a:lnTo>
                  <a:pt x="36" y="104"/>
                </a:lnTo>
                <a:lnTo>
                  <a:pt x="32" y="114"/>
                </a:lnTo>
                <a:lnTo>
                  <a:pt x="36" y="104"/>
                </a:lnTo>
                <a:close/>
                <a:moveTo>
                  <a:pt x="36" y="104"/>
                </a:moveTo>
                <a:lnTo>
                  <a:pt x="37" y="105"/>
                </a:lnTo>
                <a:lnTo>
                  <a:pt x="39" y="105"/>
                </a:lnTo>
                <a:lnTo>
                  <a:pt x="39" y="126"/>
                </a:lnTo>
                <a:lnTo>
                  <a:pt x="33" y="126"/>
                </a:lnTo>
                <a:lnTo>
                  <a:pt x="27" y="123"/>
                </a:lnTo>
                <a:lnTo>
                  <a:pt x="36" y="104"/>
                </a:lnTo>
                <a:close/>
                <a:moveTo>
                  <a:pt x="40" y="126"/>
                </a:moveTo>
                <a:lnTo>
                  <a:pt x="39" y="126"/>
                </a:lnTo>
                <a:lnTo>
                  <a:pt x="39" y="115"/>
                </a:lnTo>
                <a:lnTo>
                  <a:pt x="40" y="126"/>
                </a:lnTo>
                <a:close/>
                <a:moveTo>
                  <a:pt x="39" y="105"/>
                </a:moveTo>
                <a:lnTo>
                  <a:pt x="48" y="105"/>
                </a:lnTo>
                <a:lnTo>
                  <a:pt x="49" y="126"/>
                </a:lnTo>
                <a:lnTo>
                  <a:pt x="40" y="126"/>
                </a:lnTo>
                <a:lnTo>
                  <a:pt x="39" y="105"/>
                </a:lnTo>
                <a:close/>
                <a:moveTo>
                  <a:pt x="48" y="105"/>
                </a:moveTo>
                <a:lnTo>
                  <a:pt x="49" y="105"/>
                </a:lnTo>
                <a:lnTo>
                  <a:pt x="49" y="115"/>
                </a:lnTo>
                <a:lnTo>
                  <a:pt x="48" y="105"/>
                </a:lnTo>
                <a:close/>
                <a:moveTo>
                  <a:pt x="49" y="105"/>
                </a:moveTo>
                <a:lnTo>
                  <a:pt x="54" y="105"/>
                </a:lnTo>
                <a:lnTo>
                  <a:pt x="58" y="106"/>
                </a:lnTo>
                <a:lnTo>
                  <a:pt x="52" y="126"/>
                </a:lnTo>
                <a:lnTo>
                  <a:pt x="51" y="126"/>
                </a:lnTo>
                <a:lnTo>
                  <a:pt x="49" y="126"/>
                </a:lnTo>
                <a:lnTo>
                  <a:pt x="49" y="105"/>
                </a:lnTo>
                <a:close/>
                <a:moveTo>
                  <a:pt x="58" y="106"/>
                </a:moveTo>
                <a:lnTo>
                  <a:pt x="51" y="104"/>
                </a:lnTo>
                <a:lnTo>
                  <a:pt x="58" y="106"/>
                </a:lnTo>
                <a:lnTo>
                  <a:pt x="55" y="116"/>
                </a:lnTo>
                <a:lnTo>
                  <a:pt x="58" y="106"/>
                </a:lnTo>
                <a:close/>
                <a:moveTo>
                  <a:pt x="58" y="106"/>
                </a:moveTo>
                <a:lnTo>
                  <a:pt x="63" y="108"/>
                </a:lnTo>
                <a:lnTo>
                  <a:pt x="68" y="111"/>
                </a:lnTo>
                <a:lnTo>
                  <a:pt x="53" y="127"/>
                </a:lnTo>
                <a:lnTo>
                  <a:pt x="52" y="126"/>
                </a:lnTo>
                <a:lnTo>
                  <a:pt x="58" y="106"/>
                </a:lnTo>
                <a:close/>
                <a:moveTo>
                  <a:pt x="68" y="111"/>
                </a:moveTo>
                <a:lnTo>
                  <a:pt x="57" y="102"/>
                </a:lnTo>
                <a:lnTo>
                  <a:pt x="68" y="111"/>
                </a:lnTo>
                <a:lnTo>
                  <a:pt x="60" y="119"/>
                </a:lnTo>
                <a:lnTo>
                  <a:pt x="68" y="111"/>
                </a:lnTo>
                <a:close/>
                <a:moveTo>
                  <a:pt x="68" y="111"/>
                </a:moveTo>
                <a:lnTo>
                  <a:pt x="71" y="115"/>
                </a:lnTo>
                <a:lnTo>
                  <a:pt x="74" y="119"/>
                </a:lnTo>
                <a:lnTo>
                  <a:pt x="54" y="128"/>
                </a:lnTo>
                <a:lnTo>
                  <a:pt x="53" y="127"/>
                </a:lnTo>
                <a:lnTo>
                  <a:pt x="68" y="111"/>
                </a:lnTo>
                <a:close/>
                <a:moveTo>
                  <a:pt x="74" y="119"/>
                </a:moveTo>
                <a:lnTo>
                  <a:pt x="75" y="124"/>
                </a:lnTo>
                <a:lnTo>
                  <a:pt x="75" y="129"/>
                </a:lnTo>
                <a:lnTo>
                  <a:pt x="54" y="129"/>
                </a:lnTo>
                <a:lnTo>
                  <a:pt x="54" y="128"/>
                </a:lnTo>
                <a:lnTo>
                  <a:pt x="74" y="119"/>
                </a:lnTo>
                <a:close/>
                <a:moveTo>
                  <a:pt x="75" y="129"/>
                </a:moveTo>
                <a:lnTo>
                  <a:pt x="75" y="134"/>
                </a:lnTo>
                <a:lnTo>
                  <a:pt x="73" y="139"/>
                </a:lnTo>
                <a:lnTo>
                  <a:pt x="54" y="131"/>
                </a:lnTo>
                <a:lnTo>
                  <a:pt x="54" y="130"/>
                </a:lnTo>
                <a:lnTo>
                  <a:pt x="54" y="129"/>
                </a:lnTo>
                <a:lnTo>
                  <a:pt x="75" y="129"/>
                </a:lnTo>
                <a:close/>
                <a:moveTo>
                  <a:pt x="73" y="139"/>
                </a:moveTo>
                <a:lnTo>
                  <a:pt x="71" y="143"/>
                </a:lnTo>
                <a:lnTo>
                  <a:pt x="68" y="147"/>
                </a:lnTo>
                <a:lnTo>
                  <a:pt x="53" y="131"/>
                </a:lnTo>
                <a:lnTo>
                  <a:pt x="54" y="131"/>
                </a:lnTo>
                <a:lnTo>
                  <a:pt x="73" y="139"/>
                </a:lnTo>
                <a:close/>
                <a:moveTo>
                  <a:pt x="68" y="147"/>
                </a:moveTo>
                <a:lnTo>
                  <a:pt x="77" y="139"/>
                </a:lnTo>
                <a:lnTo>
                  <a:pt x="68" y="147"/>
                </a:lnTo>
                <a:lnTo>
                  <a:pt x="60" y="139"/>
                </a:lnTo>
                <a:lnTo>
                  <a:pt x="68" y="147"/>
                </a:lnTo>
                <a:close/>
                <a:moveTo>
                  <a:pt x="68" y="147"/>
                </a:moveTo>
                <a:lnTo>
                  <a:pt x="63" y="150"/>
                </a:lnTo>
                <a:lnTo>
                  <a:pt x="58" y="152"/>
                </a:lnTo>
                <a:lnTo>
                  <a:pt x="52" y="132"/>
                </a:lnTo>
                <a:lnTo>
                  <a:pt x="53" y="131"/>
                </a:lnTo>
                <a:lnTo>
                  <a:pt x="68" y="147"/>
                </a:lnTo>
                <a:close/>
                <a:moveTo>
                  <a:pt x="58" y="152"/>
                </a:moveTo>
                <a:lnTo>
                  <a:pt x="54" y="154"/>
                </a:lnTo>
                <a:lnTo>
                  <a:pt x="49" y="154"/>
                </a:lnTo>
                <a:lnTo>
                  <a:pt x="49" y="133"/>
                </a:lnTo>
                <a:lnTo>
                  <a:pt x="50" y="133"/>
                </a:lnTo>
                <a:lnTo>
                  <a:pt x="52" y="132"/>
                </a:lnTo>
                <a:lnTo>
                  <a:pt x="58" y="152"/>
                </a:lnTo>
                <a:close/>
                <a:moveTo>
                  <a:pt x="49" y="154"/>
                </a:moveTo>
                <a:lnTo>
                  <a:pt x="44" y="154"/>
                </a:lnTo>
                <a:lnTo>
                  <a:pt x="40" y="152"/>
                </a:lnTo>
                <a:lnTo>
                  <a:pt x="34" y="151"/>
                </a:lnTo>
                <a:lnTo>
                  <a:pt x="30" y="149"/>
                </a:lnTo>
                <a:lnTo>
                  <a:pt x="26" y="146"/>
                </a:lnTo>
                <a:lnTo>
                  <a:pt x="22" y="143"/>
                </a:lnTo>
                <a:lnTo>
                  <a:pt x="18" y="139"/>
                </a:lnTo>
                <a:lnTo>
                  <a:pt x="14" y="135"/>
                </a:lnTo>
                <a:lnTo>
                  <a:pt x="30" y="121"/>
                </a:lnTo>
                <a:lnTo>
                  <a:pt x="34" y="127"/>
                </a:lnTo>
                <a:lnTo>
                  <a:pt x="40" y="130"/>
                </a:lnTo>
                <a:lnTo>
                  <a:pt x="44" y="132"/>
                </a:lnTo>
                <a:lnTo>
                  <a:pt x="49" y="133"/>
                </a:lnTo>
                <a:lnTo>
                  <a:pt x="49" y="154"/>
                </a:lnTo>
                <a:close/>
                <a:moveTo>
                  <a:pt x="14" y="135"/>
                </a:moveTo>
                <a:lnTo>
                  <a:pt x="13" y="134"/>
                </a:lnTo>
                <a:lnTo>
                  <a:pt x="14" y="135"/>
                </a:lnTo>
                <a:lnTo>
                  <a:pt x="22" y="129"/>
                </a:lnTo>
                <a:lnTo>
                  <a:pt x="14" y="135"/>
                </a:lnTo>
                <a:close/>
                <a:moveTo>
                  <a:pt x="14" y="135"/>
                </a:moveTo>
                <a:lnTo>
                  <a:pt x="10" y="131"/>
                </a:lnTo>
                <a:lnTo>
                  <a:pt x="7" y="126"/>
                </a:lnTo>
                <a:lnTo>
                  <a:pt x="5" y="119"/>
                </a:lnTo>
                <a:lnTo>
                  <a:pt x="3" y="114"/>
                </a:lnTo>
                <a:lnTo>
                  <a:pt x="23" y="108"/>
                </a:lnTo>
                <a:lnTo>
                  <a:pt x="26" y="115"/>
                </a:lnTo>
                <a:lnTo>
                  <a:pt x="30" y="121"/>
                </a:lnTo>
                <a:lnTo>
                  <a:pt x="14" y="135"/>
                </a:lnTo>
                <a:close/>
                <a:moveTo>
                  <a:pt x="3" y="114"/>
                </a:moveTo>
                <a:lnTo>
                  <a:pt x="0" y="102"/>
                </a:lnTo>
                <a:lnTo>
                  <a:pt x="0" y="87"/>
                </a:lnTo>
                <a:lnTo>
                  <a:pt x="21" y="87"/>
                </a:lnTo>
                <a:lnTo>
                  <a:pt x="22" y="99"/>
                </a:lnTo>
                <a:lnTo>
                  <a:pt x="23" y="108"/>
                </a:lnTo>
                <a:lnTo>
                  <a:pt x="3" y="114"/>
                </a:lnTo>
                <a:close/>
                <a:moveTo>
                  <a:pt x="0" y="87"/>
                </a:moveTo>
                <a:lnTo>
                  <a:pt x="0" y="77"/>
                </a:lnTo>
                <a:lnTo>
                  <a:pt x="1" y="66"/>
                </a:lnTo>
                <a:lnTo>
                  <a:pt x="4" y="57"/>
                </a:lnTo>
                <a:lnTo>
                  <a:pt x="7" y="50"/>
                </a:lnTo>
                <a:lnTo>
                  <a:pt x="26" y="59"/>
                </a:lnTo>
                <a:lnTo>
                  <a:pt x="24" y="65"/>
                </a:lnTo>
                <a:lnTo>
                  <a:pt x="22" y="72"/>
                </a:lnTo>
                <a:lnTo>
                  <a:pt x="21" y="79"/>
                </a:lnTo>
                <a:lnTo>
                  <a:pt x="21" y="87"/>
                </a:lnTo>
                <a:lnTo>
                  <a:pt x="0" y="87"/>
                </a:lnTo>
                <a:close/>
                <a:moveTo>
                  <a:pt x="7" y="50"/>
                </a:moveTo>
                <a:lnTo>
                  <a:pt x="6" y="52"/>
                </a:lnTo>
                <a:lnTo>
                  <a:pt x="7" y="50"/>
                </a:lnTo>
                <a:lnTo>
                  <a:pt x="17" y="54"/>
                </a:lnTo>
                <a:lnTo>
                  <a:pt x="7" y="50"/>
                </a:lnTo>
                <a:close/>
                <a:moveTo>
                  <a:pt x="7" y="50"/>
                </a:moveTo>
                <a:lnTo>
                  <a:pt x="12" y="44"/>
                </a:lnTo>
                <a:lnTo>
                  <a:pt x="17" y="37"/>
                </a:lnTo>
                <a:lnTo>
                  <a:pt x="31" y="54"/>
                </a:lnTo>
                <a:lnTo>
                  <a:pt x="28" y="56"/>
                </a:lnTo>
                <a:lnTo>
                  <a:pt x="26" y="59"/>
                </a:lnTo>
                <a:lnTo>
                  <a:pt x="7" y="50"/>
                </a:lnTo>
                <a:close/>
                <a:moveTo>
                  <a:pt x="17" y="37"/>
                </a:moveTo>
                <a:lnTo>
                  <a:pt x="22" y="33"/>
                </a:lnTo>
                <a:lnTo>
                  <a:pt x="29" y="30"/>
                </a:lnTo>
                <a:lnTo>
                  <a:pt x="37" y="50"/>
                </a:lnTo>
                <a:lnTo>
                  <a:pt x="33" y="52"/>
                </a:lnTo>
                <a:lnTo>
                  <a:pt x="31" y="54"/>
                </a:lnTo>
                <a:lnTo>
                  <a:pt x="17" y="37"/>
                </a:lnTo>
                <a:close/>
                <a:moveTo>
                  <a:pt x="29" y="30"/>
                </a:moveTo>
                <a:lnTo>
                  <a:pt x="30" y="30"/>
                </a:lnTo>
                <a:lnTo>
                  <a:pt x="29" y="30"/>
                </a:lnTo>
                <a:lnTo>
                  <a:pt x="33" y="39"/>
                </a:lnTo>
                <a:lnTo>
                  <a:pt x="29" y="30"/>
                </a:lnTo>
                <a:close/>
                <a:moveTo>
                  <a:pt x="29" y="30"/>
                </a:moveTo>
                <a:lnTo>
                  <a:pt x="35" y="28"/>
                </a:lnTo>
                <a:lnTo>
                  <a:pt x="43" y="27"/>
                </a:lnTo>
                <a:lnTo>
                  <a:pt x="45" y="48"/>
                </a:lnTo>
                <a:lnTo>
                  <a:pt x="41" y="49"/>
                </a:lnTo>
                <a:lnTo>
                  <a:pt x="37" y="50"/>
                </a:lnTo>
                <a:lnTo>
                  <a:pt x="29" y="30"/>
                </a:lnTo>
                <a:close/>
                <a:moveTo>
                  <a:pt x="43" y="27"/>
                </a:moveTo>
                <a:lnTo>
                  <a:pt x="52" y="27"/>
                </a:lnTo>
                <a:lnTo>
                  <a:pt x="62" y="26"/>
                </a:lnTo>
                <a:lnTo>
                  <a:pt x="62" y="48"/>
                </a:lnTo>
                <a:lnTo>
                  <a:pt x="53" y="48"/>
                </a:lnTo>
                <a:lnTo>
                  <a:pt x="45" y="48"/>
                </a:lnTo>
                <a:lnTo>
                  <a:pt x="43" y="27"/>
                </a:lnTo>
                <a:close/>
                <a:moveTo>
                  <a:pt x="62" y="26"/>
                </a:moveTo>
                <a:lnTo>
                  <a:pt x="114" y="26"/>
                </a:lnTo>
                <a:lnTo>
                  <a:pt x="114" y="48"/>
                </a:lnTo>
                <a:lnTo>
                  <a:pt x="62" y="48"/>
                </a:lnTo>
                <a:lnTo>
                  <a:pt x="62" y="26"/>
                </a:lnTo>
                <a:close/>
                <a:moveTo>
                  <a:pt x="114" y="26"/>
                </a:moveTo>
                <a:lnTo>
                  <a:pt x="131" y="26"/>
                </a:lnTo>
                <a:lnTo>
                  <a:pt x="139" y="26"/>
                </a:lnTo>
                <a:lnTo>
                  <a:pt x="142" y="47"/>
                </a:lnTo>
                <a:lnTo>
                  <a:pt x="132" y="48"/>
                </a:lnTo>
                <a:lnTo>
                  <a:pt x="114" y="48"/>
                </a:lnTo>
                <a:lnTo>
                  <a:pt x="114" y="26"/>
                </a:lnTo>
                <a:close/>
                <a:moveTo>
                  <a:pt x="139" y="26"/>
                </a:moveTo>
                <a:lnTo>
                  <a:pt x="140" y="25"/>
                </a:lnTo>
                <a:lnTo>
                  <a:pt x="149" y="45"/>
                </a:lnTo>
                <a:lnTo>
                  <a:pt x="145" y="46"/>
                </a:lnTo>
                <a:lnTo>
                  <a:pt x="142" y="47"/>
                </a:lnTo>
                <a:lnTo>
                  <a:pt x="139" y="26"/>
                </a:lnTo>
                <a:close/>
                <a:moveTo>
                  <a:pt x="149" y="45"/>
                </a:moveTo>
                <a:lnTo>
                  <a:pt x="153" y="44"/>
                </a:lnTo>
                <a:lnTo>
                  <a:pt x="149" y="45"/>
                </a:lnTo>
                <a:lnTo>
                  <a:pt x="144" y="35"/>
                </a:lnTo>
                <a:lnTo>
                  <a:pt x="149" y="45"/>
                </a:lnTo>
                <a:close/>
                <a:moveTo>
                  <a:pt x="140" y="25"/>
                </a:moveTo>
                <a:lnTo>
                  <a:pt x="140" y="26"/>
                </a:lnTo>
                <a:lnTo>
                  <a:pt x="139" y="26"/>
                </a:lnTo>
                <a:lnTo>
                  <a:pt x="155" y="40"/>
                </a:lnTo>
                <a:lnTo>
                  <a:pt x="153" y="43"/>
                </a:lnTo>
                <a:lnTo>
                  <a:pt x="149" y="45"/>
                </a:lnTo>
                <a:lnTo>
                  <a:pt x="140" y="25"/>
                </a:lnTo>
                <a:close/>
                <a:moveTo>
                  <a:pt x="139" y="26"/>
                </a:moveTo>
                <a:lnTo>
                  <a:pt x="144" y="21"/>
                </a:lnTo>
                <a:lnTo>
                  <a:pt x="139" y="26"/>
                </a:lnTo>
                <a:lnTo>
                  <a:pt x="147" y="33"/>
                </a:lnTo>
                <a:lnTo>
                  <a:pt x="139" y="26"/>
                </a:lnTo>
                <a:close/>
                <a:moveTo>
                  <a:pt x="139" y="26"/>
                </a:moveTo>
                <a:lnTo>
                  <a:pt x="139" y="27"/>
                </a:lnTo>
                <a:lnTo>
                  <a:pt x="138" y="27"/>
                </a:lnTo>
                <a:lnTo>
                  <a:pt x="158" y="35"/>
                </a:lnTo>
                <a:lnTo>
                  <a:pt x="157" y="37"/>
                </a:lnTo>
                <a:lnTo>
                  <a:pt x="155" y="40"/>
                </a:lnTo>
                <a:lnTo>
                  <a:pt x="139" y="26"/>
                </a:lnTo>
                <a:close/>
                <a:moveTo>
                  <a:pt x="138" y="27"/>
                </a:moveTo>
                <a:lnTo>
                  <a:pt x="135" y="35"/>
                </a:lnTo>
                <a:lnTo>
                  <a:pt x="138" y="27"/>
                </a:lnTo>
                <a:lnTo>
                  <a:pt x="149" y="31"/>
                </a:lnTo>
                <a:lnTo>
                  <a:pt x="138" y="27"/>
                </a:lnTo>
                <a:close/>
                <a:moveTo>
                  <a:pt x="138" y="27"/>
                </a:moveTo>
                <a:lnTo>
                  <a:pt x="138" y="28"/>
                </a:lnTo>
                <a:lnTo>
                  <a:pt x="138" y="29"/>
                </a:lnTo>
                <a:lnTo>
                  <a:pt x="159" y="29"/>
                </a:lnTo>
                <a:lnTo>
                  <a:pt x="159" y="32"/>
                </a:lnTo>
                <a:lnTo>
                  <a:pt x="158" y="35"/>
                </a:lnTo>
                <a:lnTo>
                  <a:pt x="138" y="27"/>
                </a:lnTo>
                <a:close/>
                <a:moveTo>
                  <a:pt x="138" y="29"/>
                </a:moveTo>
                <a:lnTo>
                  <a:pt x="138" y="29"/>
                </a:lnTo>
                <a:lnTo>
                  <a:pt x="159" y="24"/>
                </a:lnTo>
                <a:lnTo>
                  <a:pt x="159" y="26"/>
                </a:lnTo>
                <a:lnTo>
                  <a:pt x="159" y="29"/>
                </a:lnTo>
                <a:lnTo>
                  <a:pt x="138" y="29"/>
                </a:lnTo>
                <a:close/>
                <a:moveTo>
                  <a:pt x="159" y="24"/>
                </a:moveTo>
                <a:lnTo>
                  <a:pt x="158" y="21"/>
                </a:lnTo>
                <a:lnTo>
                  <a:pt x="159" y="24"/>
                </a:lnTo>
                <a:lnTo>
                  <a:pt x="149" y="26"/>
                </a:lnTo>
                <a:lnTo>
                  <a:pt x="159" y="24"/>
                </a:lnTo>
                <a:close/>
                <a:moveTo>
                  <a:pt x="138" y="29"/>
                </a:moveTo>
                <a:lnTo>
                  <a:pt x="138" y="29"/>
                </a:lnTo>
                <a:lnTo>
                  <a:pt x="138" y="30"/>
                </a:lnTo>
                <a:lnTo>
                  <a:pt x="157" y="19"/>
                </a:lnTo>
                <a:lnTo>
                  <a:pt x="158" y="21"/>
                </a:lnTo>
                <a:lnTo>
                  <a:pt x="159" y="24"/>
                </a:lnTo>
                <a:lnTo>
                  <a:pt x="138" y="29"/>
                </a:lnTo>
                <a:close/>
                <a:moveTo>
                  <a:pt x="157" y="19"/>
                </a:moveTo>
                <a:lnTo>
                  <a:pt x="158" y="21"/>
                </a:lnTo>
                <a:lnTo>
                  <a:pt x="157" y="19"/>
                </a:lnTo>
                <a:lnTo>
                  <a:pt x="147" y="24"/>
                </a:lnTo>
                <a:lnTo>
                  <a:pt x="157" y="19"/>
                </a:lnTo>
                <a:close/>
                <a:moveTo>
                  <a:pt x="138" y="30"/>
                </a:moveTo>
                <a:lnTo>
                  <a:pt x="137" y="29"/>
                </a:lnTo>
                <a:lnTo>
                  <a:pt x="136" y="26"/>
                </a:lnTo>
                <a:lnTo>
                  <a:pt x="152" y="12"/>
                </a:lnTo>
                <a:lnTo>
                  <a:pt x="155" y="16"/>
                </a:lnTo>
                <a:lnTo>
                  <a:pt x="157" y="19"/>
                </a:lnTo>
                <a:lnTo>
                  <a:pt x="138" y="30"/>
                </a:lnTo>
                <a:close/>
                <a:moveTo>
                  <a:pt x="136" y="26"/>
                </a:moveTo>
                <a:lnTo>
                  <a:pt x="132" y="23"/>
                </a:lnTo>
                <a:lnTo>
                  <a:pt x="128" y="19"/>
                </a:lnTo>
                <a:lnTo>
                  <a:pt x="143" y="3"/>
                </a:lnTo>
                <a:lnTo>
                  <a:pt x="147" y="8"/>
                </a:lnTo>
                <a:lnTo>
                  <a:pt x="152" y="12"/>
                </a:lnTo>
                <a:lnTo>
                  <a:pt x="136" y="26"/>
                </a:lnTo>
                <a:close/>
                <a:moveTo>
                  <a:pt x="128" y="19"/>
                </a:moveTo>
                <a:lnTo>
                  <a:pt x="110" y="0"/>
                </a:lnTo>
                <a:lnTo>
                  <a:pt x="135" y="0"/>
                </a:lnTo>
                <a:lnTo>
                  <a:pt x="135" y="10"/>
                </a:lnTo>
                <a:lnTo>
                  <a:pt x="128" y="19"/>
                </a:lnTo>
                <a:close/>
                <a:moveTo>
                  <a:pt x="135" y="0"/>
                </a:moveTo>
                <a:lnTo>
                  <a:pt x="144" y="0"/>
                </a:lnTo>
                <a:lnTo>
                  <a:pt x="144" y="22"/>
                </a:lnTo>
                <a:lnTo>
                  <a:pt x="135" y="22"/>
                </a:lnTo>
                <a:lnTo>
                  <a:pt x="135" y="0"/>
                </a:lnTo>
                <a:close/>
                <a:moveTo>
                  <a:pt x="144" y="0"/>
                </a:moveTo>
                <a:lnTo>
                  <a:pt x="149" y="0"/>
                </a:lnTo>
                <a:lnTo>
                  <a:pt x="151" y="2"/>
                </a:lnTo>
                <a:lnTo>
                  <a:pt x="144" y="10"/>
                </a:lnTo>
                <a:lnTo>
                  <a:pt x="144" y="0"/>
                </a:lnTo>
                <a:close/>
                <a:moveTo>
                  <a:pt x="151" y="2"/>
                </a:moveTo>
                <a:lnTo>
                  <a:pt x="158" y="7"/>
                </a:lnTo>
                <a:lnTo>
                  <a:pt x="163" y="12"/>
                </a:lnTo>
                <a:lnTo>
                  <a:pt x="168" y="18"/>
                </a:lnTo>
                <a:lnTo>
                  <a:pt x="172" y="23"/>
                </a:lnTo>
                <a:lnTo>
                  <a:pt x="155" y="35"/>
                </a:lnTo>
                <a:lnTo>
                  <a:pt x="149" y="27"/>
                </a:lnTo>
                <a:lnTo>
                  <a:pt x="138" y="20"/>
                </a:lnTo>
                <a:lnTo>
                  <a:pt x="151" y="2"/>
                </a:lnTo>
                <a:close/>
                <a:moveTo>
                  <a:pt x="172" y="23"/>
                </a:moveTo>
                <a:lnTo>
                  <a:pt x="175" y="29"/>
                </a:lnTo>
                <a:lnTo>
                  <a:pt x="179" y="34"/>
                </a:lnTo>
                <a:lnTo>
                  <a:pt x="180" y="40"/>
                </a:lnTo>
                <a:lnTo>
                  <a:pt x="181" y="47"/>
                </a:lnTo>
                <a:lnTo>
                  <a:pt x="159" y="47"/>
                </a:lnTo>
                <a:lnTo>
                  <a:pt x="158" y="40"/>
                </a:lnTo>
                <a:lnTo>
                  <a:pt x="155" y="35"/>
                </a:lnTo>
                <a:lnTo>
                  <a:pt x="172" y="23"/>
                </a:lnTo>
                <a:close/>
                <a:moveTo>
                  <a:pt x="181" y="47"/>
                </a:moveTo>
                <a:lnTo>
                  <a:pt x="180" y="52"/>
                </a:lnTo>
                <a:lnTo>
                  <a:pt x="178" y="58"/>
                </a:lnTo>
                <a:lnTo>
                  <a:pt x="159" y="50"/>
                </a:lnTo>
                <a:lnTo>
                  <a:pt x="159" y="48"/>
                </a:lnTo>
                <a:lnTo>
                  <a:pt x="159" y="47"/>
                </a:lnTo>
                <a:lnTo>
                  <a:pt x="181" y="47"/>
                </a:lnTo>
                <a:close/>
                <a:moveTo>
                  <a:pt x="178" y="58"/>
                </a:moveTo>
                <a:lnTo>
                  <a:pt x="175" y="62"/>
                </a:lnTo>
                <a:lnTo>
                  <a:pt x="178" y="58"/>
                </a:lnTo>
                <a:lnTo>
                  <a:pt x="168" y="54"/>
                </a:lnTo>
                <a:lnTo>
                  <a:pt x="178" y="58"/>
                </a:lnTo>
                <a:close/>
                <a:moveTo>
                  <a:pt x="178" y="58"/>
                </a:moveTo>
                <a:lnTo>
                  <a:pt x="175" y="63"/>
                </a:lnTo>
                <a:lnTo>
                  <a:pt x="171" y="67"/>
                </a:lnTo>
                <a:lnTo>
                  <a:pt x="157" y="51"/>
                </a:lnTo>
                <a:lnTo>
                  <a:pt x="158" y="50"/>
                </a:lnTo>
                <a:lnTo>
                  <a:pt x="159" y="50"/>
                </a:lnTo>
                <a:lnTo>
                  <a:pt x="178" y="58"/>
                </a:lnTo>
                <a:close/>
                <a:moveTo>
                  <a:pt x="157" y="51"/>
                </a:moveTo>
                <a:lnTo>
                  <a:pt x="162" y="48"/>
                </a:lnTo>
                <a:lnTo>
                  <a:pt x="157" y="51"/>
                </a:lnTo>
                <a:lnTo>
                  <a:pt x="164" y="59"/>
                </a:lnTo>
                <a:lnTo>
                  <a:pt x="157" y="51"/>
                </a:lnTo>
                <a:close/>
                <a:moveTo>
                  <a:pt x="171" y="67"/>
                </a:moveTo>
                <a:lnTo>
                  <a:pt x="165" y="71"/>
                </a:lnTo>
                <a:lnTo>
                  <a:pt x="159" y="74"/>
                </a:lnTo>
                <a:lnTo>
                  <a:pt x="154" y="53"/>
                </a:lnTo>
                <a:lnTo>
                  <a:pt x="156" y="52"/>
                </a:lnTo>
                <a:lnTo>
                  <a:pt x="157" y="51"/>
                </a:lnTo>
                <a:lnTo>
                  <a:pt x="171" y="67"/>
                </a:lnTo>
                <a:close/>
                <a:moveTo>
                  <a:pt x="154" y="53"/>
                </a:moveTo>
                <a:lnTo>
                  <a:pt x="170" y="49"/>
                </a:lnTo>
                <a:lnTo>
                  <a:pt x="154" y="53"/>
                </a:lnTo>
                <a:lnTo>
                  <a:pt x="157" y="63"/>
                </a:lnTo>
                <a:lnTo>
                  <a:pt x="154" y="53"/>
                </a:lnTo>
                <a:close/>
                <a:moveTo>
                  <a:pt x="159" y="73"/>
                </a:moveTo>
                <a:lnTo>
                  <a:pt x="153" y="75"/>
                </a:lnTo>
                <a:lnTo>
                  <a:pt x="144" y="75"/>
                </a:lnTo>
                <a:lnTo>
                  <a:pt x="144" y="54"/>
                </a:lnTo>
                <a:lnTo>
                  <a:pt x="150" y="53"/>
                </a:lnTo>
                <a:lnTo>
                  <a:pt x="154" y="53"/>
                </a:lnTo>
                <a:lnTo>
                  <a:pt x="159" y="73"/>
                </a:lnTo>
                <a:close/>
                <a:moveTo>
                  <a:pt x="136" y="71"/>
                </a:moveTo>
                <a:lnTo>
                  <a:pt x="124" y="54"/>
                </a:lnTo>
                <a:lnTo>
                  <a:pt x="144" y="54"/>
                </a:lnTo>
                <a:lnTo>
                  <a:pt x="144" y="64"/>
                </a:lnTo>
                <a:lnTo>
                  <a:pt x="136" y="71"/>
                </a:lnTo>
                <a:close/>
                <a:moveTo>
                  <a:pt x="134" y="75"/>
                </a:moveTo>
                <a:lnTo>
                  <a:pt x="76" y="75"/>
                </a:lnTo>
                <a:lnTo>
                  <a:pt x="76" y="54"/>
                </a:lnTo>
                <a:lnTo>
                  <a:pt x="134" y="54"/>
                </a:lnTo>
                <a:lnTo>
                  <a:pt x="134" y="75"/>
                </a:lnTo>
                <a:close/>
                <a:moveTo>
                  <a:pt x="67" y="68"/>
                </a:moveTo>
                <a:lnTo>
                  <a:pt x="60" y="54"/>
                </a:lnTo>
                <a:lnTo>
                  <a:pt x="76" y="54"/>
                </a:lnTo>
                <a:lnTo>
                  <a:pt x="76" y="64"/>
                </a:lnTo>
                <a:lnTo>
                  <a:pt x="67" y="68"/>
                </a:lnTo>
                <a:close/>
                <a:moveTo>
                  <a:pt x="86" y="60"/>
                </a:moveTo>
                <a:lnTo>
                  <a:pt x="90" y="72"/>
                </a:lnTo>
                <a:lnTo>
                  <a:pt x="95" y="81"/>
                </a:lnTo>
                <a:lnTo>
                  <a:pt x="75" y="89"/>
                </a:lnTo>
                <a:lnTo>
                  <a:pt x="71" y="80"/>
                </a:lnTo>
                <a:lnTo>
                  <a:pt x="67" y="68"/>
                </a:lnTo>
                <a:lnTo>
                  <a:pt x="86" y="60"/>
                </a:lnTo>
                <a:close/>
                <a:moveTo>
                  <a:pt x="95" y="81"/>
                </a:moveTo>
                <a:lnTo>
                  <a:pt x="98" y="87"/>
                </a:lnTo>
                <a:lnTo>
                  <a:pt x="100" y="91"/>
                </a:lnTo>
                <a:lnTo>
                  <a:pt x="81" y="102"/>
                </a:lnTo>
                <a:lnTo>
                  <a:pt x="78" y="96"/>
                </a:lnTo>
                <a:lnTo>
                  <a:pt x="75" y="89"/>
                </a:lnTo>
                <a:lnTo>
                  <a:pt x="95" y="81"/>
                </a:lnTo>
                <a:close/>
                <a:moveTo>
                  <a:pt x="100" y="91"/>
                </a:moveTo>
                <a:lnTo>
                  <a:pt x="103" y="96"/>
                </a:lnTo>
                <a:lnTo>
                  <a:pt x="106" y="101"/>
                </a:lnTo>
                <a:lnTo>
                  <a:pt x="89" y="114"/>
                </a:lnTo>
                <a:lnTo>
                  <a:pt x="85" y="109"/>
                </a:lnTo>
                <a:lnTo>
                  <a:pt x="81" y="102"/>
                </a:lnTo>
                <a:lnTo>
                  <a:pt x="100" y="91"/>
                </a:lnTo>
                <a:close/>
                <a:moveTo>
                  <a:pt x="89" y="114"/>
                </a:moveTo>
                <a:lnTo>
                  <a:pt x="98" y="124"/>
                </a:lnTo>
                <a:lnTo>
                  <a:pt x="89" y="114"/>
                </a:lnTo>
                <a:lnTo>
                  <a:pt x="98" y="108"/>
                </a:lnTo>
                <a:lnTo>
                  <a:pt x="89" y="114"/>
                </a:lnTo>
                <a:close/>
                <a:moveTo>
                  <a:pt x="106" y="101"/>
                </a:moveTo>
                <a:lnTo>
                  <a:pt x="109" y="104"/>
                </a:lnTo>
                <a:lnTo>
                  <a:pt x="111" y="107"/>
                </a:lnTo>
                <a:lnTo>
                  <a:pt x="100" y="123"/>
                </a:lnTo>
                <a:lnTo>
                  <a:pt x="95" y="119"/>
                </a:lnTo>
                <a:lnTo>
                  <a:pt x="89" y="114"/>
                </a:lnTo>
                <a:lnTo>
                  <a:pt x="106" y="101"/>
                </a:lnTo>
                <a:close/>
                <a:moveTo>
                  <a:pt x="111" y="107"/>
                </a:moveTo>
                <a:lnTo>
                  <a:pt x="110" y="106"/>
                </a:lnTo>
                <a:lnTo>
                  <a:pt x="111" y="107"/>
                </a:lnTo>
                <a:lnTo>
                  <a:pt x="106" y="115"/>
                </a:lnTo>
                <a:lnTo>
                  <a:pt x="111" y="107"/>
                </a:lnTo>
                <a:close/>
                <a:moveTo>
                  <a:pt x="111" y="107"/>
                </a:moveTo>
                <a:lnTo>
                  <a:pt x="114" y="108"/>
                </a:lnTo>
                <a:lnTo>
                  <a:pt x="117" y="109"/>
                </a:lnTo>
                <a:lnTo>
                  <a:pt x="110" y="130"/>
                </a:lnTo>
                <a:lnTo>
                  <a:pt x="105" y="128"/>
                </a:lnTo>
                <a:lnTo>
                  <a:pt x="100" y="123"/>
                </a:lnTo>
                <a:lnTo>
                  <a:pt x="111" y="107"/>
                </a:lnTo>
                <a:close/>
                <a:moveTo>
                  <a:pt x="117" y="109"/>
                </a:moveTo>
                <a:lnTo>
                  <a:pt x="119" y="110"/>
                </a:lnTo>
                <a:lnTo>
                  <a:pt x="123" y="110"/>
                </a:lnTo>
                <a:lnTo>
                  <a:pt x="123" y="132"/>
                </a:lnTo>
                <a:lnTo>
                  <a:pt x="116" y="131"/>
                </a:lnTo>
                <a:lnTo>
                  <a:pt x="110" y="130"/>
                </a:lnTo>
                <a:lnTo>
                  <a:pt x="117" y="109"/>
                </a:lnTo>
                <a:close/>
                <a:moveTo>
                  <a:pt x="123" y="110"/>
                </a:moveTo>
                <a:lnTo>
                  <a:pt x="127" y="110"/>
                </a:lnTo>
                <a:lnTo>
                  <a:pt x="130" y="109"/>
                </a:lnTo>
                <a:lnTo>
                  <a:pt x="133" y="108"/>
                </a:lnTo>
                <a:lnTo>
                  <a:pt x="136" y="106"/>
                </a:lnTo>
                <a:lnTo>
                  <a:pt x="150" y="121"/>
                </a:lnTo>
                <a:lnTo>
                  <a:pt x="144" y="126"/>
                </a:lnTo>
                <a:lnTo>
                  <a:pt x="137" y="129"/>
                </a:lnTo>
                <a:lnTo>
                  <a:pt x="131" y="131"/>
                </a:lnTo>
                <a:lnTo>
                  <a:pt x="123" y="132"/>
                </a:lnTo>
                <a:lnTo>
                  <a:pt x="123" y="110"/>
                </a:lnTo>
                <a:close/>
                <a:moveTo>
                  <a:pt x="150" y="121"/>
                </a:moveTo>
                <a:lnTo>
                  <a:pt x="150" y="122"/>
                </a:lnTo>
                <a:lnTo>
                  <a:pt x="150" y="121"/>
                </a:lnTo>
                <a:lnTo>
                  <a:pt x="142" y="114"/>
                </a:lnTo>
                <a:lnTo>
                  <a:pt x="150" y="121"/>
                </a:lnTo>
                <a:close/>
                <a:moveTo>
                  <a:pt x="136" y="106"/>
                </a:moveTo>
                <a:lnTo>
                  <a:pt x="138" y="104"/>
                </a:lnTo>
                <a:lnTo>
                  <a:pt x="139" y="102"/>
                </a:lnTo>
                <a:lnTo>
                  <a:pt x="158" y="111"/>
                </a:lnTo>
                <a:lnTo>
                  <a:pt x="155" y="116"/>
                </a:lnTo>
                <a:lnTo>
                  <a:pt x="150" y="121"/>
                </a:lnTo>
                <a:lnTo>
                  <a:pt x="136" y="106"/>
                </a:lnTo>
                <a:close/>
                <a:moveTo>
                  <a:pt x="139" y="102"/>
                </a:moveTo>
                <a:lnTo>
                  <a:pt x="140" y="100"/>
                </a:lnTo>
                <a:lnTo>
                  <a:pt x="140" y="98"/>
                </a:lnTo>
                <a:lnTo>
                  <a:pt x="161" y="98"/>
                </a:lnTo>
                <a:lnTo>
                  <a:pt x="160" y="104"/>
                </a:lnTo>
                <a:lnTo>
                  <a:pt x="158" y="111"/>
                </a:lnTo>
                <a:lnTo>
                  <a:pt x="139" y="102"/>
                </a:lnTo>
                <a:close/>
                <a:moveTo>
                  <a:pt x="140" y="98"/>
                </a:moveTo>
                <a:lnTo>
                  <a:pt x="139" y="93"/>
                </a:lnTo>
                <a:lnTo>
                  <a:pt x="137" y="87"/>
                </a:lnTo>
                <a:lnTo>
                  <a:pt x="156" y="78"/>
                </a:lnTo>
                <a:lnTo>
                  <a:pt x="158" y="83"/>
                </a:lnTo>
                <a:lnTo>
                  <a:pt x="160" y="88"/>
                </a:lnTo>
                <a:lnTo>
                  <a:pt x="161" y="93"/>
                </a:lnTo>
                <a:lnTo>
                  <a:pt x="161" y="98"/>
                </a:lnTo>
                <a:lnTo>
                  <a:pt x="140" y="98"/>
                </a:lnTo>
                <a:close/>
                <a:moveTo>
                  <a:pt x="137" y="87"/>
                </a:moveTo>
                <a:lnTo>
                  <a:pt x="132" y="80"/>
                </a:lnTo>
                <a:lnTo>
                  <a:pt x="126" y="71"/>
                </a:lnTo>
                <a:lnTo>
                  <a:pt x="142" y="58"/>
                </a:lnTo>
                <a:lnTo>
                  <a:pt x="151" y="68"/>
                </a:lnTo>
                <a:lnTo>
                  <a:pt x="156" y="78"/>
                </a:lnTo>
                <a:lnTo>
                  <a:pt x="137" y="87"/>
                </a:lnTo>
                <a:close/>
                <a:moveTo>
                  <a:pt x="134" y="54"/>
                </a:moveTo>
                <a:lnTo>
                  <a:pt x="139" y="54"/>
                </a:lnTo>
                <a:lnTo>
                  <a:pt x="142" y="58"/>
                </a:lnTo>
                <a:lnTo>
                  <a:pt x="134" y="64"/>
                </a:lnTo>
                <a:lnTo>
                  <a:pt x="134" y="5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32" name="Freeform 140"/>
          <p:cNvSpPr>
            <a:spLocks noEditPoints="1"/>
          </p:cNvSpPr>
          <p:nvPr/>
        </p:nvSpPr>
        <p:spPr bwMode="auto">
          <a:xfrm>
            <a:off x="138113" y="2105025"/>
            <a:ext cx="182562" cy="136525"/>
          </a:xfrm>
          <a:custGeom>
            <a:avLst/>
            <a:gdLst>
              <a:gd name="T0" fmla="*/ 45 w 345"/>
              <a:gd name="T1" fmla="*/ 81 h 256"/>
              <a:gd name="T2" fmla="*/ 27 w 345"/>
              <a:gd name="T3" fmla="*/ 43 h 256"/>
              <a:gd name="T4" fmla="*/ 2 w 345"/>
              <a:gd name="T5" fmla="*/ 44 h 256"/>
              <a:gd name="T6" fmla="*/ 10 w 345"/>
              <a:gd name="T7" fmla="*/ 58 h 256"/>
              <a:gd name="T8" fmla="*/ 22 w 345"/>
              <a:gd name="T9" fmla="*/ 27 h 256"/>
              <a:gd name="T10" fmla="*/ 24 w 345"/>
              <a:gd name="T11" fmla="*/ 23 h 256"/>
              <a:gd name="T12" fmla="*/ 8 w 345"/>
              <a:gd name="T13" fmla="*/ 9 h 256"/>
              <a:gd name="T14" fmla="*/ 24 w 345"/>
              <a:gd name="T15" fmla="*/ 23 h 256"/>
              <a:gd name="T16" fmla="*/ 29 w 345"/>
              <a:gd name="T17" fmla="*/ 0 h 256"/>
              <a:gd name="T18" fmla="*/ 47 w 345"/>
              <a:gd name="T19" fmla="*/ 7 h 256"/>
              <a:gd name="T20" fmla="*/ 56 w 345"/>
              <a:gd name="T21" fmla="*/ 22 h 256"/>
              <a:gd name="T22" fmla="*/ 33 w 345"/>
              <a:gd name="T23" fmla="*/ 24 h 256"/>
              <a:gd name="T24" fmla="*/ 33 w 345"/>
              <a:gd name="T25" fmla="*/ 25 h 256"/>
              <a:gd name="T26" fmla="*/ 50 w 345"/>
              <a:gd name="T27" fmla="*/ 39 h 256"/>
              <a:gd name="T28" fmla="*/ 44 w 345"/>
              <a:gd name="T29" fmla="*/ 49 h 256"/>
              <a:gd name="T30" fmla="*/ 34 w 345"/>
              <a:gd name="T31" fmla="*/ 43 h 256"/>
              <a:gd name="T32" fmla="*/ 44 w 345"/>
              <a:gd name="T33" fmla="*/ 49 h 256"/>
              <a:gd name="T34" fmla="*/ 24 w 345"/>
              <a:gd name="T35" fmla="*/ 56 h 256"/>
              <a:gd name="T36" fmla="*/ 28 w 345"/>
              <a:gd name="T37" fmla="*/ 62 h 256"/>
              <a:gd name="T38" fmla="*/ 44 w 345"/>
              <a:gd name="T39" fmla="*/ 48 h 256"/>
              <a:gd name="T40" fmla="*/ 51 w 345"/>
              <a:gd name="T41" fmla="*/ 54 h 256"/>
              <a:gd name="T42" fmla="*/ 54 w 345"/>
              <a:gd name="T43" fmla="*/ 80 h 256"/>
              <a:gd name="T44" fmla="*/ 58 w 345"/>
              <a:gd name="T45" fmla="*/ 81 h 256"/>
              <a:gd name="T46" fmla="*/ 140 w 345"/>
              <a:gd name="T47" fmla="*/ 59 h 256"/>
              <a:gd name="T48" fmla="*/ 155 w 345"/>
              <a:gd name="T49" fmla="*/ 77 h 256"/>
              <a:gd name="T50" fmla="*/ 155 w 345"/>
              <a:gd name="T51" fmla="*/ 77 h 256"/>
              <a:gd name="T52" fmla="*/ 162 w 345"/>
              <a:gd name="T53" fmla="*/ 71 h 256"/>
              <a:gd name="T54" fmla="*/ 167 w 345"/>
              <a:gd name="T55" fmla="*/ 64 h 256"/>
              <a:gd name="T56" fmla="*/ 167 w 345"/>
              <a:gd name="T57" fmla="*/ 64 h 256"/>
              <a:gd name="T58" fmla="*/ 150 w 345"/>
              <a:gd name="T59" fmla="*/ 51 h 256"/>
              <a:gd name="T60" fmla="*/ 171 w 345"/>
              <a:gd name="T61" fmla="*/ 43 h 256"/>
              <a:gd name="T62" fmla="*/ 151 w 345"/>
              <a:gd name="T63" fmla="*/ 43 h 256"/>
              <a:gd name="T64" fmla="*/ 178 w 345"/>
              <a:gd name="T65" fmla="*/ 43 h 256"/>
              <a:gd name="T66" fmla="*/ 178 w 345"/>
              <a:gd name="T67" fmla="*/ 121 h 256"/>
              <a:gd name="T68" fmla="*/ 166 w 345"/>
              <a:gd name="T69" fmla="*/ 111 h 256"/>
              <a:gd name="T70" fmla="*/ 150 w 345"/>
              <a:gd name="T71" fmla="*/ 117 h 256"/>
              <a:gd name="T72" fmla="*/ 170 w 345"/>
              <a:gd name="T73" fmla="*/ 109 h 256"/>
              <a:gd name="T74" fmla="*/ 170 w 345"/>
              <a:gd name="T75" fmla="*/ 109 h 256"/>
              <a:gd name="T76" fmla="*/ 147 w 345"/>
              <a:gd name="T77" fmla="*/ 110 h 256"/>
              <a:gd name="T78" fmla="*/ 145 w 345"/>
              <a:gd name="T79" fmla="*/ 109 h 256"/>
              <a:gd name="T80" fmla="*/ 149 w 345"/>
              <a:gd name="T81" fmla="*/ 98 h 256"/>
              <a:gd name="T82" fmla="*/ 145 w 345"/>
              <a:gd name="T83" fmla="*/ 109 h 256"/>
              <a:gd name="T84" fmla="*/ 133 w 345"/>
              <a:gd name="T85" fmla="*/ 108 h 256"/>
              <a:gd name="T86" fmla="*/ 52 w 345"/>
              <a:gd name="T87" fmla="*/ 87 h 256"/>
              <a:gd name="T88" fmla="*/ 45 w 345"/>
              <a:gd name="T89" fmla="*/ 88 h 256"/>
              <a:gd name="T90" fmla="*/ 44 w 345"/>
              <a:gd name="T91" fmla="*/ 109 h 256"/>
              <a:gd name="T92" fmla="*/ 47 w 345"/>
              <a:gd name="T93" fmla="*/ 107 h 256"/>
              <a:gd name="T94" fmla="*/ 29 w 345"/>
              <a:gd name="T95" fmla="*/ 93 h 256"/>
              <a:gd name="T96" fmla="*/ 26 w 345"/>
              <a:gd name="T97" fmla="*/ 96 h 256"/>
              <a:gd name="T98" fmla="*/ 43 w 345"/>
              <a:gd name="T99" fmla="*/ 110 h 256"/>
              <a:gd name="T100" fmla="*/ 44 w 345"/>
              <a:gd name="T101" fmla="*/ 113 h 256"/>
              <a:gd name="T102" fmla="*/ 33 w 345"/>
              <a:gd name="T103" fmla="*/ 115 h 256"/>
              <a:gd name="T104" fmla="*/ 44 w 345"/>
              <a:gd name="T105" fmla="*/ 113 h 256"/>
              <a:gd name="T106" fmla="*/ 26 w 345"/>
              <a:gd name="T107" fmla="*/ 113 h 256"/>
              <a:gd name="T108" fmla="*/ 19 w 345"/>
              <a:gd name="T109" fmla="*/ 127 h 256"/>
              <a:gd name="T110" fmla="*/ 10 w 345"/>
              <a:gd name="T111" fmla="*/ 77 h 256"/>
              <a:gd name="T112" fmla="*/ 0 w 345"/>
              <a:gd name="T113" fmla="*/ 60 h 25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5"/>
              <a:gd name="T172" fmla="*/ 0 h 256"/>
              <a:gd name="T173" fmla="*/ 345 w 345"/>
              <a:gd name="T174" fmla="*/ 256 h 25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5" h="256">
                <a:moveTo>
                  <a:pt x="10" y="60"/>
                </a:moveTo>
                <a:lnTo>
                  <a:pt x="45" y="60"/>
                </a:lnTo>
                <a:lnTo>
                  <a:pt x="45" y="81"/>
                </a:lnTo>
                <a:lnTo>
                  <a:pt x="10" y="81"/>
                </a:lnTo>
                <a:lnTo>
                  <a:pt x="10" y="60"/>
                </a:lnTo>
                <a:close/>
                <a:moveTo>
                  <a:pt x="50" y="61"/>
                </a:moveTo>
                <a:lnTo>
                  <a:pt x="85" y="81"/>
                </a:lnTo>
                <a:lnTo>
                  <a:pt x="45" y="81"/>
                </a:lnTo>
                <a:lnTo>
                  <a:pt x="45" y="70"/>
                </a:lnTo>
                <a:lnTo>
                  <a:pt x="50" y="61"/>
                </a:lnTo>
                <a:close/>
                <a:moveTo>
                  <a:pt x="40" y="80"/>
                </a:moveTo>
                <a:lnTo>
                  <a:pt x="30" y="75"/>
                </a:lnTo>
                <a:lnTo>
                  <a:pt x="23" y="68"/>
                </a:lnTo>
                <a:lnTo>
                  <a:pt x="17" y="63"/>
                </a:lnTo>
                <a:lnTo>
                  <a:pt x="10" y="58"/>
                </a:lnTo>
                <a:lnTo>
                  <a:pt x="27" y="43"/>
                </a:lnTo>
                <a:lnTo>
                  <a:pt x="31" y="49"/>
                </a:lnTo>
                <a:lnTo>
                  <a:pt x="36" y="53"/>
                </a:lnTo>
                <a:lnTo>
                  <a:pt x="43" y="57"/>
                </a:lnTo>
                <a:lnTo>
                  <a:pt x="50" y="61"/>
                </a:lnTo>
                <a:lnTo>
                  <a:pt x="40" y="80"/>
                </a:lnTo>
                <a:close/>
                <a:moveTo>
                  <a:pt x="10" y="58"/>
                </a:moveTo>
                <a:lnTo>
                  <a:pt x="6" y="52"/>
                </a:lnTo>
                <a:lnTo>
                  <a:pt x="2" y="44"/>
                </a:lnTo>
                <a:lnTo>
                  <a:pt x="0" y="38"/>
                </a:lnTo>
                <a:lnTo>
                  <a:pt x="0" y="31"/>
                </a:lnTo>
                <a:lnTo>
                  <a:pt x="21" y="31"/>
                </a:lnTo>
                <a:lnTo>
                  <a:pt x="21" y="34"/>
                </a:lnTo>
                <a:lnTo>
                  <a:pt x="22" y="37"/>
                </a:lnTo>
                <a:lnTo>
                  <a:pt x="24" y="40"/>
                </a:lnTo>
                <a:lnTo>
                  <a:pt x="27" y="43"/>
                </a:lnTo>
                <a:lnTo>
                  <a:pt x="10" y="58"/>
                </a:lnTo>
                <a:close/>
                <a:moveTo>
                  <a:pt x="0" y="31"/>
                </a:moveTo>
                <a:lnTo>
                  <a:pt x="0" y="25"/>
                </a:lnTo>
                <a:lnTo>
                  <a:pt x="2" y="20"/>
                </a:lnTo>
                <a:lnTo>
                  <a:pt x="22" y="27"/>
                </a:lnTo>
                <a:lnTo>
                  <a:pt x="21" y="29"/>
                </a:lnTo>
                <a:lnTo>
                  <a:pt x="21" y="31"/>
                </a:lnTo>
                <a:lnTo>
                  <a:pt x="0" y="31"/>
                </a:lnTo>
                <a:close/>
                <a:moveTo>
                  <a:pt x="22" y="27"/>
                </a:moveTo>
                <a:lnTo>
                  <a:pt x="20" y="30"/>
                </a:lnTo>
                <a:lnTo>
                  <a:pt x="22" y="27"/>
                </a:lnTo>
                <a:lnTo>
                  <a:pt x="12" y="23"/>
                </a:lnTo>
                <a:lnTo>
                  <a:pt x="22" y="27"/>
                </a:lnTo>
                <a:close/>
                <a:moveTo>
                  <a:pt x="2" y="20"/>
                </a:moveTo>
                <a:lnTo>
                  <a:pt x="4" y="13"/>
                </a:lnTo>
                <a:lnTo>
                  <a:pt x="8" y="9"/>
                </a:lnTo>
                <a:lnTo>
                  <a:pt x="24" y="23"/>
                </a:lnTo>
                <a:lnTo>
                  <a:pt x="23" y="25"/>
                </a:lnTo>
                <a:lnTo>
                  <a:pt x="22" y="27"/>
                </a:lnTo>
                <a:lnTo>
                  <a:pt x="2" y="20"/>
                </a:lnTo>
                <a:close/>
                <a:moveTo>
                  <a:pt x="8" y="9"/>
                </a:moveTo>
                <a:lnTo>
                  <a:pt x="8" y="9"/>
                </a:lnTo>
                <a:lnTo>
                  <a:pt x="8" y="8"/>
                </a:lnTo>
                <a:lnTo>
                  <a:pt x="16" y="15"/>
                </a:lnTo>
                <a:lnTo>
                  <a:pt x="8" y="9"/>
                </a:lnTo>
                <a:close/>
                <a:moveTo>
                  <a:pt x="8" y="8"/>
                </a:moveTo>
                <a:lnTo>
                  <a:pt x="13" y="5"/>
                </a:lnTo>
                <a:lnTo>
                  <a:pt x="18" y="2"/>
                </a:lnTo>
                <a:lnTo>
                  <a:pt x="23" y="0"/>
                </a:lnTo>
                <a:lnTo>
                  <a:pt x="29" y="0"/>
                </a:lnTo>
                <a:lnTo>
                  <a:pt x="29" y="21"/>
                </a:lnTo>
                <a:lnTo>
                  <a:pt x="26" y="22"/>
                </a:lnTo>
                <a:lnTo>
                  <a:pt x="24" y="23"/>
                </a:lnTo>
                <a:lnTo>
                  <a:pt x="8" y="8"/>
                </a:lnTo>
                <a:close/>
                <a:moveTo>
                  <a:pt x="29" y="0"/>
                </a:moveTo>
                <a:lnTo>
                  <a:pt x="33" y="0"/>
                </a:lnTo>
                <a:lnTo>
                  <a:pt x="39" y="1"/>
                </a:lnTo>
                <a:lnTo>
                  <a:pt x="31" y="21"/>
                </a:lnTo>
                <a:lnTo>
                  <a:pt x="30" y="21"/>
                </a:lnTo>
                <a:lnTo>
                  <a:pt x="29" y="21"/>
                </a:lnTo>
                <a:lnTo>
                  <a:pt x="29" y="0"/>
                </a:lnTo>
                <a:close/>
                <a:moveTo>
                  <a:pt x="39" y="1"/>
                </a:moveTo>
                <a:lnTo>
                  <a:pt x="43" y="3"/>
                </a:lnTo>
                <a:lnTo>
                  <a:pt x="47" y="7"/>
                </a:lnTo>
                <a:lnTo>
                  <a:pt x="32" y="22"/>
                </a:lnTo>
                <a:lnTo>
                  <a:pt x="31" y="22"/>
                </a:lnTo>
                <a:lnTo>
                  <a:pt x="31" y="21"/>
                </a:lnTo>
                <a:lnTo>
                  <a:pt x="39" y="1"/>
                </a:lnTo>
                <a:close/>
                <a:moveTo>
                  <a:pt x="47" y="7"/>
                </a:moveTo>
                <a:lnTo>
                  <a:pt x="50" y="10"/>
                </a:lnTo>
                <a:lnTo>
                  <a:pt x="53" y="14"/>
                </a:lnTo>
                <a:lnTo>
                  <a:pt x="33" y="24"/>
                </a:lnTo>
                <a:lnTo>
                  <a:pt x="33" y="23"/>
                </a:lnTo>
                <a:lnTo>
                  <a:pt x="32" y="22"/>
                </a:lnTo>
                <a:lnTo>
                  <a:pt x="47" y="7"/>
                </a:lnTo>
                <a:close/>
                <a:moveTo>
                  <a:pt x="53" y="14"/>
                </a:moveTo>
                <a:lnTo>
                  <a:pt x="56" y="22"/>
                </a:lnTo>
                <a:lnTo>
                  <a:pt x="53" y="14"/>
                </a:lnTo>
                <a:lnTo>
                  <a:pt x="43" y="19"/>
                </a:lnTo>
                <a:lnTo>
                  <a:pt x="53" y="14"/>
                </a:lnTo>
                <a:close/>
                <a:moveTo>
                  <a:pt x="53" y="14"/>
                </a:moveTo>
                <a:lnTo>
                  <a:pt x="54" y="20"/>
                </a:lnTo>
                <a:lnTo>
                  <a:pt x="55" y="25"/>
                </a:lnTo>
                <a:lnTo>
                  <a:pt x="33" y="25"/>
                </a:lnTo>
                <a:lnTo>
                  <a:pt x="33" y="24"/>
                </a:lnTo>
                <a:lnTo>
                  <a:pt x="33" y="23"/>
                </a:lnTo>
                <a:lnTo>
                  <a:pt x="53" y="14"/>
                </a:lnTo>
                <a:close/>
                <a:moveTo>
                  <a:pt x="55" y="25"/>
                </a:moveTo>
                <a:lnTo>
                  <a:pt x="54" y="30"/>
                </a:lnTo>
                <a:lnTo>
                  <a:pt x="52" y="35"/>
                </a:lnTo>
                <a:lnTo>
                  <a:pt x="33" y="27"/>
                </a:lnTo>
                <a:lnTo>
                  <a:pt x="33" y="26"/>
                </a:lnTo>
                <a:lnTo>
                  <a:pt x="33" y="25"/>
                </a:lnTo>
                <a:lnTo>
                  <a:pt x="55" y="25"/>
                </a:lnTo>
                <a:close/>
                <a:moveTo>
                  <a:pt x="52" y="35"/>
                </a:moveTo>
                <a:lnTo>
                  <a:pt x="47" y="47"/>
                </a:lnTo>
                <a:lnTo>
                  <a:pt x="52" y="35"/>
                </a:lnTo>
                <a:lnTo>
                  <a:pt x="43" y="31"/>
                </a:lnTo>
                <a:lnTo>
                  <a:pt x="52" y="35"/>
                </a:lnTo>
                <a:close/>
                <a:moveTo>
                  <a:pt x="52" y="35"/>
                </a:moveTo>
                <a:lnTo>
                  <a:pt x="50" y="39"/>
                </a:lnTo>
                <a:lnTo>
                  <a:pt x="47" y="44"/>
                </a:lnTo>
                <a:lnTo>
                  <a:pt x="30" y="31"/>
                </a:lnTo>
                <a:lnTo>
                  <a:pt x="32" y="29"/>
                </a:lnTo>
                <a:lnTo>
                  <a:pt x="33" y="27"/>
                </a:lnTo>
                <a:lnTo>
                  <a:pt x="52" y="35"/>
                </a:lnTo>
                <a:close/>
                <a:moveTo>
                  <a:pt x="47" y="44"/>
                </a:moveTo>
                <a:lnTo>
                  <a:pt x="45" y="47"/>
                </a:lnTo>
                <a:lnTo>
                  <a:pt x="44" y="49"/>
                </a:lnTo>
                <a:lnTo>
                  <a:pt x="25" y="39"/>
                </a:lnTo>
                <a:lnTo>
                  <a:pt x="27" y="35"/>
                </a:lnTo>
                <a:lnTo>
                  <a:pt x="30" y="31"/>
                </a:lnTo>
                <a:lnTo>
                  <a:pt x="47" y="44"/>
                </a:lnTo>
                <a:close/>
                <a:moveTo>
                  <a:pt x="44" y="49"/>
                </a:moveTo>
                <a:lnTo>
                  <a:pt x="46" y="45"/>
                </a:lnTo>
                <a:lnTo>
                  <a:pt x="44" y="49"/>
                </a:lnTo>
                <a:lnTo>
                  <a:pt x="34" y="43"/>
                </a:lnTo>
                <a:lnTo>
                  <a:pt x="44" y="49"/>
                </a:lnTo>
                <a:close/>
                <a:moveTo>
                  <a:pt x="44" y="49"/>
                </a:moveTo>
                <a:lnTo>
                  <a:pt x="44" y="49"/>
                </a:lnTo>
                <a:lnTo>
                  <a:pt x="22" y="49"/>
                </a:lnTo>
                <a:lnTo>
                  <a:pt x="23" y="43"/>
                </a:lnTo>
                <a:lnTo>
                  <a:pt x="25" y="39"/>
                </a:lnTo>
                <a:lnTo>
                  <a:pt x="44" y="49"/>
                </a:lnTo>
                <a:close/>
                <a:moveTo>
                  <a:pt x="44" y="49"/>
                </a:moveTo>
                <a:lnTo>
                  <a:pt x="43" y="48"/>
                </a:lnTo>
                <a:lnTo>
                  <a:pt x="43" y="47"/>
                </a:lnTo>
                <a:lnTo>
                  <a:pt x="24" y="56"/>
                </a:lnTo>
                <a:lnTo>
                  <a:pt x="23" y="52"/>
                </a:lnTo>
                <a:lnTo>
                  <a:pt x="22" y="49"/>
                </a:lnTo>
                <a:lnTo>
                  <a:pt x="44" y="49"/>
                </a:lnTo>
                <a:close/>
                <a:moveTo>
                  <a:pt x="24" y="56"/>
                </a:moveTo>
                <a:lnTo>
                  <a:pt x="28" y="64"/>
                </a:lnTo>
                <a:lnTo>
                  <a:pt x="24" y="56"/>
                </a:lnTo>
                <a:lnTo>
                  <a:pt x="33" y="52"/>
                </a:lnTo>
                <a:lnTo>
                  <a:pt x="24" y="56"/>
                </a:lnTo>
                <a:close/>
                <a:moveTo>
                  <a:pt x="43" y="47"/>
                </a:moveTo>
                <a:lnTo>
                  <a:pt x="44" y="47"/>
                </a:lnTo>
                <a:lnTo>
                  <a:pt x="44" y="48"/>
                </a:lnTo>
                <a:lnTo>
                  <a:pt x="28" y="62"/>
                </a:lnTo>
                <a:lnTo>
                  <a:pt x="26" y="59"/>
                </a:lnTo>
                <a:lnTo>
                  <a:pt x="24" y="56"/>
                </a:lnTo>
                <a:lnTo>
                  <a:pt x="43" y="47"/>
                </a:lnTo>
                <a:close/>
                <a:moveTo>
                  <a:pt x="44" y="48"/>
                </a:moveTo>
                <a:lnTo>
                  <a:pt x="44" y="48"/>
                </a:lnTo>
                <a:lnTo>
                  <a:pt x="36" y="55"/>
                </a:lnTo>
                <a:lnTo>
                  <a:pt x="44" y="48"/>
                </a:lnTo>
                <a:close/>
                <a:moveTo>
                  <a:pt x="44" y="48"/>
                </a:moveTo>
                <a:lnTo>
                  <a:pt x="47" y="51"/>
                </a:lnTo>
                <a:lnTo>
                  <a:pt x="51" y="54"/>
                </a:lnTo>
                <a:lnTo>
                  <a:pt x="39" y="71"/>
                </a:lnTo>
                <a:lnTo>
                  <a:pt x="33" y="66"/>
                </a:lnTo>
                <a:lnTo>
                  <a:pt x="28" y="62"/>
                </a:lnTo>
                <a:lnTo>
                  <a:pt x="44" y="48"/>
                </a:lnTo>
                <a:close/>
                <a:moveTo>
                  <a:pt x="51" y="54"/>
                </a:moveTo>
                <a:lnTo>
                  <a:pt x="345" y="256"/>
                </a:lnTo>
                <a:lnTo>
                  <a:pt x="51" y="54"/>
                </a:lnTo>
                <a:lnTo>
                  <a:pt x="45" y="62"/>
                </a:lnTo>
                <a:lnTo>
                  <a:pt x="51" y="54"/>
                </a:lnTo>
                <a:close/>
                <a:moveTo>
                  <a:pt x="51" y="54"/>
                </a:moveTo>
                <a:lnTo>
                  <a:pt x="56" y="57"/>
                </a:lnTo>
                <a:lnTo>
                  <a:pt x="63" y="61"/>
                </a:lnTo>
                <a:lnTo>
                  <a:pt x="54" y="80"/>
                </a:lnTo>
                <a:lnTo>
                  <a:pt x="46" y="76"/>
                </a:lnTo>
                <a:lnTo>
                  <a:pt x="39" y="71"/>
                </a:lnTo>
                <a:lnTo>
                  <a:pt x="51" y="54"/>
                </a:lnTo>
                <a:close/>
                <a:moveTo>
                  <a:pt x="58" y="81"/>
                </a:moveTo>
                <a:lnTo>
                  <a:pt x="56" y="81"/>
                </a:lnTo>
                <a:lnTo>
                  <a:pt x="54" y="80"/>
                </a:lnTo>
                <a:lnTo>
                  <a:pt x="58" y="70"/>
                </a:lnTo>
                <a:lnTo>
                  <a:pt x="58" y="81"/>
                </a:lnTo>
                <a:close/>
                <a:moveTo>
                  <a:pt x="58" y="60"/>
                </a:moveTo>
                <a:lnTo>
                  <a:pt x="131" y="60"/>
                </a:lnTo>
                <a:lnTo>
                  <a:pt x="131" y="81"/>
                </a:lnTo>
                <a:lnTo>
                  <a:pt x="58" y="81"/>
                </a:lnTo>
                <a:lnTo>
                  <a:pt x="58" y="60"/>
                </a:lnTo>
                <a:close/>
                <a:moveTo>
                  <a:pt x="131" y="60"/>
                </a:moveTo>
                <a:lnTo>
                  <a:pt x="136" y="59"/>
                </a:lnTo>
                <a:lnTo>
                  <a:pt x="140" y="59"/>
                </a:lnTo>
                <a:lnTo>
                  <a:pt x="144" y="80"/>
                </a:lnTo>
                <a:lnTo>
                  <a:pt x="138" y="81"/>
                </a:lnTo>
                <a:lnTo>
                  <a:pt x="131" y="81"/>
                </a:lnTo>
                <a:lnTo>
                  <a:pt x="131" y="60"/>
                </a:lnTo>
                <a:close/>
                <a:moveTo>
                  <a:pt x="140" y="59"/>
                </a:moveTo>
                <a:lnTo>
                  <a:pt x="143" y="58"/>
                </a:lnTo>
                <a:lnTo>
                  <a:pt x="145" y="58"/>
                </a:lnTo>
                <a:lnTo>
                  <a:pt x="155" y="77"/>
                </a:lnTo>
                <a:lnTo>
                  <a:pt x="150" y="79"/>
                </a:lnTo>
                <a:lnTo>
                  <a:pt x="144" y="80"/>
                </a:lnTo>
                <a:lnTo>
                  <a:pt x="140" y="59"/>
                </a:lnTo>
                <a:close/>
                <a:moveTo>
                  <a:pt x="155" y="77"/>
                </a:moveTo>
                <a:lnTo>
                  <a:pt x="160" y="75"/>
                </a:lnTo>
                <a:lnTo>
                  <a:pt x="155" y="77"/>
                </a:lnTo>
                <a:lnTo>
                  <a:pt x="151" y="67"/>
                </a:lnTo>
                <a:lnTo>
                  <a:pt x="155" y="77"/>
                </a:lnTo>
                <a:close/>
                <a:moveTo>
                  <a:pt x="145" y="58"/>
                </a:moveTo>
                <a:lnTo>
                  <a:pt x="146" y="57"/>
                </a:lnTo>
                <a:lnTo>
                  <a:pt x="162" y="71"/>
                </a:lnTo>
                <a:lnTo>
                  <a:pt x="159" y="75"/>
                </a:lnTo>
                <a:lnTo>
                  <a:pt x="155" y="77"/>
                </a:lnTo>
                <a:lnTo>
                  <a:pt x="145" y="58"/>
                </a:lnTo>
                <a:close/>
                <a:moveTo>
                  <a:pt x="162" y="71"/>
                </a:moveTo>
                <a:lnTo>
                  <a:pt x="163" y="70"/>
                </a:lnTo>
                <a:lnTo>
                  <a:pt x="162" y="71"/>
                </a:lnTo>
                <a:lnTo>
                  <a:pt x="155" y="64"/>
                </a:lnTo>
                <a:lnTo>
                  <a:pt x="162" y="71"/>
                </a:lnTo>
                <a:close/>
                <a:moveTo>
                  <a:pt x="146" y="57"/>
                </a:moveTo>
                <a:lnTo>
                  <a:pt x="147" y="56"/>
                </a:lnTo>
                <a:lnTo>
                  <a:pt x="149" y="54"/>
                </a:lnTo>
                <a:lnTo>
                  <a:pt x="167" y="64"/>
                </a:lnTo>
                <a:lnTo>
                  <a:pt x="165" y="68"/>
                </a:lnTo>
                <a:lnTo>
                  <a:pt x="162" y="71"/>
                </a:lnTo>
                <a:lnTo>
                  <a:pt x="146" y="57"/>
                </a:lnTo>
                <a:close/>
                <a:moveTo>
                  <a:pt x="167" y="64"/>
                </a:moveTo>
                <a:lnTo>
                  <a:pt x="165" y="67"/>
                </a:lnTo>
                <a:lnTo>
                  <a:pt x="167" y="64"/>
                </a:lnTo>
                <a:lnTo>
                  <a:pt x="158" y="59"/>
                </a:lnTo>
                <a:lnTo>
                  <a:pt x="167" y="64"/>
                </a:lnTo>
                <a:close/>
                <a:moveTo>
                  <a:pt x="149" y="55"/>
                </a:moveTo>
                <a:lnTo>
                  <a:pt x="150" y="53"/>
                </a:lnTo>
                <a:lnTo>
                  <a:pt x="150" y="51"/>
                </a:lnTo>
                <a:lnTo>
                  <a:pt x="170" y="55"/>
                </a:lnTo>
                <a:lnTo>
                  <a:pt x="169" y="60"/>
                </a:lnTo>
                <a:lnTo>
                  <a:pt x="167" y="64"/>
                </a:lnTo>
                <a:lnTo>
                  <a:pt x="149" y="55"/>
                </a:lnTo>
                <a:close/>
                <a:moveTo>
                  <a:pt x="150" y="51"/>
                </a:moveTo>
                <a:lnTo>
                  <a:pt x="151" y="48"/>
                </a:lnTo>
                <a:lnTo>
                  <a:pt x="150" y="51"/>
                </a:lnTo>
                <a:lnTo>
                  <a:pt x="160" y="53"/>
                </a:lnTo>
                <a:lnTo>
                  <a:pt x="150" y="51"/>
                </a:lnTo>
                <a:close/>
                <a:moveTo>
                  <a:pt x="150" y="51"/>
                </a:moveTo>
                <a:lnTo>
                  <a:pt x="150" y="48"/>
                </a:lnTo>
                <a:lnTo>
                  <a:pt x="151" y="43"/>
                </a:lnTo>
                <a:lnTo>
                  <a:pt x="171" y="43"/>
                </a:lnTo>
                <a:lnTo>
                  <a:pt x="171" y="50"/>
                </a:lnTo>
                <a:lnTo>
                  <a:pt x="170" y="55"/>
                </a:lnTo>
                <a:lnTo>
                  <a:pt x="150" y="51"/>
                </a:lnTo>
                <a:close/>
                <a:moveTo>
                  <a:pt x="151" y="43"/>
                </a:moveTo>
                <a:lnTo>
                  <a:pt x="151" y="33"/>
                </a:lnTo>
                <a:lnTo>
                  <a:pt x="161" y="33"/>
                </a:lnTo>
                <a:lnTo>
                  <a:pt x="161" y="43"/>
                </a:lnTo>
                <a:lnTo>
                  <a:pt x="151" y="43"/>
                </a:lnTo>
                <a:close/>
                <a:moveTo>
                  <a:pt x="161" y="33"/>
                </a:moveTo>
                <a:lnTo>
                  <a:pt x="166" y="33"/>
                </a:lnTo>
                <a:lnTo>
                  <a:pt x="166" y="54"/>
                </a:lnTo>
                <a:lnTo>
                  <a:pt x="161" y="54"/>
                </a:lnTo>
                <a:lnTo>
                  <a:pt x="161" y="33"/>
                </a:lnTo>
                <a:close/>
                <a:moveTo>
                  <a:pt x="166" y="33"/>
                </a:moveTo>
                <a:lnTo>
                  <a:pt x="178" y="33"/>
                </a:lnTo>
                <a:lnTo>
                  <a:pt x="178" y="43"/>
                </a:lnTo>
                <a:lnTo>
                  <a:pt x="166" y="43"/>
                </a:lnTo>
                <a:lnTo>
                  <a:pt x="166" y="33"/>
                </a:lnTo>
                <a:close/>
                <a:moveTo>
                  <a:pt x="178" y="43"/>
                </a:moveTo>
                <a:lnTo>
                  <a:pt x="178" y="121"/>
                </a:lnTo>
                <a:lnTo>
                  <a:pt x="156" y="121"/>
                </a:lnTo>
                <a:lnTo>
                  <a:pt x="156" y="43"/>
                </a:lnTo>
                <a:lnTo>
                  <a:pt x="178" y="43"/>
                </a:lnTo>
                <a:close/>
                <a:moveTo>
                  <a:pt x="178" y="121"/>
                </a:moveTo>
                <a:lnTo>
                  <a:pt x="178" y="132"/>
                </a:lnTo>
                <a:lnTo>
                  <a:pt x="166" y="132"/>
                </a:lnTo>
                <a:lnTo>
                  <a:pt x="166" y="121"/>
                </a:lnTo>
                <a:lnTo>
                  <a:pt x="178" y="121"/>
                </a:lnTo>
                <a:close/>
                <a:moveTo>
                  <a:pt x="166" y="132"/>
                </a:moveTo>
                <a:lnTo>
                  <a:pt x="161" y="132"/>
                </a:lnTo>
                <a:lnTo>
                  <a:pt x="161" y="111"/>
                </a:lnTo>
                <a:lnTo>
                  <a:pt x="166" y="111"/>
                </a:lnTo>
                <a:lnTo>
                  <a:pt x="166" y="132"/>
                </a:lnTo>
                <a:close/>
                <a:moveTo>
                  <a:pt x="161" y="132"/>
                </a:moveTo>
                <a:lnTo>
                  <a:pt x="151" y="132"/>
                </a:lnTo>
                <a:lnTo>
                  <a:pt x="151" y="121"/>
                </a:lnTo>
                <a:lnTo>
                  <a:pt x="161" y="121"/>
                </a:lnTo>
                <a:lnTo>
                  <a:pt x="161" y="132"/>
                </a:lnTo>
                <a:close/>
                <a:moveTo>
                  <a:pt x="151" y="121"/>
                </a:moveTo>
                <a:lnTo>
                  <a:pt x="150" y="117"/>
                </a:lnTo>
                <a:lnTo>
                  <a:pt x="150" y="113"/>
                </a:lnTo>
                <a:lnTo>
                  <a:pt x="170" y="109"/>
                </a:lnTo>
                <a:lnTo>
                  <a:pt x="171" y="115"/>
                </a:lnTo>
                <a:lnTo>
                  <a:pt x="171" y="121"/>
                </a:lnTo>
                <a:lnTo>
                  <a:pt x="151" y="121"/>
                </a:lnTo>
                <a:close/>
                <a:moveTo>
                  <a:pt x="170" y="109"/>
                </a:moveTo>
                <a:lnTo>
                  <a:pt x="169" y="107"/>
                </a:lnTo>
                <a:lnTo>
                  <a:pt x="170" y="109"/>
                </a:lnTo>
                <a:lnTo>
                  <a:pt x="160" y="111"/>
                </a:lnTo>
                <a:lnTo>
                  <a:pt x="170" y="109"/>
                </a:lnTo>
                <a:close/>
                <a:moveTo>
                  <a:pt x="150" y="114"/>
                </a:moveTo>
                <a:lnTo>
                  <a:pt x="149" y="111"/>
                </a:lnTo>
                <a:lnTo>
                  <a:pt x="149" y="110"/>
                </a:lnTo>
                <a:lnTo>
                  <a:pt x="166" y="98"/>
                </a:lnTo>
                <a:lnTo>
                  <a:pt x="168" y="104"/>
                </a:lnTo>
                <a:lnTo>
                  <a:pt x="170" y="109"/>
                </a:lnTo>
                <a:lnTo>
                  <a:pt x="150" y="114"/>
                </a:lnTo>
                <a:close/>
                <a:moveTo>
                  <a:pt x="149" y="110"/>
                </a:moveTo>
                <a:lnTo>
                  <a:pt x="147" y="108"/>
                </a:lnTo>
                <a:lnTo>
                  <a:pt x="149" y="110"/>
                </a:lnTo>
                <a:lnTo>
                  <a:pt x="157" y="105"/>
                </a:lnTo>
                <a:lnTo>
                  <a:pt x="149" y="110"/>
                </a:lnTo>
                <a:close/>
                <a:moveTo>
                  <a:pt x="149" y="110"/>
                </a:moveTo>
                <a:lnTo>
                  <a:pt x="147" y="110"/>
                </a:lnTo>
                <a:lnTo>
                  <a:pt x="160" y="92"/>
                </a:lnTo>
                <a:lnTo>
                  <a:pt x="163" y="95"/>
                </a:lnTo>
                <a:lnTo>
                  <a:pt x="166" y="98"/>
                </a:lnTo>
                <a:lnTo>
                  <a:pt x="149" y="110"/>
                </a:lnTo>
                <a:close/>
                <a:moveTo>
                  <a:pt x="147" y="110"/>
                </a:moveTo>
                <a:lnTo>
                  <a:pt x="146" y="109"/>
                </a:lnTo>
                <a:lnTo>
                  <a:pt x="145" y="109"/>
                </a:lnTo>
                <a:lnTo>
                  <a:pt x="152" y="88"/>
                </a:lnTo>
                <a:lnTo>
                  <a:pt x="156" y="90"/>
                </a:lnTo>
                <a:lnTo>
                  <a:pt x="160" y="92"/>
                </a:lnTo>
                <a:lnTo>
                  <a:pt x="147" y="110"/>
                </a:lnTo>
                <a:close/>
                <a:moveTo>
                  <a:pt x="152" y="88"/>
                </a:moveTo>
                <a:lnTo>
                  <a:pt x="152" y="88"/>
                </a:lnTo>
                <a:lnTo>
                  <a:pt x="149" y="98"/>
                </a:lnTo>
                <a:lnTo>
                  <a:pt x="152" y="88"/>
                </a:lnTo>
                <a:close/>
                <a:moveTo>
                  <a:pt x="145" y="109"/>
                </a:moveTo>
                <a:lnTo>
                  <a:pt x="145" y="109"/>
                </a:lnTo>
                <a:lnTo>
                  <a:pt x="142" y="109"/>
                </a:lnTo>
                <a:lnTo>
                  <a:pt x="143" y="87"/>
                </a:lnTo>
                <a:lnTo>
                  <a:pt x="149" y="87"/>
                </a:lnTo>
                <a:lnTo>
                  <a:pt x="152" y="88"/>
                </a:lnTo>
                <a:lnTo>
                  <a:pt x="145" y="109"/>
                </a:lnTo>
                <a:close/>
                <a:moveTo>
                  <a:pt x="142" y="109"/>
                </a:moveTo>
                <a:lnTo>
                  <a:pt x="138" y="108"/>
                </a:lnTo>
                <a:lnTo>
                  <a:pt x="133" y="108"/>
                </a:lnTo>
                <a:lnTo>
                  <a:pt x="133" y="87"/>
                </a:lnTo>
                <a:lnTo>
                  <a:pt x="139" y="87"/>
                </a:lnTo>
                <a:lnTo>
                  <a:pt x="143" y="87"/>
                </a:lnTo>
                <a:lnTo>
                  <a:pt x="142" y="109"/>
                </a:lnTo>
                <a:close/>
                <a:moveTo>
                  <a:pt x="133" y="108"/>
                </a:moveTo>
                <a:lnTo>
                  <a:pt x="74" y="108"/>
                </a:lnTo>
                <a:lnTo>
                  <a:pt x="74" y="87"/>
                </a:lnTo>
                <a:lnTo>
                  <a:pt x="133" y="87"/>
                </a:lnTo>
                <a:lnTo>
                  <a:pt x="133" y="108"/>
                </a:lnTo>
                <a:close/>
                <a:moveTo>
                  <a:pt x="74" y="108"/>
                </a:moveTo>
                <a:lnTo>
                  <a:pt x="62" y="108"/>
                </a:lnTo>
                <a:lnTo>
                  <a:pt x="53" y="109"/>
                </a:lnTo>
                <a:lnTo>
                  <a:pt x="52" y="87"/>
                </a:lnTo>
                <a:lnTo>
                  <a:pt x="61" y="87"/>
                </a:lnTo>
                <a:lnTo>
                  <a:pt x="74" y="87"/>
                </a:lnTo>
                <a:lnTo>
                  <a:pt x="74" y="108"/>
                </a:lnTo>
                <a:close/>
                <a:moveTo>
                  <a:pt x="53" y="109"/>
                </a:moveTo>
                <a:lnTo>
                  <a:pt x="47" y="109"/>
                </a:lnTo>
                <a:lnTo>
                  <a:pt x="45" y="109"/>
                </a:lnTo>
                <a:lnTo>
                  <a:pt x="40" y="88"/>
                </a:lnTo>
                <a:lnTo>
                  <a:pt x="45" y="88"/>
                </a:lnTo>
                <a:lnTo>
                  <a:pt x="52" y="87"/>
                </a:lnTo>
                <a:lnTo>
                  <a:pt x="53" y="109"/>
                </a:lnTo>
                <a:close/>
                <a:moveTo>
                  <a:pt x="45" y="109"/>
                </a:moveTo>
                <a:lnTo>
                  <a:pt x="44" y="109"/>
                </a:lnTo>
                <a:lnTo>
                  <a:pt x="42" y="98"/>
                </a:lnTo>
                <a:lnTo>
                  <a:pt x="45" y="109"/>
                </a:lnTo>
                <a:close/>
                <a:moveTo>
                  <a:pt x="44" y="109"/>
                </a:moveTo>
                <a:lnTo>
                  <a:pt x="44" y="109"/>
                </a:lnTo>
                <a:lnTo>
                  <a:pt x="43" y="110"/>
                </a:lnTo>
                <a:lnTo>
                  <a:pt x="32" y="91"/>
                </a:lnTo>
                <a:lnTo>
                  <a:pt x="36" y="89"/>
                </a:lnTo>
                <a:lnTo>
                  <a:pt x="40" y="88"/>
                </a:lnTo>
                <a:lnTo>
                  <a:pt x="44" y="109"/>
                </a:lnTo>
                <a:close/>
                <a:moveTo>
                  <a:pt x="43" y="110"/>
                </a:moveTo>
                <a:lnTo>
                  <a:pt x="47" y="107"/>
                </a:lnTo>
                <a:lnTo>
                  <a:pt x="43" y="110"/>
                </a:lnTo>
                <a:lnTo>
                  <a:pt x="37" y="100"/>
                </a:lnTo>
                <a:lnTo>
                  <a:pt x="43" y="110"/>
                </a:lnTo>
                <a:close/>
                <a:moveTo>
                  <a:pt x="43" y="110"/>
                </a:moveTo>
                <a:lnTo>
                  <a:pt x="43" y="109"/>
                </a:lnTo>
                <a:lnTo>
                  <a:pt x="26" y="96"/>
                </a:lnTo>
                <a:lnTo>
                  <a:pt x="29" y="93"/>
                </a:lnTo>
                <a:lnTo>
                  <a:pt x="32" y="91"/>
                </a:lnTo>
                <a:lnTo>
                  <a:pt x="43" y="110"/>
                </a:lnTo>
                <a:close/>
                <a:moveTo>
                  <a:pt x="43" y="109"/>
                </a:moveTo>
                <a:lnTo>
                  <a:pt x="43" y="109"/>
                </a:lnTo>
                <a:lnTo>
                  <a:pt x="23" y="103"/>
                </a:lnTo>
                <a:lnTo>
                  <a:pt x="24" y="99"/>
                </a:lnTo>
                <a:lnTo>
                  <a:pt x="26" y="96"/>
                </a:lnTo>
                <a:lnTo>
                  <a:pt x="43" y="109"/>
                </a:lnTo>
                <a:close/>
                <a:moveTo>
                  <a:pt x="23" y="103"/>
                </a:moveTo>
                <a:lnTo>
                  <a:pt x="20" y="112"/>
                </a:lnTo>
                <a:lnTo>
                  <a:pt x="23" y="103"/>
                </a:lnTo>
                <a:lnTo>
                  <a:pt x="33" y="106"/>
                </a:lnTo>
                <a:lnTo>
                  <a:pt x="23" y="103"/>
                </a:lnTo>
                <a:close/>
                <a:moveTo>
                  <a:pt x="43" y="109"/>
                </a:moveTo>
                <a:lnTo>
                  <a:pt x="43" y="110"/>
                </a:lnTo>
                <a:lnTo>
                  <a:pt x="22" y="110"/>
                </a:lnTo>
                <a:lnTo>
                  <a:pt x="22" y="106"/>
                </a:lnTo>
                <a:lnTo>
                  <a:pt x="23" y="103"/>
                </a:lnTo>
                <a:lnTo>
                  <a:pt x="43" y="109"/>
                </a:lnTo>
                <a:close/>
                <a:moveTo>
                  <a:pt x="43" y="110"/>
                </a:moveTo>
                <a:lnTo>
                  <a:pt x="43" y="111"/>
                </a:lnTo>
                <a:lnTo>
                  <a:pt x="44" y="113"/>
                </a:lnTo>
                <a:lnTo>
                  <a:pt x="23" y="117"/>
                </a:lnTo>
                <a:lnTo>
                  <a:pt x="22" y="114"/>
                </a:lnTo>
                <a:lnTo>
                  <a:pt x="22" y="110"/>
                </a:lnTo>
                <a:lnTo>
                  <a:pt x="43" y="110"/>
                </a:lnTo>
                <a:close/>
                <a:moveTo>
                  <a:pt x="44" y="113"/>
                </a:moveTo>
                <a:lnTo>
                  <a:pt x="43" y="110"/>
                </a:lnTo>
                <a:lnTo>
                  <a:pt x="44" y="113"/>
                </a:lnTo>
                <a:lnTo>
                  <a:pt x="33" y="115"/>
                </a:lnTo>
                <a:lnTo>
                  <a:pt x="44" y="113"/>
                </a:lnTo>
                <a:close/>
                <a:moveTo>
                  <a:pt x="44" y="113"/>
                </a:moveTo>
                <a:lnTo>
                  <a:pt x="44" y="115"/>
                </a:lnTo>
                <a:lnTo>
                  <a:pt x="45" y="118"/>
                </a:lnTo>
                <a:lnTo>
                  <a:pt x="25" y="125"/>
                </a:lnTo>
                <a:lnTo>
                  <a:pt x="24" y="121"/>
                </a:lnTo>
                <a:lnTo>
                  <a:pt x="23" y="117"/>
                </a:lnTo>
                <a:lnTo>
                  <a:pt x="44" y="113"/>
                </a:lnTo>
                <a:close/>
                <a:moveTo>
                  <a:pt x="45" y="118"/>
                </a:moveTo>
                <a:lnTo>
                  <a:pt x="49" y="128"/>
                </a:lnTo>
                <a:lnTo>
                  <a:pt x="37" y="132"/>
                </a:lnTo>
                <a:lnTo>
                  <a:pt x="34" y="121"/>
                </a:lnTo>
                <a:lnTo>
                  <a:pt x="45" y="118"/>
                </a:lnTo>
                <a:close/>
                <a:moveTo>
                  <a:pt x="37" y="132"/>
                </a:moveTo>
                <a:lnTo>
                  <a:pt x="31" y="134"/>
                </a:lnTo>
                <a:lnTo>
                  <a:pt x="26" y="113"/>
                </a:lnTo>
                <a:lnTo>
                  <a:pt x="32" y="111"/>
                </a:lnTo>
                <a:lnTo>
                  <a:pt x="37" y="132"/>
                </a:lnTo>
                <a:close/>
                <a:moveTo>
                  <a:pt x="31" y="134"/>
                </a:moveTo>
                <a:lnTo>
                  <a:pt x="23" y="136"/>
                </a:lnTo>
                <a:lnTo>
                  <a:pt x="19" y="127"/>
                </a:lnTo>
                <a:lnTo>
                  <a:pt x="29" y="123"/>
                </a:lnTo>
                <a:lnTo>
                  <a:pt x="31" y="134"/>
                </a:lnTo>
                <a:close/>
                <a:moveTo>
                  <a:pt x="19" y="127"/>
                </a:moveTo>
                <a:lnTo>
                  <a:pt x="0" y="81"/>
                </a:lnTo>
                <a:lnTo>
                  <a:pt x="20" y="73"/>
                </a:lnTo>
                <a:lnTo>
                  <a:pt x="39" y="119"/>
                </a:lnTo>
                <a:lnTo>
                  <a:pt x="19" y="127"/>
                </a:lnTo>
                <a:close/>
                <a:moveTo>
                  <a:pt x="0" y="81"/>
                </a:moveTo>
                <a:lnTo>
                  <a:pt x="0" y="79"/>
                </a:lnTo>
                <a:lnTo>
                  <a:pt x="0" y="77"/>
                </a:lnTo>
                <a:lnTo>
                  <a:pt x="10" y="77"/>
                </a:lnTo>
                <a:lnTo>
                  <a:pt x="0" y="81"/>
                </a:lnTo>
                <a:close/>
                <a:moveTo>
                  <a:pt x="0" y="77"/>
                </a:moveTo>
                <a:lnTo>
                  <a:pt x="0" y="70"/>
                </a:lnTo>
                <a:lnTo>
                  <a:pt x="21" y="70"/>
                </a:lnTo>
                <a:lnTo>
                  <a:pt x="21" y="77"/>
                </a:lnTo>
                <a:lnTo>
                  <a:pt x="0" y="77"/>
                </a:lnTo>
                <a:close/>
                <a:moveTo>
                  <a:pt x="0" y="70"/>
                </a:moveTo>
                <a:lnTo>
                  <a:pt x="0" y="60"/>
                </a:lnTo>
                <a:lnTo>
                  <a:pt x="10" y="60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33" name="Freeform 141"/>
          <p:cNvSpPr>
            <a:spLocks noEditPoints="1"/>
          </p:cNvSpPr>
          <p:nvPr/>
        </p:nvSpPr>
        <p:spPr bwMode="auto">
          <a:xfrm>
            <a:off x="95250" y="2016125"/>
            <a:ext cx="136525" cy="101600"/>
          </a:xfrm>
          <a:custGeom>
            <a:avLst/>
            <a:gdLst>
              <a:gd name="T0" fmla="*/ 170 w 258"/>
              <a:gd name="T1" fmla="*/ 119 h 194"/>
              <a:gd name="T2" fmla="*/ 134 w 258"/>
              <a:gd name="T3" fmla="*/ 81 h 194"/>
              <a:gd name="T4" fmla="*/ 107 w 258"/>
              <a:gd name="T5" fmla="*/ 83 h 194"/>
              <a:gd name="T6" fmla="*/ 107 w 258"/>
              <a:gd name="T7" fmla="*/ 83 h 194"/>
              <a:gd name="T8" fmla="*/ 113 w 258"/>
              <a:gd name="T9" fmla="*/ 63 h 194"/>
              <a:gd name="T10" fmla="*/ 110 w 258"/>
              <a:gd name="T11" fmla="*/ 83 h 194"/>
              <a:gd name="T12" fmla="*/ 95 w 258"/>
              <a:gd name="T13" fmla="*/ 68 h 194"/>
              <a:gd name="T14" fmla="*/ 110 w 258"/>
              <a:gd name="T15" fmla="*/ 85 h 194"/>
              <a:gd name="T16" fmla="*/ 100 w 258"/>
              <a:gd name="T17" fmla="*/ 95 h 194"/>
              <a:gd name="T18" fmla="*/ 84 w 258"/>
              <a:gd name="T19" fmla="*/ 84 h 194"/>
              <a:gd name="T20" fmla="*/ 95 w 258"/>
              <a:gd name="T21" fmla="*/ 8 h 194"/>
              <a:gd name="T22" fmla="*/ 110 w 258"/>
              <a:gd name="T23" fmla="*/ 18 h 194"/>
              <a:gd name="T24" fmla="*/ 95 w 258"/>
              <a:gd name="T25" fmla="*/ 45 h 194"/>
              <a:gd name="T26" fmla="*/ 115 w 258"/>
              <a:gd name="T27" fmla="*/ 40 h 194"/>
              <a:gd name="T28" fmla="*/ 105 w 258"/>
              <a:gd name="T29" fmla="*/ 62 h 194"/>
              <a:gd name="T30" fmla="*/ 145 w 258"/>
              <a:gd name="T31" fmla="*/ 107 h 194"/>
              <a:gd name="T32" fmla="*/ 210 w 258"/>
              <a:gd name="T33" fmla="*/ 69 h 194"/>
              <a:gd name="T34" fmla="*/ 213 w 258"/>
              <a:gd name="T35" fmla="*/ 39 h 194"/>
              <a:gd name="T36" fmla="*/ 226 w 258"/>
              <a:gd name="T37" fmla="*/ 56 h 194"/>
              <a:gd name="T38" fmla="*/ 244 w 258"/>
              <a:gd name="T39" fmla="*/ 37 h 194"/>
              <a:gd name="T40" fmla="*/ 229 w 258"/>
              <a:gd name="T41" fmla="*/ 23 h 194"/>
              <a:gd name="T42" fmla="*/ 230 w 258"/>
              <a:gd name="T43" fmla="*/ 21 h 194"/>
              <a:gd name="T44" fmla="*/ 231 w 258"/>
              <a:gd name="T45" fmla="*/ 10 h 194"/>
              <a:gd name="T46" fmla="*/ 241 w 258"/>
              <a:gd name="T47" fmla="*/ 0 h 194"/>
              <a:gd name="T48" fmla="*/ 258 w 258"/>
              <a:gd name="T49" fmla="*/ 10 h 194"/>
              <a:gd name="T50" fmla="*/ 246 w 258"/>
              <a:gd name="T51" fmla="*/ 95 h 194"/>
              <a:gd name="T52" fmla="*/ 231 w 258"/>
              <a:gd name="T53" fmla="*/ 85 h 194"/>
              <a:gd name="T54" fmla="*/ 240 w 258"/>
              <a:gd name="T55" fmla="*/ 79 h 194"/>
              <a:gd name="T56" fmla="*/ 248 w 258"/>
              <a:gd name="T57" fmla="*/ 71 h 194"/>
              <a:gd name="T58" fmla="*/ 231 w 258"/>
              <a:gd name="T59" fmla="*/ 82 h 194"/>
              <a:gd name="T60" fmla="*/ 238 w 258"/>
              <a:gd name="T61" fmla="*/ 63 h 194"/>
              <a:gd name="T62" fmla="*/ 234 w 258"/>
              <a:gd name="T63" fmla="*/ 63 h 194"/>
              <a:gd name="T64" fmla="*/ 215 w 258"/>
              <a:gd name="T65" fmla="*/ 71 h 194"/>
              <a:gd name="T66" fmla="*/ 162 w 258"/>
              <a:gd name="T67" fmla="*/ 138 h 194"/>
              <a:gd name="T68" fmla="*/ 226 w 258"/>
              <a:gd name="T69" fmla="*/ 115 h 194"/>
              <a:gd name="T70" fmla="*/ 227 w 258"/>
              <a:gd name="T71" fmla="*/ 115 h 194"/>
              <a:gd name="T72" fmla="*/ 230 w 258"/>
              <a:gd name="T73" fmla="*/ 114 h 194"/>
              <a:gd name="T74" fmla="*/ 230 w 258"/>
              <a:gd name="T75" fmla="*/ 114 h 194"/>
              <a:gd name="T76" fmla="*/ 251 w 258"/>
              <a:gd name="T77" fmla="*/ 102 h 194"/>
              <a:gd name="T78" fmla="*/ 246 w 258"/>
              <a:gd name="T79" fmla="*/ 91 h 194"/>
              <a:gd name="T80" fmla="*/ 258 w 258"/>
              <a:gd name="T81" fmla="*/ 179 h 194"/>
              <a:gd name="T82" fmla="*/ 241 w 258"/>
              <a:gd name="T83" fmla="*/ 190 h 194"/>
              <a:gd name="T84" fmla="*/ 230 w 258"/>
              <a:gd name="T85" fmla="*/ 175 h 194"/>
              <a:gd name="T86" fmla="*/ 230 w 258"/>
              <a:gd name="T87" fmla="*/ 171 h 194"/>
              <a:gd name="T88" fmla="*/ 247 w 258"/>
              <a:gd name="T89" fmla="*/ 157 h 194"/>
              <a:gd name="T90" fmla="*/ 229 w 258"/>
              <a:gd name="T91" fmla="*/ 167 h 194"/>
              <a:gd name="T92" fmla="*/ 233 w 258"/>
              <a:gd name="T93" fmla="*/ 156 h 194"/>
              <a:gd name="T94" fmla="*/ 219 w 258"/>
              <a:gd name="T95" fmla="*/ 165 h 194"/>
              <a:gd name="T96" fmla="*/ 213 w 258"/>
              <a:gd name="T97" fmla="*/ 165 h 194"/>
              <a:gd name="T98" fmla="*/ 45 w 258"/>
              <a:gd name="T99" fmla="*/ 166 h 194"/>
              <a:gd name="T100" fmla="*/ 45 w 258"/>
              <a:gd name="T101" fmla="*/ 166 h 194"/>
              <a:gd name="T102" fmla="*/ 38 w 258"/>
              <a:gd name="T103" fmla="*/ 156 h 194"/>
              <a:gd name="T104" fmla="*/ 26 w 258"/>
              <a:gd name="T105" fmla="*/ 153 h 194"/>
              <a:gd name="T106" fmla="*/ 43 w 258"/>
              <a:gd name="T107" fmla="*/ 166 h 194"/>
              <a:gd name="T108" fmla="*/ 44 w 258"/>
              <a:gd name="T109" fmla="*/ 168 h 194"/>
              <a:gd name="T110" fmla="*/ 44 w 258"/>
              <a:gd name="T111" fmla="*/ 168 h 194"/>
              <a:gd name="T112" fmla="*/ 36 w 258"/>
              <a:gd name="T113" fmla="*/ 176 h 194"/>
              <a:gd name="T114" fmla="*/ 29 w 258"/>
              <a:gd name="T115" fmla="*/ 179 h 194"/>
              <a:gd name="T116" fmla="*/ 11 w 258"/>
              <a:gd name="T117" fmla="*/ 135 h 194"/>
              <a:gd name="T118" fmla="*/ 11 w 258"/>
              <a:gd name="T119" fmla="*/ 126 h 1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58"/>
              <a:gd name="T181" fmla="*/ 0 h 194"/>
              <a:gd name="T182" fmla="*/ 258 w 258"/>
              <a:gd name="T183" fmla="*/ 194 h 1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58" h="194">
                <a:moveTo>
                  <a:pt x="11" y="116"/>
                </a:moveTo>
                <a:lnTo>
                  <a:pt x="162" y="116"/>
                </a:lnTo>
                <a:lnTo>
                  <a:pt x="162" y="138"/>
                </a:lnTo>
                <a:lnTo>
                  <a:pt x="11" y="138"/>
                </a:lnTo>
                <a:lnTo>
                  <a:pt x="11" y="116"/>
                </a:lnTo>
                <a:close/>
                <a:moveTo>
                  <a:pt x="170" y="119"/>
                </a:moveTo>
                <a:lnTo>
                  <a:pt x="186" y="138"/>
                </a:lnTo>
                <a:lnTo>
                  <a:pt x="162" y="138"/>
                </a:lnTo>
                <a:lnTo>
                  <a:pt x="162" y="126"/>
                </a:lnTo>
                <a:lnTo>
                  <a:pt x="170" y="119"/>
                </a:lnTo>
                <a:close/>
                <a:moveTo>
                  <a:pt x="154" y="134"/>
                </a:moveTo>
                <a:lnTo>
                  <a:pt x="119" y="95"/>
                </a:lnTo>
                <a:lnTo>
                  <a:pt x="135" y="81"/>
                </a:lnTo>
                <a:lnTo>
                  <a:pt x="170" y="119"/>
                </a:lnTo>
                <a:lnTo>
                  <a:pt x="154" y="134"/>
                </a:lnTo>
                <a:close/>
                <a:moveTo>
                  <a:pt x="134" y="81"/>
                </a:moveTo>
                <a:lnTo>
                  <a:pt x="145" y="93"/>
                </a:lnTo>
                <a:lnTo>
                  <a:pt x="135" y="81"/>
                </a:lnTo>
                <a:lnTo>
                  <a:pt x="127" y="88"/>
                </a:lnTo>
                <a:lnTo>
                  <a:pt x="134" y="81"/>
                </a:lnTo>
                <a:close/>
                <a:moveTo>
                  <a:pt x="119" y="95"/>
                </a:moveTo>
                <a:lnTo>
                  <a:pt x="110" y="87"/>
                </a:lnTo>
                <a:lnTo>
                  <a:pt x="107" y="83"/>
                </a:lnTo>
                <a:lnTo>
                  <a:pt x="119" y="65"/>
                </a:lnTo>
                <a:lnTo>
                  <a:pt x="125" y="70"/>
                </a:lnTo>
                <a:lnTo>
                  <a:pt x="134" y="81"/>
                </a:lnTo>
                <a:lnTo>
                  <a:pt x="119" y="95"/>
                </a:lnTo>
                <a:close/>
                <a:moveTo>
                  <a:pt x="107" y="83"/>
                </a:moveTo>
                <a:lnTo>
                  <a:pt x="109" y="84"/>
                </a:lnTo>
                <a:lnTo>
                  <a:pt x="107" y="83"/>
                </a:lnTo>
                <a:lnTo>
                  <a:pt x="112" y="73"/>
                </a:lnTo>
                <a:lnTo>
                  <a:pt x="107" y="83"/>
                </a:lnTo>
                <a:close/>
                <a:moveTo>
                  <a:pt x="107" y="83"/>
                </a:moveTo>
                <a:lnTo>
                  <a:pt x="107" y="83"/>
                </a:lnTo>
                <a:lnTo>
                  <a:pt x="113" y="63"/>
                </a:lnTo>
                <a:lnTo>
                  <a:pt x="116" y="64"/>
                </a:lnTo>
                <a:lnTo>
                  <a:pt x="119" y="65"/>
                </a:lnTo>
                <a:lnTo>
                  <a:pt x="107" y="83"/>
                </a:lnTo>
                <a:close/>
                <a:moveTo>
                  <a:pt x="107" y="83"/>
                </a:moveTo>
                <a:lnTo>
                  <a:pt x="105" y="82"/>
                </a:lnTo>
                <a:lnTo>
                  <a:pt x="107" y="83"/>
                </a:lnTo>
                <a:lnTo>
                  <a:pt x="110" y="72"/>
                </a:lnTo>
                <a:lnTo>
                  <a:pt x="107" y="83"/>
                </a:lnTo>
                <a:close/>
                <a:moveTo>
                  <a:pt x="107" y="83"/>
                </a:moveTo>
                <a:lnTo>
                  <a:pt x="108" y="83"/>
                </a:lnTo>
                <a:lnTo>
                  <a:pt x="108" y="62"/>
                </a:lnTo>
                <a:lnTo>
                  <a:pt x="111" y="62"/>
                </a:lnTo>
                <a:lnTo>
                  <a:pt x="113" y="63"/>
                </a:lnTo>
                <a:lnTo>
                  <a:pt x="107" y="83"/>
                </a:lnTo>
                <a:close/>
                <a:moveTo>
                  <a:pt x="108" y="83"/>
                </a:moveTo>
                <a:lnTo>
                  <a:pt x="109" y="83"/>
                </a:lnTo>
                <a:lnTo>
                  <a:pt x="110" y="83"/>
                </a:lnTo>
                <a:lnTo>
                  <a:pt x="101" y="63"/>
                </a:lnTo>
                <a:lnTo>
                  <a:pt x="105" y="62"/>
                </a:lnTo>
                <a:lnTo>
                  <a:pt x="108" y="62"/>
                </a:lnTo>
                <a:lnTo>
                  <a:pt x="108" y="83"/>
                </a:lnTo>
                <a:close/>
                <a:moveTo>
                  <a:pt x="110" y="83"/>
                </a:moveTo>
                <a:lnTo>
                  <a:pt x="110" y="83"/>
                </a:lnTo>
                <a:lnTo>
                  <a:pt x="95" y="68"/>
                </a:lnTo>
                <a:lnTo>
                  <a:pt x="98" y="65"/>
                </a:lnTo>
                <a:lnTo>
                  <a:pt x="101" y="63"/>
                </a:lnTo>
                <a:lnTo>
                  <a:pt x="110" y="83"/>
                </a:lnTo>
                <a:close/>
                <a:moveTo>
                  <a:pt x="95" y="68"/>
                </a:moveTo>
                <a:lnTo>
                  <a:pt x="95" y="69"/>
                </a:lnTo>
                <a:lnTo>
                  <a:pt x="95" y="68"/>
                </a:lnTo>
                <a:lnTo>
                  <a:pt x="103" y="75"/>
                </a:lnTo>
                <a:lnTo>
                  <a:pt x="95" y="68"/>
                </a:lnTo>
                <a:close/>
                <a:moveTo>
                  <a:pt x="111" y="82"/>
                </a:moveTo>
                <a:lnTo>
                  <a:pt x="111" y="82"/>
                </a:lnTo>
                <a:lnTo>
                  <a:pt x="90" y="75"/>
                </a:lnTo>
                <a:lnTo>
                  <a:pt x="93" y="71"/>
                </a:lnTo>
                <a:lnTo>
                  <a:pt x="95" y="68"/>
                </a:lnTo>
                <a:lnTo>
                  <a:pt x="111" y="82"/>
                </a:lnTo>
                <a:close/>
                <a:moveTo>
                  <a:pt x="111" y="82"/>
                </a:moveTo>
                <a:lnTo>
                  <a:pt x="111" y="83"/>
                </a:lnTo>
                <a:lnTo>
                  <a:pt x="110" y="85"/>
                </a:lnTo>
                <a:lnTo>
                  <a:pt x="89" y="84"/>
                </a:lnTo>
                <a:lnTo>
                  <a:pt x="89" y="80"/>
                </a:lnTo>
                <a:lnTo>
                  <a:pt x="90" y="75"/>
                </a:lnTo>
                <a:lnTo>
                  <a:pt x="111" y="82"/>
                </a:lnTo>
                <a:close/>
                <a:moveTo>
                  <a:pt x="110" y="85"/>
                </a:moveTo>
                <a:lnTo>
                  <a:pt x="110" y="95"/>
                </a:lnTo>
                <a:lnTo>
                  <a:pt x="100" y="95"/>
                </a:lnTo>
                <a:lnTo>
                  <a:pt x="100" y="84"/>
                </a:lnTo>
                <a:lnTo>
                  <a:pt x="110" y="85"/>
                </a:lnTo>
                <a:close/>
                <a:moveTo>
                  <a:pt x="100" y="95"/>
                </a:moveTo>
                <a:lnTo>
                  <a:pt x="95" y="95"/>
                </a:lnTo>
                <a:lnTo>
                  <a:pt x="95" y="73"/>
                </a:lnTo>
                <a:lnTo>
                  <a:pt x="100" y="73"/>
                </a:lnTo>
                <a:lnTo>
                  <a:pt x="100" y="95"/>
                </a:lnTo>
                <a:close/>
                <a:moveTo>
                  <a:pt x="95" y="95"/>
                </a:moveTo>
                <a:lnTo>
                  <a:pt x="84" y="95"/>
                </a:lnTo>
                <a:lnTo>
                  <a:pt x="84" y="84"/>
                </a:lnTo>
                <a:lnTo>
                  <a:pt x="95" y="84"/>
                </a:lnTo>
                <a:lnTo>
                  <a:pt x="95" y="95"/>
                </a:lnTo>
                <a:close/>
                <a:moveTo>
                  <a:pt x="84" y="84"/>
                </a:moveTo>
                <a:lnTo>
                  <a:pt x="84" y="18"/>
                </a:lnTo>
                <a:lnTo>
                  <a:pt x="105" y="18"/>
                </a:lnTo>
                <a:lnTo>
                  <a:pt x="105" y="84"/>
                </a:lnTo>
                <a:lnTo>
                  <a:pt x="84" y="84"/>
                </a:lnTo>
                <a:close/>
                <a:moveTo>
                  <a:pt x="84" y="18"/>
                </a:moveTo>
                <a:lnTo>
                  <a:pt x="84" y="8"/>
                </a:lnTo>
                <a:lnTo>
                  <a:pt x="95" y="8"/>
                </a:lnTo>
                <a:lnTo>
                  <a:pt x="95" y="18"/>
                </a:lnTo>
                <a:lnTo>
                  <a:pt x="84" y="18"/>
                </a:lnTo>
                <a:close/>
                <a:moveTo>
                  <a:pt x="95" y="8"/>
                </a:moveTo>
                <a:lnTo>
                  <a:pt x="100" y="8"/>
                </a:lnTo>
                <a:lnTo>
                  <a:pt x="100" y="29"/>
                </a:lnTo>
                <a:lnTo>
                  <a:pt x="95" y="29"/>
                </a:lnTo>
                <a:lnTo>
                  <a:pt x="95" y="8"/>
                </a:lnTo>
                <a:close/>
                <a:moveTo>
                  <a:pt x="100" y="8"/>
                </a:moveTo>
                <a:lnTo>
                  <a:pt x="110" y="8"/>
                </a:lnTo>
                <a:lnTo>
                  <a:pt x="110" y="18"/>
                </a:lnTo>
                <a:lnTo>
                  <a:pt x="100" y="18"/>
                </a:lnTo>
                <a:lnTo>
                  <a:pt x="100" y="8"/>
                </a:lnTo>
                <a:close/>
                <a:moveTo>
                  <a:pt x="110" y="18"/>
                </a:moveTo>
                <a:lnTo>
                  <a:pt x="111" y="24"/>
                </a:lnTo>
                <a:lnTo>
                  <a:pt x="111" y="29"/>
                </a:lnTo>
                <a:lnTo>
                  <a:pt x="90" y="33"/>
                </a:lnTo>
                <a:lnTo>
                  <a:pt x="89" y="26"/>
                </a:lnTo>
                <a:lnTo>
                  <a:pt x="89" y="18"/>
                </a:lnTo>
                <a:lnTo>
                  <a:pt x="110" y="18"/>
                </a:lnTo>
                <a:close/>
                <a:moveTo>
                  <a:pt x="111" y="29"/>
                </a:moveTo>
                <a:lnTo>
                  <a:pt x="112" y="33"/>
                </a:lnTo>
                <a:lnTo>
                  <a:pt x="114" y="37"/>
                </a:lnTo>
                <a:lnTo>
                  <a:pt x="95" y="45"/>
                </a:lnTo>
                <a:lnTo>
                  <a:pt x="93" y="39"/>
                </a:lnTo>
                <a:lnTo>
                  <a:pt x="90" y="33"/>
                </a:lnTo>
                <a:lnTo>
                  <a:pt x="111" y="29"/>
                </a:lnTo>
                <a:close/>
                <a:moveTo>
                  <a:pt x="114" y="37"/>
                </a:moveTo>
                <a:lnTo>
                  <a:pt x="116" y="41"/>
                </a:lnTo>
                <a:lnTo>
                  <a:pt x="114" y="37"/>
                </a:lnTo>
                <a:lnTo>
                  <a:pt x="104" y="41"/>
                </a:lnTo>
                <a:lnTo>
                  <a:pt x="114" y="37"/>
                </a:lnTo>
                <a:close/>
                <a:moveTo>
                  <a:pt x="114" y="37"/>
                </a:moveTo>
                <a:lnTo>
                  <a:pt x="115" y="40"/>
                </a:lnTo>
                <a:lnTo>
                  <a:pt x="119" y="44"/>
                </a:lnTo>
                <a:lnTo>
                  <a:pt x="101" y="57"/>
                </a:lnTo>
                <a:lnTo>
                  <a:pt x="97" y="51"/>
                </a:lnTo>
                <a:lnTo>
                  <a:pt x="95" y="45"/>
                </a:lnTo>
                <a:lnTo>
                  <a:pt x="114" y="37"/>
                </a:lnTo>
                <a:close/>
                <a:moveTo>
                  <a:pt x="119" y="44"/>
                </a:moveTo>
                <a:lnTo>
                  <a:pt x="122" y="48"/>
                </a:lnTo>
                <a:lnTo>
                  <a:pt x="126" y="54"/>
                </a:lnTo>
                <a:lnTo>
                  <a:pt x="110" y="68"/>
                </a:lnTo>
                <a:lnTo>
                  <a:pt x="105" y="62"/>
                </a:lnTo>
                <a:lnTo>
                  <a:pt x="101" y="57"/>
                </a:lnTo>
                <a:lnTo>
                  <a:pt x="119" y="44"/>
                </a:lnTo>
                <a:close/>
                <a:moveTo>
                  <a:pt x="110" y="68"/>
                </a:moveTo>
                <a:lnTo>
                  <a:pt x="105" y="63"/>
                </a:lnTo>
                <a:lnTo>
                  <a:pt x="110" y="68"/>
                </a:lnTo>
                <a:lnTo>
                  <a:pt x="117" y="61"/>
                </a:lnTo>
                <a:lnTo>
                  <a:pt x="110" y="68"/>
                </a:lnTo>
                <a:close/>
                <a:moveTo>
                  <a:pt x="126" y="54"/>
                </a:moveTo>
                <a:lnTo>
                  <a:pt x="161" y="92"/>
                </a:lnTo>
                <a:lnTo>
                  <a:pt x="145" y="107"/>
                </a:lnTo>
                <a:lnTo>
                  <a:pt x="110" y="68"/>
                </a:lnTo>
                <a:lnTo>
                  <a:pt x="126" y="54"/>
                </a:lnTo>
                <a:close/>
                <a:moveTo>
                  <a:pt x="160" y="108"/>
                </a:moveTo>
                <a:lnTo>
                  <a:pt x="153" y="114"/>
                </a:lnTo>
                <a:lnTo>
                  <a:pt x="145" y="107"/>
                </a:lnTo>
                <a:lnTo>
                  <a:pt x="154" y="99"/>
                </a:lnTo>
                <a:lnTo>
                  <a:pt x="160" y="108"/>
                </a:lnTo>
                <a:close/>
                <a:moveTo>
                  <a:pt x="148" y="91"/>
                </a:moveTo>
                <a:lnTo>
                  <a:pt x="196" y="53"/>
                </a:lnTo>
                <a:lnTo>
                  <a:pt x="210" y="69"/>
                </a:lnTo>
                <a:lnTo>
                  <a:pt x="160" y="108"/>
                </a:lnTo>
                <a:lnTo>
                  <a:pt x="148" y="91"/>
                </a:lnTo>
                <a:close/>
                <a:moveTo>
                  <a:pt x="210" y="69"/>
                </a:moveTo>
                <a:lnTo>
                  <a:pt x="202" y="75"/>
                </a:lnTo>
                <a:lnTo>
                  <a:pt x="210" y="69"/>
                </a:lnTo>
                <a:lnTo>
                  <a:pt x="203" y="61"/>
                </a:lnTo>
                <a:lnTo>
                  <a:pt x="210" y="69"/>
                </a:lnTo>
                <a:close/>
                <a:moveTo>
                  <a:pt x="196" y="53"/>
                </a:moveTo>
                <a:lnTo>
                  <a:pt x="206" y="45"/>
                </a:lnTo>
                <a:lnTo>
                  <a:pt x="213" y="39"/>
                </a:lnTo>
                <a:lnTo>
                  <a:pt x="226" y="56"/>
                </a:lnTo>
                <a:lnTo>
                  <a:pt x="219" y="61"/>
                </a:lnTo>
                <a:lnTo>
                  <a:pt x="210" y="69"/>
                </a:lnTo>
                <a:lnTo>
                  <a:pt x="196" y="53"/>
                </a:lnTo>
                <a:close/>
                <a:moveTo>
                  <a:pt x="213" y="39"/>
                </a:moveTo>
                <a:lnTo>
                  <a:pt x="218" y="34"/>
                </a:lnTo>
                <a:lnTo>
                  <a:pt x="221" y="31"/>
                </a:lnTo>
                <a:lnTo>
                  <a:pt x="237" y="46"/>
                </a:lnTo>
                <a:lnTo>
                  <a:pt x="233" y="51"/>
                </a:lnTo>
                <a:lnTo>
                  <a:pt x="226" y="56"/>
                </a:lnTo>
                <a:lnTo>
                  <a:pt x="213" y="39"/>
                </a:lnTo>
                <a:close/>
                <a:moveTo>
                  <a:pt x="237" y="46"/>
                </a:moveTo>
                <a:lnTo>
                  <a:pt x="237" y="45"/>
                </a:lnTo>
                <a:lnTo>
                  <a:pt x="237" y="46"/>
                </a:lnTo>
                <a:lnTo>
                  <a:pt x="229" y="39"/>
                </a:lnTo>
                <a:lnTo>
                  <a:pt x="237" y="46"/>
                </a:lnTo>
                <a:close/>
                <a:moveTo>
                  <a:pt x="221" y="31"/>
                </a:moveTo>
                <a:lnTo>
                  <a:pt x="224" y="28"/>
                </a:lnTo>
                <a:lnTo>
                  <a:pt x="226" y="25"/>
                </a:lnTo>
                <a:lnTo>
                  <a:pt x="244" y="37"/>
                </a:lnTo>
                <a:lnTo>
                  <a:pt x="241" y="41"/>
                </a:lnTo>
                <a:lnTo>
                  <a:pt x="237" y="46"/>
                </a:lnTo>
                <a:lnTo>
                  <a:pt x="221" y="31"/>
                </a:lnTo>
                <a:close/>
                <a:moveTo>
                  <a:pt x="244" y="37"/>
                </a:moveTo>
                <a:lnTo>
                  <a:pt x="236" y="49"/>
                </a:lnTo>
                <a:lnTo>
                  <a:pt x="244" y="37"/>
                </a:lnTo>
                <a:lnTo>
                  <a:pt x="236" y="31"/>
                </a:lnTo>
                <a:lnTo>
                  <a:pt x="244" y="37"/>
                </a:lnTo>
                <a:close/>
                <a:moveTo>
                  <a:pt x="226" y="25"/>
                </a:moveTo>
                <a:lnTo>
                  <a:pt x="229" y="23"/>
                </a:lnTo>
                <a:lnTo>
                  <a:pt x="230" y="21"/>
                </a:lnTo>
                <a:lnTo>
                  <a:pt x="249" y="29"/>
                </a:lnTo>
                <a:lnTo>
                  <a:pt x="247" y="33"/>
                </a:lnTo>
                <a:lnTo>
                  <a:pt x="244" y="37"/>
                </a:lnTo>
                <a:lnTo>
                  <a:pt x="226" y="25"/>
                </a:lnTo>
                <a:close/>
                <a:moveTo>
                  <a:pt x="230" y="21"/>
                </a:moveTo>
                <a:lnTo>
                  <a:pt x="230" y="19"/>
                </a:lnTo>
                <a:lnTo>
                  <a:pt x="230" y="20"/>
                </a:lnTo>
                <a:lnTo>
                  <a:pt x="239" y="25"/>
                </a:lnTo>
                <a:lnTo>
                  <a:pt x="230" y="21"/>
                </a:lnTo>
                <a:close/>
                <a:moveTo>
                  <a:pt x="230" y="20"/>
                </a:moveTo>
                <a:lnTo>
                  <a:pt x="230" y="19"/>
                </a:lnTo>
                <a:lnTo>
                  <a:pt x="230" y="18"/>
                </a:lnTo>
                <a:lnTo>
                  <a:pt x="250" y="20"/>
                </a:lnTo>
                <a:lnTo>
                  <a:pt x="250" y="25"/>
                </a:lnTo>
                <a:lnTo>
                  <a:pt x="249" y="29"/>
                </a:lnTo>
                <a:lnTo>
                  <a:pt x="230" y="20"/>
                </a:lnTo>
                <a:close/>
                <a:moveTo>
                  <a:pt x="230" y="18"/>
                </a:moveTo>
                <a:lnTo>
                  <a:pt x="230" y="14"/>
                </a:lnTo>
                <a:lnTo>
                  <a:pt x="231" y="10"/>
                </a:lnTo>
                <a:lnTo>
                  <a:pt x="251" y="10"/>
                </a:lnTo>
                <a:lnTo>
                  <a:pt x="251" y="15"/>
                </a:lnTo>
                <a:lnTo>
                  <a:pt x="250" y="20"/>
                </a:lnTo>
                <a:lnTo>
                  <a:pt x="230" y="18"/>
                </a:lnTo>
                <a:close/>
                <a:moveTo>
                  <a:pt x="231" y="10"/>
                </a:moveTo>
                <a:lnTo>
                  <a:pt x="231" y="0"/>
                </a:lnTo>
                <a:lnTo>
                  <a:pt x="241" y="0"/>
                </a:lnTo>
                <a:lnTo>
                  <a:pt x="241" y="10"/>
                </a:lnTo>
                <a:lnTo>
                  <a:pt x="231" y="10"/>
                </a:lnTo>
                <a:close/>
                <a:moveTo>
                  <a:pt x="241" y="0"/>
                </a:moveTo>
                <a:lnTo>
                  <a:pt x="246" y="0"/>
                </a:lnTo>
                <a:lnTo>
                  <a:pt x="246" y="21"/>
                </a:lnTo>
                <a:lnTo>
                  <a:pt x="241" y="21"/>
                </a:lnTo>
                <a:lnTo>
                  <a:pt x="241" y="0"/>
                </a:lnTo>
                <a:close/>
                <a:moveTo>
                  <a:pt x="246" y="0"/>
                </a:moveTo>
                <a:lnTo>
                  <a:pt x="258" y="0"/>
                </a:lnTo>
                <a:lnTo>
                  <a:pt x="258" y="10"/>
                </a:lnTo>
                <a:lnTo>
                  <a:pt x="246" y="10"/>
                </a:lnTo>
                <a:lnTo>
                  <a:pt x="246" y="0"/>
                </a:lnTo>
                <a:close/>
                <a:moveTo>
                  <a:pt x="258" y="10"/>
                </a:moveTo>
                <a:lnTo>
                  <a:pt x="258" y="84"/>
                </a:lnTo>
                <a:lnTo>
                  <a:pt x="236" y="84"/>
                </a:lnTo>
                <a:lnTo>
                  <a:pt x="236" y="10"/>
                </a:lnTo>
                <a:lnTo>
                  <a:pt x="258" y="10"/>
                </a:lnTo>
                <a:close/>
                <a:moveTo>
                  <a:pt x="258" y="84"/>
                </a:moveTo>
                <a:lnTo>
                  <a:pt x="258" y="95"/>
                </a:lnTo>
                <a:lnTo>
                  <a:pt x="246" y="95"/>
                </a:lnTo>
                <a:lnTo>
                  <a:pt x="246" y="84"/>
                </a:lnTo>
                <a:lnTo>
                  <a:pt x="258" y="84"/>
                </a:lnTo>
                <a:close/>
                <a:moveTo>
                  <a:pt x="246" y="95"/>
                </a:moveTo>
                <a:lnTo>
                  <a:pt x="241" y="95"/>
                </a:lnTo>
                <a:lnTo>
                  <a:pt x="241" y="73"/>
                </a:lnTo>
                <a:lnTo>
                  <a:pt x="246" y="73"/>
                </a:lnTo>
                <a:lnTo>
                  <a:pt x="246" y="95"/>
                </a:lnTo>
                <a:close/>
                <a:moveTo>
                  <a:pt x="241" y="95"/>
                </a:moveTo>
                <a:lnTo>
                  <a:pt x="231" y="95"/>
                </a:lnTo>
                <a:lnTo>
                  <a:pt x="231" y="85"/>
                </a:lnTo>
                <a:lnTo>
                  <a:pt x="241" y="84"/>
                </a:lnTo>
                <a:lnTo>
                  <a:pt x="241" y="95"/>
                </a:lnTo>
                <a:close/>
                <a:moveTo>
                  <a:pt x="231" y="85"/>
                </a:moveTo>
                <a:lnTo>
                  <a:pt x="230" y="83"/>
                </a:lnTo>
                <a:lnTo>
                  <a:pt x="230" y="82"/>
                </a:lnTo>
                <a:lnTo>
                  <a:pt x="250" y="76"/>
                </a:lnTo>
                <a:lnTo>
                  <a:pt x="251" y="80"/>
                </a:lnTo>
                <a:lnTo>
                  <a:pt x="251" y="84"/>
                </a:lnTo>
                <a:lnTo>
                  <a:pt x="231" y="85"/>
                </a:lnTo>
                <a:close/>
                <a:moveTo>
                  <a:pt x="250" y="76"/>
                </a:moveTo>
                <a:lnTo>
                  <a:pt x="250" y="75"/>
                </a:lnTo>
                <a:lnTo>
                  <a:pt x="250" y="76"/>
                </a:lnTo>
                <a:lnTo>
                  <a:pt x="240" y="79"/>
                </a:lnTo>
                <a:lnTo>
                  <a:pt x="250" y="76"/>
                </a:lnTo>
                <a:close/>
                <a:moveTo>
                  <a:pt x="230" y="82"/>
                </a:moveTo>
                <a:lnTo>
                  <a:pt x="231" y="82"/>
                </a:lnTo>
                <a:lnTo>
                  <a:pt x="247" y="69"/>
                </a:lnTo>
                <a:lnTo>
                  <a:pt x="249" y="72"/>
                </a:lnTo>
                <a:lnTo>
                  <a:pt x="250" y="76"/>
                </a:lnTo>
                <a:lnTo>
                  <a:pt x="230" y="82"/>
                </a:lnTo>
                <a:close/>
                <a:moveTo>
                  <a:pt x="247" y="69"/>
                </a:moveTo>
                <a:lnTo>
                  <a:pt x="248" y="71"/>
                </a:lnTo>
                <a:lnTo>
                  <a:pt x="247" y="69"/>
                </a:lnTo>
                <a:lnTo>
                  <a:pt x="239" y="75"/>
                </a:lnTo>
                <a:lnTo>
                  <a:pt x="247" y="69"/>
                </a:lnTo>
                <a:close/>
                <a:moveTo>
                  <a:pt x="231" y="82"/>
                </a:moveTo>
                <a:lnTo>
                  <a:pt x="232" y="83"/>
                </a:lnTo>
                <a:lnTo>
                  <a:pt x="233" y="84"/>
                </a:lnTo>
                <a:lnTo>
                  <a:pt x="241" y="64"/>
                </a:lnTo>
                <a:lnTo>
                  <a:pt x="244" y="66"/>
                </a:lnTo>
                <a:lnTo>
                  <a:pt x="247" y="69"/>
                </a:lnTo>
                <a:lnTo>
                  <a:pt x="231" y="82"/>
                </a:lnTo>
                <a:close/>
                <a:moveTo>
                  <a:pt x="233" y="84"/>
                </a:moveTo>
                <a:lnTo>
                  <a:pt x="233" y="84"/>
                </a:lnTo>
                <a:lnTo>
                  <a:pt x="237" y="74"/>
                </a:lnTo>
                <a:lnTo>
                  <a:pt x="233" y="84"/>
                </a:lnTo>
                <a:close/>
                <a:moveTo>
                  <a:pt x="233" y="84"/>
                </a:moveTo>
                <a:lnTo>
                  <a:pt x="233" y="84"/>
                </a:lnTo>
                <a:lnTo>
                  <a:pt x="234" y="84"/>
                </a:lnTo>
                <a:lnTo>
                  <a:pt x="234" y="63"/>
                </a:lnTo>
                <a:lnTo>
                  <a:pt x="238" y="63"/>
                </a:lnTo>
                <a:lnTo>
                  <a:pt x="241" y="64"/>
                </a:lnTo>
                <a:lnTo>
                  <a:pt x="233" y="84"/>
                </a:lnTo>
                <a:close/>
                <a:moveTo>
                  <a:pt x="234" y="84"/>
                </a:moveTo>
                <a:lnTo>
                  <a:pt x="233" y="85"/>
                </a:lnTo>
                <a:lnTo>
                  <a:pt x="229" y="88"/>
                </a:lnTo>
                <a:lnTo>
                  <a:pt x="215" y="71"/>
                </a:lnTo>
                <a:lnTo>
                  <a:pt x="220" y="68"/>
                </a:lnTo>
                <a:lnTo>
                  <a:pt x="225" y="65"/>
                </a:lnTo>
                <a:lnTo>
                  <a:pt x="230" y="63"/>
                </a:lnTo>
                <a:lnTo>
                  <a:pt x="234" y="63"/>
                </a:lnTo>
                <a:lnTo>
                  <a:pt x="234" y="84"/>
                </a:lnTo>
                <a:close/>
                <a:moveTo>
                  <a:pt x="229" y="88"/>
                </a:moveTo>
                <a:lnTo>
                  <a:pt x="235" y="84"/>
                </a:lnTo>
                <a:lnTo>
                  <a:pt x="229" y="88"/>
                </a:lnTo>
                <a:lnTo>
                  <a:pt x="221" y="80"/>
                </a:lnTo>
                <a:lnTo>
                  <a:pt x="229" y="88"/>
                </a:lnTo>
                <a:close/>
                <a:moveTo>
                  <a:pt x="229" y="88"/>
                </a:moveTo>
                <a:lnTo>
                  <a:pt x="168" y="135"/>
                </a:lnTo>
                <a:lnTo>
                  <a:pt x="156" y="118"/>
                </a:lnTo>
                <a:lnTo>
                  <a:pt x="215" y="71"/>
                </a:lnTo>
                <a:lnTo>
                  <a:pt x="229" y="88"/>
                </a:lnTo>
                <a:close/>
                <a:moveTo>
                  <a:pt x="162" y="138"/>
                </a:moveTo>
                <a:lnTo>
                  <a:pt x="131" y="138"/>
                </a:lnTo>
                <a:lnTo>
                  <a:pt x="156" y="118"/>
                </a:lnTo>
                <a:lnTo>
                  <a:pt x="162" y="126"/>
                </a:lnTo>
                <a:lnTo>
                  <a:pt x="162" y="138"/>
                </a:lnTo>
                <a:close/>
                <a:moveTo>
                  <a:pt x="162" y="116"/>
                </a:moveTo>
                <a:lnTo>
                  <a:pt x="213" y="116"/>
                </a:lnTo>
                <a:lnTo>
                  <a:pt x="213" y="138"/>
                </a:lnTo>
                <a:lnTo>
                  <a:pt x="162" y="138"/>
                </a:lnTo>
                <a:lnTo>
                  <a:pt x="162" y="116"/>
                </a:lnTo>
                <a:close/>
                <a:moveTo>
                  <a:pt x="213" y="116"/>
                </a:moveTo>
                <a:lnTo>
                  <a:pt x="219" y="116"/>
                </a:lnTo>
                <a:lnTo>
                  <a:pt x="223" y="116"/>
                </a:lnTo>
                <a:lnTo>
                  <a:pt x="225" y="137"/>
                </a:lnTo>
                <a:lnTo>
                  <a:pt x="219" y="137"/>
                </a:lnTo>
                <a:lnTo>
                  <a:pt x="213" y="138"/>
                </a:lnTo>
                <a:lnTo>
                  <a:pt x="213" y="116"/>
                </a:lnTo>
                <a:close/>
                <a:moveTo>
                  <a:pt x="223" y="116"/>
                </a:moveTo>
                <a:lnTo>
                  <a:pt x="226" y="115"/>
                </a:lnTo>
                <a:lnTo>
                  <a:pt x="227" y="115"/>
                </a:lnTo>
                <a:lnTo>
                  <a:pt x="236" y="135"/>
                </a:lnTo>
                <a:lnTo>
                  <a:pt x="232" y="136"/>
                </a:lnTo>
                <a:lnTo>
                  <a:pt x="225" y="137"/>
                </a:lnTo>
                <a:lnTo>
                  <a:pt x="223" y="116"/>
                </a:lnTo>
                <a:close/>
                <a:moveTo>
                  <a:pt x="227" y="115"/>
                </a:moveTo>
                <a:lnTo>
                  <a:pt x="227" y="115"/>
                </a:lnTo>
                <a:lnTo>
                  <a:pt x="232" y="124"/>
                </a:lnTo>
                <a:lnTo>
                  <a:pt x="227" y="115"/>
                </a:lnTo>
                <a:close/>
                <a:moveTo>
                  <a:pt x="227" y="115"/>
                </a:moveTo>
                <a:lnTo>
                  <a:pt x="229" y="115"/>
                </a:lnTo>
                <a:lnTo>
                  <a:pt x="229" y="114"/>
                </a:lnTo>
                <a:lnTo>
                  <a:pt x="243" y="130"/>
                </a:lnTo>
                <a:lnTo>
                  <a:pt x="240" y="132"/>
                </a:lnTo>
                <a:lnTo>
                  <a:pt x="236" y="135"/>
                </a:lnTo>
                <a:lnTo>
                  <a:pt x="227" y="115"/>
                </a:lnTo>
                <a:close/>
                <a:moveTo>
                  <a:pt x="229" y="114"/>
                </a:moveTo>
                <a:lnTo>
                  <a:pt x="229" y="114"/>
                </a:lnTo>
                <a:lnTo>
                  <a:pt x="230" y="114"/>
                </a:lnTo>
                <a:lnTo>
                  <a:pt x="248" y="123"/>
                </a:lnTo>
                <a:lnTo>
                  <a:pt x="246" y="127"/>
                </a:lnTo>
                <a:lnTo>
                  <a:pt x="243" y="130"/>
                </a:lnTo>
                <a:lnTo>
                  <a:pt x="229" y="114"/>
                </a:lnTo>
                <a:close/>
                <a:moveTo>
                  <a:pt x="230" y="114"/>
                </a:moveTo>
                <a:lnTo>
                  <a:pt x="229" y="115"/>
                </a:lnTo>
                <a:lnTo>
                  <a:pt x="230" y="114"/>
                </a:lnTo>
                <a:lnTo>
                  <a:pt x="239" y="119"/>
                </a:lnTo>
                <a:lnTo>
                  <a:pt x="230" y="114"/>
                </a:lnTo>
                <a:close/>
                <a:moveTo>
                  <a:pt x="230" y="114"/>
                </a:moveTo>
                <a:lnTo>
                  <a:pt x="230" y="113"/>
                </a:lnTo>
                <a:lnTo>
                  <a:pt x="230" y="111"/>
                </a:lnTo>
                <a:lnTo>
                  <a:pt x="250" y="114"/>
                </a:lnTo>
                <a:lnTo>
                  <a:pt x="249" y="119"/>
                </a:lnTo>
                <a:lnTo>
                  <a:pt x="248" y="123"/>
                </a:lnTo>
                <a:lnTo>
                  <a:pt x="230" y="114"/>
                </a:lnTo>
                <a:close/>
                <a:moveTo>
                  <a:pt x="230" y="111"/>
                </a:moveTo>
                <a:lnTo>
                  <a:pt x="230" y="108"/>
                </a:lnTo>
                <a:lnTo>
                  <a:pt x="231" y="102"/>
                </a:lnTo>
                <a:lnTo>
                  <a:pt x="251" y="102"/>
                </a:lnTo>
                <a:lnTo>
                  <a:pt x="251" y="109"/>
                </a:lnTo>
                <a:lnTo>
                  <a:pt x="250" y="114"/>
                </a:lnTo>
                <a:lnTo>
                  <a:pt x="230" y="111"/>
                </a:lnTo>
                <a:close/>
                <a:moveTo>
                  <a:pt x="231" y="102"/>
                </a:moveTo>
                <a:lnTo>
                  <a:pt x="231" y="91"/>
                </a:lnTo>
                <a:lnTo>
                  <a:pt x="241" y="91"/>
                </a:lnTo>
                <a:lnTo>
                  <a:pt x="241" y="102"/>
                </a:lnTo>
                <a:lnTo>
                  <a:pt x="231" y="102"/>
                </a:lnTo>
                <a:close/>
                <a:moveTo>
                  <a:pt x="241" y="91"/>
                </a:moveTo>
                <a:lnTo>
                  <a:pt x="246" y="91"/>
                </a:lnTo>
                <a:lnTo>
                  <a:pt x="246" y="113"/>
                </a:lnTo>
                <a:lnTo>
                  <a:pt x="241" y="113"/>
                </a:lnTo>
                <a:lnTo>
                  <a:pt x="241" y="91"/>
                </a:lnTo>
                <a:close/>
                <a:moveTo>
                  <a:pt x="246" y="91"/>
                </a:moveTo>
                <a:lnTo>
                  <a:pt x="258" y="91"/>
                </a:lnTo>
                <a:lnTo>
                  <a:pt x="258" y="102"/>
                </a:lnTo>
                <a:lnTo>
                  <a:pt x="246" y="102"/>
                </a:lnTo>
                <a:lnTo>
                  <a:pt x="246" y="91"/>
                </a:lnTo>
                <a:close/>
                <a:moveTo>
                  <a:pt x="258" y="102"/>
                </a:moveTo>
                <a:lnTo>
                  <a:pt x="258" y="179"/>
                </a:lnTo>
                <a:lnTo>
                  <a:pt x="236" y="179"/>
                </a:lnTo>
                <a:lnTo>
                  <a:pt x="236" y="102"/>
                </a:lnTo>
                <a:lnTo>
                  <a:pt x="258" y="102"/>
                </a:lnTo>
                <a:close/>
                <a:moveTo>
                  <a:pt x="258" y="179"/>
                </a:moveTo>
                <a:lnTo>
                  <a:pt x="258" y="190"/>
                </a:lnTo>
                <a:lnTo>
                  <a:pt x="246" y="190"/>
                </a:lnTo>
                <a:lnTo>
                  <a:pt x="246" y="179"/>
                </a:lnTo>
                <a:lnTo>
                  <a:pt x="258" y="179"/>
                </a:lnTo>
                <a:close/>
                <a:moveTo>
                  <a:pt x="246" y="190"/>
                </a:moveTo>
                <a:lnTo>
                  <a:pt x="241" y="190"/>
                </a:lnTo>
                <a:lnTo>
                  <a:pt x="241" y="169"/>
                </a:lnTo>
                <a:lnTo>
                  <a:pt x="246" y="169"/>
                </a:lnTo>
                <a:lnTo>
                  <a:pt x="246" y="190"/>
                </a:lnTo>
                <a:close/>
                <a:moveTo>
                  <a:pt x="241" y="190"/>
                </a:moveTo>
                <a:lnTo>
                  <a:pt x="231" y="190"/>
                </a:lnTo>
                <a:lnTo>
                  <a:pt x="231" y="179"/>
                </a:lnTo>
                <a:lnTo>
                  <a:pt x="241" y="179"/>
                </a:lnTo>
                <a:lnTo>
                  <a:pt x="241" y="190"/>
                </a:lnTo>
                <a:close/>
                <a:moveTo>
                  <a:pt x="231" y="179"/>
                </a:moveTo>
                <a:lnTo>
                  <a:pt x="230" y="175"/>
                </a:lnTo>
                <a:lnTo>
                  <a:pt x="230" y="171"/>
                </a:lnTo>
                <a:lnTo>
                  <a:pt x="250" y="168"/>
                </a:lnTo>
                <a:lnTo>
                  <a:pt x="251" y="173"/>
                </a:lnTo>
                <a:lnTo>
                  <a:pt x="251" y="179"/>
                </a:lnTo>
                <a:lnTo>
                  <a:pt x="231" y="179"/>
                </a:lnTo>
                <a:close/>
                <a:moveTo>
                  <a:pt x="230" y="171"/>
                </a:moveTo>
                <a:lnTo>
                  <a:pt x="231" y="175"/>
                </a:lnTo>
                <a:lnTo>
                  <a:pt x="230" y="171"/>
                </a:lnTo>
                <a:lnTo>
                  <a:pt x="240" y="169"/>
                </a:lnTo>
                <a:lnTo>
                  <a:pt x="230" y="171"/>
                </a:lnTo>
                <a:close/>
                <a:moveTo>
                  <a:pt x="230" y="171"/>
                </a:moveTo>
                <a:lnTo>
                  <a:pt x="230" y="169"/>
                </a:lnTo>
                <a:lnTo>
                  <a:pt x="229" y="167"/>
                </a:lnTo>
                <a:lnTo>
                  <a:pt x="247" y="157"/>
                </a:lnTo>
                <a:lnTo>
                  <a:pt x="249" y="162"/>
                </a:lnTo>
                <a:lnTo>
                  <a:pt x="250" y="168"/>
                </a:lnTo>
                <a:lnTo>
                  <a:pt x="230" y="171"/>
                </a:lnTo>
                <a:close/>
                <a:moveTo>
                  <a:pt x="247" y="157"/>
                </a:moveTo>
                <a:lnTo>
                  <a:pt x="247" y="157"/>
                </a:lnTo>
                <a:lnTo>
                  <a:pt x="238" y="162"/>
                </a:lnTo>
                <a:lnTo>
                  <a:pt x="247" y="157"/>
                </a:lnTo>
                <a:close/>
                <a:moveTo>
                  <a:pt x="229" y="167"/>
                </a:moveTo>
                <a:lnTo>
                  <a:pt x="229" y="167"/>
                </a:lnTo>
                <a:lnTo>
                  <a:pt x="243" y="151"/>
                </a:lnTo>
                <a:lnTo>
                  <a:pt x="245" y="154"/>
                </a:lnTo>
                <a:lnTo>
                  <a:pt x="247" y="157"/>
                </a:lnTo>
                <a:lnTo>
                  <a:pt x="229" y="167"/>
                </a:lnTo>
                <a:close/>
                <a:moveTo>
                  <a:pt x="229" y="167"/>
                </a:moveTo>
                <a:lnTo>
                  <a:pt x="229" y="167"/>
                </a:lnTo>
                <a:lnTo>
                  <a:pt x="227" y="166"/>
                </a:lnTo>
                <a:lnTo>
                  <a:pt x="237" y="147"/>
                </a:lnTo>
                <a:lnTo>
                  <a:pt x="240" y="149"/>
                </a:lnTo>
                <a:lnTo>
                  <a:pt x="243" y="151"/>
                </a:lnTo>
                <a:lnTo>
                  <a:pt x="229" y="167"/>
                </a:lnTo>
                <a:close/>
                <a:moveTo>
                  <a:pt x="237" y="147"/>
                </a:moveTo>
                <a:lnTo>
                  <a:pt x="235" y="146"/>
                </a:lnTo>
                <a:lnTo>
                  <a:pt x="237" y="147"/>
                </a:lnTo>
                <a:lnTo>
                  <a:pt x="233" y="156"/>
                </a:lnTo>
                <a:lnTo>
                  <a:pt x="237" y="147"/>
                </a:lnTo>
                <a:close/>
                <a:moveTo>
                  <a:pt x="227" y="167"/>
                </a:moveTo>
                <a:lnTo>
                  <a:pt x="226" y="166"/>
                </a:lnTo>
                <a:lnTo>
                  <a:pt x="223" y="166"/>
                </a:lnTo>
                <a:lnTo>
                  <a:pt x="226" y="144"/>
                </a:lnTo>
                <a:lnTo>
                  <a:pt x="232" y="145"/>
                </a:lnTo>
                <a:lnTo>
                  <a:pt x="237" y="147"/>
                </a:lnTo>
                <a:lnTo>
                  <a:pt x="227" y="167"/>
                </a:lnTo>
                <a:close/>
                <a:moveTo>
                  <a:pt x="223" y="166"/>
                </a:moveTo>
                <a:lnTo>
                  <a:pt x="219" y="165"/>
                </a:lnTo>
                <a:lnTo>
                  <a:pt x="213" y="165"/>
                </a:lnTo>
                <a:lnTo>
                  <a:pt x="213" y="144"/>
                </a:lnTo>
                <a:lnTo>
                  <a:pt x="220" y="144"/>
                </a:lnTo>
                <a:lnTo>
                  <a:pt x="226" y="144"/>
                </a:lnTo>
                <a:lnTo>
                  <a:pt x="223" y="166"/>
                </a:lnTo>
                <a:close/>
                <a:moveTo>
                  <a:pt x="213" y="165"/>
                </a:moveTo>
                <a:lnTo>
                  <a:pt x="75" y="165"/>
                </a:lnTo>
                <a:lnTo>
                  <a:pt x="75" y="144"/>
                </a:lnTo>
                <a:lnTo>
                  <a:pt x="213" y="144"/>
                </a:lnTo>
                <a:lnTo>
                  <a:pt x="213" y="165"/>
                </a:lnTo>
                <a:close/>
                <a:moveTo>
                  <a:pt x="75" y="165"/>
                </a:moveTo>
                <a:lnTo>
                  <a:pt x="64" y="165"/>
                </a:lnTo>
                <a:lnTo>
                  <a:pt x="54" y="165"/>
                </a:lnTo>
                <a:lnTo>
                  <a:pt x="53" y="144"/>
                </a:lnTo>
                <a:lnTo>
                  <a:pt x="62" y="144"/>
                </a:lnTo>
                <a:lnTo>
                  <a:pt x="75" y="144"/>
                </a:lnTo>
                <a:lnTo>
                  <a:pt x="75" y="165"/>
                </a:lnTo>
                <a:close/>
                <a:moveTo>
                  <a:pt x="54" y="165"/>
                </a:moveTo>
                <a:lnTo>
                  <a:pt x="48" y="166"/>
                </a:lnTo>
                <a:lnTo>
                  <a:pt x="45" y="166"/>
                </a:lnTo>
                <a:lnTo>
                  <a:pt x="41" y="145"/>
                </a:lnTo>
                <a:lnTo>
                  <a:pt x="46" y="144"/>
                </a:lnTo>
                <a:lnTo>
                  <a:pt x="53" y="144"/>
                </a:lnTo>
                <a:lnTo>
                  <a:pt x="54" y="165"/>
                </a:lnTo>
                <a:close/>
                <a:moveTo>
                  <a:pt x="41" y="145"/>
                </a:moveTo>
                <a:lnTo>
                  <a:pt x="39" y="145"/>
                </a:lnTo>
                <a:lnTo>
                  <a:pt x="41" y="145"/>
                </a:lnTo>
                <a:lnTo>
                  <a:pt x="43" y="155"/>
                </a:lnTo>
                <a:lnTo>
                  <a:pt x="41" y="145"/>
                </a:lnTo>
                <a:close/>
                <a:moveTo>
                  <a:pt x="45" y="166"/>
                </a:moveTo>
                <a:lnTo>
                  <a:pt x="44" y="166"/>
                </a:lnTo>
                <a:lnTo>
                  <a:pt x="43" y="167"/>
                </a:lnTo>
                <a:lnTo>
                  <a:pt x="33" y="147"/>
                </a:lnTo>
                <a:lnTo>
                  <a:pt x="37" y="146"/>
                </a:lnTo>
                <a:lnTo>
                  <a:pt x="41" y="145"/>
                </a:lnTo>
                <a:lnTo>
                  <a:pt x="45" y="166"/>
                </a:lnTo>
                <a:close/>
                <a:moveTo>
                  <a:pt x="43" y="167"/>
                </a:moveTo>
                <a:lnTo>
                  <a:pt x="53" y="162"/>
                </a:lnTo>
                <a:lnTo>
                  <a:pt x="43" y="167"/>
                </a:lnTo>
                <a:lnTo>
                  <a:pt x="38" y="156"/>
                </a:lnTo>
                <a:lnTo>
                  <a:pt x="43" y="167"/>
                </a:lnTo>
                <a:close/>
                <a:moveTo>
                  <a:pt x="43" y="167"/>
                </a:moveTo>
                <a:lnTo>
                  <a:pt x="43" y="166"/>
                </a:lnTo>
                <a:lnTo>
                  <a:pt x="26" y="152"/>
                </a:lnTo>
                <a:lnTo>
                  <a:pt x="29" y="149"/>
                </a:lnTo>
                <a:lnTo>
                  <a:pt x="33" y="147"/>
                </a:lnTo>
                <a:lnTo>
                  <a:pt x="43" y="167"/>
                </a:lnTo>
                <a:close/>
                <a:moveTo>
                  <a:pt x="26" y="152"/>
                </a:moveTo>
                <a:lnTo>
                  <a:pt x="26" y="153"/>
                </a:lnTo>
                <a:lnTo>
                  <a:pt x="26" y="152"/>
                </a:lnTo>
                <a:lnTo>
                  <a:pt x="34" y="159"/>
                </a:lnTo>
                <a:lnTo>
                  <a:pt x="26" y="152"/>
                </a:lnTo>
                <a:close/>
                <a:moveTo>
                  <a:pt x="43" y="166"/>
                </a:moveTo>
                <a:lnTo>
                  <a:pt x="43" y="166"/>
                </a:lnTo>
                <a:lnTo>
                  <a:pt x="23" y="158"/>
                </a:lnTo>
                <a:lnTo>
                  <a:pt x="24" y="155"/>
                </a:lnTo>
                <a:lnTo>
                  <a:pt x="26" y="152"/>
                </a:lnTo>
                <a:lnTo>
                  <a:pt x="43" y="166"/>
                </a:lnTo>
                <a:close/>
                <a:moveTo>
                  <a:pt x="43" y="166"/>
                </a:moveTo>
                <a:lnTo>
                  <a:pt x="43" y="166"/>
                </a:lnTo>
                <a:lnTo>
                  <a:pt x="22" y="166"/>
                </a:lnTo>
                <a:lnTo>
                  <a:pt x="22" y="163"/>
                </a:lnTo>
                <a:lnTo>
                  <a:pt x="23" y="158"/>
                </a:lnTo>
                <a:lnTo>
                  <a:pt x="43" y="166"/>
                </a:lnTo>
                <a:close/>
                <a:moveTo>
                  <a:pt x="43" y="166"/>
                </a:moveTo>
                <a:lnTo>
                  <a:pt x="43" y="167"/>
                </a:lnTo>
                <a:lnTo>
                  <a:pt x="44" y="168"/>
                </a:lnTo>
                <a:lnTo>
                  <a:pt x="23" y="173"/>
                </a:lnTo>
                <a:lnTo>
                  <a:pt x="22" y="170"/>
                </a:lnTo>
                <a:lnTo>
                  <a:pt x="22" y="166"/>
                </a:lnTo>
                <a:lnTo>
                  <a:pt x="43" y="166"/>
                </a:lnTo>
                <a:close/>
                <a:moveTo>
                  <a:pt x="23" y="173"/>
                </a:moveTo>
                <a:lnTo>
                  <a:pt x="24" y="176"/>
                </a:lnTo>
                <a:lnTo>
                  <a:pt x="23" y="173"/>
                </a:lnTo>
                <a:lnTo>
                  <a:pt x="33" y="171"/>
                </a:lnTo>
                <a:lnTo>
                  <a:pt x="23" y="173"/>
                </a:lnTo>
                <a:close/>
                <a:moveTo>
                  <a:pt x="44" y="168"/>
                </a:moveTo>
                <a:lnTo>
                  <a:pt x="44" y="170"/>
                </a:lnTo>
                <a:lnTo>
                  <a:pt x="45" y="172"/>
                </a:lnTo>
                <a:lnTo>
                  <a:pt x="25" y="180"/>
                </a:lnTo>
                <a:lnTo>
                  <a:pt x="24" y="177"/>
                </a:lnTo>
                <a:lnTo>
                  <a:pt x="23" y="173"/>
                </a:lnTo>
                <a:lnTo>
                  <a:pt x="44" y="168"/>
                </a:lnTo>
                <a:close/>
                <a:moveTo>
                  <a:pt x="45" y="172"/>
                </a:moveTo>
                <a:lnTo>
                  <a:pt x="49" y="181"/>
                </a:lnTo>
                <a:lnTo>
                  <a:pt x="40" y="186"/>
                </a:lnTo>
                <a:lnTo>
                  <a:pt x="36" y="176"/>
                </a:lnTo>
                <a:lnTo>
                  <a:pt x="45" y="172"/>
                </a:lnTo>
                <a:close/>
                <a:moveTo>
                  <a:pt x="40" y="186"/>
                </a:moveTo>
                <a:lnTo>
                  <a:pt x="34" y="189"/>
                </a:lnTo>
                <a:lnTo>
                  <a:pt x="25" y="170"/>
                </a:lnTo>
                <a:lnTo>
                  <a:pt x="30" y="167"/>
                </a:lnTo>
                <a:lnTo>
                  <a:pt x="40" y="186"/>
                </a:lnTo>
                <a:close/>
                <a:moveTo>
                  <a:pt x="34" y="189"/>
                </a:moveTo>
                <a:lnTo>
                  <a:pt x="24" y="194"/>
                </a:lnTo>
                <a:lnTo>
                  <a:pt x="20" y="183"/>
                </a:lnTo>
                <a:lnTo>
                  <a:pt x="29" y="179"/>
                </a:lnTo>
                <a:lnTo>
                  <a:pt x="34" y="189"/>
                </a:lnTo>
                <a:close/>
                <a:moveTo>
                  <a:pt x="20" y="183"/>
                </a:moveTo>
                <a:lnTo>
                  <a:pt x="1" y="139"/>
                </a:lnTo>
                <a:lnTo>
                  <a:pt x="21" y="130"/>
                </a:lnTo>
                <a:lnTo>
                  <a:pt x="40" y="175"/>
                </a:lnTo>
                <a:lnTo>
                  <a:pt x="20" y="183"/>
                </a:lnTo>
                <a:close/>
                <a:moveTo>
                  <a:pt x="1" y="139"/>
                </a:moveTo>
                <a:lnTo>
                  <a:pt x="0" y="137"/>
                </a:lnTo>
                <a:lnTo>
                  <a:pt x="0" y="135"/>
                </a:lnTo>
                <a:lnTo>
                  <a:pt x="11" y="135"/>
                </a:lnTo>
                <a:lnTo>
                  <a:pt x="1" y="139"/>
                </a:lnTo>
                <a:close/>
                <a:moveTo>
                  <a:pt x="0" y="135"/>
                </a:moveTo>
                <a:lnTo>
                  <a:pt x="0" y="126"/>
                </a:lnTo>
                <a:lnTo>
                  <a:pt x="21" y="126"/>
                </a:lnTo>
                <a:lnTo>
                  <a:pt x="21" y="135"/>
                </a:lnTo>
                <a:lnTo>
                  <a:pt x="0" y="135"/>
                </a:lnTo>
                <a:close/>
                <a:moveTo>
                  <a:pt x="0" y="126"/>
                </a:moveTo>
                <a:lnTo>
                  <a:pt x="0" y="116"/>
                </a:lnTo>
                <a:lnTo>
                  <a:pt x="11" y="116"/>
                </a:lnTo>
                <a:lnTo>
                  <a:pt x="11" y="126"/>
                </a:lnTo>
                <a:lnTo>
                  <a:pt x="0" y="1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34" name="Freeform 142"/>
          <p:cNvSpPr>
            <a:spLocks noEditPoints="1"/>
          </p:cNvSpPr>
          <p:nvPr/>
        </p:nvSpPr>
        <p:spPr bwMode="auto">
          <a:xfrm>
            <a:off x="92075" y="1963737"/>
            <a:ext cx="180975" cy="60325"/>
          </a:xfrm>
          <a:custGeom>
            <a:avLst/>
            <a:gdLst>
              <a:gd name="T0" fmla="*/ 24 w 341"/>
              <a:gd name="T1" fmla="*/ 93 h 113"/>
              <a:gd name="T2" fmla="*/ 7 w 341"/>
              <a:gd name="T3" fmla="*/ 98 h 113"/>
              <a:gd name="T4" fmla="*/ 15 w 341"/>
              <a:gd name="T5" fmla="*/ 85 h 113"/>
              <a:gd name="T6" fmla="*/ 26 w 341"/>
              <a:gd name="T7" fmla="*/ 107 h 113"/>
              <a:gd name="T8" fmla="*/ 38 w 341"/>
              <a:gd name="T9" fmla="*/ 53 h 113"/>
              <a:gd name="T10" fmla="*/ 22 w 341"/>
              <a:gd name="T11" fmla="*/ 74 h 113"/>
              <a:gd name="T12" fmla="*/ 78 w 341"/>
              <a:gd name="T13" fmla="*/ 49 h 113"/>
              <a:gd name="T14" fmla="*/ 66 w 341"/>
              <a:gd name="T15" fmla="*/ 31 h 113"/>
              <a:gd name="T16" fmla="*/ 100 w 341"/>
              <a:gd name="T17" fmla="*/ 15 h 113"/>
              <a:gd name="T18" fmla="*/ 66 w 341"/>
              <a:gd name="T19" fmla="*/ 31 h 113"/>
              <a:gd name="T20" fmla="*/ 126 w 341"/>
              <a:gd name="T21" fmla="*/ 6 h 113"/>
              <a:gd name="T22" fmla="*/ 122 w 341"/>
              <a:gd name="T23" fmla="*/ 28 h 113"/>
              <a:gd name="T24" fmla="*/ 134 w 341"/>
              <a:gd name="T25" fmla="*/ 4 h 113"/>
              <a:gd name="T26" fmla="*/ 171 w 341"/>
              <a:gd name="T27" fmla="*/ 0 h 113"/>
              <a:gd name="T28" fmla="*/ 146 w 341"/>
              <a:gd name="T29" fmla="*/ 23 h 113"/>
              <a:gd name="T30" fmla="*/ 185 w 341"/>
              <a:gd name="T31" fmla="*/ 1 h 113"/>
              <a:gd name="T32" fmla="*/ 217 w 341"/>
              <a:gd name="T33" fmla="*/ 28 h 113"/>
              <a:gd name="T34" fmla="*/ 171 w 341"/>
              <a:gd name="T35" fmla="*/ 22 h 113"/>
              <a:gd name="T36" fmla="*/ 247 w 341"/>
              <a:gd name="T37" fmla="*/ 16 h 113"/>
              <a:gd name="T38" fmla="*/ 249 w 341"/>
              <a:gd name="T39" fmla="*/ 40 h 113"/>
              <a:gd name="T40" fmla="*/ 223 w 341"/>
              <a:gd name="T41" fmla="*/ 7 h 113"/>
              <a:gd name="T42" fmla="*/ 300 w 341"/>
              <a:gd name="T43" fmla="*/ 50 h 113"/>
              <a:gd name="T44" fmla="*/ 277 w 341"/>
              <a:gd name="T45" fmla="*/ 58 h 113"/>
              <a:gd name="T46" fmla="*/ 309 w 341"/>
              <a:gd name="T47" fmla="*/ 58 h 113"/>
              <a:gd name="T48" fmla="*/ 335 w 341"/>
              <a:gd name="T49" fmla="*/ 99 h 113"/>
              <a:gd name="T50" fmla="*/ 300 w 341"/>
              <a:gd name="T51" fmla="*/ 81 h 113"/>
              <a:gd name="T52" fmla="*/ 341 w 341"/>
              <a:gd name="T53" fmla="*/ 113 h 113"/>
              <a:gd name="T54" fmla="*/ 325 w 341"/>
              <a:gd name="T55" fmla="*/ 113 h 113"/>
              <a:gd name="T56" fmla="*/ 325 w 341"/>
              <a:gd name="T57" fmla="*/ 113 h 113"/>
              <a:gd name="T58" fmla="*/ 320 w 341"/>
              <a:gd name="T59" fmla="*/ 103 h 113"/>
              <a:gd name="T60" fmla="*/ 298 w 341"/>
              <a:gd name="T61" fmla="*/ 91 h 113"/>
              <a:gd name="T62" fmla="*/ 310 w 341"/>
              <a:gd name="T63" fmla="*/ 108 h 113"/>
              <a:gd name="T64" fmla="*/ 294 w 341"/>
              <a:gd name="T65" fmla="*/ 60 h 113"/>
              <a:gd name="T66" fmla="*/ 282 w 341"/>
              <a:gd name="T67" fmla="*/ 78 h 113"/>
              <a:gd name="T68" fmla="*/ 282 w 341"/>
              <a:gd name="T69" fmla="*/ 53 h 113"/>
              <a:gd name="T70" fmla="*/ 306 w 341"/>
              <a:gd name="T71" fmla="*/ 62 h 113"/>
              <a:gd name="T72" fmla="*/ 263 w 341"/>
              <a:gd name="T73" fmla="*/ 68 h 113"/>
              <a:gd name="T74" fmla="*/ 256 w 341"/>
              <a:gd name="T75" fmla="*/ 43 h 113"/>
              <a:gd name="T76" fmla="*/ 227 w 341"/>
              <a:gd name="T77" fmla="*/ 58 h 113"/>
              <a:gd name="T78" fmla="*/ 237 w 341"/>
              <a:gd name="T79" fmla="*/ 60 h 113"/>
              <a:gd name="T80" fmla="*/ 217 w 341"/>
              <a:gd name="T81" fmla="*/ 35 h 113"/>
              <a:gd name="T82" fmla="*/ 237 w 341"/>
              <a:gd name="T83" fmla="*/ 60 h 113"/>
              <a:gd name="T84" fmla="*/ 208 w 341"/>
              <a:gd name="T85" fmla="*/ 45 h 113"/>
              <a:gd name="T86" fmla="*/ 176 w 341"/>
              <a:gd name="T87" fmla="*/ 54 h 113"/>
              <a:gd name="T88" fmla="*/ 200 w 341"/>
              <a:gd name="T89" fmla="*/ 33 h 113"/>
              <a:gd name="T90" fmla="*/ 159 w 341"/>
              <a:gd name="T91" fmla="*/ 54 h 113"/>
              <a:gd name="T92" fmla="*/ 110 w 341"/>
              <a:gd name="T93" fmla="*/ 39 h 113"/>
              <a:gd name="T94" fmla="*/ 176 w 341"/>
              <a:gd name="T95" fmla="*/ 32 h 113"/>
              <a:gd name="T96" fmla="*/ 113 w 341"/>
              <a:gd name="T97" fmla="*/ 59 h 113"/>
              <a:gd name="T98" fmla="*/ 103 w 341"/>
              <a:gd name="T99" fmla="*/ 61 h 113"/>
              <a:gd name="T100" fmla="*/ 110 w 341"/>
              <a:gd name="T101" fmla="*/ 39 h 113"/>
              <a:gd name="T102" fmla="*/ 79 w 341"/>
              <a:gd name="T103" fmla="*/ 69 h 113"/>
              <a:gd name="T104" fmla="*/ 93 w 341"/>
              <a:gd name="T105" fmla="*/ 63 h 113"/>
              <a:gd name="T106" fmla="*/ 75 w 341"/>
              <a:gd name="T107" fmla="*/ 59 h 113"/>
              <a:gd name="T108" fmla="*/ 66 w 341"/>
              <a:gd name="T109" fmla="*/ 75 h 113"/>
              <a:gd name="T110" fmla="*/ 79 w 341"/>
              <a:gd name="T111" fmla="*/ 69 h 113"/>
              <a:gd name="T112" fmla="*/ 42 w 341"/>
              <a:gd name="T113" fmla="*/ 68 h 113"/>
              <a:gd name="T114" fmla="*/ 55 w 341"/>
              <a:gd name="T115" fmla="*/ 84 h 113"/>
              <a:gd name="T116" fmla="*/ 55 w 341"/>
              <a:gd name="T117" fmla="*/ 84 h 113"/>
              <a:gd name="T118" fmla="*/ 28 w 341"/>
              <a:gd name="T119" fmla="*/ 80 h 113"/>
              <a:gd name="T120" fmla="*/ 44 w 341"/>
              <a:gd name="T121" fmla="*/ 95 h 113"/>
              <a:gd name="T122" fmla="*/ 22 w 341"/>
              <a:gd name="T123" fmla="*/ 88 h 113"/>
              <a:gd name="T124" fmla="*/ 29 w 341"/>
              <a:gd name="T125" fmla="*/ 113 h 1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1"/>
              <a:gd name="T190" fmla="*/ 0 h 113"/>
              <a:gd name="T191" fmla="*/ 341 w 341"/>
              <a:gd name="T192" fmla="*/ 113 h 11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1" h="113">
                <a:moveTo>
                  <a:pt x="24" y="113"/>
                </a:moveTo>
                <a:lnTo>
                  <a:pt x="17" y="113"/>
                </a:lnTo>
                <a:lnTo>
                  <a:pt x="17" y="93"/>
                </a:lnTo>
                <a:lnTo>
                  <a:pt x="24" y="93"/>
                </a:lnTo>
                <a:lnTo>
                  <a:pt x="24" y="113"/>
                </a:lnTo>
                <a:close/>
                <a:moveTo>
                  <a:pt x="17" y="113"/>
                </a:moveTo>
                <a:lnTo>
                  <a:pt x="0" y="113"/>
                </a:lnTo>
                <a:lnTo>
                  <a:pt x="7" y="98"/>
                </a:lnTo>
                <a:lnTo>
                  <a:pt x="17" y="103"/>
                </a:lnTo>
                <a:lnTo>
                  <a:pt x="17" y="113"/>
                </a:lnTo>
                <a:close/>
                <a:moveTo>
                  <a:pt x="7" y="98"/>
                </a:moveTo>
                <a:lnTo>
                  <a:pt x="15" y="85"/>
                </a:lnTo>
                <a:lnTo>
                  <a:pt x="22" y="74"/>
                </a:lnTo>
                <a:lnTo>
                  <a:pt x="39" y="85"/>
                </a:lnTo>
                <a:lnTo>
                  <a:pt x="32" y="96"/>
                </a:lnTo>
                <a:lnTo>
                  <a:pt x="26" y="107"/>
                </a:lnTo>
                <a:lnTo>
                  <a:pt x="7" y="98"/>
                </a:lnTo>
                <a:close/>
                <a:moveTo>
                  <a:pt x="22" y="74"/>
                </a:moveTo>
                <a:lnTo>
                  <a:pt x="30" y="62"/>
                </a:lnTo>
                <a:lnTo>
                  <a:pt x="38" y="53"/>
                </a:lnTo>
                <a:lnTo>
                  <a:pt x="54" y="69"/>
                </a:lnTo>
                <a:lnTo>
                  <a:pt x="47" y="76"/>
                </a:lnTo>
                <a:lnTo>
                  <a:pt x="39" y="85"/>
                </a:lnTo>
                <a:lnTo>
                  <a:pt x="22" y="74"/>
                </a:lnTo>
                <a:close/>
                <a:moveTo>
                  <a:pt x="38" y="53"/>
                </a:moveTo>
                <a:lnTo>
                  <a:pt x="52" y="42"/>
                </a:lnTo>
                <a:lnTo>
                  <a:pt x="66" y="31"/>
                </a:lnTo>
                <a:lnTo>
                  <a:pt x="78" y="49"/>
                </a:lnTo>
                <a:lnTo>
                  <a:pt x="65" y="58"/>
                </a:lnTo>
                <a:lnTo>
                  <a:pt x="54" y="69"/>
                </a:lnTo>
                <a:lnTo>
                  <a:pt x="38" y="53"/>
                </a:lnTo>
                <a:close/>
                <a:moveTo>
                  <a:pt x="66" y="31"/>
                </a:moveTo>
                <a:lnTo>
                  <a:pt x="75" y="26"/>
                </a:lnTo>
                <a:lnTo>
                  <a:pt x="82" y="22"/>
                </a:lnTo>
                <a:lnTo>
                  <a:pt x="90" y="18"/>
                </a:lnTo>
                <a:lnTo>
                  <a:pt x="100" y="15"/>
                </a:lnTo>
                <a:lnTo>
                  <a:pt x="107" y="34"/>
                </a:lnTo>
                <a:lnTo>
                  <a:pt x="92" y="41"/>
                </a:lnTo>
                <a:lnTo>
                  <a:pt x="78" y="49"/>
                </a:lnTo>
                <a:lnTo>
                  <a:pt x="66" y="31"/>
                </a:lnTo>
                <a:close/>
                <a:moveTo>
                  <a:pt x="100" y="15"/>
                </a:moveTo>
                <a:lnTo>
                  <a:pt x="108" y="12"/>
                </a:lnTo>
                <a:lnTo>
                  <a:pt x="116" y="8"/>
                </a:lnTo>
                <a:lnTo>
                  <a:pt x="126" y="6"/>
                </a:lnTo>
                <a:lnTo>
                  <a:pt x="134" y="4"/>
                </a:lnTo>
                <a:lnTo>
                  <a:pt x="138" y="25"/>
                </a:lnTo>
                <a:lnTo>
                  <a:pt x="131" y="26"/>
                </a:lnTo>
                <a:lnTo>
                  <a:pt x="122" y="28"/>
                </a:lnTo>
                <a:lnTo>
                  <a:pt x="115" y="31"/>
                </a:lnTo>
                <a:lnTo>
                  <a:pt x="107" y="34"/>
                </a:lnTo>
                <a:lnTo>
                  <a:pt x="100" y="15"/>
                </a:lnTo>
                <a:close/>
                <a:moveTo>
                  <a:pt x="134" y="4"/>
                </a:moveTo>
                <a:lnTo>
                  <a:pt x="143" y="2"/>
                </a:lnTo>
                <a:lnTo>
                  <a:pt x="153" y="1"/>
                </a:lnTo>
                <a:lnTo>
                  <a:pt x="162" y="1"/>
                </a:lnTo>
                <a:lnTo>
                  <a:pt x="171" y="0"/>
                </a:lnTo>
                <a:lnTo>
                  <a:pt x="171" y="22"/>
                </a:lnTo>
                <a:lnTo>
                  <a:pt x="163" y="22"/>
                </a:lnTo>
                <a:lnTo>
                  <a:pt x="155" y="23"/>
                </a:lnTo>
                <a:lnTo>
                  <a:pt x="146" y="23"/>
                </a:lnTo>
                <a:lnTo>
                  <a:pt x="138" y="25"/>
                </a:lnTo>
                <a:lnTo>
                  <a:pt x="134" y="4"/>
                </a:lnTo>
                <a:close/>
                <a:moveTo>
                  <a:pt x="171" y="0"/>
                </a:moveTo>
                <a:lnTo>
                  <a:pt x="185" y="1"/>
                </a:lnTo>
                <a:lnTo>
                  <a:pt x="197" y="2"/>
                </a:lnTo>
                <a:lnTo>
                  <a:pt x="211" y="4"/>
                </a:lnTo>
                <a:lnTo>
                  <a:pt x="223" y="7"/>
                </a:lnTo>
                <a:lnTo>
                  <a:pt x="217" y="28"/>
                </a:lnTo>
                <a:lnTo>
                  <a:pt x="206" y="25"/>
                </a:lnTo>
                <a:lnTo>
                  <a:pt x="195" y="23"/>
                </a:lnTo>
                <a:lnTo>
                  <a:pt x="183" y="22"/>
                </a:lnTo>
                <a:lnTo>
                  <a:pt x="171" y="22"/>
                </a:lnTo>
                <a:lnTo>
                  <a:pt x="171" y="0"/>
                </a:lnTo>
                <a:close/>
                <a:moveTo>
                  <a:pt x="223" y="7"/>
                </a:moveTo>
                <a:lnTo>
                  <a:pt x="236" y="11"/>
                </a:lnTo>
                <a:lnTo>
                  <a:pt x="247" y="16"/>
                </a:lnTo>
                <a:lnTo>
                  <a:pt x="258" y="21"/>
                </a:lnTo>
                <a:lnTo>
                  <a:pt x="270" y="27"/>
                </a:lnTo>
                <a:lnTo>
                  <a:pt x="259" y="46"/>
                </a:lnTo>
                <a:lnTo>
                  <a:pt x="249" y="40"/>
                </a:lnTo>
                <a:lnTo>
                  <a:pt x="239" y="35"/>
                </a:lnTo>
                <a:lnTo>
                  <a:pt x="228" y="31"/>
                </a:lnTo>
                <a:lnTo>
                  <a:pt x="217" y="28"/>
                </a:lnTo>
                <a:lnTo>
                  <a:pt x="223" y="7"/>
                </a:lnTo>
                <a:close/>
                <a:moveTo>
                  <a:pt x="270" y="27"/>
                </a:moveTo>
                <a:lnTo>
                  <a:pt x="281" y="34"/>
                </a:lnTo>
                <a:lnTo>
                  <a:pt x="292" y="42"/>
                </a:lnTo>
                <a:lnTo>
                  <a:pt x="300" y="50"/>
                </a:lnTo>
                <a:lnTo>
                  <a:pt x="309" y="58"/>
                </a:lnTo>
                <a:lnTo>
                  <a:pt x="294" y="73"/>
                </a:lnTo>
                <a:lnTo>
                  <a:pt x="285" y="66"/>
                </a:lnTo>
                <a:lnTo>
                  <a:pt x="277" y="58"/>
                </a:lnTo>
                <a:lnTo>
                  <a:pt x="269" y="52"/>
                </a:lnTo>
                <a:lnTo>
                  <a:pt x="259" y="46"/>
                </a:lnTo>
                <a:lnTo>
                  <a:pt x="270" y="27"/>
                </a:lnTo>
                <a:close/>
                <a:moveTo>
                  <a:pt x="309" y="58"/>
                </a:moveTo>
                <a:lnTo>
                  <a:pt x="316" y="68"/>
                </a:lnTo>
                <a:lnTo>
                  <a:pt x="324" y="77"/>
                </a:lnTo>
                <a:lnTo>
                  <a:pt x="330" y="87"/>
                </a:lnTo>
                <a:lnTo>
                  <a:pt x="335" y="99"/>
                </a:lnTo>
                <a:lnTo>
                  <a:pt x="315" y="107"/>
                </a:lnTo>
                <a:lnTo>
                  <a:pt x="311" y="98"/>
                </a:lnTo>
                <a:lnTo>
                  <a:pt x="306" y="89"/>
                </a:lnTo>
                <a:lnTo>
                  <a:pt x="300" y="81"/>
                </a:lnTo>
                <a:lnTo>
                  <a:pt x="294" y="73"/>
                </a:lnTo>
                <a:lnTo>
                  <a:pt x="309" y="58"/>
                </a:lnTo>
                <a:close/>
                <a:moveTo>
                  <a:pt x="335" y="99"/>
                </a:moveTo>
                <a:lnTo>
                  <a:pt x="341" y="113"/>
                </a:lnTo>
                <a:lnTo>
                  <a:pt x="325" y="113"/>
                </a:lnTo>
                <a:lnTo>
                  <a:pt x="325" y="103"/>
                </a:lnTo>
                <a:lnTo>
                  <a:pt x="335" y="99"/>
                </a:lnTo>
                <a:close/>
                <a:moveTo>
                  <a:pt x="325" y="113"/>
                </a:moveTo>
                <a:lnTo>
                  <a:pt x="320" y="113"/>
                </a:lnTo>
                <a:lnTo>
                  <a:pt x="320" y="93"/>
                </a:lnTo>
                <a:lnTo>
                  <a:pt x="325" y="93"/>
                </a:lnTo>
                <a:lnTo>
                  <a:pt x="325" y="113"/>
                </a:lnTo>
                <a:close/>
                <a:moveTo>
                  <a:pt x="320" y="113"/>
                </a:moveTo>
                <a:lnTo>
                  <a:pt x="313" y="113"/>
                </a:lnTo>
                <a:lnTo>
                  <a:pt x="310" y="108"/>
                </a:lnTo>
                <a:lnTo>
                  <a:pt x="320" y="103"/>
                </a:lnTo>
                <a:lnTo>
                  <a:pt x="320" y="113"/>
                </a:lnTo>
                <a:close/>
                <a:moveTo>
                  <a:pt x="310" y="108"/>
                </a:moveTo>
                <a:lnTo>
                  <a:pt x="304" y="99"/>
                </a:lnTo>
                <a:lnTo>
                  <a:pt x="298" y="91"/>
                </a:lnTo>
                <a:lnTo>
                  <a:pt x="313" y="77"/>
                </a:lnTo>
                <a:lnTo>
                  <a:pt x="322" y="86"/>
                </a:lnTo>
                <a:lnTo>
                  <a:pt x="328" y="98"/>
                </a:lnTo>
                <a:lnTo>
                  <a:pt x="310" y="108"/>
                </a:lnTo>
                <a:close/>
                <a:moveTo>
                  <a:pt x="298" y="91"/>
                </a:moveTo>
                <a:lnTo>
                  <a:pt x="291" y="84"/>
                </a:lnTo>
                <a:lnTo>
                  <a:pt x="282" y="78"/>
                </a:lnTo>
                <a:lnTo>
                  <a:pt x="294" y="60"/>
                </a:lnTo>
                <a:lnTo>
                  <a:pt x="304" y="68"/>
                </a:lnTo>
                <a:lnTo>
                  <a:pt x="313" y="77"/>
                </a:lnTo>
                <a:lnTo>
                  <a:pt x="298" y="91"/>
                </a:lnTo>
                <a:close/>
                <a:moveTo>
                  <a:pt x="282" y="78"/>
                </a:moveTo>
                <a:lnTo>
                  <a:pt x="273" y="73"/>
                </a:lnTo>
                <a:lnTo>
                  <a:pt x="263" y="68"/>
                </a:lnTo>
                <a:lnTo>
                  <a:pt x="270" y="48"/>
                </a:lnTo>
                <a:lnTo>
                  <a:pt x="282" y="53"/>
                </a:lnTo>
                <a:lnTo>
                  <a:pt x="294" y="60"/>
                </a:lnTo>
                <a:lnTo>
                  <a:pt x="282" y="78"/>
                </a:lnTo>
                <a:close/>
                <a:moveTo>
                  <a:pt x="270" y="48"/>
                </a:moveTo>
                <a:lnTo>
                  <a:pt x="306" y="62"/>
                </a:lnTo>
                <a:lnTo>
                  <a:pt x="270" y="48"/>
                </a:lnTo>
                <a:lnTo>
                  <a:pt x="266" y="57"/>
                </a:lnTo>
                <a:lnTo>
                  <a:pt x="270" y="48"/>
                </a:lnTo>
                <a:close/>
                <a:moveTo>
                  <a:pt x="263" y="68"/>
                </a:moveTo>
                <a:lnTo>
                  <a:pt x="250" y="63"/>
                </a:lnTo>
                <a:lnTo>
                  <a:pt x="237" y="60"/>
                </a:lnTo>
                <a:lnTo>
                  <a:pt x="241" y="40"/>
                </a:lnTo>
                <a:lnTo>
                  <a:pt x="256" y="43"/>
                </a:lnTo>
                <a:lnTo>
                  <a:pt x="270" y="48"/>
                </a:lnTo>
                <a:lnTo>
                  <a:pt x="263" y="68"/>
                </a:lnTo>
                <a:close/>
                <a:moveTo>
                  <a:pt x="237" y="60"/>
                </a:moveTo>
                <a:lnTo>
                  <a:pt x="227" y="58"/>
                </a:lnTo>
                <a:lnTo>
                  <a:pt x="237" y="60"/>
                </a:lnTo>
                <a:lnTo>
                  <a:pt x="239" y="50"/>
                </a:lnTo>
                <a:lnTo>
                  <a:pt x="237" y="60"/>
                </a:lnTo>
                <a:close/>
                <a:moveTo>
                  <a:pt x="237" y="60"/>
                </a:moveTo>
                <a:lnTo>
                  <a:pt x="222" y="57"/>
                </a:lnTo>
                <a:lnTo>
                  <a:pt x="206" y="55"/>
                </a:lnTo>
                <a:lnTo>
                  <a:pt x="209" y="34"/>
                </a:lnTo>
                <a:lnTo>
                  <a:pt x="217" y="35"/>
                </a:lnTo>
                <a:lnTo>
                  <a:pt x="225" y="36"/>
                </a:lnTo>
                <a:lnTo>
                  <a:pt x="233" y="38"/>
                </a:lnTo>
                <a:lnTo>
                  <a:pt x="241" y="40"/>
                </a:lnTo>
                <a:lnTo>
                  <a:pt x="237" y="60"/>
                </a:lnTo>
                <a:close/>
                <a:moveTo>
                  <a:pt x="209" y="34"/>
                </a:moveTo>
                <a:lnTo>
                  <a:pt x="228" y="36"/>
                </a:lnTo>
                <a:lnTo>
                  <a:pt x="209" y="34"/>
                </a:lnTo>
                <a:lnTo>
                  <a:pt x="208" y="45"/>
                </a:lnTo>
                <a:lnTo>
                  <a:pt x="209" y="34"/>
                </a:lnTo>
                <a:close/>
                <a:moveTo>
                  <a:pt x="206" y="55"/>
                </a:moveTo>
                <a:lnTo>
                  <a:pt x="192" y="54"/>
                </a:lnTo>
                <a:lnTo>
                  <a:pt x="176" y="54"/>
                </a:lnTo>
                <a:lnTo>
                  <a:pt x="176" y="32"/>
                </a:lnTo>
                <a:lnTo>
                  <a:pt x="184" y="32"/>
                </a:lnTo>
                <a:lnTo>
                  <a:pt x="192" y="33"/>
                </a:lnTo>
                <a:lnTo>
                  <a:pt x="200" y="33"/>
                </a:lnTo>
                <a:lnTo>
                  <a:pt x="209" y="34"/>
                </a:lnTo>
                <a:lnTo>
                  <a:pt x="206" y="55"/>
                </a:lnTo>
                <a:close/>
                <a:moveTo>
                  <a:pt x="176" y="54"/>
                </a:moveTo>
                <a:lnTo>
                  <a:pt x="159" y="54"/>
                </a:lnTo>
                <a:lnTo>
                  <a:pt x="143" y="55"/>
                </a:lnTo>
                <a:lnTo>
                  <a:pt x="128" y="57"/>
                </a:lnTo>
                <a:lnTo>
                  <a:pt x="113" y="59"/>
                </a:lnTo>
                <a:lnTo>
                  <a:pt x="110" y="39"/>
                </a:lnTo>
                <a:lnTo>
                  <a:pt x="125" y="35"/>
                </a:lnTo>
                <a:lnTo>
                  <a:pt x="141" y="34"/>
                </a:lnTo>
                <a:lnTo>
                  <a:pt x="158" y="33"/>
                </a:lnTo>
                <a:lnTo>
                  <a:pt x="176" y="32"/>
                </a:lnTo>
                <a:lnTo>
                  <a:pt x="176" y="54"/>
                </a:lnTo>
                <a:close/>
                <a:moveTo>
                  <a:pt x="113" y="59"/>
                </a:moveTo>
                <a:lnTo>
                  <a:pt x="115" y="58"/>
                </a:lnTo>
                <a:lnTo>
                  <a:pt x="113" y="59"/>
                </a:lnTo>
                <a:lnTo>
                  <a:pt x="111" y="49"/>
                </a:lnTo>
                <a:lnTo>
                  <a:pt x="113" y="59"/>
                </a:lnTo>
                <a:close/>
                <a:moveTo>
                  <a:pt x="113" y="59"/>
                </a:moveTo>
                <a:lnTo>
                  <a:pt x="103" y="61"/>
                </a:lnTo>
                <a:lnTo>
                  <a:pt x="93" y="63"/>
                </a:lnTo>
                <a:lnTo>
                  <a:pt x="88" y="43"/>
                </a:lnTo>
                <a:lnTo>
                  <a:pt x="98" y="41"/>
                </a:lnTo>
                <a:lnTo>
                  <a:pt x="110" y="39"/>
                </a:lnTo>
                <a:lnTo>
                  <a:pt x="113" y="59"/>
                </a:lnTo>
                <a:close/>
                <a:moveTo>
                  <a:pt x="93" y="63"/>
                </a:moveTo>
                <a:lnTo>
                  <a:pt x="86" y="66"/>
                </a:lnTo>
                <a:lnTo>
                  <a:pt x="79" y="69"/>
                </a:lnTo>
                <a:lnTo>
                  <a:pt x="71" y="49"/>
                </a:lnTo>
                <a:lnTo>
                  <a:pt x="79" y="46"/>
                </a:lnTo>
                <a:lnTo>
                  <a:pt x="88" y="43"/>
                </a:lnTo>
                <a:lnTo>
                  <a:pt x="93" y="63"/>
                </a:lnTo>
                <a:close/>
                <a:moveTo>
                  <a:pt x="71" y="49"/>
                </a:moveTo>
                <a:lnTo>
                  <a:pt x="72" y="49"/>
                </a:lnTo>
                <a:lnTo>
                  <a:pt x="71" y="49"/>
                </a:lnTo>
                <a:lnTo>
                  <a:pt x="75" y="59"/>
                </a:lnTo>
                <a:lnTo>
                  <a:pt x="71" y="49"/>
                </a:lnTo>
                <a:close/>
                <a:moveTo>
                  <a:pt x="79" y="69"/>
                </a:moveTo>
                <a:lnTo>
                  <a:pt x="73" y="72"/>
                </a:lnTo>
                <a:lnTo>
                  <a:pt x="66" y="75"/>
                </a:lnTo>
                <a:lnTo>
                  <a:pt x="56" y="57"/>
                </a:lnTo>
                <a:lnTo>
                  <a:pt x="63" y="53"/>
                </a:lnTo>
                <a:lnTo>
                  <a:pt x="71" y="49"/>
                </a:lnTo>
                <a:lnTo>
                  <a:pt x="79" y="69"/>
                </a:lnTo>
                <a:close/>
                <a:moveTo>
                  <a:pt x="66" y="75"/>
                </a:moveTo>
                <a:lnTo>
                  <a:pt x="61" y="79"/>
                </a:lnTo>
                <a:lnTo>
                  <a:pt x="55" y="84"/>
                </a:lnTo>
                <a:lnTo>
                  <a:pt x="42" y="68"/>
                </a:lnTo>
                <a:lnTo>
                  <a:pt x="49" y="62"/>
                </a:lnTo>
                <a:lnTo>
                  <a:pt x="56" y="57"/>
                </a:lnTo>
                <a:lnTo>
                  <a:pt x="66" y="75"/>
                </a:lnTo>
                <a:close/>
                <a:moveTo>
                  <a:pt x="55" y="84"/>
                </a:moveTo>
                <a:lnTo>
                  <a:pt x="49" y="88"/>
                </a:lnTo>
                <a:lnTo>
                  <a:pt x="55" y="84"/>
                </a:lnTo>
                <a:lnTo>
                  <a:pt x="48" y="76"/>
                </a:lnTo>
                <a:lnTo>
                  <a:pt x="55" y="84"/>
                </a:lnTo>
                <a:close/>
                <a:moveTo>
                  <a:pt x="55" y="84"/>
                </a:moveTo>
                <a:lnTo>
                  <a:pt x="49" y="88"/>
                </a:lnTo>
                <a:lnTo>
                  <a:pt x="44" y="95"/>
                </a:lnTo>
                <a:lnTo>
                  <a:pt x="28" y="80"/>
                </a:lnTo>
                <a:lnTo>
                  <a:pt x="34" y="74"/>
                </a:lnTo>
                <a:lnTo>
                  <a:pt x="42" y="68"/>
                </a:lnTo>
                <a:lnTo>
                  <a:pt x="55" y="84"/>
                </a:lnTo>
                <a:close/>
                <a:moveTo>
                  <a:pt x="44" y="95"/>
                </a:moveTo>
                <a:lnTo>
                  <a:pt x="38" y="102"/>
                </a:lnTo>
                <a:lnTo>
                  <a:pt x="32" y="109"/>
                </a:lnTo>
                <a:lnTo>
                  <a:pt x="16" y="97"/>
                </a:lnTo>
                <a:lnTo>
                  <a:pt x="22" y="88"/>
                </a:lnTo>
                <a:lnTo>
                  <a:pt x="28" y="80"/>
                </a:lnTo>
                <a:lnTo>
                  <a:pt x="44" y="95"/>
                </a:lnTo>
                <a:close/>
                <a:moveTo>
                  <a:pt x="32" y="109"/>
                </a:moveTo>
                <a:lnTo>
                  <a:pt x="29" y="113"/>
                </a:lnTo>
                <a:lnTo>
                  <a:pt x="24" y="113"/>
                </a:lnTo>
                <a:lnTo>
                  <a:pt x="24" y="103"/>
                </a:lnTo>
                <a:lnTo>
                  <a:pt x="32" y="109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35" name="Text Box 144"/>
          <p:cNvSpPr txBox="1">
            <a:spLocks noChangeArrowheads="1"/>
          </p:cNvSpPr>
          <p:nvPr/>
        </p:nvSpPr>
        <p:spPr bwMode="auto">
          <a:xfrm>
            <a:off x="1063625" y="1495425"/>
            <a:ext cx="9290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1950s</a:t>
            </a:r>
            <a:endParaRPr lang="en-GB" sz="2400" dirty="0">
              <a:solidFill>
                <a:srgbClr val="0000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36" name="Freeform 146"/>
          <p:cNvSpPr>
            <a:spLocks noEditPoints="1"/>
          </p:cNvSpPr>
          <p:nvPr/>
        </p:nvSpPr>
        <p:spPr bwMode="auto">
          <a:xfrm>
            <a:off x="6376988" y="2587625"/>
            <a:ext cx="47625" cy="147637"/>
          </a:xfrm>
          <a:custGeom>
            <a:avLst/>
            <a:gdLst>
              <a:gd name="T0" fmla="*/ 65 w 90"/>
              <a:gd name="T1" fmla="*/ 23 h 277"/>
              <a:gd name="T2" fmla="*/ 63 w 90"/>
              <a:gd name="T3" fmla="*/ 30 h 277"/>
              <a:gd name="T4" fmla="*/ 58 w 90"/>
              <a:gd name="T5" fmla="*/ 36 h 277"/>
              <a:gd name="T6" fmla="*/ 50 w 90"/>
              <a:gd name="T7" fmla="*/ 38 h 277"/>
              <a:gd name="T8" fmla="*/ 42 w 90"/>
              <a:gd name="T9" fmla="*/ 38 h 277"/>
              <a:gd name="T10" fmla="*/ 35 w 90"/>
              <a:gd name="T11" fmla="*/ 36 h 277"/>
              <a:gd name="T12" fmla="*/ 30 w 90"/>
              <a:gd name="T13" fmla="*/ 30 h 277"/>
              <a:gd name="T14" fmla="*/ 27 w 90"/>
              <a:gd name="T15" fmla="*/ 23 h 277"/>
              <a:gd name="T16" fmla="*/ 27 w 90"/>
              <a:gd name="T17" fmla="*/ 15 h 277"/>
              <a:gd name="T18" fmla="*/ 30 w 90"/>
              <a:gd name="T19" fmla="*/ 8 h 277"/>
              <a:gd name="T20" fmla="*/ 35 w 90"/>
              <a:gd name="T21" fmla="*/ 3 h 277"/>
              <a:gd name="T22" fmla="*/ 42 w 90"/>
              <a:gd name="T23" fmla="*/ 0 h 277"/>
              <a:gd name="T24" fmla="*/ 50 w 90"/>
              <a:gd name="T25" fmla="*/ 0 h 277"/>
              <a:gd name="T26" fmla="*/ 57 w 90"/>
              <a:gd name="T27" fmla="*/ 3 h 277"/>
              <a:gd name="T28" fmla="*/ 63 w 90"/>
              <a:gd name="T29" fmla="*/ 8 h 277"/>
              <a:gd name="T30" fmla="*/ 65 w 90"/>
              <a:gd name="T31" fmla="*/ 15 h 277"/>
              <a:gd name="T32" fmla="*/ 90 w 90"/>
              <a:gd name="T33" fmla="*/ 277 h 277"/>
              <a:gd name="T34" fmla="*/ 3 w 90"/>
              <a:gd name="T35" fmla="*/ 269 h 277"/>
              <a:gd name="T36" fmla="*/ 16 w 90"/>
              <a:gd name="T37" fmla="*/ 267 h 277"/>
              <a:gd name="T38" fmla="*/ 25 w 90"/>
              <a:gd name="T39" fmla="*/ 262 h 277"/>
              <a:gd name="T40" fmla="*/ 29 w 90"/>
              <a:gd name="T41" fmla="*/ 253 h 277"/>
              <a:gd name="T42" fmla="*/ 30 w 90"/>
              <a:gd name="T43" fmla="*/ 236 h 277"/>
              <a:gd name="T44" fmla="*/ 30 w 90"/>
              <a:gd name="T45" fmla="*/ 155 h 277"/>
              <a:gd name="T46" fmla="*/ 30 w 90"/>
              <a:gd name="T47" fmla="*/ 139 h 277"/>
              <a:gd name="T48" fmla="*/ 29 w 90"/>
              <a:gd name="T49" fmla="*/ 129 h 277"/>
              <a:gd name="T50" fmla="*/ 27 w 90"/>
              <a:gd name="T51" fmla="*/ 123 h 277"/>
              <a:gd name="T52" fmla="*/ 20 w 90"/>
              <a:gd name="T53" fmla="*/ 119 h 277"/>
              <a:gd name="T54" fmla="*/ 10 w 90"/>
              <a:gd name="T55" fmla="*/ 119 h 277"/>
              <a:gd name="T56" fmla="*/ 0 w 90"/>
              <a:gd name="T57" fmla="*/ 115 h 277"/>
              <a:gd name="T58" fmla="*/ 62 w 90"/>
              <a:gd name="T59" fmla="*/ 93 h 277"/>
              <a:gd name="T60" fmla="*/ 63 w 90"/>
              <a:gd name="T61" fmla="*/ 246 h 277"/>
              <a:gd name="T62" fmla="*/ 65 w 90"/>
              <a:gd name="T63" fmla="*/ 259 h 277"/>
              <a:gd name="T64" fmla="*/ 70 w 90"/>
              <a:gd name="T65" fmla="*/ 265 h 277"/>
              <a:gd name="T66" fmla="*/ 82 w 90"/>
              <a:gd name="T67" fmla="*/ 268 h 277"/>
              <a:gd name="T68" fmla="*/ 90 w 90"/>
              <a:gd name="T69" fmla="*/ 277 h 27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0"/>
              <a:gd name="T106" fmla="*/ 0 h 277"/>
              <a:gd name="T107" fmla="*/ 90 w 90"/>
              <a:gd name="T108" fmla="*/ 277 h 27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0" h="277">
                <a:moveTo>
                  <a:pt x="66" y="19"/>
                </a:moveTo>
                <a:lnTo>
                  <a:pt x="65" y="23"/>
                </a:lnTo>
                <a:lnTo>
                  <a:pt x="64" y="27"/>
                </a:lnTo>
                <a:lnTo>
                  <a:pt x="63" y="30"/>
                </a:lnTo>
                <a:lnTo>
                  <a:pt x="60" y="33"/>
                </a:lnTo>
                <a:lnTo>
                  <a:pt x="58" y="36"/>
                </a:lnTo>
                <a:lnTo>
                  <a:pt x="54" y="37"/>
                </a:lnTo>
                <a:lnTo>
                  <a:pt x="50" y="38"/>
                </a:lnTo>
                <a:lnTo>
                  <a:pt x="46" y="39"/>
                </a:lnTo>
                <a:lnTo>
                  <a:pt x="42" y="38"/>
                </a:lnTo>
                <a:lnTo>
                  <a:pt x="38" y="37"/>
                </a:lnTo>
                <a:lnTo>
                  <a:pt x="35" y="36"/>
                </a:lnTo>
                <a:lnTo>
                  <a:pt x="32" y="33"/>
                </a:lnTo>
                <a:lnTo>
                  <a:pt x="30" y="30"/>
                </a:lnTo>
                <a:lnTo>
                  <a:pt x="28" y="27"/>
                </a:lnTo>
                <a:lnTo>
                  <a:pt x="27" y="23"/>
                </a:lnTo>
                <a:lnTo>
                  <a:pt x="27" y="19"/>
                </a:lnTo>
                <a:lnTo>
                  <a:pt x="27" y="15"/>
                </a:lnTo>
                <a:lnTo>
                  <a:pt x="28" y="11"/>
                </a:lnTo>
                <a:lnTo>
                  <a:pt x="30" y="8"/>
                </a:lnTo>
                <a:lnTo>
                  <a:pt x="32" y="5"/>
                </a:lnTo>
                <a:lnTo>
                  <a:pt x="35" y="3"/>
                </a:lnTo>
                <a:lnTo>
                  <a:pt x="39" y="1"/>
                </a:lnTo>
                <a:lnTo>
                  <a:pt x="42" y="0"/>
                </a:lnTo>
                <a:lnTo>
                  <a:pt x="46" y="0"/>
                </a:lnTo>
                <a:lnTo>
                  <a:pt x="50" y="0"/>
                </a:lnTo>
                <a:lnTo>
                  <a:pt x="54" y="1"/>
                </a:lnTo>
                <a:lnTo>
                  <a:pt x="57" y="3"/>
                </a:lnTo>
                <a:lnTo>
                  <a:pt x="60" y="5"/>
                </a:lnTo>
                <a:lnTo>
                  <a:pt x="63" y="8"/>
                </a:lnTo>
                <a:lnTo>
                  <a:pt x="64" y="11"/>
                </a:lnTo>
                <a:lnTo>
                  <a:pt x="65" y="15"/>
                </a:lnTo>
                <a:lnTo>
                  <a:pt x="66" y="19"/>
                </a:lnTo>
                <a:close/>
                <a:moveTo>
                  <a:pt x="90" y="277"/>
                </a:moveTo>
                <a:lnTo>
                  <a:pt x="3" y="277"/>
                </a:lnTo>
                <a:lnTo>
                  <a:pt x="3" y="269"/>
                </a:lnTo>
                <a:lnTo>
                  <a:pt x="10" y="268"/>
                </a:lnTo>
                <a:lnTo>
                  <a:pt x="16" y="267"/>
                </a:lnTo>
                <a:lnTo>
                  <a:pt x="21" y="265"/>
                </a:lnTo>
                <a:lnTo>
                  <a:pt x="25" y="262"/>
                </a:lnTo>
                <a:lnTo>
                  <a:pt x="27" y="258"/>
                </a:lnTo>
                <a:lnTo>
                  <a:pt x="29" y="253"/>
                </a:lnTo>
                <a:lnTo>
                  <a:pt x="30" y="246"/>
                </a:lnTo>
                <a:lnTo>
                  <a:pt x="30" y="236"/>
                </a:lnTo>
                <a:lnTo>
                  <a:pt x="30" y="168"/>
                </a:lnTo>
                <a:lnTo>
                  <a:pt x="30" y="155"/>
                </a:lnTo>
                <a:lnTo>
                  <a:pt x="30" y="146"/>
                </a:lnTo>
                <a:lnTo>
                  <a:pt x="30" y="139"/>
                </a:lnTo>
                <a:lnTo>
                  <a:pt x="29" y="134"/>
                </a:lnTo>
                <a:lnTo>
                  <a:pt x="29" y="129"/>
                </a:lnTo>
                <a:lnTo>
                  <a:pt x="28" y="126"/>
                </a:lnTo>
                <a:lnTo>
                  <a:pt x="27" y="123"/>
                </a:lnTo>
                <a:lnTo>
                  <a:pt x="25" y="121"/>
                </a:lnTo>
                <a:lnTo>
                  <a:pt x="20" y="119"/>
                </a:lnTo>
                <a:lnTo>
                  <a:pt x="16" y="119"/>
                </a:lnTo>
                <a:lnTo>
                  <a:pt x="10" y="119"/>
                </a:lnTo>
                <a:lnTo>
                  <a:pt x="3" y="121"/>
                </a:lnTo>
                <a:lnTo>
                  <a:pt x="0" y="115"/>
                </a:lnTo>
                <a:lnTo>
                  <a:pt x="54" y="93"/>
                </a:lnTo>
                <a:lnTo>
                  <a:pt x="62" y="93"/>
                </a:lnTo>
                <a:lnTo>
                  <a:pt x="62" y="236"/>
                </a:lnTo>
                <a:lnTo>
                  <a:pt x="63" y="246"/>
                </a:lnTo>
                <a:lnTo>
                  <a:pt x="64" y="253"/>
                </a:lnTo>
                <a:lnTo>
                  <a:pt x="65" y="259"/>
                </a:lnTo>
                <a:lnTo>
                  <a:pt x="67" y="262"/>
                </a:lnTo>
                <a:lnTo>
                  <a:pt x="70" y="265"/>
                </a:lnTo>
                <a:lnTo>
                  <a:pt x="75" y="267"/>
                </a:lnTo>
                <a:lnTo>
                  <a:pt x="82" y="268"/>
                </a:lnTo>
                <a:lnTo>
                  <a:pt x="90" y="269"/>
                </a:lnTo>
                <a:lnTo>
                  <a:pt x="90" y="27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37" name="Freeform 147"/>
          <p:cNvSpPr>
            <a:spLocks noEditPoints="1"/>
          </p:cNvSpPr>
          <p:nvPr/>
        </p:nvSpPr>
        <p:spPr bwMode="auto">
          <a:xfrm>
            <a:off x="6369050" y="2581275"/>
            <a:ext cx="80963" cy="163512"/>
          </a:xfrm>
          <a:custGeom>
            <a:avLst/>
            <a:gdLst>
              <a:gd name="T0" fmla="*/ 70 w 152"/>
              <a:gd name="T1" fmla="*/ 31 h 308"/>
              <a:gd name="T2" fmla="*/ 68 w 152"/>
              <a:gd name="T3" fmla="*/ 37 h 308"/>
              <a:gd name="T4" fmla="*/ 74 w 152"/>
              <a:gd name="T5" fmla="*/ 45 h 308"/>
              <a:gd name="T6" fmla="*/ 66 w 152"/>
              <a:gd name="T7" fmla="*/ 39 h 308"/>
              <a:gd name="T8" fmla="*/ 60 w 152"/>
              <a:gd name="T9" fmla="*/ 41 h 308"/>
              <a:gd name="T10" fmla="*/ 49 w 152"/>
              <a:gd name="T11" fmla="*/ 59 h 308"/>
              <a:gd name="T12" fmla="*/ 60 w 152"/>
              <a:gd name="T13" fmla="*/ 62 h 308"/>
              <a:gd name="T14" fmla="*/ 39 w 152"/>
              <a:gd name="T15" fmla="*/ 52 h 308"/>
              <a:gd name="T16" fmla="*/ 39 w 152"/>
              <a:gd name="T17" fmla="*/ 52 h 308"/>
              <a:gd name="T18" fmla="*/ 32 w 152"/>
              <a:gd name="T19" fmla="*/ 43 h 308"/>
              <a:gd name="T20" fmla="*/ 32 w 152"/>
              <a:gd name="T21" fmla="*/ 43 h 308"/>
              <a:gd name="T22" fmla="*/ 51 w 152"/>
              <a:gd name="T23" fmla="*/ 31 h 308"/>
              <a:gd name="T24" fmla="*/ 32 w 152"/>
              <a:gd name="T25" fmla="*/ 19 h 308"/>
              <a:gd name="T26" fmla="*/ 52 w 152"/>
              <a:gd name="T27" fmla="*/ 27 h 308"/>
              <a:gd name="T28" fmla="*/ 39 w 152"/>
              <a:gd name="T29" fmla="*/ 10 h 308"/>
              <a:gd name="T30" fmla="*/ 53 w 152"/>
              <a:gd name="T31" fmla="*/ 24 h 308"/>
              <a:gd name="T32" fmla="*/ 58 w 152"/>
              <a:gd name="T33" fmla="*/ 22 h 308"/>
              <a:gd name="T34" fmla="*/ 77 w 152"/>
              <a:gd name="T35" fmla="*/ 6 h 308"/>
              <a:gd name="T36" fmla="*/ 81 w 152"/>
              <a:gd name="T37" fmla="*/ 10 h 308"/>
              <a:gd name="T38" fmla="*/ 81 w 152"/>
              <a:gd name="T39" fmla="*/ 10 h 308"/>
              <a:gd name="T40" fmla="*/ 69 w 152"/>
              <a:gd name="T41" fmla="*/ 27 h 308"/>
              <a:gd name="T42" fmla="*/ 104 w 152"/>
              <a:gd name="T43" fmla="*/ 299 h 308"/>
              <a:gd name="T44" fmla="*/ 6 w 152"/>
              <a:gd name="T45" fmla="*/ 289 h 308"/>
              <a:gd name="T46" fmla="*/ 6 w 152"/>
              <a:gd name="T47" fmla="*/ 270 h 308"/>
              <a:gd name="T48" fmla="*/ 28 w 152"/>
              <a:gd name="T49" fmla="*/ 269 h 308"/>
              <a:gd name="T50" fmla="*/ 42 w 152"/>
              <a:gd name="T51" fmla="*/ 288 h 308"/>
              <a:gd name="T52" fmla="*/ 30 w 152"/>
              <a:gd name="T53" fmla="*/ 268 h 308"/>
              <a:gd name="T54" fmla="*/ 27 w 152"/>
              <a:gd name="T55" fmla="*/ 269 h 308"/>
              <a:gd name="T56" fmla="*/ 47 w 152"/>
              <a:gd name="T57" fmla="*/ 280 h 308"/>
              <a:gd name="T58" fmla="*/ 54 w 152"/>
              <a:gd name="T59" fmla="*/ 258 h 308"/>
              <a:gd name="T60" fmla="*/ 54 w 152"/>
              <a:gd name="T61" fmla="*/ 248 h 308"/>
              <a:gd name="T62" fmla="*/ 54 w 152"/>
              <a:gd name="T63" fmla="*/ 167 h 308"/>
              <a:gd name="T64" fmla="*/ 44 w 152"/>
              <a:gd name="T65" fmla="*/ 158 h 308"/>
              <a:gd name="T66" fmla="*/ 54 w 152"/>
              <a:gd name="T67" fmla="*/ 151 h 308"/>
              <a:gd name="T68" fmla="*/ 43 w 152"/>
              <a:gd name="T69" fmla="*/ 146 h 308"/>
              <a:gd name="T70" fmla="*/ 53 w 152"/>
              <a:gd name="T71" fmla="*/ 139 h 308"/>
              <a:gd name="T72" fmla="*/ 46 w 152"/>
              <a:gd name="T73" fmla="*/ 126 h 308"/>
              <a:gd name="T74" fmla="*/ 46 w 152"/>
              <a:gd name="T75" fmla="*/ 126 h 308"/>
              <a:gd name="T76" fmla="*/ 30 w 152"/>
              <a:gd name="T77" fmla="*/ 120 h 308"/>
              <a:gd name="T78" fmla="*/ 30 w 152"/>
              <a:gd name="T79" fmla="*/ 141 h 308"/>
              <a:gd name="T80" fmla="*/ 30 w 152"/>
              <a:gd name="T81" fmla="*/ 141 h 308"/>
              <a:gd name="T82" fmla="*/ 6 w 152"/>
              <a:gd name="T83" fmla="*/ 137 h 308"/>
              <a:gd name="T84" fmla="*/ 0 w 152"/>
              <a:gd name="T85" fmla="*/ 121 h 308"/>
              <a:gd name="T86" fmla="*/ 72 w 152"/>
              <a:gd name="T87" fmla="*/ 114 h 308"/>
              <a:gd name="T88" fmla="*/ 68 w 152"/>
              <a:gd name="T89" fmla="*/ 105 h 308"/>
              <a:gd name="T90" fmla="*/ 68 w 152"/>
              <a:gd name="T91" fmla="*/ 95 h 308"/>
              <a:gd name="T92" fmla="*/ 87 w 152"/>
              <a:gd name="T93" fmla="*/ 105 h 308"/>
              <a:gd name="T94" fmla="*/ 87 w 152"/>
              <a:gd name="T95" fmla="*/ 262 h 308"/>
              <a:gd name="T96" fmla="*/ 66 w 152"/>
              <a:gd name="T97" fmla="*/ 248 h 308"/>
              <a:gd name="T98" fmla="*/ 73 w 152"/>
              <a:gd name="T99" fmla="*/ 281 h 308"/>
              <a:gd name="T100" fmla="*/ 79 w 152"/>
              <a:gd name="T101" fmla="*/ 287 h 308"/>
              <a:gd name="T102" fmla="*/ 86 w 152"/>
              <a:gd name="T103" fmla="*/ 290 h 308"/>
              <a:gd name="T104" fmla="*/ 104 w 152"/>
              <a:gd name="T105" fmla="*/ 292 h 308"/>
              <a:gd name="T106" fmla="*/ 114 w 152"/>
              <a:gd name="T107" fmla="*/ 281 h 308"/>
              <a:gd name="T108" fmla="*/ 94 w 152"/>
              <a:gd name="T109" fmla="*/ 281 h 308"/>
              <a:gd name="T110" fmla="*/ 114 w 152"/>
              <a:gd name="T111" fmla="*/ 289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2"/>
              <a:gd name="T169" fmla="*/ 0 h 308"/>
              <a:gd name="T170" fmla="*/ 152 w 152"/>
              <a:gd name="T171" fmla="*/ 308 h 3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2" h="308">
                <a:moveTo>
                  <a:pt x="90" y="31"/>
                </a:moveTo>
                <a:lnTo>
                  <a:pt x="90" y="37"/>
                </a:lnTo>
                <a:lnTo>
                  <a:pt x="88" y="43"/>
                </a:lnTo>
                <a:lnTo>
                  <a:pt x="69" y="35"/>
                </a:lnTo>
                <a:lnTo>
                  <a:pt x="69" y="34"/>
                </a:lnTo>
                <a:lnTo>
                  <a:pt x="70" y="31"/>
                </a:lnTo>
                <a:lnTo>
                  <a:pt x="90" y="31"/>
                </a:lnTo>
                <a:close/>
                <a:moveTo>
                  <a:pt x="88" y="43"/>
                </a:moveTo>
                <a:lnTo>
                  <a:pt x="85" y="48"/>
                </a:lnTo>
                <a:lnTo>
                  <a:pt x="82" y="52"/>
                </a:lnTo>
                <a:lnTo>
                  <a:pt x="67" y="38"/>
                </a:lnTo>
                <a:lnTo>
                  <a:pt x="68" y="37"/>
                </a:lnTo>
                <a:lnTo>
                  <a:pt x="69" y="35"/>
                </a:lnTo>
                <a:lnTo>
                  <a:pt x="88" y="43"/>
                </a:lnTo>
                <a:close/>
                <a:moveTo>
                  <a:pt x="67" y="38"/>
                </a:moveTo>
                <a:lnTo>
                  <a:pt x="67" y="39"/>
                </a:lnTo>
                <a:lnTo>
                  <a:pt x="67" y="38"/>
                </a:lnTo>
                <a:lnTo>
                  <a:pt x="74" y="45"/>
                </a:lnTo>
                <a:lnTo>
                  <a:pt x="67" y="38"/>
                </a:lnTo>
                <a:close/>
                <a:moveTo>
                  <a:pt x="82" y="52"/>
                </a:moveTo>
                <a:lnTo>
                  <a:pt x="77" y="56"/>
                </a:lnTo>
                <a:lnTo>
                  <a:pt x="72" y="59"/>
                </a:lnTo>
                <a:lnTo>
                  <a:pt x="64" y="40"/>
                </a:lnTo>
                <a:lnTo>
                  <a:pt x="66" y="39"/>
                </a:lnTo>
                <a:lnTo>
                  <a:pt x="67" y="38"/>
                </a:lnTo>
                <a:lnTo>
                  <a:pt x="82" y="52"/>
                </a:lnTo>
                <a:close/>
                <a:moveTo>
                  <a:pt x="72" y="59"/>
                </a:moveTo>
                <a:lnTo>
                  <a:pt x="67" y="60"/>
                </a:lnTo>
                <a:lnTo>
                  <a:pt x="60" y="62"/>
                </a:lnTo>
                <a:lnTo>
                  <a:pt x="60" y="41"/>
                </a:lnTo>
                <a:lnTo>
                  <a:pt x="62" y="40"/>
                </a:lnTo>
                <a:lnTo>
                  <a:pt x="64" y="40"/>
                </a:lnTo>
                <a:lnTo>
                  <a:pt x="72" y="59"/>
                </a:lnTo>
                <a:close/>
                <a:moveTo>
                  <a:pt x="60" y="62"/>
                </a:moveTo>
                <a:lnTo>
                  <a:pt x="54" y="60"/>
                </a:lnTo>
                <a:lnTo>
                  <a:pt x="49" y="59"/>
                </a:lnTo>
                <a:lnTo>
                  <a:pt x="44" y="56"/>
                </a:lnTo>
                <a:lnTo>
                  <a:pt x="39" y="52"/>
                </a:lnTo>
                <a:lnTo>
                  <a:pt x="53" y="38"/>
                </a:lnTo>
                <a:lnTo>
                  <a:pt x="56" y="40"/>
                </a:lnTo>
                <a:lnTo>
                  <a:pt x="60" y="41"/>
                </a:lnTo>
                <a:lnTo>
                  <a:pt x="60" y="62"/>
                </a:lnTo>
                <a:close/>
                <a:moveTo>
                  <a:pt x="53" y="38"/>
                </a:moveTo>
                <a:lnTo>
                  <a:pt x="27" y="11"/>
                </a:lnTo>
                <a:lnTo>
                  <a:pt x="53" y="38"/>
                </a:lnTo>
                <a:lnTo>
                  <a:pt x="46" y="45"/>
                </a:lnTo>
                <a:lnTo>
                  <a:pt x="53" y="38"/>
                </a:lnTo>
                <a:close/>
                <a:moveTo>
                  <a:pt x="39" y="52"/>
                </a:moveTo>
                <a:lnTo>
                  <a:pt x="34" y="48"/>
                </a:lnTo>
                <a:lnTo>
                  <a:pt x="32" y="43"/>
                </a:lnTo>
                <a:lnTo>
                  <a:pt x="52" y="35"/>
                </a:lnTo>
                <a:lnTo>
                  <a:pt x="52" y="37"/>
                </a:lnTo>
                <a:lnTo>
                  <a:pt x="53" y="38"/>
                </a:lnTo>
                <a:lnTo>
                  <a:pt x="39" y="52"/>
                </a:lnTo>
                <a:close/>
                <a:moveTo>
                  <a:pt x="32" y="43"/>
                </a:moveTo>
                <a:lnTo>
                  <a:pt x="33" y="47"/>
                </a:lnTo>
                <a:lnTo>
                  <a:pt x="32" y="43"/>
                </a:lnTo>
                <a:lnTo>
                  <a:pt x="42" y="39"/>
                </a:lnTo>
                <a:lnTo>
                  <a:pt x="32" y="43"/>
                </a:lnTo>
                <a:close/>
                <a:moveTo>
                  <a:pt x="32" y="43"/>
                </a:moveTo>
                <a:lnTo>
                  <a:pt x="30" y="37"/>
                </a:lnTo>
                <a:lnTo>
                  <a:pt x="29" y="31"/>
                </a:lnTo>
                <a:lnTo>
                  <a:pt x="51" y="31"/>
                </a:lnTo>
                <a:lnTo>
                  <a:pt x="51" y="34"/>
                </a:lnTo>
                <a:lnTo>
                  <a:pt x="52" y="35"/>
                </a:lnTo>
                <a:lnTo>
                  <a:pt x="32" y="43"/>
                </a:lnTo>
                <a:close/>
                <a:moveTo>
                  <a:pt x="29" y="31"/>
                </a:moveTo>
                <a:lnTo>
                  <a:pt x="30" y="25"/>
                </a:lnTo>
                <a:lnTo>
                  <a:pt x="32" y="19"/>
                </a:lnTo>
                <a:lnTo>
                  <a:pt x="52" y="27"/>
                </a:lnTo>
                <a:lnTo>
                  <a:pt x="51" y="29"/>
                </a:lnTo>
                <a:lnTo>
                  <a:pt x="51" y="31"/>
                </a:lnTo>
                <a:lnTo>
                  <a:pt x="29" y="31"/>
                </a:lnTo>
                <a:close/>
                <a:moveTo>
                  <a:pt x="32" y="19"/>
                </a:moveTo>
                <a:lnTo>
                  <a:pt x="35" y="12"/>
                </a:lnTo>
                <a:lnTo>
                  <a:pt x="32" y="19"/>
                </a:lnTo>
                <a:lnTo>
                  <a:pt x="42" y="23"/>
                </a:lnTo>
                <a:lnTo>
                  <a:pt x="32" y="19"/>
                </a:lnTo>
                <a:close/>
                <a:moveTo>
                  <a:pt x="32" y="19"/>
                </a:moveTo>
                <a:lnTo>
                  <a:pt x="35" y="14"/>
                </a:lnTo>
                <a:lnTo>
                  <a:pt x="39" y="10"/>
                </a:lnTo>
                <a:lnTo>
                  <a:pt x="53" y="24"/>
                </a:lnTo>
                <a:lnTo>
                  <a:pt x="52" y="26"/>
                </a:lnTo>
                <a:lnTo>
                  <a:pt x="52" y="27"/>
                </a:lnTo>
                <a:lnTo>
                  <a:pt x="32" y="19"/>
                </a:lnTo>
                <a:close/>
                <a:moveTo>
                  <a:pt x="39" y="10"/>
                </a:moveTo>
                <a:lnTo>
                  <a:pt x="25" y="22"/>
                </a:lnTo>
                <a:lnTo>
                  <a:pt x="39" y="10"/>
                </a:lnTo>
                <a:lnTo>
                  <a:pt x="46" y="17"/>
                </a:lnTo>
                <a:lnTo>
                  <a:pt x="39" y="10"/>
                </a:lnTo>
                <a:close/>
                <a:moveTo>
                  <a:pt x="39" y="10"/>
                </a:moveTo>
                <a:lnTo>
                  <a:pt x="44" y="6"/>
                </a:lnTo>
                <a:lnTo>
                  <a:pt x="49" y="2"/>
                </a:lnTo>
                <a:lnTo>
                  <a:pt x="56" y="23"/>
                </a:lnTo>
                <a:lnTo>
                  <a:pt x="55" y="23"/>
                </a:lnTo>
                <a:lnTo>
                  <a:pt x="53" y="24"/>
                </a:lnTo>
                <a:lnTo>
                  <a:pt x="39" y="10"/>
                </a:lnTo>
                <a:close/>
                <a:moveTo>
                  <a:pt x="49" y="2"/>
                </a:moveTo>
                <a:lnTo>
                  <a:pt x="54" y="1"/>
                </a:lnTo>
                <a:lnTo>
                  <a:pt x="60" y="0"/>
                </a:lnTo>
                <a:lnTo>
                  <a:pt x="60" y="22"/>
                </a:lnTo>
                <a:lnTo>
                  <a:pt x="58" y="22"/>
                </a:lnTo>
                <a:lnTo>
                  <a:pt x="56" y="23"/>
                </a:lnTo>
                <a:lnTo>
                  <a:pt x="49" y="2"/>
                </a:lnTo>
                <a:close/>
                <a:moveTo>
                  <a:pt x="60" y="0"/>
                </a:moveTo>
                <a:lnTo>
                  <a:pt x="67" y="1"/>
                </a:lnTo>
                <a:lnTo>
                  <a:pt x="72" y="3"/>
                </a:lnTo>
                <a:lnTo>
                  <a:pt x="77" y="6"/>
                </a:lnTo>
                <a:lnTo>
                  <a:pt x="81" y="10"/>
                </a:lnTo>
                <a:lnTo>
                  <a:pt x="67" y="24"/>
                </a:lnTo>
                <a:lnTo>
                  <a:pt x="63" y="23"/>
                </a:lnTo>
                <a:lnTo>
                  <a:pt x="60" y="22"/>
                </a:lnTo>
                <a:lnTo>
                  <a:pt x="60" y="0"/>
                </a:lnTo>
                <a:close/>
                <a:moveTo>
                  <a:pt x="81" y="10"/>
                </a:moveTo>
                <a:lnTo>
                  <a:pt x="85" y="14"/>
                </a:lnTo>
                <a:lnTo>
                  <a:pt x="88" y="19"/>
                </a:lnTo>
                <a:lnTo>
                  <a:pt x="69" y="27"/>
                </a:lnTo>
                <a:lnTo>
                  <a:pt x="68" y="26"/>
                </a:lnTo>
                <a:lnTo>
                  <a:pt x="67" y="24"/>
                </a:lnTo>
                <a:lnTo>
                  <a:pt x="81" y="10"/>
                </a:lnTo>
                <a:close/>
                <a:moveTo>
                  <a:pt x="88" y="19"/>
                </a:moveTo>
                <a:lnTo>
                  <a:pt x="89" y="25"/>
                </a:lnTo>
                <a:lnTo>
                  <a:pt x="90" y="31"/>
                </a:lnTo>
                <a:lnTo>
                  <a:pt x="70" y="31"/>
                </a:lnTo>
                <a:lnTo>
                  <a:pt x="69" y="29"/>
                </a:lnTo>
                <a:lnTo>
                  <a:pt x="69" y="27"/>
                </a:lnTo>
                <a:lnTo>
                  <a:pt x="88" y="19"/>
                </a:lnTo>
                <a:close/>
                <a:moveTo>
                  <a:pt x="104" y="299"/>
                </a:moveTo>
                <a:lnTo>
                  <a:pt x="17" y="299"/>
                </a:lnTo>
                <a:lnTo>
                  <a:pt x="17" y="277"/>
                </a:lnTo>
                <a:lnTo>
                  <a:pt x="104" y="277"/>
                </a:lnTo>
                <a:lnTo>
                  <a:pt x="104" y="299"/>
                </a:lnTo>
                <a:close/>
                <a:moveTo>
                  <a:pt x="17" y="299"/>
                </a:moveTo>
                <a:lnTo>
                  <a:pt x="6" y="299"/>
                </a:lnTo>
                <a:lnTo>
                  <a:pt x="6" y="289"/>
                </a:lnTo>
                <a:lnTo>
                  <a:pt x="17" y="289"/>
                </a:lnTo>
                <a:lnTo>
                  <a:pt x="17" y="299"/>
                </a:lnTo>
                <a:close/>
                <a:moveTo>
                  <a:pt x="6" y="289"/>
                </a:moveTo>
                <a:lnTo>
                  <a:pt x="6" y="281"/>
                </a:lnTo>
                <a:lnTo>
                  <a:pt x="27" y="281"/>
                </a:lnTo>
                <a:lnTo>
                  <a:pt x="27" y="289"/>
                </a:lnTo>
                <a:lnTo>
                  <a:pt x="6" y="289"/>
                </a:lnTo>
                <a:close/>
                <a:moveTo>
                  <a:pt x="6" y="281"/>
                </a:moveTo>
                <a:lnTo>
                  <a:pt x="6" y="270"/>
                </a:lnTo>
                <a:lnTo>
                  <a:pt x="17" y="270"/>
                </a:lnTo>
                <a:lnTo>
                  <a:pt x="17" y="281"/>
                </a:lnTo>
                <a:lnTo>
                  <a:pt x="6" y="281"/>
                </a:lnTo>
                <a:close/>
                <a:moveTo>
                  <a:pt x="17" y="270"/>
                </a:moveTo>
                <a:lnTo>
                  <a:pt x="23" y="270"/>
                </a:lnTo>
                <a:lnTo>
                  <a:pt x="28" y="269"/>
                </a:lnTo>
                <a:lnTo>
                  <a:pt x="33" y="290"/>
                </a:lnTo>
                <a:lnTo>
                  <a:pt x="26" y="291"/>
                </a:lnTo>
                <a:lnTo>
                  <a:pt x="17" y="292"/>
                </a:lnTo>
                <a:lnTo>
                  <a:pt x="17" y="270"/>
                </a:lnTo>
                <a:close/>
                <a:moveTo>
                  <a:pt x="33" y="290"/>
                </a:moveTo>
                <a:lnTo>
                  <a:pt x="42" y="288"/>
                </a:lnTo>
                <a:lnTo>
                  <a:pt x="33" y="290"/>
                </a:lnTo>
                <a:lnTo>
                  <a:pt x="30" y="279"/>
                </a:lnTo>
                <a:lnTo>
                  <a:pt x="33" y="290"/>
                </a:lnTo>
                <a:close/>
                <a:moveTo>
                  <a:pt x="27" y="269"/>
                </a:moveTo>
                <a:lnTo>
                  <a:pt x="29" y="269"/>
                </a:lnTo>
                <a:lnTo>
                  <a:pt x="30" y="268"/>
                </a:lnTo>
                <a:lnTo>
                  <a:pt x="47" y="280"/>
                </a:lnTo>
                <a:lnTo>
                  <a:pt x="45" y="284"/>
                </a:lnTo>
                <a:lnTo>
                  <a:pt x="42" y="286"/>
                </a:lnTo>
                <a:lnTo>
                  <a:pt x="38" y="288"/>
                </a:lnTo>
                <a:lnTo>
                  <a:pt x="33" y="290"/>
                </a:lnTo>
                <a:lnTo>
                  <a:pt x="27" y="269"/>
                </a:lnTo>
                <a:close/>
                <a:moveTo>
                  <a:pt x="30" y="268"/>
                </a:moveTo>
                <a:lnTo>
                  <a:pt x="31" y="266"/>
                </a:lnTo>
                <a:lnTo>
                  <a:pt x="32" y="263"/>
                </a:lnTo>
                <a:lnTo>
                  <a:pt x="53" y="267"/>
                </a:lnTo>
                <a:lnTo>
                  <a:pt x="51" y="274"/>
                </a:lnTo>
                <a:lnTo>
                  <a:pt x="47" y="280"/>
                </a:lnTo>
                <a:lnTo>
                  <a:pt x="30" y="268"/>
                </a:lnTo>
                <a:close/>
                <a:moveTo>
                  <a:pt x="32" y="263"/>
                </a:moveTo>
                <a:lnTo>
                  <a:pt x="33" y="257"/>
                </a:lnTo>
                <a:lnTo>
                  <a:pt x="33" y="248"/>
                </a:lnTo>
                <a:lnTo>
                  <a:pt x="54" y="248"/>
                </a:lnTo>
                <a:lnTo>
                  <a:pt x="54" y="258"/>
                </a:lnTo>
                <a:lnTo>
                  <a:pt x="53" y="267"/>
                </a:lnTo>
                <a:lnTo>
                  <a:pt x="32" y="263"/>
                </a:lnTo>
                <a:close/>
                <a:moveTo>
                  <a:pt x="33" y="248"/>
                </a:moveTo>
                <a:lnTo>
                  <a:pt x="33" y="180"/>
                </a:lnTo>
                <a:lnTo>
                  <a:pt x="54" y="180"/>
                </a:lnTo>
                <a:lnTo>
                  <a:pt x="54" y="248"/>
                </a:lnTo>
                <a:lnTo>
                  <a:pt x="33" y="248"/>
                </a:lnTo>
                <a:close/>
                <a:moveTo>
                  <a:pt x="33" y="180"/>
                </a:moveTo>
                <a:lnTo>
                  <a:pt x="33" y="167"/>
                </a:lnTo>
                <a:lnTo>
                  <a:pt x="33" y="158"/>
                </a:lnTo>
                <a:lnTo>
                  <a:pt x="54" y="158"/>
                </a:lnTo>
                <a:lnTo>
                  <a:pt x="54" y="167"/>
                </a:lnTo>
                <a:lnTo>
                  <a:pt x="54" y="180"/>
                </a:lnTo>
                <a:lnTo>
                  <a:pt x="33" y="180"/>
                </a:lnTo>
                <a:close/>
                <a:moveTo>
                  <a:pt x="33" y="158"/>
                </a:moveTo>
                <a:lnTo>
                  <a:pt x="33" y="159"/>
                </a:lnTo>
                <a:lnTo>
                  <a:pt x="33" y="158"/>
                </a:lnTo>
                <a:lnTo>
                  <a:pt x="44" y="158"/>
                </a:lnTo>
                <a:lnTo>
                  <a:pt x="33" y="158"/>
                </a:lnTo>
                <a:close/>
                <a:moveTo>
                  <a:pt x="33" y="158"/>
                </a:moveTo>
                <a:lnTo>
                  <a:pt x="32" y="152"/>
                </a:lnTo>
                <a:lnTo>
                  <a:pt x="32" y="148"/>
                </a:lnTo>
                <a:lnTo>
                  <a:pt x="53" y="145"/>
                </a:lnTo>
                <a:lnTo>
                  <a:pt x="54" y="151"/>
                </a:lnTo>
                <a:lnTo>
                  <a:pt x="54" y="158"/>
                </a:lnTo>
                <a:lnTo>
                  <a:pt x="33" y="158"/>
                </a:lnTo>
                <a:close/>
                <a:moveTo>
                  <a:pt x="32" y="148"/>
                </a:moveTo>
                <a:lnTo>
                  <a:pt x="32" y="145"/>
                </a:lnTo>
                <a:lnTo>
                  <a:pt x="32" y="147"/>
                </a:lnTo>
                <a:lnTo>
                  <a:pt x="43" y="146"/>
                </a:lnTo>
                <a:lnTo>
                  <a:pt x="32" y="148"/>
                </a:lnTo>
                <a:close/>
                <a:moveTo>
                  <a:pt x="32" y="147"/>
                </a:moveTo>
                <a:lnTo>
                  <a:pt x="32" y="143"/>
                </a:lnTo>
                <a:lnTo>
                  <a:pt x="31" y="141"/>
                </a:lnTo>
                <a:lnTo>
                  <a:pt x="51" y="135"/>
                </a:lnTo>
                <a:lnTo>
                  <a:pt x="53" y="139"/>
                </a:lnTo>
                <a:lnTo>
                  <a:pt x="54" y="146"/>
                </a:lnTo>
                <a:lnTo>
                  <a:pt x="32" y="147"/>
                </a:lnTo>
                <a:close/>
                <a:moveTo>
                  <a:pt x="31" y="141"/>
                </a:moveTo>
                <a:lnTo>
                  <a:pt x="31" y="141"/>
                </a:lnTo>
                <a:lnTo>
                  <a:pt x="46" y="126"/>
                </a:lnTo>
                <a:lnTo>
                  <a:pt x="49" y="130"/>
                </a:lnTo>
                <a:lnTo>
                  <a:pt x="51" y="135"/>
                </a:lnTo>
                <a:lnTo>
                  <a:pt x="31" y="141"/>
                </a:lnTo>
                <a:close/>
                <a:moveTo>
                  <a:pt x="46" y="126"/>
                </a:moveTo>
                <a:lnTo>
                  <a:pt x="47" y="126"/>
                </a:lnTo>
                <a:lnTo>
                  <a:pt x="46" y="126"/>
                </a:lnTo>
                <a:lnTo>
                  <a:pt x="39" y="133"/>
                </a:lnTo>
                <a:lnTo>
                  <a:pt x="46" y="126"/>
                </a:lnTo>
                <a:close/>
                <a:moveTo>
                  <a:pt x="31" y="141"/>
                </a:moveTo>
                <a:lnTo>
                  <a:pt x="31" y="141"/>
                </a:lnTo>
                <a:lnTo>
                  <a:pt x="30" y="141"/>
                </a:lnTo>
                <a:lnTo>
                  <a:pt x="30" y="120"/>
                </a:lnTo>
                <a:lnTo>
                  <a:pt x="34" y="121"/>
                </a:lnTo>
                <a:lnTo>
                  <a:pt x="39" y="122"/>
                </a:lnTo>
                <a:lnTo>
                  <a:pt x="42" y="123"/>
                </a:lnTo>
                <a:lnTo>
                  <a:pt x="46" y="126"/>
                </a:lnTo>
                <a:lnTo>
                  <a:pt x="31" y="141"/>
                </a:lnTo>
                <a:close/>
                <a:moveTo>
                  <a:pt x="30" y="141"/>
                </a:moveTo>
                <a:lnTo>
                  <a:pt x="25" y="141"/>
                </a:lnTo>
                <a:lnTo>
                  <a:pt x="20" y="143"/>
                </a:lnTo>
                <a:lnTo>
                  <a:pt x="13" y="124"/>
                </a:lnTo>
                <a:lnTo>
                  <a:pt x="22" y="121"/>
                </a:lnTo>
                <a:lnTo>
                  <a:pt x="30" y="120"/>
                </a:lnTo>
                <a:lnTo>
                  <a:pt x="30" y="141"/>
                </a:lnTo>
                <a:close/>
                <a:moveTo>
                  <a:pt x="20" y="143"/>
                </a:moveTo>
                <a:lnTo>
                  <a:pt x="11" y="147"/>
                </a:lnTo>
                <a:lnTo>
                  <a:pt x="6" y="137"/>
                </a:lnTo>
                <a:lnTo>
                  <a:pt x="17" y="133"/>
                </a:lnTo>
                <a:lnTo>
                  <a:pt x="20" y="143"/>
                </a:lnTo>
                <a:close/>
                <a:moveTo>
                  <a:pt x="6" y="137"/>
                </a:moveTo>
                <a:lnTo>
                  <a:pt x="4" y="130"/>
                </a:lnTo>
                <a:lnTo>
                  <a:pt x="24" y="123"/>
                </a:lnTo>
                <a:lnTo>
                  <a:pt x="26" y="130"/>
                </a:lnTo>
                <a:lnTo>
                  <a:pt x="6" y="137"/>
                </a:lnTo>
                <a:close/>
                <a:moveTo>
                  <a:pt x="4" y="130"/>
                </a:moveTo>
                <a:lnTo>
                  <a:pt x="0" y="121"/>
                </a:lnTo>
                <a:lnTo>
                  <a:pt x="10" y="117"/>
                </a:lnTo>
                <a:lnTo>
                  <a:pt x="14" y="127"/>
                </a:lnTo>
                <a:lnTo>
                  <a:pt x="4" y="130"/>
                </a:lnTo>
                <a:close/>
                <a:moveTo>
                  <a:pt x="10" y="117"/>
                </a:moveTo>
                <a:lnTo>
                  <a:pt x="64" y="95"/>
                </a:lnTo>
                <a:lnTo>
                  <a:pt x="72" y="114"/>
                </a:lnTo>
                <a:lnTo>
                  <a:pt x="18" y="136"/>
                </a:lnTo>
                <a:lnTo>
                  <a:pt x="10" y="117"/>
                </a:lnTo>
                <a:close/>
                <a:moveTo>
                  <a:pt x="64" y="95"/>
                </a:moveTo>
                <a:lnTo>
                  <a:pt x="66" y="95"/>
                </a:lnTo>
                <a:lnTo>
                  <a:pt x="68" y="95"/>
                </a:lnTo>
                <a:lnTo>
                  <a:pt x="68" y="105"/>
                </a:lnTo>
                <a:lnTo>
                  <a:pt x="64" y="95"/>
                </a:lnTo>
                <a:close/>
                <a:moveTo>
                  <a:pt x="68" y="95"/>
                </a:moveTo>
                <a:lnTo>
                  <a:pt x="76" y="95"/>
                </a:lnTo>
                <a:lnTo>
                  <a:pt x="76" y="115"/>
                </a:lnTo>
                <a:lnTo>
                  <a:pt x="68" y="115"/>
                </a:lnTo>
                <a:lnTo>
                  <a:pt x="68" y="95"/>
                </a:lnTo>
                <a:close/>
                <a:moveTo>
                  <a:pt x="76" y="95"/>
                </a:moveTo>
                <a:lnTo>
                  <a:pt x="87" y="95"/>
                </a:lnTo>
                <a:lnTo>
                  <a:pt x="87" y="105"/>
                </a:lnTo>
                <a:lnTo>
                  <a:pt x="76" y="105"/>
                </a:lnTo>
                <a:lnTo>
                  <a:pt x="76" y="95"/>
                </a:lnTo>
                <a:close/>
                <a:moveTo>
                  <a:pt x="87" y="105"/>
                </a:moveTo>
                <a:lnTo>
                  <a:pt x="87" y="248"/>
                </a:lnTo>
                <a:lnTo>
                  <a:pt x="66" y="248"/>
                </a:lnTo>
                <a:lnTo>
                  <a:pt x="66" y="105"/>
                </a:lnTo>
                <a:lnTo>
                  <a:pt x="87" y="105"/>
                </a:lnTo>
                <a:close/>
                <a:moveTo>
                  <a:pt x="87" y="248"/>
                </a:moveTo>
                <a:lnTo>
                  <a:pt x="87" y="262"/>
                </a:lnTo>
                <a:lnTo>
                  <a:pt x="89" y="268"/>
                </a:lnTo>
                <a:lnTo>
                  <a:pt x="73" y="281"/>
                </a:lnTo>
                <a:lnTo>
                  <a:pt x="70" y="276"/>
                </a:lnTo>
                <a:lnTo>
                  <a:pt x="68" y="269"/>
                </a:lnTo>
                <a:lnTo>
                  <a:pt x="67" y="260"/>
                </a:lnTo>
                <a:lnTo>
                  <a:pt x="66" y="248"/>
                </a:lnTo>
                <a:lnTo>
                  <a:pt x="87" y="248"/>
                </a:lnTo>
                <a:close/>
                <a:moveTo>
                  <a:pt x="73" y="281"/>
                </a:moveTo>
                <a:lnTo>
                  <a:pt x="73" y="281"/>
                </a:lnTo>
                <a:lnTo>
                  <a:pt x="81" y="274"/>
                </a:lnTo>
                <a:lnTo>
                  <a:pt x="73" y="281"/>
                </a:lnTo>
                <a:close/>
                <a:moveTo>
                  <a:pt x="89" y="268"/>
                </a:moveTo>
                <a:lnTo>
                  <a:pt x="90" y="269"/>
                </a:lnTo>
                <a:lnTo>
                  <a:pt x="93" y="269"/>
                </a:lnTo>
                <a:lnTo>
                  <a:pt x="86" y="290"/>
                </a:lnTo>
                <a:lnTo>
                  <a:pt x="82" y="289"/>
                </a:lnTo>
                <a:lnTo>
                  <a:pt x="79" y="287"/>
                </a:lnTo>
                <a:lnTo>
                  <a:pt x="76" y="285"/>
                </a:lnTo>
                <a:lnTo>
                  <a:pt x="73" y="281"/>
                </a:lnTo>
                <a:lnTo>
                  <a:pt x="89" y="268"/>
                </a:lnTo>
                <a:close/>
                <a:moveTo>
                  <a:pt x="86" y="290"/>
                </a:moveTo>
                <a:lnTo>
                  <a:pt x="152" y="308"/>
                </a:lnTo>
                <a:lnTo>
                  <a:pt x="86" y="290"/>
                </a:lnTo>
                <a:lnTo>
                  <a:pt x="89" y="279"/>
                </a:lnTo>
                <a:lnTo>
                  <a:pt x="86" y="290"/>
                </a:lnTo>
                <a:close/>
                <a:moveTo>
                  <a:pt x="93" y="269"/>
                </a:moveTo>
                <a:lnTo>
                  <a:pt x="98" y="270"/>
                </a:lnTo>
                <a:lnTo>
                  <a:pt x="104" y="270"/>
                </a:lnTo>
                <a:lnTo>
                  <a:pt x="104" y="292"/>
                </a:lnTo>
                <a:lnTo>
                  <a:pt x="95" y="291"/>
                </a:lnTo>
                <a:lnTo>
                  <a:pt x="86" y="290"/>
                </a:lnTo>
                <a:lnTo>
                  <a:pt x="93" y="269"/>
                </a:lnTo>
                <a:close/>
                <a:moveTo>
                  <a:pt x="104" y="270"/>
                </a:moveTo>
                <a:lnTo>
                  <a:pt x="114" y="270"/>
                </a:lnTo>
                <a:lnTo>
                  <a:pt x="114" y="281"/>
                </a:lnTo>
                <a:lnTo>
                  <a:pt x="104" y="281"/>
                </a:lnTo>
                <a:lnTo>
                  <a:pt x="104" y="270"/>
                </a:lnTo>
                <a:close/>
                <a:moveTo>
                  <a:pt x="114" y="281"/>
                </a:moveTo>
                <a:lnTo>
                  <a:pt x="114" y="289"/>
                </a:lnTo>
                <a:lnTo>
                  <a:pt x="94" y="289"/>
                </a:lnTo>
                <a:lnTo>
                  <a:pt x="94" y="281"/>
                </a:lnTo>
                <a:lnTo>
                  <a:pt x="114" y="281"/>
                </a:lnTo>
                <a:close/>
                <a:moveTo>
                  <a:pt x="114" y="289"/>
                </a:moveTo>
                <a:lnTo>
                  <a:pt x="114" y="299"/>
                </a:lnTo>
                <a:lnTo>
                  <a:pt x="104" y="299"/>
                </a:lnTo>
                <a:lnTo>
                  <a:pt x="104" y="289"/>
                </a:lnTo>
                <a:lnTo>
                  <a:pt x="114" y="28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38" name="Freeform 148"/>
          <p:cNvSpPr>
            <a:spLocks/>
          </p:cNvSpPr>
          <p:nvPr/>
        </p:nvSpPr>
        <p:spPr bwMode="auto">
          <a:xfrm>
            <a:off x="6661150" y="2838450"/>
            <a:ext cx="47625" cy="93662"/>
          </a:xfrm>
          <a:custGeom>
            <a:avLst/>
            <a:gdLst>
              <a:gd name="T0" fmla="*/ 91 w 91"/>
              <a:gd name="T1" fmla="*/ 178 h 178"/>
              <a:gd name="T2" fmla="*/ 0 w 91"/>
              <a:gd name="T3" fmla="*/ 178 h 178"/>
              <a:gd name="T4" fmla="*/ 0 w 91"/>
              <a:gd name="T5" fmla="*/ 174 h 178"/>
              <a:gd name="T6" fmla="*/ 7 w 91"/>
              <a:gd name="T7" fmla="*/ 174 h 178"/>
              <a:gd name="T8" fmla="*/ 14 w 91"/>
              <a:gd name="T9" fmla="*/ 173 h 178"/>
              <a:gd name="T10" fmla="*/ 19 w 91"/>
              <a:gd name="T11" fmla="*/ 172 h 178"/>
              <a:gd name="T12" fmla="*/ 23 w 91"/>
              <a:gd name="T13" fmla="*/ 170 h 178"/>
              <a:gd name="T14" fmla="*/ 27 w 91"/>
              <a:gd name="T15" fmla="*/ 167 h 178"/>
              <a:gd name="T16" fmla="*/ 28 w 91"/>
              <a:gd name="T17" fmla="*/ 165 h 178"/>
              <a:gd name="T18" fmla="*/ 29 w 91"/>
              <a:gd name="T19" fmla="*/ 161 h 178"/>
              <a:gd name="T20" fmla="*/ 30 w 91"/>
              <a:gd name="T21" fmla="*/ 154 h 178"/>
              <a:gd name="T22" fmla="*/ 30 w 91"/>
              <a:gd name="T23" fmla="*/ 147 h 178"/>
              <a:gd name="T24" fmla="*/ 30 w 91"/>
              <a:gd name="T25" fmla="*/ 32 h 178"/>
              <a:gd name="T26" fmla="*/ 30 w 91"/>
              <a:gd name="T27" fmla="*/ 25 h 178"/>
              <a:gd name="T28" fmla="*/ 29 w 91"/>
              <a:gd name="T29" fmla="*/ 18 h 178"/>
              <a:gd name="T30" fmla="*/ 28 w 91"/>
              <a:gd name="T31" fmla="*/ 14 h 178"/>
              <a:gd name="T32" fmla="*/ 27 w 91"/>
              <a:gd name="T33" fmla="*/ 11 h 178"/>
              <a:gd name="T34" fmla="*/ 23 w 91"/>
              <a:gd name="T35" fmla="*/ 9 h 178"/>
              <a:gd name="T36" fmla="*/ 19 w 91"/>
              <a:gd name="T37" fmla="*/ 6 h 178"/>
              <a:gd name="T38" fmla="*/ 14 w 91"/>
              <a:gd name="T39" fmla="*/ 5 h 178"/>
              <a:gd name="T40" fmla="*/ 7 w 91"/>
              <a:gd name="T41" fmla="*/ 5 h 178"/>
              <a:gd name="T42" fmla="*/ 0 w 91"/>
              <a:gd name="T43" fmla="*/ 5 h 178"/>
              <a:gd name="T44" fmla="*/ 0 w 91"/>
              <a:gd name="T45" fmla="*/ 0 h 178"/>
              <a:gd name="T46" fmla="*/ 91 w 91"/>
              <a:gd name="T47" fmla="*/ 0 h 178"/>
              <a:gd name="T48" fmla="*/ 91 w 91"/>
              <a:gd name="T49" fmla="*/ 5 h 178"/>
              <a:gd name="T50" fmla="*/ 84 w 91"/>
              <a:gd name="T51" fmla="*/ 5 h 178"/>
              <a:gd name="T52" fmla="*/ 78 w 91"/>
              <a:gd name="T53" fmla="*/ 5 h 178"/>
              <a:gd name="T54" fmla="*/ 73 w 91"/>
              <a:gd name="T55" fmla="*/ 6 h 178"/>
              <a:gd name="T56" fmla="*/ 69 w 91"/>
              <a:gd name="T57" fmla="*/ 8 h 178"/>
              <a:gd name="T58" fmla="*/ 64 w 91"/>
              <a:gd name="T59" fmla="*/ 11 h 178"/>
              <a:gd name="T60" fmla="*/ 63 w 91"/>
              <a:gd name="T61" fmla="*/ 14 h 178"/>
              <a:gd name="T62" fmla="*/ 61 w 91"/>
              <a:gd name="T63" fmla="*/ 18 h 178"/>
              <a:gd name="T64" fmla="*/ 61 w 91"/>
              <a:gd name="T65" fmla="*/ 25 h 178"/>
              <a:gd name="T66" fmla="*/ 60 w 91"/>
              <a:gd name="T67" fmla="*/ 32 h 178"/>
              <a:gd name="T68" fmla="*/ 60 w 91"/>
              <a:gd name="T69" fmla="*/ 147 h 178"/>
              <a:gd name="T70" fmla="*/ 61 w 91"/>
              <a:gd name="T71" fmla="*/ 154 h 178"/>
              <a:gd name="T72" fmla="*/ 61 w 91"/>
              <a:gd name="T73" fmla="*/ 161 h 178"/>
              <a:gd name="T74" fmla="*/ 63 w 91"/>
              <a:gd name="T75" fmla="*/ 165 h 178"/>
              <a:gd name="T76" fmla="*/ 64 w 91"/>
              <a:gd name="T77" fmla="*/ 168 h 178"/>
              <a:gd name="T78" fmla="*/ 68 w 91"/>
              <a:gd name="T79" fmla="*/ 170 h 178"/>
              <a:gd name="T80" fmla="*/ 72 w 91"/>
              <a:gd name="T81" fmla="*/ 172 h 178"/>
              <a:gd name="T82" fmla="*/ 77 w 91"/>
              <a:gd name="T83" fmla="*/ 173 h 178"/>
              <a:gd name="T84" fmla="*/ 84 w 91"/>
              <a:gd name="T85" fmla="*/ 174 h 178"/>
              <a:gd name="T86" fmla="*/ 91 w 91"/>
              <a:gd name="T87" fmla="*/ 174 h 178"/>
              <a:gd name="T88" fmla="*/ 91 w 91"/>
              <a:gd name="T89" fmla="*/ 178 h 1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1"/>
              <a:gd name="T136" fmla="*/ 0 h 178"/>
              <a:gd name="T137" fmla="*/ 91 w 91"/>
              <a:gd name="T138" fmla="*/ 178 h 17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1" h="178">
                <a:moveTo>
                  <a:pt x="91" y="178"/>
                </a:moveTo>
                <a:lnTo>
                  <a:pt x="0" y="178"/>
                </a:lnTo>
                <a:lnTo>
                  <a:pt x="0" y="174"/>
                </a:lnTo>
                <a:lnTo>
                  <a:pt x="7" y="174"/>
                </a:lnTo>
                <a:lnTo>
                  <a:pt x="14" y="173"/>
                </a:lnTo>
                <a:lnTo>
                  <a:pt x="19" y="172"/>
                </a:lnTo>
                <a:lnTo>
                  <a:pt x="23" y="170"/>
                </a:lnTo>
                <a:lnTo>
                  <a:pt x="27" y="167"/>
                </a:lnTo>
                <a:lnTo>
                  <a:pt x="28" y="165"/>
                </a:lnTo>
                <a:lnTo>
                  <a:pt x="29" y="161"/>
                </a:lnTo>
                <a:lnTo>
                  <a:pt x="30" y="154"/>
                </a:lnTo>
                <a:lnTo>
                  <a:pt x="30" y="147"/>
                </a:lnTo>
                <a:lnTo>
                  <a:pt x="30" y="32"/>
                </a:lnTo>
                <a:lnTo>
                  <a:pt x="30" y="25"/>
                </a:lnTo>
                <a:lnTo>
                  <a:pt x="29" y="18"/>
                </a:lnTo>
                <a:lnTo>
                  <a:pt x="28" y="14"/>
                </a:lnTo>
                <a:lnTo>
                  <a:pt x="27" y="11"/>
                </a:lnTo>
                <a:lnTo>
                  <a:pt x="23" y="9"/>
                </a:lnTo>
                <a:lnTo>
                  <a:pt x="19" y="6"/>
                </a:lnTo>
                <a:lnTo>
                  <a:pt x="14" y="5"/>
                </a:lnTo>
                <a:lnTo>
                  <a:pt x="7" y="5"/>
                </a:lnTo>
                <a:lnTo>
                  <a:pt x="0" y="5"/>
                </a:lnTo>
                <a:lnTo>
                  <a:pt x="0" y="0"/>
                </a:lnTo>
                <a:lnTo>
                  <a:pt x="91" y="0"/>
                </a:lnTo>
                <a:lnTo>
                  <a:pt x="91" y="5"/>
                </a:lnTo>
                <a:lnTo>
                  <a:pt x="84" y="5"/>
                </a:lnTo>
                <a:lnTo>
                  <a:pt x="78" y="5"/>
                </a:lnTo>
                <a:lnTo>
                  <a:pt x="73" y="6"/>
                </a:lnTo>
                <a:lnTo>
                  <a:pt x="69" y="8"/>
                </a:lnTo>
                <a:lnTo>
                  <a:pt x="64" y="11"/>
                </a:lnTo>
                <a:lnTo>
                  <a:pt x="63" y="14"/>
                </a:lnTo>
                <a:lnTo>
                  <a:pt x="61" y="18"/>
                </a:lnTo>
                <a:lnTo>
                  <a:pt x="61" y="25"/>
                </a:lnTo>
                <a:lnTo>
                  <a:pt x="60" y="32"/>
                </a:lnTo>
                <a:lnTo>
                  <a:pt x="60" y="147"/>
                </a:lnTo>
                <a:lnTo>
                  <a:pt x="61" y="154"/>
                </a:lnTo>
                <a:lnTo>
                  <a:pt x="61" y="161"/>
                </a:lnTo>
                <a:lnTo>
                  <a:pt x="63" y="165"/>
                </a:lnTo>
                <a:lnTo>
                  <a:pt x="64" y="168"/>
                </a:lnTo>
                <a:lnTo>
                  <a:pt x="68" y="170"/>
                </a:lnTo>
                <a:lnTo>
                  <a:pt x="72" y="172"/>
                </a:lnTo>
                <a:lnTo>
                  <a:pt x="77" y="173"/>
                </a:lnTo>
                <a:lnTo>
                  <a:pt x="84" y="174"/>
                </a:lnTo>
                <a:lnTo>
                  <a:pt x="91" y="174"/>
                </a:lnTo>
                <a:lnTo>
                  <a:pt x="91" y="17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39" name="Freeform 149"/>
          <p:cNvSpPr>
            <a:spLocks noEditPoints="1"/>
          </p:cNvSpPr>
          <p:nvPr/>
        </p:nvSpPr>
        <p:spPr bwMode="auto">
          <a:xfrm>
            <a:off x="6654800" y="2832100"/>
            <a:ext cx="68263" cy="111125"/>
          </a:xfrm>
          <a:custGeom>
            <a:avLst/>
            <a:gdLst>
              <a:gd name="T0" fmla="*/ 101 w 128"/>
              <a:gd name="T1" fmla="*/ 179 h 209"/>
              <a:gd name="T2" fmla="*/ 0 w 128"/>
              <a:gd name="T3" fmla="*/ 189 h 209"/>
              <a:gd name="T4" fmla="*/ 0 w 128"/>
              <a:gd name="T5" fmla="*/ 185 h 209"/>
              <a:gd name="T6" fmla="*/ 0 w 128"/>
              <a:gd name="T7" fmla="*/ 185 h 209"/>
              <a:gd name="T8" fmla="*/ 0 w 128"/>
              <a:gd name="T9" fmla="*/ 185 h 209"/>
              <a:gd name="T10" fmla="*/ 10 w 128"/>
              <a:gd name="T11" fmla="*/ 195 h 209"/>
              <a:gd name="T12" fmla="*/ 26 w 128"/>
              <a:gd name="T13" fmla="*/ 173 h 209"/>
              <a:gd name="T14" fmla="*/ 17 w 128"/>
              <a:gd name="T15" fmla="*/ 174 h 209"/>
              <a:gd name="T16" fmla="*/ 29 w 128"/>
              <a:gd name="T17" fmla="*/ 183 h 209"/>
              <a:gd name="T18" fmla="*/ 29 w 128"/>
              <a:gd name="T19" fmla="*/ 172 h 209"/>
              <a:gd name="T20" fmla="*/ 26 w 128"/>
              <a:gd name="T21" fmla="*/ 173 h 209"/>
              <a:gd name="T22" fmla="*/ 37 w 128"/>
              <a:gd name="T23" fmla="*/ 178 h 209"/>
              <a:gd name="T24" fmla="*/ 29 w 128"/>
              <a:gd name="T25" fmla="*/ 169 h 209"/>
              <a:gd name="T26" fmla="*/ 45 w 128"/>
              <a:gd name="T27" fmla="*/ 184 h 209"/>
              <a:gd name="T28" fmla="*/ 30 w 128"/>
              <a:gd name="T29" fmla="*/ 164 h 209"/>
              <a:gd name="T30" fmla="*/ 50 w 128"/>
              <a:gd name="T31" fmla="*/ 174 h 209"/>
              <a:gd name="T32" fmla="*/ 51 w 128"/>
              <a:gd name="T33" fmla="*/ 43 h 209"/>
              <a:gd name="T34" fmla="*/ 30 w 128"/>
              <a:gd name="T35" fmla="*/ 36 h 209"/>
              <a:gd name="T36" fmla="*/ 51 w 128"/>
              <a:gd name="T37" fmla="*/ 43 h 209"/>
              <a:gd name="T38" fmla="*/ 30 w 128"/>
              <a:gd name="T39" fmla="*/ 30 h 209"/>
              <a:gd name="T40" fmla="*/ 50 w 128"/>
              <a:gd name="T41" fmla="*/ 23 h 209"/>
              <a:gd name="T42" fmla="*/ 29 w 128"/>
              <a:gd name="T43" fmla="*/ 29 h 209"/>
              <a:gd name="T44" fmla="*/ 29 w 128"/>
              <a:gd name="T45" fmla="*/ 29 h 209"/>
              <a:gd name="T46" fmla="*/ 39 w 128"/>
              <a:gd name="T47" fmla="*/ 11 h 209"/>
              <a:gd name="T48" fmla="*/ 22 w 128"/>
              <a:gd name="T49" fmla="*/ 26 h 209"/>
              <a:gd name="T50" fmla="*/ 33 w 128"/>
              <a:gd name="T51" fmla="*/ 8 h 209"/>
              <a:gd name="T52" fmla="*/ 10 w 128"/>
              <a:gd name="T53" fmla="*/ 6 h 209"/>
              <a:gd name="T54" fmla="*/ 0 w 128"/>
              <a:gd name="T55" fmla="*/ 26 h 209"/>
              <a:gd name="T56" fmla="*/ 0 w 128"/>
              <a:gd name="T57" fmla="*/ 16 h 209"/>
              <a:gd name="T58" fmla="*/ 0 w 128"/>
              <a:gd name="T59" fmla="*/ 16 h 209"/>
              <a:gd name="T60" fmla="*/ 10 w 128"/>
              <a:gd name="T61" fmla="*/ 11 h 209"/>
              <a:gd name="T62" fmla="*/ 101 w 128"/>
              <a:gd name="T63" fmla="*/ 22 h 209"/>
              <a:gd name="T64" fmla="*/ 112 w 128"/>
              <a:gd name="T65" fmla="*/ 0 h 209"/>
              <a:gd name="T66" fmla="*/ 112 w 128"/>
              <a:gd name="T67" fmla="*/ 11 h 209"/>
              <a:gd name="T68" fmla="*/ 112 w 128"/>
              <a:gd name="T69" fmla="*/ 11 h 209"/>
              <a:gd name="T70" fmla="*/ 101 w 128"/>
              <a:gd name="T71" fmla="*/ 16 h 209"/>
              <a:gd name="T72" fmla="*/ 94 w 128"/>
              <a:gd name="T73" fmla="*/ 6 h 209"/>
              <a:gd name="T74" fmla="*/ 90 w 128"/>
              <a:gd name="T75" fmla="*/ 26 h 209"/>
              <a:gd name="T76" fmla="*/ 94 w 128"/>
              <a:gd name="T77" fmla="*/ 6 h 209"/>
              <a:gd name="T78" fmla="*/ 82 w 128"/>
              <a:gd name="T79" fmla="*/ 29 h 209"/>
              <a:gd name="T80" fmla="*/ 86 w 128"/>
              <a:gd name="T81" fmla="*/ 27 h 209"/>
              <a:gd name="T82" fmla="*/ 74 w 128"/>
              <a:gd name="T83" fmla="*/ 22 h 209"/>
              <a:gd name="T84" fmla="*/ 82 w 128"/>
              <a:gd name="T85" fmla="*/ 32 h 209"/>
              <a:gd name="T86" fmla="*/ 65 w 128"/>
              <a:gd name="T87" fmla="*/ 17 h 209"/>
              <a:gd name="T88" fmla="*/ 82 w 128"/>
              <a:gd name="T89" fmla="*/ 36 h 209"/>
              <a:gd name="T90" fmla="*/ 61 w 128"/>
              <a:gd name="T91" fmla="*/ 27 h 209"/>
              <a:gd name="T92" fmla="*/ 60 w 128"/>
              <a:gd name="T93" fmla="*/ 158 h 209"/>
              <a:gd name="T94" fmla="*/ 82 w 128"/>
              <a:gd name="T95" fmla="*/ 164 h 209"/>
              <a:gd name="T96" fmla="*/ 60 w 128"/>
              <a:gd name="T97" fmla="*/ 158 h 209"/>
              <a:gd name="T98" fmla="*/ 83 w 128"/>
              <a:gd name="T99" fmla="*/ 172 h 209"/>
              <a:gd name="T100" fmla="*/ 82 w 128"/>
              <a:gd name="T101" fmla="*/ 169 h 209"/>
              <a:gd name="T102" fmla="*/ 74 w 128"/>
              <a:gd name="T103" fmla="*/ 179 h 209"/>
              <a:gd name="T104" fmla="*/ 85 w 128"/>
              <a:gd name="T105" fmla="*/ 173 h 209"/>
              <a:gd name="T106" fmla="*/ 68 w 128"/>
              <a:gd name="T107" fmla="*/ 187 h 209"/>
              <a:gd name="T108" fmla="*/ 128 w 128"/>
              <a:gd name="T109" fmla="*/ 209 h 209"/>
              <a:gd name="T110" fmla="*/ 85 w 128"/>
              <a:gd name="T111" fmla="*/ 173 h 209"/>
              <a:gd name="T112" fmla="*/ 85 w 128"/>
              <a:gd name="T113" fmla="*/ 194 h 209"/>
              <a:gd name="T114" fmla="*/ 101 w 128"/>
              <a:gd name="T115" fmla="*/ 174 h 209"/>
              <a:gd name="T116" fmla="*/ 101 w 128"/>
              <a:gd name="T117" fmla="*/ 174 h 209"/>
              <a:gd name="T118" fmla="*/ 101 w 128"/>
              <a:gd name="T119" fmla="*/ 174 h 209"/>
              <a:gd name="T120" fmla="*/ 90 w 128"/>
              <a:gd name="T121" fmla="*/ 185 h 209"/>
              <a:gd name="T122" fmla="*/ 101 w 128"/>
              <a:gd name="T123" fmla="*/ 201 h 2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8"/>
              <a:gd name="T187" fmla="*/ 0 h 209"/>
              <a:gd name="T188" fmla="*/ 128 w 128"/>
              <a:gd name="T189" fmla="*/ 209 h 20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8" h="209">
                <a:moveTo>
                  <a:pt x="101" y="201"/>
                </a:moveTo>
                <a:lnTo>
                  <a:pt x="10" y="201"/>
                </a:lnTo>
                <a:lnTo>
                  <a:pt x="10" y="179"/>
                </a:lnTo>
                <a:lnTo>
                  <a:pt x="101" y="179"/>
                </a:lnTo>
                <a:lnTo>
                  <a:pt x="101" y="201"/>
                </a:lnTo>
                <a:close/>
                <a:moveTo>
                  <a:pt x="10" y="201"/>
                </a:moveTo>
                <a:lnTo>
                  <a:pt x="0" y="201"/>
                </a:lnTo>
                <a:lnTo>
                  <a:pt x="0" y="189"/>
                </a:lnTo>
                <a:lnTo>
                  <a:pt x="10" y="189"/>
                </a:lnTo>
                <a:lnTo>
                  <a:pt x="10" y="201"/>
                </a:lnTo>
                <a:close/>
                <a:moveTo>
                  <a:pt x="0" y="189"/>
                </a:moveTo>
                <a:lnTo>
                  <a:pt x="0" y="185"/>
                </a:lnTo>
                <a:lnTo>
                  <a:pt x="20" y="185"/>
                </a:lnTo>
                <a:lnTo>
                  <a:pt x="20" y="189"/>
                </a:lnTo>
                <a:lnTo>
                  <a:pt x="0" y="189"/>
                </a:lnTo>
                <a:close/>
                <a:moveTo>
                  <a:pt x="0" y="185"/>
                </a:moveTo>
                <a:lnTo>
                  <a:pt x="0" y="174"/>
                </a:lnTo>
                <a:lnTo>
                  <a:pt x="10" y="174"/>
                </a:lnTo>
                <a:lnTo>
                  <a:pt x="10" y="185"/>
                </a:lnTo>
                <a:lnTo>
                  <a:pt x="0" y="185"/>
                </a:lnTo>
                <a:close/>
                <a:moveTo>
                  <a:pt x="10" y="174"/>
                </a:moveTo>
                <a:lnTo>
                  <a:pt x="17" y="174"/>
                </a:lnTo>
                <a:lnTo>
                  <a:pt x="17" y="195"/>
                </a:lnTo>
                <a:lnTo>
                  <a:pt x="10" y="195"/>
                </a:lnTo>
                <a:lnTo>
                  <a:pt x="10" y="174"/>
                </a:lnTo>
                <a:close/>
                <a:moveTo>
                  <a:pt x="17" y="174"/>
                </a:moveTo>
                <a:lnTo>
                  <a:pt x="23" y="174"/>
                </a:lnTo>
                <a:lnTo>
                  <a:pt x="26" y="173"/>
                </a:lnTo>
                <a:lnTo>
                  <a:pt x="33" y="193"/>
                </a:lnTo>
                <a:lnTo>
                  <a:pt x="26" y="194"/>
                </a:lnTo>
                <a:lnTo>
                  <a:pt x="17" y="195"/>
                </a:lnTo>
                <a:lnTo>
                  <a:pt x="17" y="174"/>
                </a:lnTo>
                <a:close/>
                <a:moveTo>
                  <a:pt x="33" y="193"/>
                </a:moveTo>
                <a:lnTo>
                  <a:pt x="22" y="196"/>
                </a:lnTo>
                <a:lnTo>
                  <a:pt x="33" y="193"/>
                </a:lnTo>
                <a:lnTo>
                  <a:pt x="29" y="183"/>
                </a:lnTo>
                <a:lnTo>
                  <a:pt x="33" y="193"/>
                </a:lnTo>
                <a:close/>
                <a:moveTo>
                  <a:pt x="26" y="173"/>
                </a:moveTo>
                <a:lnTo>
                  <a:pt x="28" y="173"/>
                </a:lnTo>
                <a:lnTo>
                  <a:pt x="29" y="172"/>
                </a:lnTo>
                <a:lnTo>
                  <a:pt x="44" y="185"/>
                </a:lnTo>
                <a:lnTo>
                  <a:pt x="39" y="190"/>
                </a:lnTo>
                <a:lnTo>
                  <a:pt x="33" y="193"/>
                </a:lnTo>
                <a:lnTo>
                  <a:pt x="26" y="173"/>
                </a:lnTo>
                <a:close/>
                <a:moveTo>
                  <a:pt x="29" y="172"/>
                </a:moveTo>
                <a:lnTo>
                  <a:pt x="29" y="171"/>
                </a:lnTo>
                <a:lnTo>
                  <a:pt x="30" y="171"/>
                </a:lnTo>
                <a:lnTo>
                  <a:pt x="37" y="178"/>
                </a:lnTo>
                <a:lnTo>
                  <a:pt x="29" y="172"/>
                </a:lnTo>
                <a:close/>
                <a:moveTo>
                  <a:pt x="30" y="171"/>
                </a:moveTo>
                <a:lnTo>
                  <a:pt x="30" y="169"/>
                </a:lnTo>
                <a:lnTo>
                  <a:pt x="29" y="169"/>
                </a:lnTo>
                <a:lnTo>
                  <a:pt x="50" y="174"/>
                </a:lnTo>
                <a:lnTo>
                  <a:pt x="49" y="178"/>
                </a:lnTo>
                <a:lnTo>
                  <a:pt x="47" y="181"/>
                </a:lnTo>
                <a:lnTo>
                  <a:pt x="45" y="184"/>
                </a:lnTo>
                <a:lnTo>
                  <a:pt x="43" y="186"/>
                </a:lnTo>
                <a:lnTo>
                  <a:pt x="30" y="171"/>
                </a:lnTo>
                <a:close/>
                <a:moveTo>
                  <a:pt x="29" y="169"/>
                </a:moveTo>
                <a:lnTo>
                  <a:pt x="30" y="164"/>
                </a:lnTo>
                <a:lnTo>
                  <a:pt x="30" y="158"/>
                </a:lnTo>
                <a:lnTo>
                  <a:pt x="51" y="158"/>
                </a:lnTo>
                <a:lnTo>
                  <a:pt x="51" y="166"/>
                </a:lnTo>
                <a:lnTo>
                  <a:pt x="50" y="174"/>
                </a:lnTo>
                <a:lnTo>
                  <a:pt x="29" y="169"/>
                </a:lnTo>
                <a:close/>
                <a:moveTo>
                  <a:pt x="30" y="158"/>
                </a:moveTo>
                <a:lnTo>
                  <a:pt x="30" y="43"/>
                </a:lnTo>
                <a:lnTo>
                  <a:pt x="51" y="43"/>
                </a:lnTo>
                <a:lnTo>
                  <a:pt x="51" y="158"/>
                </a:lnTo>
                <a:lnTo>
                  <a:pt x="30" y="158"/>
                </a:lnTo>
                <a:close/>
                <a:moveTo>
                  <a:pt x="30" y="43"/>
                </a:moveTo>
                <a:lnTo>
                  <a:pt x="30" y="36"/>
                </a:lnTo>
                <a:lnTo>
                  <a:pt x="29" y="32"/>
                </a:lnTo>
                <a:lnTo>
                  <a:pt x="50" y="27"/>
                </a:lnTo>
                <a:lnTo>
                  <a:pt x="51" y="35"/>
                </a:lnTo>
                <a:lnTo>
                  <a:pt x="51" y="43"/>
                </a:lnTo>
                <a:lnTo>
                  <a:pt x="30" y="43"/>
                </a:lnTo>
                <a:close/>
                <a:moveTo>
                  <a:pt x="29" y="32"/>
                </a:moveTo>
                <a:lnTo>
                  <a:pt x="30" y="30"/>
                </a:lnTo>
                <a:lnTo>
                  <a:pt x="44" y="15"/>
                </a:lnTo>
                <a:lnTo>
                  <a:pt x="46" y="17"/>
                </a:lnTo>
                <a:lnTo>
                  <a:pt x="47" y="20"/>
                </a:lnTo>
                <a:lnTo>
                  <a:pt x="50" y="23"/>
                </a:lnTo>
                <a:lnTo>
                  <a:pt x="50" y="27"/>
                </a:lnTo>
                <a:lnTo>
                  <a:pt x="29" y="32"/>
                </a:lnTo>
                <a:close/>
                <a:moveTo>
                  <a:pt x="30" y="30"/>
                </a:moveTo>
                <a:lnTo>
                  <a:pt x="29" y="29"/>
                </a:lnTo>
                <a:lnTo>
                  <a:pt x="37" y="22"/>
                </a:lnTo>
                <a:lnTo>
                  <a:pt x="30" y="30"/>
                </a:lnTo>
                <a:close/>
                <a:moveTo>
                  <a:pt x="29" y="29"/>
                </a:moveTo>
                <a:lnTo>
                  <a:pt x="28" y="28"/>
                </a:lnTo>
                <a:lnTo>
                  <a:pt x="26" y="27"/>
                </a:lnTo>
                <a:lnTo>
                  <a:pt x="33" y="8"/>
                </a:lnTo>
                <a:lnTo>
                  <a:pt x="39" y="11"/>
                </a:lnTo>
                <a:lnTo>
                  <a:pt x="44" y="15"/>
                </a:lnTo>
                <a:lnTo>
                  <a:pt x="29" y="29"/>
                </a:lnTo>
                <a:close/>
                <a:moveTo>
                  <a:pt x="26" y="27"/>
                </a:moveTo>
                <a:lnTo>
                  <a:pt x="22" y="26"/>
                </a:lnTo>
                <a:lnTo>
                  <a:pt x="17" y="26"/>
                </a:lnTo>
                <a:lnTo>
                  <a:pt x="17" y="6"/>
                </a:lnTo>
                <a:lnTo>
                  <a:pt x="26" y="6"/>
                </a:lnTo>
                <a:lnTo>
                  <a:pt x="33" y="8"/>
                </a:lnTo>
                <a:lnTo>
                  <a:pt x="26" y="27"/>
                </a:lnTo>
                <a:close/>
                <a:moveTo>
                  <a:pt x="17" y="26"/>
                </a:moveTo>
                <a:lnTo>
                  <a:pt x="10" y="26"/>
                </a:lnTo>
                <a:lnTo>
                  <a:pt x="10" y="6"/>
                </a:lnTo>
                <a:lnTo>
                  <a:pt x="17" y="6"/>
                </a:lnTo>
                <a:lnTo>
                  <a:pt x="17" y="26"/>
                </a:lnTo>
                <a:close/>
                <a:moveTo>
                  <a:pt x="10" y="26"/>
                </a:moveTo>
                <a:lnTo>
                  <a:pt x="0" y="26"/>
                </a:lnTo>
                <a:lnTo>
                  <a:pt x="0" y="16"/>
                </a:lnTo>
                <a:lnTo>
                  <a:pt x="10" y="16"/>
                </a:lnTo>
                <a:lnTo>
                  <a:pt x="10" y="26"/>
                </a:lnTo>
                <a:close/>
                <a:moveTo>
                  <a:pt x="0" y="16"/>
                </a:moveTo>
                <a:lnTo>
                  <a:pt x="0" y="11"/>
                </a:lnTo>
                <a:lnTo>
                  <a:pt x="20" y="11"/>
                </a:lnTo>
                <a:lnTo>
                  <a:pt x="20" y="16"/>
                </a:lnTo>
                <a:lnTo>
                  <a:pt x="0" y="16"/>
                </a:lnTo>
                <a:close/>
                <a:moveTo>
                  <a:pt x="0" y="11"/>
                </a:moveTo>
                <a:lnTo>
                  <a:pt x="0" y="0"/>
                </a:lnTo>
                <a:lnTo>
                  <a:pt x="10" y="0"/>
                </a:lnTo>
                <a:lnTo>
                  <a:pt x="10" y="11"/>
                </a:lnTo>
                <a:lnTo>
                  <a:pt x="0" y="11"/>
                </a:lnTo>
                <a:close/>
                <a:moveTo>
                  <a:pt x="10" y="0"/>
                </a:moveTo>
                <a:lnTo>
                  <a:pt x="101" y="0"/>
                </a:lnTo>
                <a:lnTo>
                  <a:pt x="101" y="22"/>
                </a:lnTo>
                <a:lnTo>
                  <a:pt x="10" y="22"/>
                </a:lnTo>
                <a:lnTo>
                  <a:pt x="10" y="0"/>
                </a:lnTo>
                <a:close/>
                <a:moveTo>
                  <a:pt x="101" y="0"/>
                </a:moveTo>
                <a:lnTo>
                  <a:pt x="112" y="0"/>
                </a:lnTo>
                <a:lnTo>
                  <a:pt x="112" y="11"/>
                </a:lnTo>
                <a:lnTo>
                  <a:pt x="101" y="11"/>
                </a:lnTo>
                <a:lnTo>
                  <a:pt x="101" y="0"/>
                </a:lnTo>
                <a:close/>
                <a:moveTo>
                  <a:pt x="112" y="11"/>
                </a:moveTo>
                <a:lnTo>
                  <a:pt x="112" y="16"/>
                </a:lnTo>
                <a:lnTo>
                  <a:pt x="90" y="16"/>
                </a:lnTo>
                <a:lnTo>
                  <a:pt x="90" y="11"/>
                </a:lnTo>
                <a:lnTo>
                  <a:pt x="112" y="11"/>
                </a:lnTo>
                <a:close/>
                <a:moveTo>
                  <a:pt x="112" y="16"/>
                </a:moveTo>
                <a:lnTo>
                  <a:pt x="112" y="26"/>
                </a:lnTo>
                <a:lnTo>
                  <a:pt x="101" y="26"/>
                </a:lnTo>
                <a:lnTo>
                  <a:pt x="101" y="16"/>
                </a:lnTo>
                <a:lnTo>
                  <a:pt x="112" y="16"/>
                </a:lnTo>
                <a:close/>
                <a:moveTo>
                  <a:pt x="101" y="26"/>
                </a:moveTo>
                <a:lnTo>
                  <a:pt x="94" y="26"/>
                </a:lnTo>
                <a:lnTo>
                  <a:pt x="94" y="6"/>
                </a:lnTo>
                <a:lnTo>
                  <a:pt x="101" y="6"/>
                </a:lnTo>
                <a:lnTo>
                  <a:pt x="101" y="26"/>
                </a:lnTo>
                <a:close/>
                <a:moveTo>
                  <a:pt x="94" y="26"/>
                </a:moveTo>
                <a:lnTo>
                  <a:pt x="90" y="26"/>
                </a:lnTo>
                <a:lnTo>
                  <a:pt x="86" y="27"/>
                </a:lnTo>
                <a:lnTo>
                  <a:pt x="80" y="8"/>
                </a:lnTo>
                <a:lnTo>
                  <a:pt x="86" y="6"/>
                </a:lnTo>
                <a:lnTo>
                  <a:pt x="94" y="6"/>
                </a:lnTo>
                <a:lnTo>
                  <a:pt x="94" y="26"/>
                </a:lnTo>
                <a:close/>
                <a:moveTo>
                  <a:pt x="86" y="27"/>
                </a:moveTo>
                <a:lnTo>
                  <a:pt x="84" y="28"/>
                </a:lnTo>
                <a:lnTo>
                  <a:pt x="82" y="29"/>
                </a:lnTo>
                <a:lnTo>
                  <a:pt x="67" y="15"/>
                </a:lnTo>
                <a:lnTo>
                  <a:pt x="72" y="11"/>
                </a:lnTo>
                <a:lnTo>
                  <a:pt x="80" y="8"/>
                </a:lnTo>
                <a:lnTo>
                  <a:pt x="86" y="27"/>
                </a:lnTo>
                <a:close/>
                <a:moveTo>
                  <a:pt x="82" y="29"/>
                </a:moveTo>
                <a:lnTo>
                  <a:pt x="91" y="21"/>
                </a:lnTo>
                <a:lnTo>
                  <a:pt x="82" y="29"/>
                </a:lnTo>
                <a:lnTo>
                  <a:pt x="74" y="22"/>
                </a:lnTo>
                <a:lnTo>
                  <a:pt x="82" y="29"/>
                </a:lnTo>
                <a:close/>
                <a:moveTo>
                  <a:pt x="82" y="29"/>
                </a:moveTo>
                <a:lnTo>
                  <a:pt x="82" y="30"/>
                </a:lnTo>
                <a:lnTo>
                  <a:pt x="82" y="32"/>
                </a:lnTo>
                <a:lnTo>
                  <a:pt x="61" y="27"/>
                </a:lnTo>
                <a:lnTo>
                  <a:pt x="62" y="23"/>
                </a:lnTo>
                <a:lnTo>
                  <a:pt x="63" y="20"/>
                </a:lnTo>
                <a:lnTo>
                  <a:pt x="65" y="17"/>
                </a:lnTo>
                <a:lnTo>
                  <a:pt x="67" y="15"/>
                </a:lnTo>
                <a:lnTo>
                  <a:pt x="82" y="29"/>
                </a:lnTo>
                <a:close/>
                <a:moveTo>
                  <a:pt x="82" y="32"/>
                </a:moveTo>
                <a:lnTo>
                  <a:pt x="82" y="36"/>
                </a:lnTo>
                <a:lnTo>
                  <a:pt x="82" y="43"/>
                </a:lnTo>
                <a:lnTo>
                  <a:pt x="60" y="43"/>
                </a:lnTo>
                <a:lnTo>
                  <a:pt x="60" y="35"/>
                </a:lnTo>
                <a:lnTo>
                  <a:pt x="61" y="27"/>
                </a:lnTo>
                <a:lnTo>
                  <a:pt x="82" y="32"/>
                </a:lnTo>
                <a:close/>
                <a:moveTo>
                  <a:pt x="82" y="43"/>
                </a:moveTo>
                <a:lnTo>
                  <a:pt x="82" y="158"/>
                </a:lnTo>
                <a:lnTo>
                  <a:pt x="60" y="158"/>
                </a:lnTo>
                <a:lnTo>
                  <a:pt x="60" y="43"/>
                </a:lnTo>
                <a:lnTo>
                  <a:pt x="82" y="43"/>
                </a:lnTo>
                <a:close/>
                <a:moveTo>
                  <a:pt x="82" y="158"/>
                </a:moveTo>
                <a:lnTo>
                  <a:pt x="82" y="164"/>
                </a:lnTo>
                <a:lnTo>
                  <a:pt x="82" y="169"/>
                </a:lnTo>
                <a:lnTo>
                  <a:pt x="61" y="174"/>
                </a:lnTo>
                <a:lnTo>
                  <a:pt x="60" y="166"/>
                </a:lnTo>
                <a:lnTo>
                  <a:pt x="60" y="158"/>
                </a:lnTo>
                <a:lnTo>
                  <a:pt x="82" y="158"/>
                </a:lnTo>
                <a:close/>
                <a:moveTo>
                  <a:pt x="82" y="169"/>
                </a:moveTo>
                <a:lnTo>
                  <a:pt x="83" y="171"/>
                </a:lnTo>
                <a:lnTo>
                  <a:pt x="83" y="172"/>
                </a:lnTo>
                <a:lnTo>
                  <a:pt x="67" y="186"/>
                </a:lnTo>
                <a:lnTo>
                  <a:pt x="63" y="180"/>
                </a:lnTo>
                <a:lnTo>
                  <a:pt x="61" y="174"/>
                </a:lnTo>
                <a:lnTo>
                  <a:pt x="82" y="169"/>
                </a:lnTo>
                <a:close/>
                <a:moveTo>
                  <a:pt x="83" y="172"/>
                </a:moveTo>
                <a:lnTo>
                  <a:pt x="83" y="172"/>
                </a:lnTo>
                <a:lnTo>
                  <a:pt x="84" y="173"/>
                </a:lnTo>
                <a:lnTo>
                  <a:pt x="74" y="179"/>
                </a:lnTo>
                <a:lnTo>
                  <a:pt x="83" y="172"/>
                </a:lnTo>
                <a:close/>
                <a:moveTo>
                  <a:pt x="84" y="173"/>
                </a:moveTo>
                <a:lnTo>
                  <a:pt x="84" y="173"/>
                </a:lnTo>
                <a:lnTo>
                  <a:pt x="85" y="173"/>
                </a:lnTo>
                <a:lnTo>
                  <a:pt x="78" y="193"/>
                </a:lnTo>
                <a:lnTo>
                  <a:pt x="74" y="191"/>
                </a:lnTo>
                <a:lnTo>
                  <a:pt x="70" y="189"/>
                </a:lnTo>
                <a:lnTo>
                  <a:pt x="68" y="187"/>
                </a:lnTo>
                <a:lnTo>
                  <a:pt x="65" y="184"/>
                </a:lnTo>
                <a:lnTo>
                  <a:pt x="84" y="173"/>
                </a:lnTo>
                <a:close/>
                <a:moveTo>
                  <a:pt x="79" y="193"/>
                </a:moveTo>
                <a:lnTo>
                  <a:pt x="128" y="209"/>
                </a:lnTo>
                <a:lnTo>
                  <a:pt x="78" y="193"/>
                </a:lnTo>
                <a:lnTo>
                  <a:pt x="82" y="183"/>
                </a:lnTo>
                <a:lnTo>
                  <a:pt x="79" y="193"/>
                </a:lnTo>
                <a:close/>
                <a:moveTo>
                  <a:pt x="85" y="173"/>
                </a:moveTo>
                <a:lnTo>
                  <a:pt x="88" y="174"/>
                </a:lnTo>
                <a:lnTo>
                  <a:pt x="94" y="174"/>
                </a:lnTo>
                <a:lnTo>
                  <a:pt x="94" y="195"/>
                </a:lnTo>
                <a:lnTo>
                  <a:pt x="85" y="194"/>
                </a:lnTo>
                <a:lnTo>
                  <a:pt x="79" y="193"/>
                </a:lnTo>
                <a:lnTo>
                  <a:pt x="85" y="173"/>
                </a:lnTo>
                <a:close/>
                <a:moveTo>
                  <a:pt x="94" y="174"/>
                </a:moveTo>
                <a:lnTo>
                  <a:pt x="101" y="174"/>
                </a:lnTo>
                <a:lnTo>
                  <a:pt x="101" y="195"/>
                </a:lnTo>
                <a:lnTo>
                  <a:pt x="94" y="195"/>
                </a:lnTo>
                <a:lnTo>
                  <a:pt x="94" y="174"/>
                </a:lnTo>
                <a:close/>
                <a:moveTo>
                  <a:pt x="101" y="174"/>
                </a:moveTo>
                <a:lnTo>
                  <a:pt x="112" y="174"/>
                </a:lnTo>
                <a:lnTo>
                  <a:pt x="112" y="185"/>
                </a:lnTo>
                <a:lnTo>
                  <a:pt x="101" y="185"/>
                </a:lnTo>
                <a:lnTo>
                  <a:pt x="101" y="174"/>
                </a:lnTo>
                <a:close/>
                <a:moveTo>
                  <a:pt x="112" y="185"/>
                </a:moveTo>
                <a:lnTo>
                  <a:pt x="112" y="189"/>
                </a:lnTo>
                <a:lnTo>
                  <a:pt x="90" y="189"/>
                </a:lnTo>
                <a:lnTo>
                  <a:pt x="90" y="185"/>
                </a:lnTo>
                <a:lnTo>
                  <a:pt x="112" y="185"/>
                </a:lnTo>
                <a:close/>
                <a:moveTo>
                  <a:pt x="112" y="189"/>
                </a:moveTo>
                <a:lnTo>
                  <a:pt x="112" y="201"/>
                </a:lnTo>
                <a:lnTo>
                  <a:pt x="101" y="201"/>
                </a:lnTo>
                <a:lnTo>
                  <a:pt x="101" y="189"/>
                </a:lnTo>
                <a:lnTo>
                  <a:pt x="112" y="18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40" name="Freeform 150"/>
          <p:cNvSpPr>
            <a:spLocks/>
          </p:cNvSpPr>
          <p:nvPr/>
        </p:nvSpPr>
        <p:spPr bwMode="auto">
          <a:xfrm>
            <a:off x="6729413" y="3552825"/>
            <a:ext cx="76200" cy="100012"/>
          </a:xfrm>
          <a:custGeom>
            <a:avLst/>
            <a:gdLst>
              <a:gd name="T0" fmla="*/ 81 w 143"/>
              <a:gd name="T1" fmla="*/ 77 h 189"/>
              <a:gd name="T2" fmla="*/ 100 w 143"/>
              <a:gd name="T3" fmla="*/ 76 h 189"/>
              <a:gd name="T4" fmla="*/ 107 w 143"/>
              <a:gd name="T5" fmla="*/ 88 h 189"/>
              <a:gd name="T6" fmla="*/ 99 w 143"/>
              <a:gd name="T7" fmla="*/ 99 h 189"/>
              <a:gd name="T8" fmla="*/ 82 w 143"/>
              <a:gd name="T9" fmla="*/ 96 h 189"/>
              <a:gd name="T10" fmla="*/ 61 w 143"/>
              <a:gd name="T11" fmla="*/ 94 h 189"/>
              <a:gd name="T12" fmla="*/ 41 w 143"/>
              <a:gd name="T13" fmla="*/ 104 h 189"/>
              <a:gd name="T14" fmla="*/ 34 w 143"/>
              <a:gd name="T15" fmla="*/ 122 h 189"/>
              <a:gd name="T16" fmla="*/ 34 w 143"/>
              <a:gd name="T17" fmla="*/ 138 h 189"/>
              <a:gd name="T18" fmla="*/ 39 w 143"/>
              <a:gd name="T19" fmla="*/ 151 h 189"/>
              <a:gd name="T20" fmla="*/ 49 w 143"/>
              <a:gd name="T21" fmla="*/ 160 h 189"/>
              <a:gd name="T22" fmla="*/ 69 w 143"/>
              <a:gd name="T23" fmla="*/ 167 h 189"/>
              <a:gd name="T24" fmla="*/ 94 w 143"/>
              <a:gd name="T25" fmla="*/ 166 h 189"/>
              <a:gd name="T26" fmla="*/ 117 w 143"/>
              <a:gd name="T27" fmla="*/ 156 h 189"/>
              <a:gd name="T28" fmla="*/ 140 w 143"/>
              <a:gd name="T29" fmla="*/ 138 h 189"/>
              <a:gd name="T30" fmla="*/ 120 w 143"/>
              <a:gd name="T31" fmla="*/ 167 h 189"/>
              <a:gd name="T32" fmla="*/ 91 w 143"/>
              <a:gd name="T33" fmla="*/ 185 h 189"/>
              <a:gd name="T34" fmla="*/ 65 w 143"/>
              <a:gd name="T35" fmla="*/ 189 h 189"/>
              <a:gd name="T36" fmla="*/ 36 w 143"/>
              <a:gd name="T37" fmla="*/ 185 h 189"/>
              <a:gd name="T38" fmla="*/ 15 w 143"/>
              <a:gd name="T39" fmla="*/ 174 h 189"/>
              <a:gd name="T40" fmla="*/ 4 w 143"/>
              <a:gd name="T41" fmla="*/ 158 h 189"/>
              <a:gd name="T42" fmla="*/ 0 w 143"/>
              <a:gd name="T43" fmla="*/ 137 h 189"/>
              <a:gd name="T44" fmla="*/ 5 w 143"/>
              <a:gd name="T45" fmla="*/ 119 h 189"/>
              <a:gd name="T46" fmla="*/ 20 w 143"/>
              <a:gd name="T47" fmla="*/ 101 h 189"/>
              <a:gd name="T48" fmla="*/ 27 w 143"/>
              <a:gd name="T49" fmla="*/ 88 h 189"/>
              <a:gd name="T50" fmla="*/ 11 w 143"/>
              <a:gd name="T51" fmla="*/ 76 h 189"/>
              <a:gd name="T52" fmla="*/ 5 w 143"/>
              <a:gd name="T53" fmla="*/ 56 h 189"/>
              <a:gd name="T54" fmla="*/ 5 w 143"/>
              <a:gd name="T55" fmla="*/ 40 h 189"/>
              <a:gd name="T56" fmla="*/ 11 w 143"/>
              <a:gd name="T57" fmla="*/ 27 h 189"/>
              <a:gd name="T58" fmla="*/ 22 w 143"/>
              <a:gd name="T59" fmla="*/ 16 h 189"/>
              <a:gd name="T60" fmla="*/ 38 w 143"/>
              <a:gd name="T61" fmla="*/ 7 h 189"/>
              <a:gd name="T62" fmla="*/ 58 w 143"/>
              <a:gd name="T63" fmla="*/ 2 h 189"/>
              <a:gd name="T64" fmla="*/ 86 w 143"/>
              <a:gd name="T65" fmla="*/ 0 h 189"/>
              <a:gd name="T66" fmla="*/ 117 w 143"/>
              <a:gd name="T67" fmla="*/ 11 h 189"/>
              <a:gd name="T68" fmla="*/ 134 w 143"/>
              <a:gd name="T69" fmla="*/ 25 h 189"/>
              <a:gd name="T70" fmla="*/ 136 w 143"/>
              <a:gd name="T71" fmla="*/ 35 h 189"/>
              <a:gd name="T72" fmla="*/ 134 w 143"/>
              <a:gd name="T73" fmla="*/ 45 h 189"/>
              <a:gd name="T74" fmla="*/ 126 w 143"/>
              <a:gd name="T75" fmla="*/ 50 h 189"/>
              <a:gd name="T76" fmla="*/ 116 w 143"/>
              <a:gd name="T77" fmla="*/ 51 h 189"/>
              <a:gd name="T78" fmla="*/ 107 w 143"/>
              <a:gd name="T79" fmla="*/ 47 h 189"/>
              <a:gd name="T80" fmla="*/ 99 w 143"/>
              <a:gd name="T81" fmla="*/ 37 h 189"/>
              <a:gd name="T82" fmla="*/ 93 w 143"/>
              <a:gd name="T83" fmla="*/ 23 h 189"/>
              <a:gd name="T84" fmla="*/ 83 w 143"/>
              <a:gd name="T85" fmla="*/ 16 h 189"/>
              <a:gd name="T86" fmla="*/ 66 w 143"/>
              <a:gd name="T87" fmla="*/ 13 h 189"/>
              <a:gd name="T88" fmla="*/ 47 w 143"/>
              <a:gd name="T89" fmla="*/ 18 h 189"/>
              <a:gd name="T90" fmla="*/ 35 w 143"/>
              <a:gd name="T91" fmla="*/ 32 h 189"/>
              <a:gd name="T92" fmla="*/ 34 w 143"/>
              <a:gd name="T93" fmla="*/ 53 h 189"/>
              <a:gd name="T94" fmla="*/ 40 w 143"/>
              <a:gd name="T95" fmla="*/ 68 h 189"/>
              <a:gd name="T96" fmla="*/ 51 w 143"/>
              <a:gd name="T97" fmla="*/ 76 h 189"/>
              <a:gd name="T98" fmla="*/ 66 w 143"/>
              <a:gd name="T99" fmla="*/ 80 h 18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3"/>
              <a:gd name="T151" fmla="*/ 0 h 189"/>
              <a:gd name="T152" fmla="*/ 143 w 143"/>
              <a:gd name="T153" fmla="*/ 189 h 18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3" h="189">
                <a:moveTo>
                  <a:pt x="66" y="80"/>
                </a:moveTo>
                <a:lnTo>
                  <a:pt x="72" y="79"/>
                </a:lnTo>
                <a:lnTo>
                  <a:pt x="81" y="77"/>
                </a:lnTo>
                <a:lnTo>
                  <a:pt x="89" y="76"/>
                </a:lnTo>
                <a:lnTo>
                  <a:pt x="94" y="75"/>
                </a:lnTo>
                <a:lnTo>
                  <a:pt x="100" y="76"/>
                </a:lnTo>
                <a:lnTo>
                  <a:pt x="104" y="78"/>
                </a:lnTo>
                <a:lnTo>
                  <a:pt x="107" y="82"/>
                </a:lnTo>
                <a:lnTo>
                  <a:pt x="107" y="88"/>
                </a:lnTo>
                <a:lnTo>
                  <a:pt x="107" y="93"/>
                </a:lnTo>
                <a:lnTo>
                  <a:pt x="104" y="96"/>
                </a:lnTo>
                <a:lnTo>
                  <a:pt x="99" y="99"/>
                </a:lnTo>
                <a:lnTo>
                  <a:pt x="94" y="99"/>
                </a:lnTo>
                <a:lnTo>
                  <a:pt x="88" y="98"/>
                </a:lnTo>
                <a:lnTo>
                  <a:pt x="82" y="96"/>
                </a:lnTo>
                <a:lnTo>
                  <a:pt x="75" y="94"/>
                </a:lnTo>
                <a:lnTo>
                  <a:pt x="69" y="93"/>
                </a:lnTo>
                <a:lnTo>
                  <a:pt x="61" y="94"/>
                </a:lnTo>
                <a:lnTo>
                  <a:pt x="54" y="96"/>
                </a:lnTo>
                <a:lnTo>
                  <a:pt x="48" y="100"/>
                </a:lnTo>
                <a:lnTo>
                  <a:pt x="41" y="104"/>
                </a:lnTo>
                <a:lnTo>
                  <a:pt x="38" y="109"/>
                </a:lnTo>
                <a:lnTo>
                  <a:pt x="35" y="116"/>
                </a:lnTo>
                <a:lnTo>
                  <a:pt x="34" y="122"/>
                </a:lnTo>
                <a:lnTo>
                  <a:pt x="33" y="129"/>
                </a:lnTo>
                <a:lnTo>
                  <a:pt x="34" y="134"/>
                </a:lnTo>
                <a:lnTo>
                  <a:pt x="34" y="138"/>
                </a:lnTo>
                <a:lnTo>
                  <a:pt x="35" y="144"/>
                </a:lnTo>
                <a:lnTo>
                  <a:pt x="37" y="148"/>
                </a:lnTo>
                <a:lnTo>
                  <a:pt x="39" y="151"/>
                </a:lnTo>
                <a:lnTo>
                  <a:pt x="42" y="154"/>
                </a:lnTo>
                <a:lnTo>
                  <a:pt x="46" y="157"/>
                </a:lnTo>
                <a:lnTo>
                  <a:pt x="49" y="160"/>
                </a:lnTo>
                <a:lnTo>
                  <a:pt x="55" y="163"/>
                </a:lnTo>
                <a:lnTo>
                  <a:pt x="62" y="166"/>
                </a:lnTo>
                <a:lnTo>
                  <a:pt x="69" y="167"/>
                </a:lnTo>
                <a:lnTo>
                  <a:pt x="79" y="169"/>
                </a:lnTo>
                <a:lnTo>
                  <a:pt x="86" y="167"/>
                </a:lnTo>
                <a:lnTo>
                  <a:pt x="94" y="166"/>
                </a:lnTo>
                <a:lnTo>
                  <a:pt x="102" y="164"/>
                </a:lnTo>
                <a:lnTo>
                  <a:pt x="110" y="160"/>
                </a:lnTo>
                <a:lnTo>
                  <a:pt x="117" y="156"/>
                </a:lnTo>
                <a:lnTo>
                  <a:pt x="125" y="151"/>
                </a:lnTo>
                <a:lnTo>
                  <a:pt x="133" y="145"/>
                </a:lnTo>
                <a:lnTo>
                  <a:pt x="140" y="138"/>
                </a:lnTo>
                <a:lnTo>
                  <a:pt x="143" y="146"/>
                </a:lnTo>
                <a:lnTo>
                  <a:pt x="132" y="158"/>
                </a:lnTo>
                <a:lnTo>
                  <a:pt x="120" y="167"/>
                </a:lnTo>
                <a:lnTo>
                  <a:pt x="109" y="176"/>
                </a:lnTo>
                <a:lnTo>
                  <a:pt x="98" y="182"/>
                </a:lnTo>
                <a:lnTo>
                  <a:pt x="91" y="185"/>
                </a:lnTo>
                <a:lnTo>
                  <a:pt x="83" y="187"/>
                </a:lnTo>
                <a:lnTo>
                  <a:pt x="75" y="189"/>
                </a:lnTo>
                <a:lnTo>
                  <a:pt x="65" y="189"/>
                </a:lnTo>
                <a:lnTo>
                  <a:pt x="55" y="189"/>
                </a:lnTo>
                <a:lnTo>
                  <a:pt x="46" y="187"/>
                </a:lnTo>
                <a:lnTo>
                  <a:pt x="36" y="185"/>
                </a:lnTo>
                <a:lnTo>
                  <a:pt x="28" y="181"/>
                </a:lnTo>
                <a:lnTo>
                  <a:pt x="22" y="178"/>
                </a:lnTo>
                <a:lnTo>
                  <a:pt x="15" y="174"/>
                </a:lnTo>
                <a:lnTo>
                  <a:pt x="11" y="170"/>
                </a:lnTo>
                <a:lnTo>
                  <a:pt x="7" y="164"/>
                </a:lnTo>
                <a:lnTo>
                  <a:pt x="4" y="158"/>
                </a:lnTo>
                <a:lnTo>
                  <a:pt x="2" y="152"/>
                </a:lnTo>
                <a:lnTo>
                  <a:pt x="1" y="145"/>
                </a:lnTo>
                <a:lnTo>
                  <a:pt x="0" y="137"/>
                </a:lnTo>
                <a:lnTo>
                  <a:pt x="1" y="131"/>
                </a:lnTo>
                <a:lnTo>
                  <a:pt x="2" y="125"/>
                </a:lnTo>
                <a:lnTo>
                  <a:pt x="5" y="119"/>
                </a:lnTo>
                <a:lnTo>
                  <a:pt x="9" y="113"/>
                </a:lnTo>
                <a:lnTo>
                  <a:pt x="13" y="106"/>
                </a:lnTo>
                <a:lnTo>
                  <a:pt x="20" y="101"/>
                </a:lnTo>
                <a:lnTo>
                  <a:pt x="26" y="96"/>
                </a:lnTo>
                <a:lnTo>
                  <a:pt x="34" y="91"/>
                </a:lnTo>
                <a:lnTo>
                  <a:pt x="27" y="88"/>
                </a:lnTo>
                <a:lnTo>
                  <a:pt x="21" y="85"/>
                </a:lnTo>
                <a:lnTo>
                  <a:pt x="15" y="80"/>
                </a:lnTo>
                <a:lnTo>
                  <a:pt x="11" y="76"/>
                </a:lnTo>
                <a:lnTo>
                  <a:pt x="8" y="70"/>
                </a:lnTo>
                <a:lnTo>
                  <a:pt x="6" y="64"/>
                </a:lnTo>
                <a:lnTo>
                  <a:pt x="5" y="56"/>
                </a:lnTo>
                <a:lnTo>
                  <a:pt x="4" y="49"/>
                </a:lnTo>
                <a:lnTo>
                  <a:pt x="4" y="44"/>
                </a:lnTo>
                <a:lnTo>
                  <a:pt x="5" y="40"/>
                </a:lnTo>
                <a:lnTo>
                  <a:pt x="7" y="36"/>
                </a:lnTo>
                <a:lnTo>
                  <a:pt x="8" y="32"/>
                </a:lnTo>
                <a:lnTo>
                  <a:pt x="11" y="27"/>
                </a:lnTo>
                <a:lnTo>
                  <a:pt x="14" y="23"/>
                </a:lnTo>
                <a:lnTo>
                  <a:pt x="17" y="19"/>
                </a:lnTo>
                <a:lnTo>
                  <a:pt x="22" y="16"/>
                </a:lnTo>
                <a:lnTo>
                  <a:pt x="27" y="12"/>
                </a:lnTo>
                <a:lnTo>
                  <a:pt x="32" y="9"/>
                </a:lnTo>
                <a:lnTo>
                  <a:pt x="38" y="7"/>
                </a:lnTo>
                <a:lnTo>
                  <a:pt x="44" y="5"/>
                </a:lnTo>
                <a:lnTo>
                  <a:pt x="51" y="3"/>
                </a:lnTo>
                <a:lnTo>
                  <a:pt x="58" y="2"/>
                </a:lnTo>
                <a:lnTo>
                  <a:pt x="65" y="0"/>
                </a:lnTo>
                <a:lnTo>
                  <a:pt x="74" y="0"/>
                </a:lnTo>
                <a:lnTo>
                  <a:pt x="86" y="0"/>
                </a:lnTo>
                <a:lnTo>
                  <a:pt x="97" y="3"/>
                </a:lnTo>
                <a:lnTo>
                  <a:pt x="108" y="7"/>
                </a:lnTo>
                <a:lnTo>
                  <a:pt x="117" y="11"/>
                </a:lnTo>
                <a:lnTo>
                  <a:pt x="125" y="16"/>
                </a:lnTo>
                <a:lnTo>
                  <a:pt x="132" y="22"/>
                </a:lnTo>
                <a:lnTo>
                  <a:pt x="134" y="25"/>
                </a:lnTo>
                <a:lnTo>
                  <a:pt x="135" y="28"/>
                </a:lnTo>
                <a:lnTo>
                  <a:pt x="136" y="32"/>
                </a:lnTo>
                <a:lnTo>
                  <a:pt x="136" y="35"/>
                </a:lnTo>
                <a:lnTo>
                  <a:pt x="136" y="39"/>
                </a:lnTo>
                <a:lnTo>
                  <a:pt x="135" y="42"/>
                </a:lnTo>
                <a:lnTo>
                  <a:pt x="134" y="45"/>
                </a:lnTo>
                <a:lnTo>
                  <a:pt x="132" y="47"/>
                </a:lnTo>
                <a:lnTo>
                  <a:pt x="130" y="49"/>
                </a:lnTo>
                <a:lnTo>
                  <a:pt x="126" y="50"/>
                </a:lnTo>
                <a:lnTo>
                  <a:pt x="123" y="51"/>
                </a:lnTo>
                <a:lnTo>
                  <a:pt x="119" y="51"/>
                </a:lnTo>
                <a:lnTo>
                  <a:pt x="116" y="51"/>
                </a:lnTo>
                <a:lnTo>
                  <a:pt x="112" y="50"/>
                </a:lnTo>
                <a:lnTo>
                  <a:pt x="109" y="49"/>
                </a:lnTo>
                <a:lnTo>
                  <a:pt x="107" y="47"/>
                </a:lnTo>
                <a:lnTo>
                  <a:pt x="104" y="44"/>
                </a:lnTo>
                <a:lnTo>
                  <a:pt x="102" y="41"/>
                </a:lnTo>
                <a:lnTo>
                  <a:pt x="99" y="37"/>
                </a:lnTo>
                <a:lnTo>
                  <a:pt x="97" y="33"/>
                </a:lnTo>
                <a:lnTo>
                  <a:pt x="96" y="27"/>
                </a:lnTo>
                <a:lnTo>
                  <a:pt x="93" y="23"/>
                </a:lnTo>
                <a:lnTo>
                  <a:pt x="90" y="20"/>
                </a:lnTo>
                <a:lnTo>
                  <a:pt x="87" y="18"/>
                </a:lnTo>
                <a:lnTo>
                  <a:pt x="83" y="16"/>
                </a:lnTo>
                <a:lnTo>
                  <a:pt x="78" y="14"/>
                </a:lnTo>
                <a:lnTo>
                  <a:pt x="72" y="13"/>
                </a:lnTo>
                <a:lnTo>
                  <a:pt x="66" y="13"/>
                </a:lnTo>
                <a:lnTo>
                  <a:pt x="59" y="14"/>
                </a:lnTo>
                <a:lnTo>
                  <a:pt x="53" y="15"/>
                </a:lnTo>
                <a:lnTo>
                  <a:pt x="47" y="18"/>
                </a:lnTo>
                <a:lnTo>
                  <a:pt x="42" y="21"/>
                </a:lnTo>
                <a:lnTo>
                  <a:pt x="38" y="26"/>
                </a:lnTo>
                <a:lnTo>
                  <a:pt x="35" y="32"/>
                </a:lnTo>
                <a:lnTo>
                  <a:pt x="34" y="38"/>
                </a:lnTo>
                <a:lnTo>
                  <a:pt x="33" y="44"/>
                </a:lnTo>
                <a:lnTo>
                  <a:pt x="34" y="53"/>
                </a:lnTo>
                <a:lnTo>
                  <a:pt x="36" y="62"/>
                </a:lnTo>
                <a:lnTo>
                  <a:pt x="38" y="65"/>
                </a:lnTo>
                <a:lnTo>
                  <a:pt x="40" y="68"/>
                </a:lnTo>
                <a:lnTo>
                  <a:pt x="43" y="71"/>
                </a:lnTo>
                <a:lnTo>
                  <a:pt x="47" y="73"/>
                </a:lnTo>
                <a:lnTo>
                  <a:pt x="51" y="76"/>
                </a:lnTo>
                <a:lnTo>
                  <a:pt x="56" y="78"/>
                </a:lnTo>
                <a:lnTo>
                  <a:pt x="61" y="80"/>
                </a:lnTo>
                <a:lnTo>
                  <a:pt x="66" y="8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41" name="Freeform 151"/>
          <p:cNvSpPr>
            <a:spLocks noEditPoints="1"/>
          </p:cNvSpPr>
          <p:nvPr/>
        </p:nvSpPr>
        <p:spPr bwMode="auto">
          <a:xfrm>
            <a:off x="6724650" y="3546475"/>
            <a:ext cx="88900" cy="111125"/>
          </a:xfrm>
          <a:custGeom>
            <a:avLst/>
            <a:gdLst>
              <a:gd name="T0" fmla="*/ 89 w 168"/>
              <a:gd name="T1" fmla="*/ 78 h 210"/>
              <a:gd name="T2" fmla="*/ 105 w 168"/>
              <a:gd name="T3" fmla="*/ 96 h 210"/>
              <a:gd name="T4" fmla="*/ 104 w 168"/>
              <a:gd name="T5" fmla="*/ 96 h 210"/>
              <a:gd name="T6" fmla="*/ 107 w 168"/>
              <a:gd name="T7" fmla="*/ 96 h 210"/>
              <a:gd name="T8" fmla="*/ 129 w 168"/>
              <a:gd name="T9" fmla="*/ 98 h 210"/>
              <a:gd name="T10" fmla="*/ 125 w 168"/>
              <a:gd name="T11" fmla="*/ 111 h 210"/>
              <a:gd name="T12" fmla="*/ 107 w 168"/>
              <a:gd name="T13" fmla="*/ 98 h 210"/>
              <a:gd name="T14" fmla="*/ 105 w 168"/>
              <a:gd name="T15" fmla="*/ 119 h 210"/>
              <a:gd name="T16" fmla="*/ 88 w 168"/>
              <a:gd name="T17" fmla="*/ 115 h 210"/>
              <a:gd name="T18" fmla="*/ 89 w 168"/>
              <a:gd name="T19" fmla="*/ 93 h 210"/>
              <a:gd name="T20" fmla="*/ 85 w 168"/>
              <a:gd name="T21" fmla="*/ 92 h 210"/>
              <a:gd name="T22" fmla="*/ 45 w 168"/>
              <a:gd name="T23" fmla="*/ 108 h 210"/>
              <a:gd name="T24" fmla="*/ 80 w 168"/>
              <a:gd name="T25" fmla="*/ 92 h 210"/>
              <a:gd name="T26" fmla="*/ 59 w 168"/>
              <a:gd name="T27" fmla="*/ 125 h 210"/>
              <a:gd name="T28" fmla="*/ 55 w 168"/>
              <a:gd name="T29" fmla="*/ 139 h 210"/>
              <a:gd name="T30" fmla="*/ 39 w 168"/>
              <a:gd name="T31" fmla="*/ 162 h 210"/>
              <a:gd name="T32" fmla="*/ 66 w 168"/>
              <a:gd name="T33" fmla="*/ 162 h 210"/>
              <a:gd name="T34" fmla="*/ 70 w 168"/>
              <a:gd name="T35" fmla="*/ 164 h 210"/>
              <a:gd name="T36" fmla="*/ 90 w 168"/>
              <a:gd name="T37" fmla="*/ 168 h 210"/>
              <a:gd name="T38" fmla="*/ 109 w 168"/>
              <a:gd name="T39" fmla="*/ 164 h 210"/>
              <a:gd name="T40" fmla="*/ 116 w 168"/>
              <a:gd name="T41" fmla="*/ 161 h 210"/>
              <a:gd name="T42" fmla="*/ 134 w 168"/>
              <a:gd name="T43" fmla="*/ 175 h 210"/>
              <a:gd name="T44" fmla="*/ 160 w 168"/>
              <a:gd name="T45" fmla="*/ 143 h 210"/>
              <a:gd name="T46" fmla="*/ 154 w 168"/>
              <a:gd name="T47" fmla="*/ 156 h 210"/>
              <a:gd name="T48" fmla="*/ 162 w 168"/>
              <a:gd name="T49" fmla="*/ 163 h 210"/>
              <a:gd name="T50" fmla="*/ 115 w 168"/>
              <a:gd name="T51" fmla="*/ 201 h 210"/>
              <a:gd name="T52" fmla="*/ 76 w 168"/>
              <a:gd name="T53" fmla="*/ 210 h 210"/>
              <a:gd name="T54" fmla="*/ 65 w 168"/>
              <a:gd name="T55" fmla="*/ 210 h 210"/>
              <a:gd name="T56" fmla="*/ 35 w 168"/>
              <a:gd name="T57" fmla="*/ 201 h 210"/>
              <a:gd name="T58" fmla="*/ 39 w 168"/>
              <a:gd name="T59" fmla="*/ 191 h 210"/>
              <a:gd name="T60" fmla="*/ 31 w 168"/>
              <a:gd name="T61" fmla="*/ 172 h 210"/>
              <a:gd name="T62" fmla="*/ 2 w 168"/>
              <a:gd name="T63" fmla="*/ 157 h 210"/>
              <a:gd name="T64" fmla="*/ 0 w 168"/>
              <a:gd name="T65" fmla="*/ 147 h 210"/>
              <a:gd name="T66" fmla="*/ 22 w 168"/>
              <a:gd name="T67" fmla="*/ 142 h 210"/>
              <a:gd name="T68" fmla="*/ 50 w 168"/>
              <a:gd name="T69" fmla="*/ 110 h 210"/>
              <a:gd name="T70" fmla="*/ 50 w 168"/>
              <a:gd name="T71" fmla="*/ 110 h 210"/>
              <a:gd name="T72" fmla="*/ 32 w 168"/>
              <a:gd name="T73" fmla="*/ 80 h 210"/>
              <a:gd name="T74" fmla="*/ 7 w 168"/>
              <a:gd name="T75" fmla="*/ 77 h 210"/>
              <a:gd name="T76" fmla="*/ 14 w 168"/>
              <a:gd name="T77" fmla="*/ 91 h 210"/>
              <a:gd name="T78" fmla="*/ 21 w 168"/>
              <a:gd name="T79" fmla="*/ 22 h 210"/>
              <a:gd name="T80" fmla="*/ 39 w 168"/>
              <a:gd name="T81" fmla="*/ 34 h 210"/>
              <a:gd name="T82" fmla="*/ 45 w 168"/>
              <a:gd name="T83" fmla="*/ 6 h 210"/>
              <a:gd name="T84" fmla="*/ 52 w 168"/>
              <a:gd name="T85" fmla="*/ 4 h 210"/>
              <a:gd name="T86" fmla="*/ 52 w 168"/>
              <a:gd name="T87" fmla="*/ 4 h 210"/>
              <a:gd name="T88" fmla="*/ 110 w 168"/>
              <a:gd name="T89" fmla="*/ 2 h 210"/>
              <a:gd name="T90" fmla="*/ 151 w 168"/>
              <a:gd name="T91" fmla="*/ 46 h 210"/>
              <a:gd name="T92" fmla="*/ 151 w 168"/>
              <a:gd name="T93" fmla="*/ 26 h 210"/>
              <a:gd name="T94" fmla="*/ 157 w 168"/>
              <a:gd name="T95" fmla="*/ 41 h 210"/>
              <a:gd name="T96" fmla="*/ 156 w 168"/>
              <a:gd name="T97" fmla="*/ 57 h 210"/>
              <a:gd name="T98" fmla="*/ 133 w 168"/>
              <a:gd name="T99" fmla="*/ 51 h 210"/>
              <a:gd name="T100" fmla="*/ 115 w 168"/>
              <a:gd name="T101" fmla="*/ 69 h 210"/>
              <a:gd name="T102" fmla="*/ 124 w 168"/>
              <a:gd name="T103" fmla="*/ 48 h 210"/>
              <a:gd name="T104" fmla="*/ 108 w 168"/>
              <a:gd name="T105" fmla="*/ 23 h 210"/>
              <a:gd name="T106" fmla="*/ 77 w 168"/>
              <a:gd name="T107" fmla="*/ 13 h 210"/>
              <a:gd name="T108" fmla="*/ 68 w 168"/>
              <a:gd name="T109" fmla="*/ 35 h 210"/>
              <a:gd name="T110" fmla="*/ 77 w 168"/>
              <a:gd name="T111" fmla="*/ 33 h 210"/>
              <a:gd name="T112" fmla="*/ 57 w 168"/>
              <a:gd name="T113" fmla="*/ 46 h 210"/>
              <a:gd name="T114" fmla="*/ 55 w 168"/>
              <a:gd name="T115" fmla="*/ 61 h 210"/>
              <a:gd name="T116" fmla="*/ 38 w 168"/>
              <a:gd name="T117" fmla="*/ 77 h 210"/>
              <a:gd name="T118" fmla="*/ 64 w 168"/>
              <a:gd name="T119" fmla="*/ 75 h 210"/>
              <a:gd name="T120" fmla="*/ 50 w 168"/>
              <a:gd name="T121" fmla="*/ 91 h 210"/>
              <a:gd name="T122" fmla="*/ 74 w 168"/>
              <a:gd name="T123" fmla="*/ 80 h 2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8"/>
              <a:gd name="T187" fmla="*/ 0 h 210"/>
              <a:gd name="T188" fmla="*/ 168 w 168"/>
              <a:gd name="T189" fmla="*/ 210 h 2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8" h="210">
                <a:moveTo>
                  <a:pt x="77" y="80"/>
                </a:moveTo>
                <a:lnTo>
                  <a:pt x="82" y="79"/>
                </a:lnTo>
                <a:lnTo>
                  <a:pt x="89" y="78"/>
                </a:lnTo>
                <a:lnTo>
                  <a:pt x="95" y="98"/>
                </a:lnTo>
                <a:lnTo>
                  <a:pt x="86" y="101"/>
                </a:lnTo>
                <a:lnTo>
                  <a:pt x="77" y="101"/>
                </a:lnTo>
                <a:lnTo>
                  <a:pt x="77" y="80"/>
                </a:lnTo>
                <a:close/>
                <a:moveTo>
                  <a:pt x="89" y="78"/>
                </a:moveTo>
                <a:lnTo>
                  <a:pt x="94" y="76"/>
                </a:lnTo>
                <a:lnTo>
                  <a:pt x="98" y="76"/>
                </a:lnTo>
                <a:lnTo>
                  <a:pt x="102" y="97"/>
                </a:lnTo>
                <a:lnTo>
                  <a:pt x="99" y="97"/>
                </a:lnTo>
                <a:lnTo>
                  <a:pt x="95" y="98"/>
                </a:lnTo>
                <a:lnTo>
                  <a:pt x="89" y="78"/>
                </a:lnTo>
                <a:close/>
                <a:moveTo>
                  <a:pt x="102" y="97"/>
                </a:moveTo>
                <a:lnTo>
                  <a:pt x="105" y="96"/>
                </a:lnTo>
                <a:lnTo>
                  <a:pt x="102" y="97"/>
                </a:lnTo>
                <a:lnTo>
                  <a:pt x="100" y="86"/>
                </a:lnTo>
                <a:lnTo>
                  <a:pt x="102" y="97"/>
                </a:lnTo>
                <a:close/>
                <a:moveTo>
                  <a:pt x="98" y="76"/>
                </a:moveTo>
                <a:lnTo>
                  <a:pt x="102" y="75"/>
                </a:lnTo>
                <a:lnTo>
                  <a:pt x="105" y="75"/>
                </a:lnTo>
                <a:lnTo>
                  <a:pt x="105" y="96"/>
                </a:lnTo>
                <a:lnTo>
                  <a:pt x="104" y="96"/>
                </a:lnTo>
                <a:lnTo>
                  <a:pt x="102" y="97"/>
                </a:lnTo>
                <a:lnTo>
                  <a:pt x="98" y="76"/>
                </a:lnTo>
                <a:close/>
                <a:moveTo>
                  <a:pt x="105" y="75"/>
                </a:moveTo>
                <a:lnTo>
                  <a:pt x="110" y="75"/>
                </a:lnTo>
                <a:lnTo>
                  <a:pt x="116" y="76"/>
                </a:lnTo>
                <a:lnTo>
                  <a:pt x="119" y="78"/>
                </a:lnTo>
                <a:lnTo>
                  <a:pt x="123" y="81"/>
                </a:lnTo>
                <a:lnTo>
                  <a:pt x="107" y="96"/>
                </a:lnTo>
                <a:lnTo>
                  <a:pt x="105" y="96"/>
                </a:lnTo>
                <a:lnTo>
                  <a:pt x="105" y="75"/>
                </a:lnTo>
                <a:close/>
                <a:moveTo>
                  <a:pt x="123" y="81"/>
                </a:moveTo>
                <a:lnTo>
                  <a:pt x="125" y="84"/>
                </a:lnTo>
                <a:lnTo>
                  <a:pt x="127" y="88"/>
                </a:lnTo>
                <a:lnTo>
                  <a:pt x="128" y="92"/>
                </a:lnTo>
                <a:lnTo>
                  <a:pt x="129" y="98"/>
                </a:lnTo>
                <a:lnTo>
                  <a:pt x="107" y="98"/>
                </a:lnTo>
                <a:lnTo>
                  <a:pt x="107" y="97"/>
                </a:lnTo>
                <a:lnTo>
                  <a:pt x="107" y="96"/>
                </a:lnTo>
                <a:lnTo>
                  <a:pt x="123" y="81"/>
                </a:lnTo>
                <a:close/>
                <a:moveTo>
                  <a:pt x="129" y="98"/>
                </a:moveTo>
                <a:lnTo>
                  <a:pt x="128" y="103"/>
                </a:lnTo>
                <a:lnTo>
                  <a:pt x="127" y="107"/>
                </a:lnTo>
                <a:lnTo>
                  <a:pt x="125" y="111"/>
                </a:lnTo>
                <a:lnTo>
                  <a:pt x="123" y="114"/>
                </a:lnTo>
                <a:lnTo>
                  <a:pt x="120" y="116"/>
                </a:lnTo>
                <a:lnTo>
                  <a:pt x="116" y="118"/>
                </a:lnTo>
                <a:lnTo>
                  <a:pt x="110" y="119"/>
                </a:lnTo>
                <a:lnTo>
                  <a:pt x="105" y="119"/>
                </a:lnTo>
                <a:lnTo>
                  <a:pt x="105" y="99"/>
                </a:lnTo>
                <a:lnTo>
                  <a:pt x="107" y="99"/>
                </a:lnTo>
                <a:lnTo>
                  <a:pt x="107" y="98"/>
                </a:lnTo>
                <a:lnTo>
                  <a:pt x="129" y="98"/>
                </a:lnTo>
                <a:close/>
                <a:moveTo>
                  <a:pt x="105" y="119"/>
                </a:moveTo>
                <a:lnTo>
                  <a:pt x="101" y="119"/>
                </a:lnTo>
                <a:lnTo>
                  <a:pt x="97" y="118"/>
                </a:lnTo>
                <a:lnTo>
                  <a:pt x="101" y="98"/>
                </a:lnTo>
                <a:lnTo>
                  <a:pt x="103" y="99"/>
                </a:lnTo>
                <a:lnTo>
                  <a:pt x="105" y="99"/>
                </a:lnTo>
                <a:lnTo>
                  <a:pt x="105" y="119"/>
                </a:lnTo>
                <a:close/>
                <a:moveTo>
                  <a:pt x="97" y="118"/>
                </a:moveTo>
                <a:lnTo>
                  <a:pt x="92" y="117"/>
                </a:lnTo>
                <a:lnTo>
                  <a:pt x="88" y="115"/>
                </a:lnTo>
                <a:lnTo>
                  <a:pt x="97" y="97"/>
                </a:lnTo>
                <a:lnTo>
                  <a:pt x="99" y="98"/>
                </a:lnTo>
                <a:lnTo>
                  <a:pt x="101" y="98"/>
                </a:lnTo>
                <a:lnTo>
                  <a:pt x="97" y="118"/>
                </a:lnTo>
                <a:close/>
                <a:moveTo>
                  <a:pt x="88" y="115"/>
                </a:moveTo>
                <a:lnTo>
                  <a:pt x="73" y="109"/>
                </a:lnTo>
                <a:lnTo>
                  <a:pt x="88" y="115"/>
                </a:lnTo>
                <a:lnTo>
                  <a:pt x="93" y="106"/>
                </a:lnTo>
                <a:lnTo>
                  <a:pt x="88" y="115"/>
                </a:lnTo>
                <a:close/>
                <a:moveTo>
                  <a:pt x="88" y="115"/>
                </a:moveTo>
                <a:lnTo>
                  <a:pt x="86" y="115"/>
                </a:lnTo>
                <a:lnTo>
                  <a:pt x="83" y="114"/>
                </a:lnTo>
                <a:lnTo>
                  <a:pt x="89" y="93"/>
                </a:lnTo>
                <a:lnTo>
                  <a:pt x="93" y="95"/>
                </a:lnTo>
                <a:lnTo>
                  <a:pt x="97" y="97"/>
                </a:lnTo>
                <a:lnTo>
                  <a:pt x="88" y="115"/>
                </a:lnTo>
                <a:close/>
                <a:moveTo>
                  <a:pt x="83" y="114"/>
                </a:moveTo>
                <a:lnTo>
                  <a:pt x="81" y="114"/>
                </a:lnTo>
                <a:lnTo>
                  <a:pt x="80" y="113"/>
                </a:lnTo>
                <a:lnTo>
                  <a:pt x="80" y="92"/>
                </a:lnTo>
                <a:lnTo>
                  <a:pt x="85" y="92"/>
                </a:lnTo>
                <a:lnTo>
                  <a:pt x="89" y="93"/>
                </a:lnTo>
                <a:lnTo>
                  <a:pt x="83" y="114"/>
                </a:lnTo>
                <a:close/>
                <a:moveTo>
                  <a:pt x="80" y="113"/>
                </a:moveTo>
                <a:lnTo>
                  <a:pt x="74" y="114"/>
                </a:lnTo>
                <a:lnTo>
                  <a:pt x="69" y="115"/>
                </a:lnTo>
                <a:lnTo>
                  <a:pt x="65" y="118"/>
                </a:lnTo>
                <a:lnTo>
                  <a:pt x="61" y="121"/>
                </a:lnTo>
                <a:lnTo>
                  <a:pt x="45" y="108"/>
                </a:lnTo>
                <a:lnTo>
                  <a:pt x="48" y="104"/>
                </a:lnTo>
                <a:lnTo>
                  <a:pt x="52" y="101"/>
                </a:lnTo>
                <a:lnTo>
                  <a:pt x="55" y="99"/>
                </a:lnTo>
                <a:lnTo>
                  <a:pt x="61" y="97"/>
                </a:lnTo>
                <a:lnTo>
                  <a:pt x="65" y="95"/>
                </a:lnTo>
                <a:lnTo>
                  <a:pt x="70" y="93"/>
                </a:lnTo>
                <a:lnTo>
                  <a:pt x="75" y="92"/>
                </a:lnTo>
                <a:lnTo>
                  <a:pt x="80" y="92"/>
                </a:lnTo>
                <a:lnTo>
                  <a:pt x="80" y="113"/>
                </a:lnTo>
                <a:close/>
                <a:moveTo>
                  <a:pt x="45" y="108"/>
                </a:moveTo>
                <a:lnTo>
                  <a:pt x="44" y="108"/>
                </a:lnTo>
                <a:lnTo>
                  <a:pt x="45" y="108"/>
                </a:lnTo>
                <a:lnTo>
                  <a:pt x="52" y="114"/>
                </a:lnTo>
                <a:lnTo>
                  <a:pt x="45" y="108"/>
                </a:lnTo>
                <a:close/>
                <a:moveTo>
                  <a:pt x="61" y="121"/>
                </a:moveTo>
                <a:lnTo>
                  <a:pt x="59" y="125"/>
                </a:lnTo>
                <a:lnTo>
                  <a:pt x="57" y="129"/>
                </a:lnTo>
                <a:lnTo>
                  <a:pt x="37" y="123"/>
                </a:lnTo>
                <a:lnTo>
                  <a:pt x="40" y="114"/>
                </a:lnTo>
                <a:lnTo>
                  <a:pt x="45" y="108"/>
                </a:lnTo>
                <a:lnTo>
                  <a:pt x="61" y="121"/>
                </a:lnTo>
                <a:close/>
                <a:moveTo>
                  <a:pt x="57" y="129"/>
                </a:moveTo>
                <a:lnTo>
                  <a:pt x="55" y="134"/>
                </a:lnTo>
                <a:lnTo>
                  <a:pt x="55" y="139"/>
                </a:lnTo>
                <a:lnTo>
                  <a:pt x="34" y="139"/>
                </a:lnTo>
                <a:lnTo>
                  <a:pt x="35" y="131"/>
                </a:lnTo>
                <a:lnTo>
                  <a:pt x="37" y="123"/>
                </a:lnTo>
                <a:lnTo>
                  <a:pt x="57" y="129"/>
                </a:lnTo>
                <a:close/>
                <a:moveTo>
                  <a:pt x="55" y="139"/>
                </a:moveTo>
                <a:lnTo>
                  <a:pt x="55" y="146"/>
                </a:lnTo>
                <a:lnTo>
                  <a:pt x="58" y="153"/>
                </a:lnTo>
                <a:lnTo>
                  <a:pt x="39" y="162"/>
                </a:lnTo>
                <a:lnTo>
                  <a:pt x="37" y="157"/>
                </a:lnTo>
                <a:lnTo>
                  <a:pt x="35" y="152"/>
                </a:lnTo>
                <a:lnTo>
                  <a:pt x="34" y="145"/>
                </a:lnTo>
                <a:lnTo>
                  <a:pt x="34" y="139"/>
                </a:lnTo>
                <a:lnTo>
                  <a:pt x="55" y="139"/>
                </a:lnTo>
                <a:close/>
                <a:moveTo>
                  <a:pt x="58" y="153"/>
                </a:moveTo>
                <a:lnTo>
                  <a:pt x="61" y="158"/>
                </a:lnTo>
                <a:lnTo>
                  <a:pt x="66" y="162"/>
                </a:lnTo>
                <a:lnTo>
                  <a:pt x="53" y="179"/>
                </a:lnTo>
                <a:lnTo>
                  <a:pt x="49" y="175"/>
                </a:lnTo>
                <a:lnTo>
                  <a:pt x="45" y="171"/>
                </a:lnTo>
                <a:lnTo>
                  <a:pt x="42" y="167"/>
                </a:lnTo>
                <a:lnTo>
                  <a:pt x="39" y="162"/>
                </a:lnTo>
                <a:lnTo>
                  <a:pt x="58" y="153"/>
                </a:lnTo>
                <a:close/>
                <a:moveTo>
                  <a:pt x="66" y="162"/>
                </a:moveTo>
                <a:lnTo>
                  <a:pt x="70" y="164"/>
                </a:lnTo>
                <a:lnTo>
                  <a:pt x="76" y="166"/>
                </a:lnTo>
                <a:lnTo>
                  <a:pt x="70" y="187"/>
                </a:lnTo>
                <a:lnTo>
                  <a:pt x="62" y="184"/>
                </a:lnTo>
                <a:lnTo>
                  <a:pt x="53" y="179"/>
                </a:lnTo>
                <a:lnTo>
                  <a:pt x="66" y="162"/>
                </a:lnTo>
                <a:close/>
                <a:moveTo>
                  <a:pt x="76" y="166"/>
                </a:moveTo>
                <a:lnTo>
                  <a:pt x="82" y="167"/>
                </a:lnTo>
                <a:lnTo>
                  <a:pt x="90" y="168"/>
                </a:lnTo>
                <a:lnTo>
                  <a:pt x="90" y="189"/>
                </a:lnTo>
                <a:lnTo>
                  <a:pt x="79" y="188"/>
                </a:lnTo>
                <a:lnTo>
                  <a:pt x="70" y="187"/>
                </a:lnTo>
                <a:lnTo>
                  <a:pt x="76" y="166"/>
                </a:lnTo>
                <a:close/>
                <a:moveTo>
                  <a:pt x="90" y="168"/>
                </a:moveTo>
                <a:lnTo>
                  <a:pt x="96" y="167"/>
                </a:lnTo>
                <a:lnTo>
                  <a:pt x="103" y="166"/>
                </a:lnTo>
                <a:lnTo>
                  <a:pt x="109" y="164"/>
                </a:lnTo>
                <a:lnTo>
                  <a:pt x="116" y="161"/>
                </a:lnTo>
                <a:lnTo>
                  <a:pt x="125" y="181"/>
                </a:lnTo>
                <a:lnTo>
                  <a:pt x="117" y="184"/>
                </a:lnTo>
                <a:lnTo>
                  <a:pt x="107" y="187"/>
                </a:lnTo>
                <a:lnTo>
                  <a:pt x="98" y="188"/>
                </a:lnTo>
                <a:lnTo>
                  <a:pt x="90" y="189"/>
                </a:lnTo>
                <a:lnTo>
                  <a:pt x="90" y="168"/>
                </a:lnTo>
                <a:close/>
                <a:moveTo>
                  <a:pt x="116" y="161"/>
                </a:moveTo>
                <a:lnTo>
                  <a:pt x="123" y="158"/>
                </a:lnTo>
                <a:lnTo>
                  <a:pt x="129" y="153"/>
                </a:lnTo>
                <a:lnTo>
                  <a:pt x="136" y="147"/>
                </a:lnTo>
                <a:lnTo>
                  <a:pt x="143" y="140"/>
                </a:lnTo>
                <a:lnTo>
                  <a:pt x="158" y="156"/>
                </a:lnTo>
                <a:lnTo>
                  <a:pt x="150" y="163"/>
                </a:lnTo>
                <a:lnTo>
                  <a:pt x="143" y="170"/>
                </a:lnTo>
                <a:lnTo>
                  <a:pt x="134" y="175"/>
                </a:lnTo>
                <a:lnTo>
                  <a:pt x="125" y="181"/>
                </a:lnTo>
                <a:lnTo>
                  <a:pt x="116" y="161"/>
                </a:lnTo>
                <a:close/>
                <a:moveTo>
                  <a:pt x="143" y="140"/>
                </a:moveTo>
                <a:lnTo>
                  <a:pt x="153" y="130"/>
                </a:lnTo>
                <a:lnTo>
                  <a:pt x="160" y="143"/>
                </a:lnTo>
                <a:lnTo>
                  <a:pt x="151" y="148"/>
                </a:lnTo>
                <a:lnTo>
                  <a:pt x="143" y="140"/>
                </a:lnTo>
                <a:close/>
                <a:moveTo>
                  <a:pt x="160" y="143"/>
                </a:moveTo>
                <a:lnTo>
                  <a:pt x="163" y="151"/>
                </a:lnTo>
                <a:lnTo>
                  <a:pt x="145" y="160"/>
                </a:lnTo>
                <a:lnTo>
                  <a:pt x="142" y="153"/>
                </a:lnTo>
                <a:lnTo>
                  <a:pt x="160" y="143"/>
                </a:lnTo>
                <a:close/>
                <a:moveTo>
                  <a:pt x="163" y="151"/>
                </a:moveTo>
                <a:lnTo>
                  <a:pt x="168" y="157"/>
                </a:lnTo>
                <a:lnTo>
                  <a:pt x="162" y="163"/>
                </a:lnTo>
                <a:lnTo>
                  <a:pt x="154" y="156"/>
                </a:lnTo>
                <a:lnTo>
                  <a:pt x="163" y="151"/>
                </a:lnTo>
                <a:close/>
                <a:moveTo>
                  <a:pt x="162" y="163"/>
                </a:moveTo>
                <a:lnTo>
                  <a:pt x="150" y="175"/>
                </a:lnTo>
                <a:lnTo>
                  <a:pt x="137" y="186"/>
                </a:lnTo>
                <a:lnTo>
                  <a:pt x="124" y="170"/>
                </a:lnTo>
                <a:lnTo>
                  <a:pt x="135" y="160"/>
                </a:lnTo>
                <a:lnTo>
                  <a:pt x="147" y="148"/>
                </a:lnTo>
                <a:lnTo>
                  <a:pt x="162" y="163"/>
                </a:lnTo>
                <a:close/>
                <a:moveTo>
                  <a:pt x="137" y="186"/>
                </a:moveTo>
                <a:lnTo>
                  <a:pt x="126" y="195"/>
                </a:lnTo>
                <a:lnTo>
                  <a:pt x="115" y="201"/>
                </a:lnTo>
                <a:lnTo>
                  <a:pt x="105" y="183"/>
                </a:lnTo>
                <a:lnTo>
                  <a:pt x="115" y="177"/>
                </a:lnTo>
                <a:lnTo>
                  <a:pt x="124" y="170"/>
                </a:lnTo>
                <a:lnTo>
                  <a:pt x="137" y="186"/>
                </a:lnTo>
                <a:close/>
                <a:moveTo>
                  <a:pt x="115" y="201"/>
                </a:moveTo>
                <a:lnTo>
                  <a:pt x="115" y="201"/>
                </a:lnTo>
                <a:lnTo>
                  <a:pt x="109" y="192"/>
                </a:lnTo>
                <a:lnTo>
                  <a:pt x="115" y="201"/>
                </a:lnTo>
                <a:close/>
                <a:moveTo>
                  <a:pt x="115" y="201"/>
                </a:moveTo>
                <a:lnTo>
                  <a:pt x="105" y="206"/>
                </a:lnTo>
                <a:lnTo>
                  <a:pt x="96" y="208"/>
                </a:lnTo>
                <a:lnTo>
                  <a:pt x="87" y="210"/>
                </a:lnTo>
                <a:lnTo>
                  <a:pt x="76" y="210"/>
                </a:lnTo>
                <a:lnTo>
                  <a:pt x="76" y="189"/>
                </a:lnTo>
                <a:lnTo>
                  <a:pt x="83" y="189"/>
                </a:lnTo>
                <a:lnTo>
                  <a:pt x="92" y="187"/>
                </a:lnTo>
                <a:lnTo>
                  <a:pt x="98" y="186"/>
                </a:lnTo>
                <a:lnTo>
                  <a:pt x="105" y="183"/>
                </a:lnTo>
                <a:lnTo>
                  <a:pt x="115" y="201"/>
                </a:lnTo>
                <a:close/>
                <a:moveTo>
                  <a:pt x="76" y="210"/>
                </a:moveTo>
                <a:lnTo>
                  <a:pt x="65" y="210"/>
                </a:lnTo>
                <a:lnTo>
                  <a:pt x="54" y="208"/>
                </a:lnTo>
                <a:lnTo>
                  <a:pt x="59" y="187"/>
                </a:lnTo>
                <a:lnTo>
                  <a:pt x="67" y="188"/>
                </a:lnTo>
                <a:lnTo>
                  <a:pt x="76" y="189"/>
                </a:lnTo>
                <a:lnTo>
                  <a:pt x="76" y="210"/>
                </a:lnTo>
                <a:close/>
                <a:moveTo>
                  <a:pt x="54" y="208"/>
                </a:moveTo>
                <a:lnTo>
                  <a:pt x="44" y="204"/>
                </a:lnTo>
                <a:lnTo>
                  <a:pt x="35" y="201"/>
                </a:lnTo>
                <a:lnTo>
                  <a:pt x="44" y="182"/>
                </a:lnTo>
                <a:lnTo>
                  <a:pt x="51" y="185"/>
                </a:lnTo>
                <a:lnTo>
                  <a:pt x="59" y="187"/>
                </a:lnTo>
                <a:lnTo>
                  <a:pt x="54" y="208"/>
                </a:lnTo>
                <a:close/>
                <a:moveTo>
                  <a:pt x="43" y="182"/>
                </a:moveTo>
                <a:lnTo>
                  <a:pt x="45" y="183"/>
                </a:lnTo>
                <a:lnTo>
                  <a:pt x="44" y="182"/>
                </a:lnTo>
                <a:lnTo>
                  <a:pt x="39" y="191"/>
                </a:lnTo>
                <a:lnTo>
                  <a:pt x="43" y="182"/>
                </a:lnTo>
                <a:close/>
                <a:moveTo>
                  <a:pt x="35" y="201"/>
                </a:moveTo>
                <a:lnTo>
                  <a:pt x="26" y="196"/>
                </a:lnTo>
                <a:lnTo>
                  <a:pt x="20" y="192"/>
                </a:lnTo>
                <a:lnTo>
                  <a:pt x="14" y="186"/>
                </a:lnTo>
                <a:lnTo>
                  <a:pt x="10" y="180"/>
                </a:lnTo>
                <a:lnTo>
                  <a:pt x="27" y="168"/>
                </a:lnTo>
                <a:lnTo>
                  <a:pt x="31" y="172"/>
                </a:lnTo>
                <a:lnTo>
                  <a:pt x="34" y="175"/>
                </a:lnTo>
                <a:lnTo>
                  <a:pt x="38" y="179"/>
                </a:lnTo>
                <a:lnTo>
                  <a:pt x="43" y="182"/>
                </a:lnTo>
                <a:lnTo>
                  <a:pt x="35" y="201"/>
                </a:lnTo>
                <a:close/>
                <a:moveTo>
                  <a:pt x="10" y="180"/>
                </a:moveTo>
                <a:lnTo>
                  <a:pt x="6" y="172"/>
                </a:lnTo>
                <a:lnTo>
                  <a:pt x="3" y="165"/>
                </a:lnTo>
                <a:lnTo>
                  <a:pt x="2" y="157"/>
                </a:lnTo>
                <a:lnTo>
                  <a:pt x="0" y="147"/>
                </a:lnTo>
                <a:lnTo>
                  <a:pt x="22" y="147"/>
                </a:lnTo>
                <a:lnTo>
                  <a:pt x="22" y="154"/>
                </a:lnTo>
                <a:lnTo>
                  <a:pt x="23" y="159"/>
                </a:lnTo>
                <a:lnTo>
                  <a:pt x="25" y="164"/>
                </a:lnTo>
                <a:lnTo>
                  <a:pt x="27" y="168"/>
                </a:lnTo>
                <a:lnTo>
                  <a:pt x="10" y="180"/>
                </a:lnTo>
                <a:close/>
                <a:moveTo>
                  <a:pt x="0" y="147"/>
                </a:moveTo>
                <a:lnTo>
                  <a:pt x="2" y="139"/>
                </a:lnTo>
                <a:lnTo>
                  <a:pt x="4" y="131"/>
                </a:lnTo>
                <a:lnTo>
                  <a:pt x="7" y="124"/>
                </a:lnTo>
                <a:lnTo>
                  <a:pt x="11" y="116"/>
                </a:lnTo>
                <a:lnTo>
                  <a:pt x="28" y="129"/>
                </a:lnTo>
                <a:lnTo>
                  <a:pt x="25" y="133"/>
                </a:lnTo>
                <a:lnTo>
                  <a:pt x="23" y="138"/>
                </a:lnTo>
                <a:lnTo>
                  <a:pt x="22" y="142"/>
                </a:lnTo>
                <a:lnTo>
                  <a:pt x="22" y="147"/>
                </a:lnTo>
                <a:lnTo>
                  <a:pt x="0" y="147"/>
                </a:lnTo>
                <a:close/>
                <a:moveTo>
                  <a:pt x="11" y="116"/>
                </a:moveTo>
                <a:lnTo>
                  <a:pt x="16" y="109"/>
                </a:lnTo>
                <a:lnTo>
                  <a:pt x="23" y="103"/>
                </a:lnTo>
                <a:lnTo>
                  <a:pt x="31" y="98"/>
                </a:lnTo>
                <a:lnTo>
                  <a:pt x="40" y="91"/>
                </a:lnTo>
                <a:lnTo>
                  <a:pt x="50" y="110"/>
                </a:lnTo>
                <a:lnTo>
                  <a:pt x="43" y="114"/>
                </a:lnTo>
                <a:lnTo>
                  <a:pt x="37" y="118"/>
                </a:lnTo>
                <a:lnTo>
                  <a:pt x="33" y="124"/>
                </a:lnTo>
                <a:lnTo>
                  <a:pt x="28" y="129"/>
                </a:lnTo>
                <a:lnTo>
                  <a:pt x="11" y="116"/>
                </a:lnTo>
                <a:close/>
                <a:moveTo>
                  <a:pt x="48" y="90"/>
                </a:moveTo>
                <a:lnTo>
                  <a:pt x="71" y="98"/>
                </a:lnTo>
                <a:lnTo>
                  <a:pt x="50" y="110"/>
                </a:lnTo>
                <a:lnTo>
                  <a:pt x="45" y="101"/>
                </a:lnTo>
                <a:lnTo>
                  <a:pt x="48" y="90"/>
                </a:lnTo>
                <a:close/>
                <a:moveTo>
                  <a:pt x="42" y="111"/>
                </a:moveTo>
                <a:lnTo>
                  <a:pt x="33" y="108"/>
                </a:lnTo>
                <a:lnTo>
                  <a:pt x="25" y="103"/>
                </a:lnTo>
                <a:lnTo>
                  <a:pt x="19" y="98"/>
                </a:lnTo>
                <a:lnTo>
                  <a:pt x="14" y="91"/>
                </a:lnTo>
                <a:lnTo>
                  <a:pt x="32" y="80"/>
                </a:lnTo>
                <a:lnTo>
                  <a:pt x="35" y="83"/>
                </a:lnTo>
                <a:lnTo>
                  <a:pt x="38" y="86"/>
                </a:lnTo>
                <a:lnTo>
                  <a:pt x="43" y="88"/>
                </a:lnTo>
                <a:lnTo>
                  <a:pt x="48" y="90"/>
                </a:lnTo>
                <a:lnTo>
                  <a:pt x="42" y="111"/>
                </a:lnTo>
                <a:close/>
                <a:moveTo>
                  <a:pt x="14" y="91"/>
                </a:moveTo>
                <a:lnTo>
                  <a:pt x="10" y="85"/>
                </a:lnTo>
                <a:lnTo>
                  <a:pt x="7" y="77"/>
                </a:lnTo>
                <a:lnTo>
                  <a:pt x="6" y="69"/>
                </a:lnTo>
                <a:lnTo>
                  <a:pt x="5" y="59"/>
                </a:lnTo>
                <a:lnTo>
                  <a:pt x="25" y="59"/>
                </a:lnTo>
                <a:lnTo>
                  <a:pt x="26" y="65"/>
                </a:lnTo>
                <a:lnTo>
                  <a:pt x="27" y="71"/>
                </a:lnTo>
                <a:lnTo>
                  <a:pt x="28" y="76"/>
                </a:lnTo>
                <a:lnTo>
                  <a:pt x="32" y="80"/>
                </a:lnTo>
                <a:lnTo>
                  <a:pt x="14" y="91"/>
                </a:lnTo>
                <a:close/>
                <a:moveTo>
                  <a:pt x="5" y="59"/>
                </a:moveTo>
                <a:lnTo>
                  <a:pt x="5" y="53"/>
                </a:lnTo>
                <a:lnTo>
                  <a:pt x="6" y="47"/>
                </a:lnTo>
                <a:lnTo>
                  <a:pt x="8" y="42"/>
                </a:lnTo>
                <a:lnTo>
                  <a:pt x="10" y="36"/>
                </a:lnTo>
                <a:lnTo>
                  <a:pt x="13" y="31"/>
                </a:lnTo>
                <a:lnTo>
                  <a:pt x="16" y="27"/>
                </a:lnTo>
                <a:lnTo>
                  <a:pt x="21" y="22"/>
                </a:lnTo>
                <a:lnTo>
                  <a:pt x="25" y="18"/>
                </a:lnTo>
                <a:lnTo>
                  <a:pt x="39" y="34"/>
                </a:lnTo>
                <a:lnTo>
                  <a:pt x="34" y="40"/>
                </a:lnTo>
                <a:lnTo>
                  <a:pt x="30" y="46"/>
                </a:lnTo>
                <a:lnTo>
                  <a:pt x="26" y="52"/>
                </a:lnTo>
                <a:lnTo>
                  <a:pt x="25" y="59"/>
                </a:lnTo>
                <a:lnTo>
                  <a:pt x="5" y="59"/>
                </a:lnTo>
                <a:close/>
                <a:moveTo>
                  <a:pt x="39" y="34"/>
                </a:moveTo>
                <a:lnTo>
                  <a:pt x="38" y="35"/>
                </a:lnTo>
                <a:lnTo>
                  <a:pt x="39" y="34"/>
                </a:lnTo>
                <a:lnTo>
                  <a:pt x="33" y="26"/>
                </a:lnTo>
                <a:lnTo>
                  <a:pt x="39" y="34"/>
                </a:lnTo>
                <a:close/>
                <a:moveTo>
                  <a:pt x="25" y="18"/>
                </a:moveTo>
                <a:lnTo>
                  <a:pt x="32" y="14"/>
                </a:lnTo>
                <a:lnTo>
                  <a:pt x="38" y="9"/>
                </a:lnTo>
                <a:lnTo>
                  <a:pt x="45" y="6"/>
                </a:lnTo>
                <a:lnTo>
                  <a:pt x="52" y="4"/>
                </a:lnTo>
                <a:lnTo>
                  <a:pt x="59" y="24"/>
                </a:lnTo>
                <a:lnTo>
                  <a:pt x="52" y="26"/>
                </a:lnTo>
                <a:lnTo>
                  <a:pt x="48" y="28"/>
                </a:lnTo>
                <a:lnTo>
                  <a:pt x="43" y="31"/>
                </a:lnTo>
                <a:lnTo>
                  <a:pt x="39" y="34"/>
                </a:lnTo>
                <a:lnTo>
                  <a:pt x="25" y="18"/>
                </a:lnTo>
                <a:close/>
                <a:moveTo>
                  <a:pt x="52" y="4"/>
                </a:moveTo>
                <a:lnTo>
                  <a:pt x="60" y="2"/>
                </a:lnTo>
                <a:lnTo>
                  <a:pt x="67" y="1"/>
                </a:lnTo>
                <a:lnTo>
                  <a:pt x="75" y="0"/>
                </a:lnTo>
                <a:lnTo>
                  <a:pt x="85" y="0"/>
                </a:lnTo>
                <a:lnTo>
                  <a:pt x="85" y="21"/>
                </a:lnTo>
                <a:lnTo>
                  <a:pt x="70" y="22"/>
                </a:lnTo>
                <a:lnTo>
                  <a:pt x="59" y="24"/>
                </a:lnTo>
                <a:lnTo>
                  <a:pt x="52" y="4"/>
                </a:lnTo>
                <a:close/>
                <a:moveTo>
                  <a:pt x="85" y="0"/>
                </a:moveTo>
                <a:lnTo>
                  <a:pt x="98" y="0"/>
                </a:lnTo>
                <a:lnTo>
                  <a:pt x="110" y="2"/>
                </a:lnTo>
                <a:lnTo>
                  <a:pt x="105" y="23"/>
                </a:lnTo>
                <a:lnTo>
                  <a:pt x="95" y="22"/>
                </a:lnTo>
                <a:lnTo>
                  <a:pt x="85" y="21"/>
                </a:lnTo>
                <a:lnTo>
                  <a:pt x="85" y="0"/>
                </a:lnTo>
                <a:close/>
                <a:moveTo>
                  <a:pt x="110" y="2"/>
                </a:moveTo>
                <a:lnTo>
                  <a:pt x="123" y="6"/>
                </a:lnTo>
                <a:lnTo>
                  <a:pt x="133" y="12"/>
                </a:lnTo>
                <a:lnTo>
                  <a:pt x="123" y="30"/>
                </a:lnTo>
                <a:lnTo>
                  <a:pt x="115" y="26"/>
                </a:lnTo>
                <a:lnTo>
                  <a:pt x="105" y="23"/>
                </a:lnTo>
                <a:lnTo>
                  <a:pt x="110" y="2"/>
                </a:lnTo>
                <a:close/>
                <a:moveTo>
                  <a:pt x="123" y="30"/>
                </a:moveTo>
                <a:lnTo>
                  <a:pt x="151" y="46"/>
                </a:lnTo>
                <a:lnTo>
                  <a:pt x="123" y="30"/>
                </a:lnTo>
                <a:lnTo>
                  <a:pt x="128" y="21"/>
                </a:lnTo>
                <a:lnTo>
                  <a:pt x="123" y="30"/>
                </a:lnTo>
                <a:close/>
                <a:moveTo>
                  <a:pt x="133" y="12"/>
                </a:moveTo>
                <a:lnTo>
                  <a:pt x="138" y="15"/>
                </a:lnTo>
                <a:lnTo>
                  <a:pt x="144" y="19"/>
                </a:lnTo>
                <a:lnTo>
                  <a:pt x="147" y="22"/>
                </a:lnTo>
                <a:lnTo>
                  <a:pt x="151" y="26"/>
                </a:lnTo>
                <a:lnTo>
                  <a:pt x="134" y="38"/>
                </a:lnTo>
                <a:lnTo>
                  <a:pt x="129" y="34"/>
                </a:lnTo>
                <a:lnTo>
                  <a:pt x="123" y="30"/>
                </a:lnTo>
                <a:lnTo>
                  <a:pt x="133" y="12"/>
                </a:lnTo>
                <a:close/>
                <a:moveTo>
                  <a:pt x="151" y="26"/>
                </a:moveTo>
                <a:lnTo>
                  <a:pt x="154" y="30"/>
                </a:lnTo>
                <a:lnTo>
                  <a:pt x="156" y="35"/>
                </a:lnTo>
                <a:lnTo>
                  <a:pt x="157" y="41"/>
                </a:lnTo>
                <a:lnTo>
                  <a:pt x="157" y="45"/>
                </a:lnTo>
                <a:lnTo>
                  <a:pt x="136" y="45"/>
                </a:lnTo>
                <a:lnTo>
                  <a:pt x="135" y="42"/>
                </a:lnTo>
                <a:lnTo>
                  <a:pt x="134" y="38"/>
                </a:lnTo>
                <a:lnTo>
                  <a:pt x="151" y="26"/>
                </a:lnTo>
                <a:close/>
                <a:moveTo>
                  <a:pt x="157" y="45"/>
                </a:moveTo>
                <a:lnTo>
                  <a:pt x="157" y="52"/>
                </a:lnTo>
                <a:lnTo>
                  <a:pt x="156" y="57"/>
                </a:lnTo>
                <a:lnTo>
                  <a:pt x="154" y="61"/>
                </a:lnTo>
                <a:lnTo>
                  <a:pt x="151" y="65"/>
                </a:lnTo>
                <a:lnTo>
                  <a:pt x="147" y="69"/>
                </a:lnTo>
                <a:lnTo>
                  <a:pt x="143" y="71"/>
                </a:lnTo>
                <a:lnTo>
                  <a:pt x="136" y="72"/>
                </a:lnTo>
                <a:lnTo>
                  <a:pt x="130" y="73"/>
                </a:lnTo>
                <a:lnTo>
                  <a:pt x="130" y="51"/>
                </a:lnTo>
                <a:lnTo>
                  <a:pt x="133" y="51"/>
                </a:lnTo>
                <a:lnTo>
                  <a:pt x="134" y="50"/>
                </a:lnTo>
                <a:lnTo>
                  <a:pt x="135" y="48"/>
                </a:lnTo>
                <a:lnTo>
                  <a:pt x="136" y="45"/>
                </a:lnTo>
                <a:lnTo>
                  <a:pt x="157" y="45"/>
                </a:lnTo>
                <a:close/>
                <a:moveTo>
                  <a:pt x="130" y="73"/>
                </a:moveTo>
                <a:lnTo>
                  <a:pt x="125" y="72"/>
                </a:lnTo>
                <a:lnTo>
                  <a:pt x="120" y="71"/>
                </a:lnTo>
                <a:lnTo>
                  <a:pt x="115" y="69"/>
                </a:lnTo>
                <a:lnTo>
                  <a:pt x="110" y="65"/>
                </a:lnTo>
                <a:lnTo>
                  <a:pt x="107" y="61"/>
                </a:lnTo>
                <a:lnTo>
                  <a:pt x="104" y="57"/>
                </a:lnTo>
                <a:lnTo>
                  <a:pt x="101" y="52"/>
                </a:lnTo>
                <a:lnTo>
                  <a:pt x="99" y="46"/>
                </a:lnTo>
                <a:lnTo>
                  <a:pt x="119" y="40"/>
                </a:lnTo>
                <a:lnTo>
                  <a:pt x="121" y="45"/>
                </a:lnTo>
                <a:lnTo>
                  <a:pt x="124" y="48"/>
                </a:lnTo>
                <a:lnTo>
                  <a:pt x="127" y="50"/>
                </a:lnTo>
                <a:lnTo>
                  <a:pt x="130" y="51"/>
                </a:lnTo>
                <a:lnTo>
                  <a:pt x="130" y="73"/>
                </a:lnTo>
                <a:close/>
                <a:moveTo>
                  <a:pt x="99" y="46"/>
                </a:moveTo>
                <a:lnTo>
                  <a:pt x="96" y="41"/>
                </a:lnTo>
                <a:lnTo>
                  <a:pt x="93" y="36"/>
                </a:lnTo>
                <a:lnTo>
                  <a:pt x="103" y="19"/>
                </a:lnTo>
                <a:lnTo>
                  <a:pt x="108" y="23"/>
                </a:lnTo>
                <a:lnTo>
                  <a:pt x="113" y="27"/>
                </a:lnTo>
                <a:lnTo>
                  <a:pt x="117" y="33"/>
                </a:lnTo>
                <a:lnTo>
                  <a:pt x="119" y="40"/>
                </a:lnTo>
                <a:lnTo>
                  <a:pt x="99" y="46"/>
                </a:lnTo>
                <a:close/>
                <a:moveTo>
                  <a:pt x="93" y="36"/>
                </a:moveTo>
                <a:lnTo>
                  <a:pt x="87" y="34"/>
                </a:lnTo>
                <a:lnTo>
                  <a:pt x="77" y="33"/>
                </a:lnTo>
                <a:lnTo>
                  <a:pt x="77" y="13"/>
                </a:lnTo>
                <a:lnTo>
                  <a:pt x="86" y="13"/>
                </a:lnTo>
                <a:lnTo>
                  <a:pt x="92" y="14"/>
                </a:lnTo>
                <a:lnTo>
                  <a:pt x="98" y="16"/>
                </a:lnTo>
                <a:lnTo>
                  <a:pt x="103" y="19"/>
                </a:lnTo>
                <a:lnTo>
                  <a:pt x="93" y="36"/>
                </a:lnTo>
                <a:close/>
                <a:moveTo>
                  <a:pt x="77" y="33"/>
                </a:moveTo>
                <a:lnTo>
                  <a:pt x="72" y="34"/>
                </a:lnTo>
                <a:lnTo>
                  <a:pt x="68" y="35"/>
                </a:lnTo>
                <a:lnTo>
                  <a:pt x="64" y="36"/>
                </a:lnTo>
                <a:lnTo>
                  <a:pt x="61" y="40"/>
                </a:lnTo>
                <a:lnTo>
                  <a:pt x="46" y="24"/>
                </a:lnTo>
                <a:lnTo>
                  <a:pt x="52" y="19"/>
                </a:lnTo>
                <a:lnTo>
                  <a:pt x="60" y="16"/>
                </a:lnTo>
                <a:lnTo>
                  <a:pt x="68" y="13"/>
                </a:lnTo>
                <a:lnTo>
                  <a:pt x="77" y="13"/>
                </a:lnTo>
                <a:lnTo>
                  <a:pt x="77" y="33"/>
                </a:lnTo>
                <a:close/>
                <a:moveTo>
                  <a:pt x="61" y="40"/>
                </a:moveTo>
                <a:lnTo>
                  <a:pt x="59" y="43"/>
                </a:lnTo>
                <a:lnTo>
                  <a:pt x="57" y="46"/>
                </a:lnTo>
                <a:lnTo>
                  <a:pt x="37" y="37"/>
                </a:lnTo>
                <a:lnTo>
                  <a:pt x="41" y="30"/>
                </a:lnTo>
                <a:lnTo>
                  <a:pt x="46" y="24"/>
                </a:lnTo>
                <a:lnTo>
                  <a:pt x="61" y="40"/>
                </a:lnTo>
                <a:close/>
                <a:moveTo>
                  <a:pt x="57" y="46"/>
                </a:moveTo>
                <a:lnTo>
                  <a:pt x="55" y="50"/>
                </a:lnTo>
                <a:lnTo>
                  <a:pt x="55" y="54"/>
                </a:lnTo>
                <a:lnTo>
                  <a:pt x="34" y="54"/>
                </a:lnTo>
                <a:lnTo>
                  <a:pt x="35" y="46"/>
                </a:lnTo>
                <a:lnTo>
                  <a:pt x="37" y="37"/>
                </a:lnTo>
                <a:lnTo>
                  <a:pt x="57" y="46"/>
                </a:lnTo>
                <a:close/>
                <a:moveTo>
                  <a:pt x="55" y="54"/>
                </a:moveTo>
                <a:lnTo>
                  <a:pt x="55" y="61"/>
                </a:lnTo>
                <a:lnTo>
                  <a:pt x="58" y="66"/>
                </a:lnTo>
                <a:lnTo>
                  <a:pt x="60" y="72"/>
                </a:lnTo>
                <a:lnTo>
                  <a:pt x="64" y="75"/>
                </a:lnTo>
                <a:lnTo>
                  <a:pt x="51" y="92"/>
                </a:lnTo>
                <a:lnTo>
                  <a:pt x="47" y="88"/>
                </a:lnTo>
                <a:lnTo>
                  <a:pt x="43" y="85"/>
                </a:lnTo>
                <a:lnTo>
                  <a:pt x="40" y="81"/>
                </a:lnTo>
                <a:lnTo>
                  <a:pt x="38" y="77"/>
                </a:lnTo>
                <a:lnTo>
                  <a:pt x="36" y="72"/>
                </a:lnTo>
                <a:lnTo>
                  <a:pt x="35" y="66"/>
                </a:lnTo>
                <a:lnTo>
                  <a:pt x="34" y="60"/>
                </a:lnTo>
                <a:lnTo>
                  <a:pt x="34" y="54"/>
                </a:lnTo>
                <a:lnTo>
                  <a:pt x="55" y="54"/>
                </a:lnTo>
                <a:close/>
                <a:moveTo>
                  <a:pt x="64" y="75"/>
                </a:moveTo>
                <a:lnTo>
                  <a:pt x="63" y="75"/>
                </a:lnTo>
                <a:lnTo>
                  <a:pt x="64" y="75"/>
                </a:lnTo>
                <a:lnTo>
                  <a:pt x="58" y="83"/>
                </a:lnTo>
                <a:lnTo>
                  <a:pt x="64" y="75"/>
                </a:lnTo>
                <a:close/>
                <a:moveTo>
                  <a:pt x="64" y="75"/>
                </a:moveTo>
                <a:lnTo>
                  <a:pt x="67" y="77"/>
                </a:lnTo>
                <a:lnTo>
                  <a:pt x="70" y="79"/>
                </a:lnTo>
                <a:lnTo>
                  <a:pt x="64" y="99"/>
                </a:lnTo>
                <a:lnTo>
                  <a:pt x="57" y="96"/>
                </a:lnTo>
                <a:lnTo>
                  <a:pt x="50" y="91"/>
                </a:lnTo>
                <a:lnTo>
                  <a:pt x="64" y="75"/>
                </a:lnTo>
                <a:close/>
                <a:moveTo>
                  <a:pt x="64" y="99"/>
                </a:moveTo>
                <a:lnTo>
                  <a:pt x="76" y="103"/>
                </a:lnTo>
                <a:lnTo>
                  <a:pt x="64" y="99"/>
                </a:lnTo>
                <a:lnTo>
                  <a:pt x="67" y="88"/>
                </a:lnTo>
                <a:lnTo>
                  <a:pt x="64" y="99"/>
                </a:lnTo>
                <a:close/>
                <a:moveTo>
                  <a:pt x="70" y="79"/>
                </a:moveTo>
                <a:lnTo>
                  <a:pt x="74" y="80"/>
                </a:lnTo>
                <a:lnTo>
                  <a:pt x="77" y="80"/>
                </a:lnTo>
                <a:lnTo>
                  <a:pt x="77" y="101"/>
                </a:lnTo>
                <a:lnTo>
                  <a:pt x="70" y="101"/>
                </a:lnTo>
                <a:lnTo>
                  <a:pt x="64" y="99"/>
                </a:lnTo>
                <a:lnTo>
                  <a:pt x="70" y="7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42" name="Freeform 152"/>
          <p:cNvSpPr>
            <a:spLocks noEditPoints="1"/>
          </p:cNvSpPr>
          <p:nvPr/>
        </p:nvSpPr>
        <p:spPr bwMode="auto">
          <a:xfrm>
            <a:off x="6934200" y="4137025"/>
            <a:ext cx="127000" cy="100012"/>
          </a:xfrm>
          <a:custGeom>
            <a:avLst/>
            <a:gdLst>
              <a:gd name="T0" fmla="*/ 133 w 240"/>
              <a:gd name="T1" fmla="*/ 121 h 190"/>
              <a:gd name="T2" fmla="*/ 142 w 240"/>
              <a:gd name="T3" fmla="*/ 143 h 190"/>
              <a:gd name="T4" fmla="*/ 161 w 240"/>
              <a:gd name="T5" fmla="*/ 157 h 190"/>
              <a:gd name="T6" fmla="*/ 188 w 240"/>
              <a:gd name="T7" fmla="*/ 160 h 190"/>
              <a:gd name="T8" fmla="*/ 218 w 240"/>
              <a:gd name="T9" fmla="*/ 143 h 190"/>
              <a:gd name="T10" fmla="*/ 240 w 240"/>
              <a:gd name="T11" fmla="*/ 122 h 190"/>
              <a:gd name="T12" fmla="*/ 221 w 240"/>
              <a:gd name="T13" fmla="*/ 163 h 190"/>
              <a:gd name="T14" fmla="*/ 203 w 240"/>
              <a:gd name="T15" fmla="*/ 181 h 190"/>
              <a:gd name="T16" fmla="*/ 180 w 240"/>
              <a:gd name="T17" fmla="*/ 189 h 190"/>
              <a:gd name="T18" fmla="*/ 153 w 240"/>
              <a:gd name="T19" fmla="*/ 189 h 190"/>
              <a:gd name="T20" fmla="*/ 125 w 240"/>
              <a:gd name="T21" fmla="*/ 176 h 190"/>
              <a:gd name="T22" fmla="*/ 92 w 240"/>
              <a:gd name="T23" fmla="*/ 173 h 190"/>
              <a:gd name="T24" fmla="*/ 59 w 240"/>
              <a:gd name="T25" fmla="*/ 188 h 190"/>
              <a:gd name="T26" fmla="*/ 27 w 240"/>
              <a:gd name="T27" fmla="*/ 187 h 190"/>
              <a:gd name="T28" fmla="*/ 3 w 240"/>
              <a:gd name="T29" fmla="*/ 162 h 190"/>
              <a:gd name="T30" fmla="*/ 2 w 240"/>
              <a:gd name="T31" fmla="*/ 133 h 190"/>
              <a:gd name="T32" fmla="*/ 12 w 240"/>
              <a:gd name="T33" fmla="*/ 112 h 190"/>
              <a:gd name="T34" fmla="*/ 49 w 240"/>
              <a:gd name="T35" fmla="*/ 89 h 190"/>
              <a:gd name="T36" fmla="*/ 95 w 240"/>
              <a:gd name="T37" fmla="*/ 41 h 190"/>
              <a:gd name="T38" fmla="*/ 85 w 240"/>
              <a:gd name="T39" fmla="*/ 17 h 190"/>
              <a:gd name="T40" fmla="*/ 61 w 240"/>
              <a:gd name="T41" fmla="*/ 12 h 190"/>
              <a:gd name="T42" fmla="*/ 43 w 240"/>
              <a:gd name="T43" fmla="*/ 21 h 190"/>
              <a:gd name="T44" fmla="*/ 39 w 240"/>
              <a:gd name="T45" fmla="*/ 41 h 190"/>
              <a:gd name="T46" fmla="*/ 34 w 240"/>
              <a:gd name="T47" fmla="*/ 59 h 190"/>
              <a:gd name="T48" fmla="*/ 20 w 240"/>
              <a:gd name="T49" fmla="*/ 64 h 190"/>
              <a:gd name="T50" fmla="*/ 9 w 240"/>
              <a:gd name="T51" fmla="*/ 56 h 190"/>
              <a:gd name="T52" fmla="*/ 7 w 240"/>
              <a:gd name="T53" fmla="*/ 37 h 190"/>
              <a:gd name="T54" fmla="*/ 27 w 240"/>
              <a:gd name="T55" fmla="*/ 12 h 190"/>
              <a:gd name="T56" fmla="*/ 50 w 240"/>
              <a:gd name="T57" fmla="*/ 2 h 190"/>
              <a:gd name="T58" fmla="*/ 82 w 240"/>
              <a:gd name="T59" fmla="*/ 1 h 190"/>
              <a:gd name="T60" fmla="*/ 113 w 240"/>
              <a:gd name="T61" fmla="*/ 10 h 190"/>
              <a:gd name="T62" fmla="*/ 130 w 240"/>
              <a:gd name="T63" fmla="*/ 19 h 190"/>
              <a:gd name="T64" fmla="*/ 153 w 240"/>
              <a:gd name="T65" fmla="*/ 3 h 190"/>
              <a:gd name="T66" fmla="*/ 184 w 240"/>
              <a:gd name="T67" fmla="*/ 0 h 190"/>
              <a:gd name="T68" fmla="*/ 208 w 240"/>
              <a:gd name="T69" fmla="*/ 8 h 190"/>
              <a:gd name="T70" fmla="*/ 227 w 240"/>
              <a:gd name="T71" fmla="*/ 25 h 190"/>
              <a:gd name="T72" fmla="*/ 237 w 240"/>
              <a:gd name="T73" fmla="*/ 50 h 190"/>
              <a:gd name="T74" fmla="*/ 129 w 240"/>
              <a:gd name="T75" fmla="*/ 74 h 190"/>
              <a:gd name="T76" fmla="*/ 200 w 240"/>
              <a:gd name="T77" fmla="*/ 41 h 190"/>
              <a:gd name="T78" fmla="*/ 182 w 240"/>
              <a:gd name="T79" fmla="*/ 17 h 190"/>
              <a:gd name="T80" fmla="*/ 152 w 240"/>
              <a:gd name="T81" fmla="*/ 17 h 190"/>
              <a:gd name="T82" fmla="*/ 132 w 240"/>
              <a:gd name="T83" fmla="*/ 41 h 190"/>
              <a:gd name="T84" fmla="*/ 100 w 240"/>
              <a:gd name="T85" fmla="*/ 138 h 190"/>
              <a:gd name="T86" fmla="*/ 95 w 240"/>
              <a:gd name="T87" fmla="*/ 80 h 190"/>
              <a:gd name="T88" fmla="*/ 54 w 240"/>
              <a:gd name="T89" fmla="*/ 100 h 190"/>
              <a:gd name="T90" fmla="*/ 38 w 240"/>
              <a:gd name="T91" fmla="*/ 115 h 190"/>
              <a:gd name="T92" fmla="*/ 33 w 240"/>
              <a:gd name="T93" fmla="*/ 134 h 190"/>
              <a:gd name="T94" fmla="*/ 42 w 240"/>
              <a:gd name="T95" fmla="*/ 158 h 190"/>
              <a:gd name="T96" fmla="*/ 64 w 240"/>
              <a:gd name="T97" fmla="*/ 169 h 190"/>
              <a:gd name="T98" fmla="*/ 82 w 240"/>
              <a:gd name="T99" fmla="*/ 164 h 19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0"/>
              <a:gd name="T151" fmla="*/ 0 h 190"/>
              <a:gd name="T152" fmla="*/ 240 w 240"/>
              <a:gd name="T153" fmla="*/ 190 h 19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0" h="190">
                <a:moveTo>
                  <a:pt x="129" y="74"/>
                </a:moveTo>
                <a:lnTo>
                  <a:pt x="130" y="96"/>
                </a:lnTo>
                <a:lnTo>
                  <a:pt x="132" y="113"/>
                </a:lnTo>
                <a:lnTo>
                  <a:pt x="133" y="121"/>
                </a:lnTo>
                <a:lnTo>
                  <a:pt x="135" y="128"/>
                </a:lnTo>
                <a:lnTo>
                  <a:pt x="137" y="133"/>
                </a:lnTo>
                <a:lnTo>
                  <a:pt x="139" y="138"/>
                </a:lnTo>
                <a:lnTo>
                  <a:pt x="142" y="143"/>
                </a:lnTo>
                <a:lnTo>
                  <a:pt x="146" y="148"/>
                </a:lnTo>
                <a:lnTo>
                  <a:pt x="150" y="152"/>
                </a:lnTo>
                <a:lnTo>
                  <a:pt x="155" y="155"/>
                </a:lnTo>
                <a:lnTo>
                  <a:pt x="161" y="157"/>
                </a:lnTo>
                <a:lnTo>
                  <a:pt x="166" y="159"/>
                </a:lnTo>
                <a:lnTo>
                  <a:pt x="172" y="160"/>
                </a:lnTo>
                <a:lnTo>
                  <a:pt x="178" y="160"/>
                </a:lnTo>
                <a:lnTo>
                  <a:pt x="188" y="160"/>
                </a:lnTo>
                <a:lnTo>
                  <a:pt x="196" y="158"/>
                </a:lnTo>
                <a:lnTo>
                  <a:pt x="204" y="155"/>
                </a:lnTo>
                <a:lnTo>
                  <a:pt x="212" y="150"/>
                </a:lnTo>
                <a:lnTo>
                  <a:pt x="218" y="143"/>
                </a:lnTo>
                <a:lnTo>
                  <a:pt x="224" y="136"/>
                </a:lnTo>
                <a:lnTo>
                  <a:pt x="229" y="128"/>
                </a:lnTo>
                <a:lnTo>
                  <a:pt x="234" y="118"/>
                </a:lnTo>
                <a:lnTo>
                  <a:pt x="240" y="122"/>
                </a:lnTo>
                <a:lnTo>
                  <a:pt x="235" y="138"/>
                </a:lnTo>
                <a:lnTo>
                  <a:pt x="228" y="152"/>
                </a:lnTo>
                <a:lnTo>
                  <a:pt x="225" y="158"/>
                </a:lnTo>
                <a:lnTo>
                  <a:pt x="221" y="163"/>
                </a:lnTo>
                <a:lnTo>
                  <a:pt x="217" y="168"/>
                </a:lnTo>
                <a:lnTo>
                  <a:pt x="213" y="174"/>
                </a:lnTo>
                <a:lnTo>
                  <a:pt x="208" y="177"/>
                </a:lnTo>
                <a:lnTo>
                  <a:pt x="203" y="181"/>
                </a:lnTo>
                <a:lnTo>
                  <a:pt x="198" y="183"/>
                </a:lnTo>
                <a:lnTo>
                  <a:pt x="193" y="186"/>
                </a:lnTo>
                <a:lnTo>
                  <a:pt x="187" y="188"/>
                </a:lnTo>
                <a:lnTo>
                  <a:pt x="180" y="189"/>
                </a:lnTo>
                <a:lnTo>
                  <a:pt x="174" y="190"/>
                </a:lnTo>
                <a:lnTo>
                  <a:pt x="168" y="190"/>
                </a:lnTo>
                <a:lnTo>
                  <a:pt x="160" y="190"/>
                </a:lnTo>
                <a:lnTo>
                  <a:pt x="153" y="189"/>
                </a:lnTo>
                <a:lnTo>
                  <a:pt x="146" y="187"/>
                </a:lnTo>
                <a:lnTo>
                  <a:pt x="141" y="185"/>
                </a:lnTo>
                <a:lnTo>
                  <a:pt x="134" y="181"/>
                </a:lnTo>
                <a:lnTo>
                  <a:pt x="125" y="176"/>
                </a:lnTo>
                <a:lnTo>
                  <a:pt x="118" y="167"/>
                </a:lnTo>
                <a:lnTo>
                  <a:pt x="110" y="159"/>
                </a:lnTo>
                <a:lnTo>
                  <a:pt x="102" y="166"/>
                </a:lnTo>
                <a:lnTo>
                  <a:pt x="92" y="173"/>
                </a:lnTo>
                <a:lnTo>
                  <a:pt x="84" y="178"/>
                </a:lnTo>
                <a:lnTo>
                  <a:pt x="76" y="182"/>
                </a:lnTo>
                <a:lnTo>
                  <a:pt x="67" y="186"/>
                </a:lnTo>
                <a:lnTo>
                  <a:pt x="59" y="188"/>
                </a:lnTo>
                <a:lnTo>
                  <a:pt x="52" y="189"/>
                </a:lnTo>
                <a:lnTo>
                  <a:pt x="43" y="190"/>
                </a:lnTo>
                <a:lnTo>
                  <a:pt x="35" y="189"/>
                </a:lnTo>
                <a:lnTo>
                  <a:pt x="27" y="187"/>
                </a:lnTo>
                <a:lnTo>
                  <a:pt x="20" y="183"/>
                </a:lnTo>
                <a:lnTo>
                  <a:pt x="13" y="177"/>
                </a:lnTo>
                <a:lnTo>
                  <a:pt x="7" y="170"/>
                </a:lnTo>
                <a:lnTo>
                  <a:pt x="3" y="162"/>
                </a:lnTo>
                <a:lnTo>
                  <a:pt x="1" y="154"/>
                </a:lnTo>
                <a:lnTo>
                  <a:pt x="0" y="146"/>
                </a:lnTo>
                <a:lnTo>
                  <a:pt x="1" y="139"/>
                </a:lnTo>
                <a:lnTo>
                  <a:pt x="2" y="133"/>
                </a:lnTo>
                <a:lnTo>
                  <a:pt x="3" y="128"/>
                </a:lnTo>
                <a:lnTo>
                  <a:pt x="6" y="122"/>
                </a:lnTo>
                <a:lnTo>
                  <a:pt x="9" y="118"/>
                </a:lnTo>
                <a:lnTo>
                  <a:pt x="12" y="112"/>
                </a:lnTo>
                <a:lnTo>
                  <a:pt x="16" y="108"/>
                </a:lnTo>
                <a:lnTo>
                  <a:pt x="22" y="104"/>
                </a:lnTo>
                <a:lnTo>
                  <a:pt x="33" y="97"/>
                </a:lnTo>
                <a:lnTo>
                  <a:pt x="49" y="89"/>
                </a:lnTo>
                <a:lnTo>
                  <a:pt x="69" y="79"/>
                </a:lnTo>
                <a:lnTo>
                  <a:pt x="95" y="68"/>
                </a:lnTo>
                <a:lnTo>
                  <a:pt x="95" y="50"/>
                </a:lnTo>
                <a:lnTo>
                  <a:pt x="95" y="41"/>
                </a:lnTo>
                <a:lnTo>
                  <a:pt x="94" y="34"/>
                </a:lnTo>
                <a:lnTo>
                  <a:pt x="91" y="26"/>
                </a:lnTo>
                <a:lnTo>
                  <a:pt x="88" y="21"/>
                </a:lnTo>
                <a:lnTo>
                  <a:pt x="85" y="17"/>
                </a:lnTo>
                <a:lnTo>
                  <a:pt x="80" y="14"/>
                </a:lnTo>
                <a:lnTo>
                  <a:pt x="74" y="12"/>
                </a:lnTo>
                <a:lnTo>
                  <a:pt x="67" y="12"/>
                </a:lnTo>
                <a:lnTo>
                  <a:pt x="61" y="12"/>
                </a:lnTo>
                <a:lnTo>
                  <a:pt x="56" y="13"/>
                </a:lnTo>
                <a:lnTo>
                  <a:pt x="52" y="15"/>
                </a:lnTo>
                <a:lnTo>
                  <a:pt x="48" y="18"/>
                </a:lnTo>
                <a:lnTo>
                  <a:pt x="43" y="21"/>
                </a:lnTo>
                <a:lnTo>
                  <a:pt x="41" y="24"/>
                </a:lnTo>
                <a:lnTo>
                  <a:pt x="40" y="28"/>
                </a:lnTo>
                <a:lnTo>
                  <a:pt x="39" y="32"/>
                </a:lnTo>
                <a:lnTo>
                  <a:pt x="39" y="41"/>
                </a:lnTo>
                <a:lnTo>
                  <a:pt x="38" y="48"/>
                </a:lnTo>
                <a:lnTo>
                  <a:pt x="37" y="53"/>
                </a:lnTo>
                <a:lnTo>
                  <a:pt x="36" y="57"/>
                </a:lnTo>
                <a:lnTo>
                  <a:pt x="34" y="59"/>
                </a:lnTo>
                <a:lnTo>
                  <a:pt x="31" y="62"/>
                </a:lnTo>
                <a:lnTo>
                  <a:pt x="28" y="63"/>
                </a:lnTo>
                <a:lnTo>
                  <a:pt x="24" y="64"/>
                </a:lnTo>
                <a:lnTo>
                  <a:pt x="20" y="64"/>
                </a:lnTo>
                <a:lnTo>
                  <a:pt x="16" y="63"/>
                </a:lnTo>
                <a:lnTo>
                  <a:pt x="13" y="60"/>
                </a:lnTo>
                <a:lnTo>
                  <a:pt x="10" y="58"/>
                </a:lnTo>
                <a:lnTo>
                  <a:pt x="9" y="56"/>
                </a:lnTo>
                <a:lnTo>
                  <a:pt x="7" y="53"/>
                </a:lnTo>
                <a:lnTo>
                  <a:pt x="6" y="49"/>
                </a:lnTo>
                <a:lnTo>
                  <a:pt x="6" y="45"/>
                </a:lnTo>
                <a:lnTo>
                  <a:pt x="7" y="37"/>
                </a:lnTo>
                <a:lnTo>
                  <a:pt x="10" y="29"/>
                </a:lnTo>
                <a:lnTo>
                  <a:pt x="15" y="22"/>
                </a:lnTo>
                <a:lnTo>
                  <a:pt x="22" y="16"/>
                </a:lnTo>
                <a:lnTo>
                  <a:pt x="27" y="12"/>
                </a:lnTo>
                <a:lnTo>
                  <a:pt x="32" y="9"/>
                </a:lnTo>
                <a:lnTo>
                  <a:pt x="37" y="7"/>
                </a:lnTo>
                <a:lnTo>
                  <a:pt x="43" y="4"/>
                </a:lnTo>
                <a:lnTo>
                  <a:pt x="50" y="2"/>
                </a:lnTo>
                <a:lnTo>
                  <a:pt x="57" y="1"/>
                </a:lnTo>
                <a:lnTo>
                  <a:pt x="64" y="0"/>
                </a:lnTo>
                <a:lnTo>
                  <a:pt x="71" y="0"/>
                </a:lnTo>
                <a:lnTo>
                  <a:pt x="82" y="1"/>
                </a:lnTo>
                <a:lnTo>
                  <a:pt x="91" y="2"/>
                </a:lnTo>
                <a:lnTo>
                  <a:pt x="99" y="3"/>
                </a:lnTo>
                <a:lnTo>
                  <a:pt x="107" y="7"/>
                </a:lnTo>
                <a:lnTo>
                  <a:pt x="113" y="10"/>
                </a:lnTo>
                <a:lnTo>
                  <a:pt x="118" y="14"/>
                </a:lnTo>
                <a:lnTo>
                  <a:pt x="121" y="19"/>
                </a:lnTo>
                <a:lnTo>
                  <a:pt x="124" y="24"/>
                </a:lnTo>
                <a:lnTo>
                  <a:pt x="130" y="19"/>
                </a:lnTo>
                <a:lnTo>
                  <a:pt x="135" y="14"/>
                </a:lnTo>
                <a:lnTo>
                  <a:pt x="140" y="10"/>
                </a:lnTo>
                <a:lnTo>
                  <a:pt x="146" y="7"/>
                </a:lnTo>
                <a:lnTo>
                  <a:pt x="153" y="3"/>
                </a:lnTo>
                <a:lnTo>
                  <a:pt x="161" y="2"/>
                </a:lnTo>
                <a:lnTo>
                  <a:pt x="168" y="1"/>
                </a:lnTo>
                <a:lnTo>
                  <a:pt x="176" y="0"/>
                </a:lnTo>
                <a:lnTo>
                  <a:pt x="184" y="0"/>
                </a:lnTo>
                <a:lnTo>
                  <a:pt x="191" y="1"/>
                </a:lnTo>
                <a:lnTo>
                  <a:pt x="197" y="3"/>
                </a:lnTo>
                <a:lnTo>
                  <a:pt x="202" y="6"/>
                </a:lnTo>
                <a:lnTo>
                  <a:pt x="208" y="8"/>
                </a:lnTo>
                <a:lnTo>
                  <a:pt x="214" y="12"/>
                </a:lnTo>
                <a:lnTo>
                  <a:pt x="218" y="15"/>
                </a:lnTo>
                <a:lnTo>
                  <a:pt x="223" y="20"/>
                </a:lnTo>
                <a:lnTo>
                  <a:pt x="227" y="25"/>
                </a:lnTo>
                <a:lnTo>
                  <a:pt x="230" y="30"/>
                </a:lnTo>
                <a:lnTo>
                  <a:pt x="233" y="37"/>
                </a:lnTo>
                <a:lnTo>
                  <a:pt x="235" y="43"/>
                </a:lnTo>
                <a:lnTo>
                  <a:pt x="237" y="50"/>
                </a:lnTo>
                <a:lnTo>
                  <a:pt x="238" y="57"/>
                </a:lnTo>
                <a:lnTo>
                  <a:pt x="240" y="66"/>
                </a:lnTo>
                <a:lnTo>
                  <a:pt x="240" y="74"/>
                </a:lnTo>
                <a:lnTo>
                  <a:pt x="129" y="74"/>
                </a:lnTo>
                <a:close/>
                <a:moveTo>
                  <a:pt x="129" y="62"/>
                </a:moveTo>
                <a:lnTo>
                  <a:pt x="203" y="62"/>
                </a:lnTo>
                <a:lnTo>
                  <a:pt x="202" y="50"/>
                </a:lnTo>
                <a:lnTo>
                  <a:pt x="200" y="41"/>
                </a:lnTo>
                <a:lnTo>
                  <a:pt x="197" y="32"/>
                </a:lnTo>
                <a:lnTo>
                  <a:pt x="193" y="26"/>
                </a:lnTo>
                <a:lnTo>
                  <a:pt x="188" y="21"/>
                </a:lnTo>
                <a:lnTo>
                  <a:pt x="182" y="17"/>
                </a:lnTo>
                <a:lnTo>
                  <a:pt x="175" y="15"/>
                </a:lnTo>
                <a:lnTo>
                  <a:pt x="167" y="14"/>
                </a:lnTo>
                <a:lnTo>
                  <a:pt x="159" y="15"/>
                </a:lnTo>
                <a:lnTo>
                  <a:pt x="152" y="17"/>
                </a:lnTo>
                <a:lnTo>
                  <a:pt x="146" y="21"/>
                </a:lnTo>
                <a:lnTo>
                  <a:pt x="141" y="26"/>
                </a:lnTo>
                <a:lnTo>
                  <a:pt x="136" y="32"/>
                </a:lnTo>
                <a:lnTo>
                  <a:pt x="132" y="41"/>
                </a:lnTo>
                <a:lnTo>
                  <a:pt x="130" y="50"/>
                </a:lnTo>
                <a:lnTo>
                  <a:pt x="129" y="62"/>
                </a:lnTo>
                <a:close/>
                <a:moveTo>
                  <a:pt x="105" y="149"/>
                </a:moveTo>
                <a:lnTo>
                  <a:pt x="100" y="138"/>
                </a:lnTo>
                <a:lnTo>
                  <a:pt x="98" y="127"/>
                </a:lnTo>
                <a:lnTo>
                  <a:pt x="96" y="113"/>
                </a:lnTo>
                <a:lnTo>
                  <a:pt x="95" y="98"/>
                </a:lnTo>
                <a:lnTo>
                  <a:pt x="95" y="80"/>
                </a:lnTo>
                <a:lnTo>
                  <a:pt x="82" y="86"/>
                </a:lnTo>
                <a:lnTo>
                  <a:pt x="70" y="92"/>
                </a:lnTo>
                <a:lnTo>
                  <a:pt x="61" y="96"/>
                </a:lnTo>
                <a:lnTo>
                  <a:pt x="54" y="100"/>
                </a:lnTo>
                <a:lnTo>
                  <a:pt x="49" y="104"/>
                </a:lnTo>
                <a:lnTo>
                  <a:pt x="44" y="107"/>
                </a:lnTo>
                <a:lnTo>
                  <a:pt x="41" y="111"/>
                </a:lnTo>
                <a:lnTo>
                  <a:pt x="38" y="115"/>
                </a:lnTo>
                <a:lnTo>
                  <a:pt x="36" y="120"/>
                </a:lnTo>
                <a:lnTo>
                  <a:pt x="34" y="125"/>
                </a:lnTo>
                <a:lnTo>
                  <a:pt x="33" y="129"/>
                </a:lnTo>
                <a:lnTo>
                  <a:pt x="33" y="134"/>
                </a:lnTo>
                <a:lnTo>
                  <a:pt x="34" y="140"/>
                </a:lnTo>
                <a:lnTo>
                  <a:pt x="35" y="148"/>
                </a:lnTo>
                <a:lnTo>
                  <a:pt x="38" y="153"/>
                </a:lnTo>
                <a:lnTo>
                  <a:pt x="42" y="158"/>
                </a:lnTo>
                <a:lnTo>
                  <a:pt x="47" y="163"/>
                </a:lnTo>
                <a:lnTo>
                  <a:pt x="52" y="166"/>
                </a:lnTo>
                <a:lnTo>
                  <a:pt x="58" y="168"/>
                </a:lnTo>
                <a:lnTo>
                  <a:pt x="64" y="169"/>
                </a:lnTo>
                <a:lnTo>
                  <a:pt x="68" y="168"/>
                </a:lnTo>
                <a:lnTo>
                  <a:pt x="72" y="167"/>
                </a:lnTo>
                <a:lnTo>
                  <a:pt x="77" y="166"/>
                </a:lnTo>
                <a:lnTo>
                  <a:pt x="82" y="164"/>
                </a:lnTo>
                <a:lnTo>
                  <a:pt x="92" y="157"/>
                </a:lnTo>
                <a:lnTo>
                  <a:pt x="105" y="14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43" name="Freeform 153"/>
          <p:cNvSpPr>
            <a:spLocks noEditPoints="1"/>
          </p:cNvSpPr>
          <p:nvPr/>
        </p:nvSpPr>
        <p:spPr bwMode="auto">
          <a:xfrm>
            <a:off x="6927850" y="4132262"/>
            <a:ext cx="139700" cy="111125"/>
          </a:xfrm>
          <a:custGeom>
            <a:avLst/>
            <a:gdLst>
              <a:gd name="T0" fmla="*/ 133 w 263"/>
              <a:gd name="T1" fmla="*/ 135 h 211"/>
              <a:gd name="T2" fmla="*/ 155 w 263"/>
              <a:gd name="T3" fmla="*/ 170 h 211"/>
              <a:gd name="T4" fmla="*/ 182 w 263"/>
              <a:gd name="T5" fmla="*/ 180 h 211"/>
              <a:gd name="T6" fmla="*/ 220 w 263"/>
              <a:gd name="T7" fmla="*/ 174 h 211"/>
              <a:gd name="T8" fmla="*/ 249 w 263"/>
              <a:gd name="T9" fmla="*/ 143 h 211"/>
              <a:gd name="T10" fmla="*/ 258 w 263"/>
              <a:gd name="T11" fmla="*/ 123 h 211"/>
              <a:gd name="T12" fmla="*/ 248 w 263"/>
              <a:gd name="T13" fmla="*/ 167 h 211"/>
              <a:gd name="T14" fmla="*/ 231 w 263"/>
              <a:gd name="T15" fmla="*/ 191 h 211"/>
              <a:gd name="T16" fmla="*/ 200 w 263"/>
              <a:gd name="T17" fmla="*/ 186 h 211"/>
              <a:gd name="T18" fmla="*/ 166 w 263"/>
              <a:gd name="T19" fmla="*/ 189 h 211"/>
              <a:gd name="T20" fmla="*/ 130 w 263"/>
              <a:gd name="T21" fmla="*/ 193 h 211"/>
              <a:gd name="T22" fmla="*/ 130 w 263"/>
              <a:gd name="T23" fmla="*/ 193 h 211"/>
              <a:gd name="T24" fmla="*/ 82 w 263"/>
              <a:gd name="T25" fmla="*/ 183 h 211"/>
              <a:gd name="T26" fmla="*/ 54 w 263"/>
              <a:gd name="T27" fmla="*/ 190 h 211"/>
              <a:gd name="T28" fmla="*/ 42 w 263"/>
              <a:gd name="T29" fmla="*/ 187 h 211"/>
              <a:gd name="T30" fmla="*/ 42 w 263"/>
              <a:gd name="T31" fmla="*/ 187 h 211"/>
              <a:gd name="T32" fmla="*/ 5 w 263"/>
              <a:gd name="T33" fmla="*/ 176 h 211"/>
              <a:gd name="T34" fmla="*/ 3 w 263"/>
              <a:gd name="T35" fmla="*/ 141 h 211"/>
              <a:gd name="T36" fmla="*/ 15 w 263"/>
              <a:gd name="T37" fmla="*/ 115 h 211"/>
              <a:gd name="T38" fmla="*/ 39 w 263"/>
              <a:gd name="T39" fmla="*/ 122 h 211"/>
              <a:gd name="T40" fmla="*/ 66 w 263"/>
              <a:gd name="T41" fmla="*/ 84 h 211"/>
              <a:gd name="T42" fmla="*/ 118 w 263"/>
              <a:gd name="T43" fmla="*/ 85 h 211"/>
              <a:gd name="T44" fmla="*/ 95 w 263"/>
              <a:gd name="T45" fmla="*/ 48 h 211"/>
              <a:gd name="T46" fmla="*/ 107 w 263"/>
              <a:gd name="T47" fmla="*/ 24 h 211"/>
              <a:gd name="T48" fmla="*/ 78 w 263"/>
              <a:gd name="T49" fmla="*/ 11 h 211"/>
              <a:gd name="T50" fmla="*/ 62 w 263"/>
              <a:gd name="T51" fmla="*/ 39 h 211"/>
              <a:gd name="T52" fmla="*/ 62 w 263"/>
              <a:gd name="T53" fmla="*/ 40 h 211"/>
              <a:gd name="T54" fmla="*/ 61 w 263"/>
              <a:gd name="T55" fmla="*/ 42 h 211"/>
              <a:gd name="T56" fmla="*/ 38 w 263"/>
              <a:gd name="T57" fmla="*/ 60 h 211"/>
              <a:gd name="T58" fmla="*/ 40 w 263"/>
              <a:gd name="T59" fmla="*/ 60 h 211"/>
              <a:gd name="T60" fmla="*/ 36 w 263"/>
              <a:gd name="T61" fmla="*/ 84 h 211"/>
              <a:gd name="T62" fmla="*/ 7 w 263"/>
              <a:gd name="T63" fmla="*/ 61 h 211"/>
              <a:gd name="T64" fmla="*/ 10 w 263"/>
              <a:gd name="T65" fmla="*/ 39 h 211"/>
              <a:gd name="T66" fmla="*/ 40 w 263"/>
              <a:gd name="T67" fmla="*/ 34 h 211"/>
              <a:gd name="T68" fmla="*/ 38 w 263"/>
              <a:gd name="T69" fmla="*/ 9 h 211"/>
              <a:gd name="T70" fmla="*/ 82 w 263"/>
              <a:gd name="T71" fmla="*/ 0 h 211"/>
              <a:gd name="T72" fmla="*/ 107 w 263"/>
              <a:gd name="T73" fmla="*/ 24 h 211"/>
              <a:gd name="T74" fmla="*/ 124 w 263"/>
              <a:gd name="T75" fmla="*/ 34 h 211"/>
              <a:gd name="T76" fmla="*/ 132 w 263"/>
              <a:gd name="T77" fmla="*/ 22 h 211"/>
              <a:gd name="T78" fmla="*/ 160 w 263"/>
              <a:gd name="T79" fmla="*/ 4 h 211"/>
              <a:gd name="T80" fmla="*/ 196 w 263"/>
              <a:gd name="T81" fmla="*/ 0 h 211"/>
              <a:gd name="T82" fmla="*/ 225 w 263"/>
              <a:gd name="T83" fmla="*/ 9 h 211"/>
              <a:gd name="T84" fmla="*/ 246 w 263"/>
              <a:gd name="T85" fmla="*/ 29 h 211"/>
              <a:gd name="T86" fmla="*/ 259 w 263"/>
              <a:gd name="T87" fmla="*/ 58 h 211"/>
              <a:gd name="T88" fmla="*/ 262 w 263"/>
              <a:gd name="T89" fmla="*/ 94 h 211"/>
              <a:gd name="T90" fmla="*/ 140 w 263"/>
              <a:gd name="T91" fmla="*/ 74 h 211"/>
              <a:gd name="T92" fmla="*/ 214 w 263"/>
              <a:gd name="T93" fmla="*/ 72 h 211"/>
              <a:gd name="T94" fmla="*/ 225 w 263"/>
              <a:gd name="T95" fmla="*/ 70 h 211"/>
              <a:gd name="T96" fmla="*/ 198 w 263"/>
              <a:gd name="T97" fmla="*/ 18 h 211"/>
              <a:gd name="T98" fmla="*/ 144 w 263"/>
              <a:gd name="T99" fmla="*/ 29 h 211"/>
              <a:gd name="T100" fmla="*/ 152 w 263"/>
              <a:gd name="T101" fmla="*/ 36 h 211"/>
              <a:gd name="T102" fmla="*/ 153 w 263"/>
              <a:gd name="T103" fmla="*/ 54 h 211"/>
              <a:gd name="T104" fmla="*/ 140 w 263"/>
              <a:gd name="T105" fmla="*/ 82 h 211"/>
              <a:gd name="T106" fmla="*/ 118 w 263"/>
              <a:gd name="T107" fmla="*/ 108 h 211"/>
              <a:gd name="T108" fmla="*/ 118 w 263"/>
              <a:gd name="T109" fmla="*/ 90 h 211"/>
              <a:gd name="T110" fmla="*/ 77 w 263"/>
              <a:gd name="T111" fmla="*/ 115 h 211"/>
              <a:gd name="T112" fmla="*/ 71 w 263"/>
              <a:gd name="T113" fmla="*/ 119 h 211"/>
              <a:gd name="T114" fmla="*/ 40 w 263"/>
              <a:gd name="T115" fmla="*/ 120 h 211"/>
              <a:gd name="T116" fmla="*/ 59 w 263"/>
              <a:gd name="T117" fmla="*/ 132 h 211"/>
              <a:gd name="T118" fmla="*/ 45 w 263"/>
              <a:gd name="T119" fmla="*/ 175 h 211"/>
              <a:gd name="T120" fmla="*/ 59 w 263"/>
              <a:gd name="T121" fmla="*/ 186 h 211"/>
              <a:gd name="T122" fmla="*/ 75 w 263"/>
              <a:gd name="T123" fmla="*/ 190 h 211"/>
              <a:gd name="T124" fmla="*/ 123 w 263"/>
              <a:gd name="T125" fmla="*/ 167 h 2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3"/>
              <a:gd name="T190" fmla="*/ 0 h 211"/>
              <a:gd name="T191" fmla="*/ 263 w 263"/>
              <a:gd name="T192" fmla="*/ 211 h 21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3" h="211">
                <a:moveTo>
                  <a:pt x="150" y="84"/>
                </a:moveTo>
                <a:lnTo>
                  <a:pt x="151" y="104"/>
                </a:lnTo>
                <a:lnTo>
                  <a:pt x="152" y="120"/>
                </a:lnTo>
                <a:lnTo>
                  <a:pt x="154" y="128"/>
                </a:lnTo>
                <a:lnTo>
                  <a:pt x="155" y="134"/>
                </a:lnTo>
                <a:lnTo>
                  <a:pt x="157" y="138"/>
                </a:lnTo>
                <a:lnTo>
                  <a:pt x="159" y="142"/>
                </a:lnTo>
                <a:lnTo>
                  <a:pt x="141" y="153"/>
                </a:lnTo>
                <a:lnTo>
                  <a:pt x="137" y="148"/>
                </a:lnTo>
                <a:lnTo>
                  <a:pt x="135" y="142"/>
                </a:lnTo>
                <a:lnTo>
                  <a:pt x="133" y="135"/>
                </a:lnTo>
                <a:lnTo>
                  <a:pt x="132" y="127"/>
                </a:lnTo>
                <a:lnTo>
                  <a:pt x="130" y="107"/>
                </a:lnTo>
                <a:lnTo>
                  <a:pt x="129" y="84"/>
                </a:lnTo>
                <a:lnTo>
                  <a:pt x="150" y="84"/>
                </a:lnTo>
                <a:close/>
                <a:moveTo>
                  <a:pt x="159" y="142"/>
                </a:moveTo>
                <a:lnTo>
                  <a:pt x="161" y="146"/>
                </a:lnTo>
                <a:lnTo>
                  <a:pt x="164" y="150"/>
                </a:lnTo>
                <a:lnTo>
                  <a:pt x="168" y="153"/>
                </a:lnTo>
                <a:lnTo>
                  <a:pt x="172" y="156"/>
                </a:lnTo>
                <a:lnTo>
                  <a:pt x="161" y="174"/>
                </a:lnTo>
                <a:lnTo>
                  <a:pt x="155" y="170"/>
                </a:lnTo>
                <a:lnTo>
                  <a:pt x="150" y="165"/>
                </a:lnTo>
                <a:lnTo>
                  <a:pt x="145" y="160"/>
                </a:lnTo>
                <a:lnTo>
                  <a:pt x="141" y="153"/>
                </a:lnTo>
                <a:lnTo>
                  <a:pt x="159" y="142"/>
                </a:lnTo>
                <a:close/>
                <a:moveTo>
                  <a:pt x="172" y="156"/>
                </a:moveTo>
                <a:lnTo>
                  <a:pt x="176" y="158"/>
                </a:lnTo>
                <a:lnTo>
                  <a:pt x="180" y="159"/>
                </a:lnTo>
                <a:lnTo>
                  <a:pt x="184" y="160"/>
                </a:lnTo>
                <a:lnTo>
                  <a:pt x="189" y="160"/>
                </a:lnTo>
                <a:lnTo>
                  <a:pt x="189" y="182"/>
                </a:lnTo>
                <a:lnTo>
                  <a:pt x="182" y="180"/>
                </a:lnTo>
                <a:lnTo>
                  <a:pt x="175" y="179"/>
                </a:lnTo>
                <a:lnTo>
                  <a:pt x="168" y="177"/>
                </a:lnTo>
                <a:lnTo>
                  <a:pt x="161" y="174"/>
                </a:lnTo>
                <a:lnTo>
                  <a:pt x="172" y="156"/>
                </a:lnTo>
                <a:close/>
                <a:moveTo>
                  <a:pt x="189" y="160"/>
                </a:moveTo>
                <a:lnTo>
                  <a:pt x="197" y="160"/>
                </a:lnTo>
                <a:lnTo>
                  <a:pt x="204" y="158"/>
                </a:lnTo>
                <a:lnTo>
                  <a:pt x="210" y="156"/>
                </a:lnTo>
                <a:lnTo>
                  <a:pt x="215" y="151"/>
                </a:lnTo>
                <a:lnTo>
                  <a:pt x="229" y="168"/>
                </a:lnTo>
                <a:lnTo>
                  <a:pt x="220" y="174"/>
                </a:lnTo>
                <a:lnTo>
                  <a:pt x="211" y="177"/>
                </a:lnTo>
                <a:lnTo>
                  <a:pt x="201" y="180"/>
                </a:lnTo>
                <a:lnTo>
                  <a:pt x="189" y="182"/>
                </a:lnTo>
                <a:lnTo>
                  <a:pt x="189" y="160"/>
                </a:lnTo>
                <a:close/>
                <a:moveTo>
                  <a:pt x="215" y="151"/>
                </a:moveTo>
                <a:lnTo>
                  <a:pt x="221" y="146"/>
                </a:lnTo>
                <a:lnTo>
                  <a:pt x="227" y="140"/>
                </a:lnTo>
                <a:lnTo>
                  <a:pt x="231" y="133"/>
                </a:lnTo>
                <a:lnTo>
                  <a:pt x="235" y="123"/>
                </a:lnTo>
                <a:lnTo>
                  <a:pt x="255" y="132"/>
                </a:lnTo>
                <a:lnTo>
                  <a:pt x="249" y="143"/>
                </a:lnTo>
                <a:lnTo>
                  <a:pt x="243" y="152"/>
                </a:lnTo>
                <a:lnTo>
                  <a:pt x="236" y="161"/>
                </a:lnTo>
                <a:lnTo>
                  <a:pt x="229" y="168"/>
                </a:lnTo>
                <a:lnTo>
                  <a:pt x="215" y="151"/>
                </a:lnTo>
                <a:close/>
                <a:moveTo>
                  <a:pt x="235" y="123"/>
                </a:moveTo>
                <a:lnTo>
                  <a:pt x="240" y="111"/>
                </a:lnTo>
                <a:lnTo>
                  <a:pt x="252" y="119"/>
                </a:lnTo>
                <a:lnTo>
                  <a:pt x="245" y="128"/>
                </a:lnTo>
                <a:lnTo>
                  <a:pt x="235" y="123"/>
                </a:lnTo>
                <a:close/>
                <a:moveTo>
                  <a:pt x="252" y="119"/>
                </a:moveTo>
                <a:lnTo>
                  <a:pt x="258" y="123"/>
                </a:lnTo>
                <a:lnTo>
                  <a:pt x="244" y="141"/>
                </a:lnTo>
                <a:lnTo>
                  <a:pt x="238" y="136"/>
                </a:lnTo>
                <a:lnTo>
                  <a:pt x="252" y="119"/>
                </a:lnTo>
                <a:close/>
                <a:moveTo>
                  <a:pt x="258" y="123"/>
                </a:moveTo>
                <a:lnTo>
                  <a:pt x="263" y="128"/>
                </a:lnTo>
                <a:lnTo>
                  <a:pt x="261" y="135"/>
                </a:lnTo>
                <a:lnTo>
                  <a:pt x="251" y="132"/>
                </a:lnTo>
                <a:lnTo>
                  <a:pt x="258" y="123"/>
                </a:lnTo>
                <a:close/>
                <a:moveTo>
                  <a:pt x="261" y="135"/>
                </a:moveTo>
                <a:lnTo>
                  <a:pt x="256" y="152"/>
                </a:lnTo>
                <a:lnTo>
                  <a:pt x="248" y="167"/>
                </a:lnTo>
                <a:lnTo>
                  <a:pt x="244" y="174"/>
                </a:lnTo>
                <a:lnTo>
                  <a:pt x="240" y="180"/>
                </a:lnTo>
                <a:lnTo>
                  <a:pt x="236" y="186"/>
                </a:lnTo>
                <a:lnTo>
                  <a:pt x="231" y="191"/>
                </a:lnTo>
                <a:lnTo>
                  <a:pt x="216" y="175"/>
                </a:lnTo>
                <a:lnTo>
                  <a:pt x="224" y="167"/>
                </a:lnTo>
                <a:lnTo>
                  <a:pt x="231" y="157"/>
                </a:lnTo>
                <a:lnTo>
                  <a:pt x="236" y="144"/>
                </a:lnTo>
                <a:lnTo>
                  <a:pt x="241" y="130"/>
                </a:lnTo>
                <a:lnTo>
                  <a:pt x="261" y="135"/>
                </a:lnTo>
                <a:close/>
                <a:moveTo>
                  <a:pt x="231" y="191"/>
                </a:moveTo>
                <a:lnTo>
                  <a:pt x="226" y="195"/>
                </a:lnTo>
                <a:lnTo>
                  <a:pt x="219" y="199"/>
                </a:lnTo>
                <a:lnTo>
                  <a:pt x="214" y="203"/>
                </a:lnTo>
                <a:lnTo>
                  <a:pt x="207" y="205"/>
                </a:lnTo>
                <a:lnTo>
                  <a:pt x="201" y="207"/>
                </a:lnTo>
                <a:lnTo>
                  <a:pt x="193" y="210"/>
                </a:lnTo>
                <a:lnTo>
                  <a:pt x="186" y="211"/>
                </a:lnTo>
                <a:lnTo>
                  <a:pt x="179" y="211"/>
                </a:lnTo>
                <a:lnTo>
                  <a:pt x="179" y="190"/>
                </a:lnTo>
                <a:lnTo>
                  <a:pt x="189" y="189"/>
                </a:lnTo>
                <a:lnTo>
                  <a:pt x="200" y="186"/>
                </a:lnTo>
                <a:lnTo>
                  <a:pt x="209" y="182"/>
                </a:lnTo>
                <a:lnTo>
                  <a:pt x="216" y="175"/>
                </a:lnTo>
                <a:lnTo>
                  <a:pt x="231" y="191"/>
                </a:lnTo>
                <a:close/>
                <a:moveTo>
                  <a:pt x="179" y="211"/>
                </a:moveTo>
                <a:lnTo>
                  <a:pt x="170" y="211"/>
                </a:lnTo>
                <a:lnTo>
                  <a:pt x="161" y="210"/>
                </a:lnTo>
                <a:lnTo>
                  <a:pt x="154" y="207"/>
                </a:lnTo>
                <a:lnTo>
                  <a:pt x="148" y="205"/>
                </a:lnTo>
                <a:lnTo>
                  <a:pt x="156" y="186"/>
                </a:lnTo>
                <a:lnTo>
                  <a:pt x="161" y="188"/>
                </a:lnTo>
                <a:lnTo>
                  <a:pt x="166" y="189"/>
                </a:lnTo>
                <a:lnTo>
                  <a:pt x="172" y="189"/>
                </a:lnTo>
                <a:lnTo>
                  <a:pt x="179" y="190"/>
                </a:lnTo>
                <a:lnTo>
                  <a:pt x="179" y="211"/>
                </a:lnTo>
                <a:close/>
                <a:moveTo>
                  <a:pt x="148" y="205"/>
                </a:moveTo>
                <a:lnTo>
                  <a:pt x="148" y="205"/>
                </a:lnTo>
                <a:lnTo>
                  <a:pt x="152" y="195"/>
                </a:lnTo>
                <a:lnTo>
                  <a:pt x="148" y="205"/>
                </a:lnTo>
                <a:close/>
                <a:moveTo>
                  <a:pt x="148" y="205"/>
                </a:moveTo>
                <a:lnTo>
                  <a:pt x="138" y="200"/>
                </a:lnTo>
                <a:lnTo>
                  <a:pt x="130" y="193"/>
                </a:lnTo>
                <a:lnTo>
                  <a:pt x="144" y="177"/>
                </a:lnTo>
                <a:lnTo>
                  <a:pt x="150" y="183"/>
                </a:lnTo>
                <a:lnTo>
                  <a:pt x="156" y="186"/>
                </a:lnTo>
                <a:lnTo>
                  <a:pt x="148" y="205"/>
                </a:lnTo>
                <a:close/>
                <a:moveTo>
                  <a:pt x="130" y="193"/>
                </a:moveTo>
                <a:lnTo>
                  <a:pt x="121" y="185"/>
                </a:lnTo>
                <a:lnTo>
                  <a:pt x="113" y="175"/>
                </a:lnTo>
                <a:lnTo>
                  <a:pt x="130" y="162"/>
                </a:lnTo>
                <a:lnTo>
                  <a:pt x="136" y="170"/>
                </a:lnTo>
                <a:lnTo>
                  <a:pt x="144" y="177"/>
                </a:lnTo>
                <a:lnTo>
                  <a:pt x="130" y="193"/>
                </a:lnTo>
                <a:close/>
                <a:moveTo>
                  <a:pt x="115" y="161"/>
                </a:moveTo>
                <a:lnTo>
                  <a:pt x="123" y="153"/>
                </a:lnTo>
                <a:lnTo>
                  <a:pt x="130" y="162"/>
                </a:lnTo>
                <a:lnTo>
                  <a:pt x="121" y="169"/>
                </a:lnTo>
                <a:lnTo>
                  <a:pt x="115" y="161"/>
                </a:lnTo>
                <a:close/>
                <a:moveTo>
                  <a:pt x="128" y="176"/>
                </a:moveTo>
                <a:lnTo>
                  <a:pt x="119" y="185"/>
                </a:lnTo>
                <a:lnTo>
                  <a:pt x="109" y="191"/>
                </a:lnTo>
                <a:lnTo>
                  <a:pt x="100" y="197"/>
                </a:lnTo>
                <a:lnTo>
                  <a:pt x="91" y="202"/>
                </a:lnTo>
                <a:lnTo>
                  <a:pt x="82" y="183"/>
                </a:lnTo>
                <a:lnTo>
                  <a:pt x="90" y="178"/>
                </a:lnTo>
                <a:lnTo>
                  <a:pt x="98" y="173"/>
                </a:lnTo>
                <a:lnTo>
                  <a:pt x="106" y="168"/>
                </a:lnTo>
                <a:lnTo>
                  <a:pt x="115" y="161"/>
                </a:lnTo>
                <a:lnTo>
                  <a:pt x="128" y="176"/>
                </a:lnTo>
                <a:close/>
                <a:moveTo>
                  <a:pt x="91" y="202"/>
                </a:moveTo>
                <a:lnTo>
                  <a:pt x="81" y="205"/>
                </a:lnTo>
                <a:lnTo>
                  <a:pt x="73" y="208"/>
                </a:lnTo>
                <a:lnTo>
                  <a:pt x="64" y="211"/>
                </a:lnTo>
                <a:lnTo>
                  <a:pt x="54" y="211"/>
                </a:lnTo>
                <a:lnTo>
                  <a:pt x="54" y="190"/>
                </a:lnTo>
                <a:lnTo>
                  <a:pt x="62" y="189"/>
                </a:lnTo>
                <a:lnTo>
                  <a:pt x="68" y="188"/>
                </a:lnTo>
                <a:lnTo>
                  <a:pt x="75" y="186"/>
                </a:lnTo>
                <a:lnTo>
                  <a:pt x="82" y="183"/>
                </a:lnTo>
                <a:lnTo>
                  <a:pt x="91" y="202"/>
                </a:lnTo>
                <a:close/>
                <a:moveTo>
                  <a:pt x="54" y="211"/>
                </a:moveTo>
                <a:lnTo>
                  <a:pt x="49" y="211"/>
                </a:lnTo>
                <a:lnTo>
                  <a:pt x="44" y="210"/>
                </a:lnTo>
                <a:lnTo>
                  <a:pt x="39" y="208"/>
                </a:lnTo>
                <a:lnTo>
                  <a:pt x="34" y="206"/>
                </a:lnTo>
                <a:lnTo>
                  <a:pt x="42" y="187"/>
                </a:lnTo>
                <a:lnTo>
                  <a:pt x="48" y="189"/>
                </a:lnTo>
                <a:lnTo>
                  <a:pt x="54" y="190"/>
                </a:lnTo>
                <a:lnTo>
                  <a:pt x="54" y="211"/>
                </a:lnTo>
                <a:close/>
                <a:moveTo>
                  <a:pt x="34" y="206"/>
                </a:moveTo>
                <a:lnTo>
                  <a:pt x="30" y="204"/>
                </a:lnTo>
                <a:lnTo>
                  <a:pt x="24" y="201"/>
                </a:lnTo>
                <a:lnTo>
                  <a:pt x="20" y="198"/>
                </a:lnTo>
                <a:lnTo>
                  <a:pt x="16" y="194"/>
                </a:lnTo>
                <a:lnTo>
                  <a:pt x="32" y="179"/>
                </a:lnTo>
                <a:lnTo>
                  <a:pt x="37" y="184"/>
                </a:lnTo>
                <a:lnTo>
                  <a:pt x="42" y="187"/>
                </a:lnTo>
                <a:lnTo>
                  <a:pt x="34" y="206"/>
                </a:lnTo>
                <a:close/>
                <a:moveTo>
                  <a:pt x="16" y="194"/>
                </a:moveTo>
                <a:lnTo>
                  <a:pt x="13" y="190"/>
                </a:lnTo>
                <a:lnTo>
                  <a:pt x="10" y="186"/>
                </a:lnTo>
                <a:lnTo>
                  <a:pt x="7" y="182"/>
                </a:lnTo>
                <a:lnTo>
                  <a:pt x="5" y="176"/>
                </a:lnTo>
                <a:lnTo>
                  <a:pt x="24" y="169"/>
                </a:lnTo>
                <a:lnTo>
                  <a:pt x="27" y="174"/>
                </a:lnTo>
                <a:lnTo>
                  <a:pt x="32" y="179"/>
                </a:lnTo>
                <a:lnTo>
                  <a:pt x="16" y="194"/>
                </a:lnTo>
                <a:close/>
                <a:moveTo>
                  <a:pt x="5" y="176"/>
                </a:moveTo>
                <a:lnTo>
                  <a:pt x="3" y="171"/>
                </a:lnTo>
                <a:lnTo>
                  <a:pt x="2" y="166"/>
                </a:lnTo>
                <a:lnTo>
                  <a:pt x="0" y="161"/>
                </a:lnTo>
                <a:lnTo>
                  <a:pt x="0" y="156"/>
                </a:lnTo>
                <a:lnTo>
                  <a:pt x="22" y="156"/>
                </a:lnTo>
                <a:lnTo>
                  <a:pt x="22" y="162"/>
                </a:lnTo>
                <a:lnTo>
                  <a:pt x="24" y="169"/>
                </a:lnTo>
                <a:lnTo>
                  <a:pt x="5" y="176"/>
                </a:lnTo>
                <a:close/>
                <a:moveTo>
                  <a:pt x="0" y="156"/>
                </a:moveTo>
                <a:lnTo>
                  <a:pt x="0" y="147"/>
                </a:lnTo>
                <a:lnTo>
                  <a:pt x="3" y="141"/>
                </a:lnTo>
                <a:lnTo>
                  <a:pt x="5" y="134"/>
                </a:lnTo>
                <a:lnTo>
                  <a:pt x="8" y="128"/>
                </a:lnTo>
                <a:lnTo>
                  <a:pt x="26" y="137"/>
                </a:lnTo>
                <a:lnTo>
                  <a:pt x="24" y="141"/>
                </a:lnTo>
                <a:lnTo>
                  <a:pt x="23" y="145"/>
                </a:lnTo>
                <a:lnTo>
                  <a:pt x="22" y="150"/>
                </a:lnTo>
                <a:lnTo>
                  <a:pt x="22" y="156"/>
                </a:lnTo>
                <a:lnTo>
                  <a:pt x="0" y="156"/>
                </a:lnTo>
                <a:close/>
                <a:moveTo>
                  <a:pt x="8" y="128"/>
                </a:moveTo>
                <a:lnTo>
                  <a:pt x="11" y="121"/>
                </a:lnTo>
                <a:lnTo>
                  <a:pt x="15" y="115"/>
                </a:lnTo>
                <a:lnTo>
                  <a:pt x="21" y="110"/>
                </a:lnTo>
                <a:lnTo>
                  <a:pt x="26" y="105"/>
                </a:lnTo>
                <a:lnTo>
                  <a:pt x="39" y="122"/>
                </a:lnTo>
                <a:lnTo>
                  <a:pt x="35" y="125"/>
                </a:lnTo>
                <a:lnTo>
                  <a:pt x="32" y="130"/>
                </a:lnTo>
                <a:lnTo>
                  <a:pt x="28" y="133"/>
                </a:lnTo>
                <a:lnTo>
                  <a:pt x="26" y="137"/>
                </a:lnTo>
                <a:lnTo>
                  <a:pt x="8" y="128"/>
                </a:lnTo>
                <a:close/>
                <a:moveTo>
                  <a:pt x="40" y="122"/>
                </a:moveTo>
                <a:lnTo>
                  <a:pt x="38" y="123"/>
                </a:lnTo>
                <a:lnTo>
                  <a:pt x="39" y="122"/>
                </a:lnTo>
                <a:lnTo>
                  <a:pt x="33" y="114"/>
                </a:lnTo>
                <a:lnTo>
                  <a:pt x="40" y="122"/>
                </a:lnTo>
                <a:close/>
                <a:moveTo>
                  <a:pt x="26" y="105"/>
                </a:moveTo>
                <a:lnTo>
                  <a:pt x="39" y="97"/>
                </a:lnTo>
                <a:lnTo>
                  <a:pt x="55" y="89"/>
                </a:lnTo>
                <a:lnTo>
                  <a:pt x="65" y="108"/>
                </a:lnTo>
                <a:lnTo>
                  <a:pt x="49" y="116"/>
                </a:lnTo>
                <a:lnTo>
                  <a:pt x="40" y="122"/>
                </a:lnTo>
                <a:lnTo>
                  <a:pt x="26" y="105"/>
                </a:lnTo>
                <a:close/>
                <a:moveTo>
                  <a:pt x="55" y="89"/>
                </a:moveTo>
                <a:lnTo>
                  <a:pt x="66" y="84"/>
                </a:lnTo>
                <a:lnTo>
                  <a:pt x="76" y="79"/>
                </a:lnTo>
                <a:lnTo>
                  <a:pt x="89" y="74"/>
                </a:lnTo>
                <a:lnTo>
                  <a:pt x="103" y="68"/>
                </a:lnTo>
                <a:lnTo>
                  <a:pt x="110" y="88"/>
                </a:lnTo>
                <a:lnTo>
                  <a:pt x="97" y="93"/>
                </a:lnTo>
                <a:lnTo>
                  <a:pt x="85" y="99"/>
                </a:lnTo>
                <a:lnTo>
                  <a:pt x="74" y="104"/>
                </a:lnTo>
                <a:lnTo>
                  <a:pt x="65" y="108"/>
                </a:lnTo>
                <a:lnTo>
                  <a:pt x="55" y="89"/>
                </a:lnTo>
                <a:close/>
                <a:moveTo>
                  <a:pt x="118" y="78"/>
                </a:moveTo>
                <a:lnTo>
                  <a:pt x="118" y="85"/>
                </a:lnTo>
                <a:lnTo>
                  <a:pt x="110" y="88"/>
                </a:lnTo>
                <a:lnTo>
                  <a:pt x="106" y="78"/>
                </a:lnTo>
                <a:lnTo>
                  <a:pt x="118" y="78"/>
                </a:lnTo>
                <a:close/>
                <a:moveTo>
                  <a:pt x="96" y="78"/>
                </a:moveTo>
                <a:lnTo>
                  <a:pt x="96" y="60"/>
                </a:lnTo>
                <a:lnTo>
                  <a:pt x="118" y="60"/>
                </a:lnTo>
                <a:lnTo>
                  <a:pt x="118" y="78"/>
                </a:lnTo>
                <a:lnTo>
                  <a:pt x="96" y="78"/>
                </a:lnTo>
                <a:close/>
                <a:moveTo>
                  <a:pt x="96" y="60"/>
                </a:moveTo>
                <a:lnTo>
                  <a:pt x="96" y="54"/>
                </a:lnTo>
                <a:lnTo>
                  <a:pt x="95" y="48"/>
                </a:lnTo>
                <a:lnTo>
                  <a:pt x="94" y="44"/>
                </a:lnTo>
                <a:lnTo>
                  <a:pt x="92" y="39"/>
                </a:lnTo>
                <a:lnTo>
                  <a:pt x="89" y="36"/>
                </a:lnTo>
                <a:lnTo>
                  <a:pt x="86" y="34"/>
                </a:lnTo>
                <a:lnTo>
                  <a:pt x="82" y="33"/>
                </a:lnTo>
                <a:lnTo>
                  <a:pt x="78" y="32"/>
                </a:lnTo>
                <a:lnTo>
                  <a:pt x="78" y="11"/>
                </a:lnTo>
                <a:lnTo>
                  <a:pt x="88" y="11"/>
                </a:lnTo>
                <a:lnTo>
                  <a:pt x="95" y="14"/>
                </a:lnTo>
                <a:lnTo>
                  <a:pt x="102" y="18"/>
                </a:lnTo>
                <a:lnTo>
                  <a:pt x="107" y="24"/>
                </a:lnTo>
                <a:lnTo>
                  <a:pt x="111" y="30"/>
                </a:lnTo>
                <a:lnTo>
                  <a:pt x="115" y="38"/>
                </a:lnTo>
                <a:lnTo>
                  <a:pt x="117" y="49"/>
                </a:lnTo>
                <a:lnTo>
                  <a:pt x="118" y="60"/>
                </a:lnTo>
                <a:lnTo>
                  <a:pt x="96" y="60"/>
                </a:lnTo>
                <a:close/>
                <a:moveTo>
                  <a:pt x="78" y="32"/>
                </a:moveTo>
                <a:lnTo>
                  <a:pt x="73" y="32"/>
                </a:lnTo>
                <a:lnTo>
                  <a:pt x="70" y="33"/>
                </a:lnTo>
                <a:lnTo>
                  <a:pt x="64" y="13"/>
                </a:lnTo>
                <a:lnTo>
                  <a:pt x="71" y="11"/>
                </a:lnTo>
                <a:lnTo>
                  <a:pt x="78" y="11"/>
                </a:lnTo>
                <a:lnTo>
                  <a:pt x="78" y="32"/>
                </a:lnTo>
                <a:close/>
                <a:moveTo>
                  <a:pt x="70" y="33"/>
                </a:moveTo>
                <a:lnTo>
                  <a:pt x="67" y="34"/>
                </a:lnTo>
                <a:lnTo>
                  <a:pt x="65" y="36"/>
                </a:lnTo>
                <a:lnTo>
                  <a:pt x="51" y="20"/>
                </a:lnTo>
                <a:lnTo>
                  <a:pt x="58" y="16"/>
                </a:lnTo>
                <a:lnTo>
                  <a:pt x="64" y="13"/>
                </a:lnTo>
                <a:lnTo>
                  <a:pt x="70" y="33"/>
                </a:lnTo>
                <a:close/>
                <a:moveTo>
                  <a:pt x="65" y="36"/>
                </a:moveTo>
                <a:lnTo>
                  <a:pt x="63" y="37"/>
                </a:lnTo>
                <a:lnTo>
                  <a:pt x="62" y="39"/>
                </a:lnTo>
                <a:lnTo>
                  <a:pt x="43" y="29"/>
                </a:lnTo>
                <a:lnTo>
                  <a:pt x="47" y="24"/>
                </a:lnTo>
                <a:lnTo>
                  <a:pt x="51" y="20"/>
                </a:lnTo>
                <a:lnTo>
                  <a:pt x="65" y="36"/>
                </a:lnTo>
                <a:close/>
                <a:moveTo>
                  <a:pt x="43" y="29"/>
                </a:moveTo>
                <a:lnTo>
                  <a:pt x="25" y="61"/>
                </a:lnTo>
                <a:lnTo>
                  <a:pt x="43" y="29"/>
                </a:lnTo>
                <a:lnTo>
                  <a:pt x="52" y="34"/>
                </a:lnTo>
                <a:lnTo>
                  <a:pt x="43" y="29"/>
                </a:lnTo>
                <a:close/>
                <a:moveTo>
                  <a:pt x="62" y="39"/>
                </a:moveTo>
                <a:lnTo>
                  <a:pt x="62" y="40"/>
                </a:lnTo>
                <a:lnTo>
                  <a:pt x="61" y="42"/>
                </a:lnTo>
                <a:lnTo>
                  <a:pt x="40" y="41"/>
                </a:lnTo>
                <a:lnTo>
                  <a:pt x="41" y="35"/>
                </a:lnTo>
                <a:lnTo>
                  <a:pt x="43" y="29"/>
                </a:lnTo>
                <a:lnTo>
                  <a:pt x="62" y="39"/>
                </a:lnTo>
                <a:close/>
                <a:moveTo>
                  <a:pt x="40" y="42"/>
                </a:moveTo>
                <a:lnTo>
                  <a:pt x="40" y="41"/>
                </a:lnTo>
                <a:lnTo>
                  <a:pt x="50" y="42"/>
                </a:lnTo>
                <a:lnTo>
                  <a:pt x="40" y="42"/>
                </a:lnTo>
                <a:close/>
                <a:moveTo>
                  <a:pt x="61" y="42"/>
                </a:moveTo>
                <a:lnTo>
                  <a:pt x="61" y="52"/>
                </a:lnTo>
                <a:lnTo>
                  <a:pt x="60" y="60"/>
                </a:lnTo>
                <a:lnTo>
                  <a:pt x="39" y="57"/>
                </a:lnTo>
                <a:lnTo>
                  <a:pt x="39" y="50"/>
                </a:lnTo>
                <a:lnTo>
                  <a:pt x="40" y="42"/>
                </a:lnTo>
                <a:lnTo>
                  <a:pt x="61" y="42"/>
                </a:lnTo>
                <a:close/>
                <a:moveTo>
                  <a:pt x="60" y="60"/>
                </a:moveTo>
                <a:lnTo>
                  <a:pt x="59" y="67"/>
                </a:lnTo>
                <a:lnTo>
                  <a:pt x="55" y="73"/>
                </a:lnTo>
                <a:lnTo>
                  <a:pt x="38" y="62"/>
                </a:lnTo>
                <a:lnTo>
                  <a:pt x="38" y="60"/>
                </a:lnTo>
                <a:lnTo>
                  <a:pt x="39" y="57"/>
                </a:lnTo>
                <a:lnTo>
                  <a:pt x="60" y="60"/>
                </a:lnTo>
                <a:close/>
                <a:moveTo>
                  <a:pt x="55" y="73"/>
                </a:moveTo>
                <a:lnTo>
                  <a:pt x="52" y="77"/>
                </a:lnTo>
                <a:lnTo>
                  <a:pt x="47" y="81"/>
                </a:lnTo>
                <a:lnTo>
                  <a:pt x="37" y="62"/>
                </a:lnTo>
                <a:lnTo>
                  <a:pt x="38" y="62"/>
                </a:lnTo>
                <a:lnTo>
                  <a:pt x="55" y="73"/>
                </a:lnTo>
                <a:close/>
                <a:moveTo>
                  <a:pt x="37" y="62"/>
                </a:moveTo>
                <a:lnTo>
                  <a:pt x="40" y="60"/>
                </a:lnTo>
                <a:lnTo>
                  <a:pt x="37" y="62"/>
                </a:lnTo>
                <a:lnTo>
                  <a:pt x="42" y="72"/>
                </a:lnTo>
                <a:lnTo>
                  <a:pt x="37" y="62"/>
                </a:lnTo>
                <a:close/>
                <a:moveTo>
                  <a:pt x="47" y="81"/>
                </a:moveTo>
                <a:lnTo>
                  <a:pt x="42" y="83"/>
                </a:lnTo>
                <a:lnTo>
                  <a:pt x="36" y="84"/>
                </a:lnTo>
                <a:lnTo>
                  <a:pt x="34" y="63"/>
                </a:lnTo>
                <a:lnTo>
                  <a:pt x="36" y="62"/>
                </a:lnTo>
                <a:lnTo>
                  <a:pt x="37" y="62"/>
                </a:lnTo>
                <a:lnTo>
                  <a:pt x="47" y="81"/>
                </a:lnTo>
                <a:close/>
                <a:moveTo>
                  <a:pt x="36" y="84"/>
                </a:moveTo>
                <a:lnTo>
                  <a:pt x="35" y="84"/>
                </a:lnTo>
                <a:lnTo>
                  <a:pt x="35" y="74"/>
                </a:lnTo>
                <a:lnTo>
                  <a:pt x="36" y="84"/>
                </a:lnTo>
                <a:close/>
                <a:moveTo>
                  <a:pt x="35" y="84"/>
                </a:moveTo>
                <a:lnTo>
                  <a:pt x="28" y="84"/>
                </a:lnTo>
                <a:lnTo>
                  <a:pt x="22" y="82"/>
                </a:lnTo>
                <a:lnTo>
                  <a:pt x="18" y="80"/>
                </a:lnTo>
                <a:lnTo>
                  <a:pt x="14" y="77"/>
                </a:lnTo>
                <a:lnTo>
                  <a:pt x="11" y="73"/>
                </a:lnTo>
                <a:lnTo>
                  <a:pt x="9" y="67"/>
                </a:lnTo>
                <a:lnTo>
                  <a:pt x="7" y="61"/>
                </a:lnTo>
                <a:lnTo>
                  <a:pt x="7" y="55"/>
                </a:lnTo>
                <a:lnTo>
                  <a:pt x="27" y="55"/>
                </a:lnTo>
                <a:lnTo>
                  <a:pt x="28" y="58"/>
                </a:lnTo>
                <a:lnTo>
                  <a:pt x="30" y="61"/>
                </a:lnTo>
                <a:lnTo>
                  <a:pt x="32" y="62"/>
                </a:lnTo>
                <a:lnTo>
                  <a:pt x="35" y="63"/>
                </a:lnTo>
                <a:lnTo>
                  <a:pt x="35" y="84"/>
                </a:lnTo>
                <a:close/>
                <a:moveTo>
                  <a:pt x="7" y="55"/>
                </a:moveTo>
                <a:lnTo>
                  <a:pt x="7" y="50"/>
                </a:lnTo>
                <a:lnTo>
                  <a:pt x="8" y="44"/>
                </a:lnTo>
                <a:lnTo>
                  <a:pt x="10" y="39"/>
                </a:lnTo>
                <a:lnTo>
                  <a:pt x="12" y="34"/>
                </a:lnTo>
                <a:lnTo>
                  <a:pt x="31" y="45"/>
                </a:lnTo>
                <a:lnTo>
                  <a:pt x="28" y="49"/>
                </a:lnTo>
                <a:lnTo>
                  <a:pt x="27" y="55"/>
                </a:lnTo>
                <a:lnTo>
                  <a:pt x="7" y="55"/>
                </a:lnTo>
                <a:close/>
                <a:moveTo>
                  <a:pt x="12" y="34"/>
                </a:moveTo>
                <a:lnTo>
                  <a:pt x="15" y="30"/>
                </a:lnTo>
                <a:lnTo>
                  <a:pt x="18" y="25"/>
                </a:lnTo>
                <a:lnTo>
                  <a:pt x="22" y="21"/>
                </a:lnTo>
                <a:lnTo>
                  <a:pt x="26" y="18"/>
                </a:lnTo>
                <a:lnTo>
                  <a:pt x="40" y="34"/>
                </a:lnTo>
                <a:lnTo>
                  <a:pt x="35" y="38"/>
                </a:lnTo>
                <a:lnTo>
                  <a:pt x="31" y="45"/>
                </a:lnTo>
                <a:lnTo>
                  <a:pt x="12" y="34"/>
                </a:lnTo>
                <a:close/>
                <a:moveTo>
                  <a:pt x="40" y="33"/>
                </a:moveTo>
                <a:lnTo>
                  <a:pt x="38" y="35"/>
                </a:lnTo>
                <a:lnTo>
                  <a:pt x="40" y="34"/>
                </a:lnTo>
                <a:lnTo>
                  <a:pt x="33" y="26"/>
                </a:lnTo>
                <a:lnTo>
                  <a:pt x="40" y="33"/>
                </a:lnTo>
                <a:close/>
                <a:moveTo>
                  <a:pt x="26" y="18"/>
                </a:moveTo>
                <a:lnTo>
                  <a:pt x="32" y="13"/>
                </a:lnTo>
                <a:lnTo>
                  <a:pt x="38" y="9"/>
                </a:lnTo>
                <a:lnTo>
                  <a:pt x="45" y="6"/>
                </a:lnTo>
                <a:lnTo>
                  <a:pt x="51" y="4"/>
                </a:lnTo>
                <a:lnTo>
                  <a:pt x="58" y="25"/>
                </a:lnTo>
                <a:lnTo>
                  <a:pt x="48" y="28"/>
                </a:lnTo>
                <a:lnTo>
                  <a:pt x="40" y="33"/>
                </a:lnTo>
                <a:lnTo>
                  <a:pt x="26" y="18"/>
                </a:lnTo>
                <a:close/>
                <a:moveTo>
                  <a:pt x="51" y="4"/>
                </a:moveTo>
                <a:lnTo>
                  <a:pt x="59" y="2"/>
                </a:lnTo>
                <a:lnTo>
                  <a:pt x="67" y="1"/>
                </a:lnTo>
                <a:lnTo>
                  <a:pt x="74" y="0"/>
                </a:lnTo>
                <a:lnTo>
                  <a:pt x="82" y="0"/>
                </a:lnTo>
                <a:lnTo>
                  <a:pt x="82" y="21"/>
                </a:lnTo>
                <a:lnTo>
                  <a:pt x="70" y="22"/>
                </a:lnTo>
                <a:lnTo>
                  <a:pt x="58" y="25"/>
                </a:lnTo>
                <a:lnTo>
                  <a:pt x="51" y="4"/>
                </a:lnTo>
                <a:close/>
                <a:moveTo>
                  <a:pt x="82" y="0"/>
                </a:moveTo>
                <a:lnTo>
                  <a:pt x="94" y="0"/>
                </a:lnTo>
                <a:lnTo>
                  <a:pt x="104" y="2"/>
                </a:lnTo>
                <a:lnTo>
                  <a:pt x="114" y="4"/>
                </a:lnTo>
                <a:lnTo>
                  <a:pt x="122" y="7"/>
                </a:lnTo>
                <a:lnTo>
                  <a:pt x="114" y="26"/>
                </a:lnTo>
                <a:lnTo>
                  <a:pt x="107" y="24"/>
                </a:lnTo>
                <a:lnTo>
                  <a:pt x="100" y="23"/>
                </a:lnTo>
                <a:lnTo>
                  <a:pt x="92" y="22"/>
                </a:lnTo>
                <a:lnTo>
                  <a:pt x="82" y="21"/>
                </a:lnTo>
                <a:lnTo>
                  <a:pt x="82" y="0"/>
                </a:lnTo>
                <a:close/>
                <a:moveTo>
                  <a:pt x="122" y="7"/>
                </a:moveTo>
                <a:lnTo>
                  <a:pt x="130" y="11"/>
                </a:lnTo>
                <a:lnTo>
                  <a:pt x="136" y="17"/>
                </a:lnTo>
                <a:lnTo>
                  <a:pt x="142" y="23"/>
                </a:lnTo>
                <a:lnTo>
                  <a:pt x="146" y="30"/>
                </a:lnTo>
                <a:lnTo>
                  <a:pt x="126" y="38"/>
                </a:lnTo>
                <a:lnTo>
                  <a:pt x="124" y="34"/>
                </a:lnTo>
                <a:lnTo>
                  <a:pt x="121" y="31"/>
                </a:lnTo>
                <a:lnTo>
                  <a:pt x="118" y="28"/>
                </a:lnTo>
                <a:lnTo>
                  <a:pt x="114" y="26"/>
                </a:lnTo>
                <a:lnTo>
                  <a:pt x="122" y="7"/>
                </a:lnTo>
                <a:close/>
                <a:moveTo>
                  <a:pt x="144" y="40"/>
                </a:moveTo>
                <a:lnTo>
                  <a:pt x="133" y="56"/>
                </a:lnTo>
                <a:lnTo>
                  <a:pt x="126" y="38"/>
                </a:lnTo>
                <a:lnTo>
                  <a:pt x="135" y="34"/>
                </a:lnTo>
                <a:lnTo>
                  <a:pt x="144" y="40"/>
                </a:lnTo>
                <a:close/>
                <a:moveTo>
                  <a:pt x="127" y="28"/>
                </a:moveTo>
                <a:lnTo>
                  <a:pt x="132" y="22"/>
                </a:lnTo>
                <a:lnTo>
                  <a:pt x="138" y="16"/>
                </a:lnTo>
                <a:lnTo>
                  <a:pt x="146" y="10"/>
                </a:lnTo>
                <a:lnTo>
                  <a:pt x="153" y="7"/>
                </a:lnTo>
                <a:lnTo>
                  <a:pt x="161" y="26"/>
                </a:lnTo>
                <a:lnTo>
                  <a:pt x="156" y="29"/>
                </a:lnTo>
                <a:lnTo>
                  <a:pt x="152" y="32"/>
                </a:lnTo>
                <a:lnTo>
                  <a:pt x="148" y="36"/>
                </a:lnTo>
                <a:lnTo>
                  <a:pt x="144" y="40"/>
                </a:lnTo>
                <a:lnTo>
                  <a:pt x="127" y="28"/>
                </a:lnTo>
                <a:close/>
                <a:moveTo>
                  <a:pt x="153" y="7"/>
                </a:moveTo>
                <a:lnTo>
                  <a:pt x="160" y="4"/>
                </a:lnTo>
                <a:lnTo>
                  <a:pt x="170" y="2"/>
                </a:lnTo>
                <a:lnTo>
                  <a:pt x="178" y="0"/>
                </a:lnTo>
                <a:lnTo>
                  <a:pt x="187" y="0"/>
                </a:lnTo>
                <a:lnTo>
                  <a:pt x="187" y="21"/>
                </a:lnTo>
                <a:lnTo>
                  <a:pt x="180" y="22"/>
                </a:lnTo>
                <a:lnTo>
                  <a:pt x="174" y="23"/>
                </a:lnTo>
                <a:lnTo>
                  <a:pt x="168" y="24"/>
                </a:lnTo>
                <a:lnTo>
                  <a:pt x="161" y="26"/>
                </a:lnTo>
                <a:lnTo>
                  <a:pt x="153" y="7"/>
                </a:lnTo>
                <a:close/>
                <a:moveTo>
                  <a:pt x="187" y="0"/>
                </a:moveTo>
                <a:lnTo>
                  <a:pt x="196" y="0"/>
                </a:lnTo>
                <a:lnTo>
                  <a:pt x="204" y="1"/>
                </a:lnTo>
                <a:lnTo>
                  <a:pt x="211" y="3"/>
                </a:lnTo>
                <a:lnTo>
                  <a:pt x="217" y="5"/>
                </a:lnTo>
                <a:lnTo>
                  <a:pt x="209" y="25"/>
                </a:lnTo>
                <a:lnTo>
                  <a:pt x="205" y="24"/>
                </a:lnTo>
                <a:lnTo>
                  <a:pt x="200" y="22"/>
                </a:lnTo>
                <a:lnTo>
                  <a:pt x="193" y="22"/>
                </a:lnTo>
                <a:lnTo>
                  <a:pt x="187" y="21"/>
                </a:lnTo>
                <a:lnTo>
                  <a:pt x="187" y="0"/>
                </a:lnTo>
                <a:close/>
                <a:moveTo>
                  <a:pt x="217" y="5"/>
                </a:moveTo>
                <a:lnTo>
                  <a:pt x="225" y="9"/>
                </a:lnTo>
                <a:lnTo>
                  <a:pt x="231" y="12"/>
                </a:lnTo>
                <a:lnTo>
                  <a:pt x="236" y="18"/>
                </a:lnTo>
                <a:lnTo>
                  <a:pt x="241" y="23"/>
                </a:lnTo>
                <a:lnTo>
                  <a:pt x="226" y="37"/>
                </a:lnTo>
                <a:lnTo>
                  <a:pt x="221" y="33"/>
                </a:lnTo>
                <a:lnTo>
                  <a:pt x="218" y="30"/>
                </a:lnTo>
                <a:lnTo>
                  <a:pt x="214" y="27"/>
                </a:lnTo>
                <a:lnTo>
                  <a:pt x="209" y="25"/>
                </a:lnTo>
                <a:lnTo>
                  <a:pt x="217" y="5"/>
                </a:lnTo>
                <a:close/>
                <a:moveTo>
                  <a:pt x="241" y="23"/>
                </a:moveTo>
                <a:lnTo>
                  <a:pt x="246" y="29"/>
                </a:lnTo>
                <a:lnTo>
                  <a:pt x="251" y="35"/>
                </a:lnTo>
                <a:lnTo>
                  <a:pt x="254" y="42"/>
                </a:lnTo>
                <a:lnTo>
                  <a:pt x="257" y="50"/>
                </a:lnTo>
                <a:lnTo>
                  <a:pt x="236" y="56"/>
                </a:lnTo>
                <a:lnTo>
                  <a:pt x="234" y="51"/>
                </a:lnTo>
                <a:lnTo>
                  <a:pt x="232" y="46"/>
                </a:lnTo>
                <a:lnTo>
                  <a:pt x="229" y="41"/>
                </a:lnTo>
                <a:lnTo>
                  <a:pt x="226" y="37"/>
                </a:lnTo>
                <a:lnTo>
                  <a:pt x="241" y="23"/>
                </a:lnTo>
                <a:close/>
                <a:moveTo>
                  <a:pt x="257" y="50"/>
                </a:moveTo>
                <a:lnTo>
                  <a:pt x="259" y="58"/>
                </a:lnTo>
                <a:lnTo>
                  <a:pt x="260" y="65"/>
                </a:lnTo>
                <a:lnTo>
                  <a:pt x="261" y="75"/>
                </a:lnTo>
                <a:lnTo>
                  <a:pt x="262" y="84"/>
                </a:lnTo>
                <a:lnTo>
                  <a:pt x="240" y="84"/>
                </a:lnTo>
                <a:lnTo>
                  <a:pt x="240" y="77"/>
                </a:lnTo>
                <a:lnTo>
                  <a:pt x="239" y="69"/>
                </a:lnTo>
                <a:lnTo>
                  <a:pt x="238" y="62"/>
                </a:lnTo>
                <a:lnTo>
                  <a:pt x="236" y="56"/>
                </a:lnTo>
                <a:lnTo>
                  <a:pt x="257" y="50"/>
                </a:lnTo>
                <a:close/>
                <a:moveTo>
                  <a:pt x="262" y="84"/>
                </a:moveTo>
                <a:lnTo>
                  <a:pt x="262" y="94"/>
                </a:lnTo>
                <a:lnTo>
                  <a:pt x="251" y="94"/>
                </a:lnTo>
                <a:lnTo>
                  <a:pt x="251" y="84"/>
                </a:lnTo>
                <a:lnTo>
                  <a:pt x="262" y="84"/>
                </a:lnTo>
                <a:close/>
                <a:moveTo>
                  <a:pt x="251" y="94"/>
                </a:moveTo>
                <a:lnTo>
                  <a:pt x="140" y="94"/>
                </a:lnTo>
                <a:lnTo>
                  <a:pt x="140" y="74"/>
                </a:lnTo>
                <a:lnTo>
                  <a:pt x="251" y="74"/>
                </a:lnTo>
                <a:lnTo>
                  <a:pt x="251" y="94"/>
                </a:lnTo>
                <a:close/>
                <a:moveTo>
                  <a:pt x="129" y="84"/>
                </a:moveTo>
                <a:lnTo>
                  <a:pt x="129" y="74"/>
                </a:lnTo>
                <a:lnTo>
                  <a:pt x="140" y="74"/>
                </a:lnTo>
                <a:lnTo>
                  <a:pt x="140" y="84"/>
                </a:lnTo>
                <a:lnTo>
                  <a:pt x="129" y="84"/>
                </a:lnTo>
                <a:close/>
                <a:moveTo>
                  <a:pt x="140" y="60"/>
                </a:moveTo>
                <a:lnTo>
                  <a:pt x="214" y="60"/>
                </a:lnTo>
                <a:lnTo>
                  <a:pt x="214" y="82"/>
                </a:lnTo>
                <a:lnTo>
                  <a:pt x="140" y="82"/>
                </a:lnTo>
                <a:lnTo>
                  <a:pt x="140" y="60"/>
                </a:lnTo>
                <a:close/>
                <a:moveTo>
                  <a:pt x="225" y="70"/>
                </a:moveTo>
                <a:lnTo>
                  <a:pt x="225" y="82"/>
                </a:lnTo>
                <a:lnTo>
                  <a:pt x="214" y="82"/>
                </a:lnTo>
                <a:lnTo>
                  <a:pt x="214" y="72"/>
                </a:lnTo>
                <a:lnTo>
                  <a:pt x="225" y="70"/>
                </a:lnTo>
                <a:close/>
                <a:moveTo>
                  <a:pt x="203" y="72"/>
                </a:moveTo>
                <a:lnTo>
                  <a:pt x="203" y="62"/>
                </a:lnTo>
                <a:lnTo>
                  <a:pt x="201" y="54"/>
                </a:lnTo>
                <a:lnTo>
                  <a:pt x="199" y="48"/>
                </a:lnTo>
                <a:lnTo>
                  <a:pt x="196" y="42"/>
                </a:lnTo>
                <a:lnTo>
                  <a:pt x="212" y="30"/>
                </a:lnTo>
                <a:lnTo>
                  <a:pt x="217" y="37"/>
                </a:lnTo>
                <a:lnTo>
                  <a:pt x="221" y="47"/>
                </a:lnTo>
                <a:lnTo>
                  <a:pt x="224" y="58"/>
                </a:lnTo>
                <a:lnTo>
                  <a:pt x="225" y="70"/>
                </a:lnTo>
                <a:lnTo>
                  <a:pt x="203" y="72"/>
                </a:lnTo>
                <a:close/>
                <a:moveTo>
                  <a:pt x="196" y="42"/>
                </a:moveTo>
                <a:lnTo>
                  <a:pt x="192" y="39"/>
                </a:lnTo>
                <a:lnTo>
                  <a:pt x="188" y="37"/>
                </a:lnTo>
                <a:lnTo>
                  <a:pt x="183" y="35"/>
                </a:lnTo>
                <a:lnTo>
                  <a:pt x="178" y="35"/>
                </a:lnTo>
                <a:lnTo>
                  <a:pt x="178" y="13"/>
                </a:lnTo>
                <a:lnTo>
                  <a:pt x="183" y="13"/>
                </a:lnTo>
                <a:lnTo>
                  <a:pt x="188" y="14"/>
                </a:lnTo>
                <a:lnTo>
                  <a:pt x="193" y="16"/>
                </a:lnTo>
                <a:lnTo>
                  <a:pt x="198" y="18"/>
                </a:lnTo>
                <a:lnTo>
                  <a:pt x="202" y="20"/>
                </a:lnTo>
                <a:lnTo>
                  <a:pt x="206" y="23"/>
                </a:lnTo>
                <a:lnTo>
                  <a:pt x="209" y="26"/>
                </a:lnTo>
                <a:lnTo>
                  <a:pt x="212" y="30"/>
                </a:lnTo>
                <a:lnTo>
                  <a:pt x="196" y="42"/>
                </a:lnTo>
                <a:close/>
                <a:moveTo>
                  <a:pt x="178" y="35"/>
                </a:moveTo>
                <a:lnTo>
                  <a:pt x="173" y="35"/>
                </a:lnTo>
                <a:lnTo>
                  <a:pt x="168" y="37"/>
                </a:lnTo>
                <a:lnTo>
                  <a:pt x="163" y="39"/>
                </a:lnTo>
                <a:lnTo>
                  <a:pt x="159" y="42"/>
                </a:lnTo>
                <a:lnTo>
                  <a:pt x="144" y="29"/>
                </a:lnTo>
                <a:lnTo>
                  <a:pt x="147" y="25"/>
                </a:lnTo>
                <a:lnTo>
                  <a:pt x="151" y="22"/>
                </a:lnTo>
                <a:lnTo>
                  <a:pt x="155" y="20"/>
                </a:lnTo>
                <a:lnTo>
                  <a:pt x="159" y="18"/>
                </a:lnTo>
                <a:lnTo>
                  <a:pt x="168" y="14"/>
                </a:lnTo>
                <a:lnTo>
                  <a:pt x="178" y="13"/>
                </a:lnTo>
                <a:lnTo>
                  <a:pt x="178" y="35"/>
                </a:lnTo>
                <a:close/>
                <a:moveTo>
                  <a:pt x="159" y="42"/>
                </a:moveTo>
                <a:lnTo>
                  <a:pt x="159" y="44"/>
                </a:lnTo>
                <a:lnTo>
                  <a:pt x="159" y="42"/>
                </a:lnTo>
                <a:lnTo>
                  <a:pt x="152" y="36"/>
                </a:lnTo>
                <a:lnTo>
                  <a:pt x="159" y="42"/>
                </a:lnTo>
                <a:close/>
                <a:moveTo>
                  <a:pt x="159" y="42"/>
                </a:moveTo>
                <a:lnTo>
                  <a:pt x="156" y="48"/>
                </a:lnTo>
                <a:lnTo>
                  <a:pt x="153" y="54"/>
                </a:lnTo>
                <a:lnTo>
                  <a:pt x="133" y="48"/>
                </a:lnTo>
                <a:lnTo>
                  <a:pt x="135" y="42"/>
                </a:lnTo>
                <a:lnTo>
                  <a:pt x="137" y="37"/>
                </a:lnTo>
                <a:lnTo>
                  <a:pt x="141" y="33"/>
                </a:lnTo>
                <a:lnTo>
                  <a:pt x="144" y="29"/>
                </a:lnTo>
                <a:lnTo>
                  <a:pt x="159" y="42"/>
                </a:lnTo>
                <a:close/>
                <a:moveTo>
                  <a:pt x="153" y="54"/>
                </a:moveTo>
                <a:lnTo>
                  <a:pt x="151" y="62"/>
                </a:lnTo>
                <a:lnTo>
                  <a:pt x="150" y="72"/>
                </a:lnTo>
                <a:lnTo>
                  <a:pt x="129" y="70"/>
                </a:lnTo>
                <a:lnTo>
                  <a:pt x="130" y="59"/>
                </a:lnTo>
                <a:lnTo>
                  <a:pt x="133" y="48"/>
                </a:lnTo>
                <a:lnTo>
                  <a:pt x="153" y="54"/>
                </a:lnTo>
                <a:close/>
                <a:moveTo>
                  <a:pt x="140" y="82"/>
                </a:moveTo>
                <a:lnTo>
                  <a:pt x="129" y="82"/>
                </a:lnTo>
                <a:lnTo>
                  <a:pt x="129" y="70"/>
                </a:lnTo>
                <a:lnTo>
                  <a:pt x="140" y="72"/>
                </a:lnTo>
                <a:lnTo>
                  <a:pt x="140" y="82"/>
                </a:lnTo>
                <a:close/>
                <a:moveTo>
                  <a:pt x="106" y="163"/>
                </a:moveTo>
                <a:lnTo>
                  <a:pt x="102" y="151"/>
                </a:lnTo>
                <a:lnTo>
                  <a:pt x="99" y="139"/>
                </a:lnTo>
                <a:lnTo>
                  <a:pt x="120" y="135"/>
                </a:lnTo>
                <a:lnTo>
                  <a:pt x="122" y="145"/>
                </a:lnTo>
                <a:lnTo>
                  <a:pt x="125" y="153"/>
                </a:lnTo>
                <a:lnTo>
                  <a:pt x="106" y="163"/>
                </a:lnTo>
                <a:close/>
                <a:moveTo>
                  <a:pt x="99" y="139"/>
                </a:moveTo>
                <a:lnTo>
                  <a:pt x="97" y="124"/>
                </a:lnTo>
                <a:lnTo>
                  <a:pt x="96" y="108"/>
                </a:lnTo>
                <a:lnTo>
                  <a:pt x="118" y="108"/>
                </a:lnTo>
                <a:lnTo>
                  <a:pt x="118" y="122"/>
                </a:lnTo>
                <a:lnTo>
                  <a:pt x="120" y="135"/>
                </a:lnTo>
                <a:lnTo>
                  <a:pt x="99" y="139"/>
                </a:lnTo>
                <a:close/>
                <a:moveTo>
                  <a:pt x="96" y="108"/>
                </a:moveTo>
                <a:lnTo>
                  <a:pt x="96" y="90"/>
                </a:lnTo>
                <a:lnTo>
                  <a:pt x="118" y="90"/>
                </a:lnTo>
                <a:lnTo>
                  <a:pt x="118" y="108"/>
                </a:lnTo>
                <a:lnTo>
                  <a:pt x="96" y="108"/>
                </a:lnTo>
                <a:close/>
                <a:moveTo>
                  <a:pt x="103" y="81"/>
                </a:moveTo>
                <a:lnTo>
                  <a:pt x="118" y="76"/>
                </a:lnTo>
                <a:lnTo>
                  <a:pt x="118" y="90"/>
                </a:lnTo>
                <a:lnTo>
                  <a:pt x="106" y="90"/>
                </a:lnTo>
                <a:lnTo>
                  <a:pt x="103" y="81"/>
                </a:lnTo>
                <a:close/>
                <a:moveTo>
                  <a:pt x="110" y="101"/>
                </a:moveTo>
                <a:lnTo>
                  <a:pt x="97" y="106"/>
                </a:lnTo>
                <a:lnTo>
                  <a:pt x="86" y="111"/>
                </a:lnTo>
                <a:lnTo>
                  <a:pt x="76" y="91"/>
                </a:lnTo>
                <a:lnTo>
                  <a:pt x="89" y="86"/>
                </a:lnTo>
                <a:lnTo>
                  <a:pt x="103" y="81"/>
                </a:lnTo>
                <a:lnTo>
                  <a:pt x="110" y="101"/>
                </a:lnTo>
                <a:close/>
                <a:moveTo>
                  <a:pt x="86" y="111"/>
                </a:moveTo>
                <a:lnTo>
                  <a:pt x="77" y="115"/>
                </a:lnTo>
                <a:lnTo>
                  <a:pt x="70" y="119"/>
                </a:lnTo>
                <a:lnTo>
                  <a:pt x="59" y="102"/>
                </a:lnTo>
                <a:lnTo>
                  <a:pt x="67" y="96"/>
                </a:lnTo>
                <a:lnTo>
                  <a:pt x="76" y="91"/>
                </a:lnTo>
                <a:lnTo>
                  <a:pt x="86" y="111"/>
                </a:lnTo>
                <a:close/>
                <a:moveTo>
                  <a:pt x="59" y="102"/>
                </a:moveTo>
                <a:lnTo>
                  <a:pt x="58" y="103"/>
                </a:lnTo>
                <a:lnTo>
                  <a:pt x="59" y="102"/>
                </a:lnTo>
                <a:lnTo>
                  <a:pt x="65" y="110"/>
                </a:lnTo>
                <a:lnTo>
                  <a:pt x="59" y="102"/>
                </a:lnTo>
                <a:close/>
                <a:moveTo>
                  <a:pt x="71" y="119"/>
                </a:moveTo>
                <a:lnTo>
                  <a:pt x="64" y="124"/>
                </a:lnTo>
                <a:lnTo>
                  <a:pt x="59" y="132"/>
                </a:lnTo>
                <a:lnTo>
                  <a:pt x="40" y="120"/>
                </a:lnTo>
                <a:lnTo>
                  <a:pt x="44" y="115"/>
                </a:lnTo>
                <a:lnTo>
                  <a:pt x="48" y="110"/>
                </a:lnTo>
                <a:lnTo>
                  <a:pt x="52" y="106"/>
                </a:lnTo>
                <a:lnTo>
                  <a:pt x="59" y="102"/>
                </a:lnTo>
                <a:lnTo>
                  <a:pt x="71" y="119"/>
                </a:lnTo>
                <a:close/>
                <a:moveTo>
                  <a:pt x="40" y="120"/>
                </a:moveTo>
                <a:lnTo>
                  <a:pt x="54" y="96"/>
                </a:lnTo>
                <a:lnTo>
                  <a:pt x="40" y="120"/>
                </a:lnTo>
                <a:lnTo>
                  <a:pt x="49" y="125"/>
                </a:lnTo>
                <a:lnTo>
                  <a:pt x="40" y="120"/>
                </a:lnTo>
                <a:close/>
                <a:moveTo>
                  <a:pt x="59" y="132"/>
                </a:moveTo>
                <a:lnTo>
                  <a:pt x="55" y="137"/>
                </a:lnTo>
                <a:lnTo>
                  <a:pt x="54" y="144"/>
                </a:lnTo>
                <a:lnTo>
                  <a:pt x="34" y="144"/>
                </a:lnTo>
                <a:lnTo>
                  <a:pt x="34" y="138"/>
                </a:lnTo>
                <a:lnTo>
                  <a:pt x="35" y="132"/>
                </a:lnTo>
                <a:lnTo>
                  <a:pt x="37" y="125"/>
                </a:lnTo>
                <a:lnTo>
                  <a:pt x="40" y="120"/>
                </a:lnTo>
                <a:lnTo>
                  <a:pt x="59" y="132"/>
                </a:lnTo>
                <a:close/>
                <a:moveTo>
                  <a:pt x="54" y="144"/>
                </a:moveTo>
                <a:lnTo>
                  <a:pt x="55" y="149"/>
                </a:lnTo>
                <a:lnTo>
                  <a:pt x="57" y="153"/>
                </a:lnTo>
                <a:lnTo>
                  <a:pt x="37" y="161"/>
                </a:lnTo>
                <a:lnTo>
                  <a:pt x="35" y="152"/>
                </a:lnTo>
                <a:lnTo>
                  <a:pt x="34" y="144"/>
                </a:lnTo>
                <a:lnTo>
                  <a:pt x="54" y="144"/>
                </a:lnTo>
                <a:close/>
                <a:moveTo>
                  <a:pt x="57" y="153"/>
                </a:moveTo>
                <a:lnTo>
                  <a:pt x="59" y="158"/>
                </a:lnTo>
                <a:lnTo>
                  <a:pt x="61" y="162"/>
                </a:lnTo>
                <a:lnTo>
                  <a:pt x="45" y="175"/>
                </a:lnTo>
                <a:lnTo>
                  <a:pt x="40" y="168"/>
                </a:lnTo>
                <a:lnTo>
                  <a:pt x="37" y="161"/>
                </a:lnTo>
                <a:lnTo>
                  <a:pt x="57" y="153"/>
                </a:lnTo>
                <a:close/>
                <a:moveTo>
                  <a:pt x="61" y="162"/>
                </a:moveTo>
                <a:lnTo>
                  <a:pt x="64" y="164"/>
                </a:lnTo>
                <a:lnTo>
                  <a:pt x="68" y="167"/>
                </a:lnTo>
                <a:lnTo>
                  <a:pt x="71" y="168"/>
                </a:lnTo>
                <a:lnTo>
                  <a:pt x="75" y="168"/>
                </a:lnTo>
                <a:lnTo>
                  <a:pt x="75" y="190"/>
                </a:lnTo>
                <a:lnTo>
                  <a:pt x="67" y="189"/>
                </a:lnTo>
                <a:lnTo>
                  <a:pt x="59" y="186"/>
                </a:lnTo>
                <a:lnTo>
                  <a:pt x="51" y="182"/>
                </a:lnTo>
                <a:lnTo>
                  <a:pt x="45" y="175"/>
                </a:lnTo>
                <a:lnTo>
                  <a:pt x="61" y="162"/>
                </a:lnTo>
                <a:close/>
                <a:moveTo>
                  <a:pt x="75" y="168"/>
                </a:moveTo>
                <a:lnTo>
                  <a:pt x="80" y="167"/>
                </a:lnTo>
                <a:lnTo>
                  <a:pt x="88" y="165"/>
                </a:lnTo>
                <a:lnTo>
                  <a:pt x="97" y="184"/>
                </a:lnTo>
                <a:lnTo>
                  <a:pt x="91" y="187"/>
                </a:lnTo>
                <a:lnTo>
                  <a:pt x="86" y="188"/>
                </a:lnTo>
                <a:lnTo>
                  <a:pt x="80" y="189"/>
                </a:lnTo>
                <a:lnTo>
                  <a:pt x="75" y="190"/>
                </a:lnTo>
                <a:lnTo>
                  <a:pt x="75" y="168"/>
                </a:lnTo>
                <a:close/>
                <a:moveTo>
                  <a:pt x="88" y="165"/>
                </a:moveTo>
                <a:lnTo>
                  <a:pt x="98" y="159"/>
                </a:lnTo>
                <a:lnTo>
                  <a:pt x="109" y="150"/>
                </a:lnTo>
                <a:lnTo>
                  <a:pt x="123" y="167"/>
                </a:lnTo>
                <a:lnTo>
                  <a:pt x="109" y="176"/>
                </a:lnTo>
                <a:lnTo>
                  <a:pt x="97" y="184"/>
                </a:lnTo>
                <a:lnTo>
                  <a:pt x="88" y="165"/>
                </a:lnTo>
                <a:close/>
                <a:moveTo>
                  <a:pt x="125" y="153"/>
                </a:moveTo>
                <a:lnTo>
                  <a:pt x="129" y="161"/>
                </a:lnTo>
                <a:lnTo>
                  <a:pt x="123" y="167"/>
                </a:lnTo>
                <a:lnTo>
                  <a:pt x="116" y="159"/>
                </a:lnTo>
                <a:lnTo>
                  <a:pt x="125" y="15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44" name="Freeform 154"/>
          <p:cNvSpPr>
            <a:spLocks/>
          </p:cNvSpPr>
          <p:nvPr/>
        </p:nvSpPr>
        <p:spPr bwMode="auto">
          <a:xfrm>
            <a:off x="7262813" y="3943350"/>
            <a:ext cx="103187" cy="96837"/>
          </a:xfrm>
          <a:custGeom>
            <a:avLst/>
            <a:gdLst>
              <a:gd name="T0" fmla="*/ 0 w 193"/>
              <a:gd name="T1" fmla="*/ 177 h 185"/>
              <a:gd name="T2" fmla="*/ 6 w 193"/>
              <a:gd name="T3" fmla="*/ 176 h 185"/>
              <a:gd name="T4" fmla="*/ 9 w 193"/>
              <a:gd name="T5" fmla="*/ 175 h 185"/>
              <a:gd name="T6" fmla="*/ 13 w 193"/>
              <a:gd name="T7" fmla="*/ 174 h 185"/>
              <a:gd name="T8" fmla="*/ 15 w 193"/>
              <a:gd name="T9" fmla="*/ 173 h 185"/>
              <a:gd name="T10" fmla="*/ 18 w 193"/>
              <a:gd name="T11" fmla="*/ 169 h 185"/>
              <a:gd name="T12" fmla="*/ 21 w 193"/>
              <a:gd name="T13" fmla="*/ 165 h 185"/>
              <a:gd name="T14" fmla="*/ 24 w 193"/>
              <a:gd name="T15" fmla="*/ 160 h 185"/>
              <a:gd name="T16" fmla="*/ 27 w 193"/>
              <a:gd name="T17" fmla="*/ 154 h 185"/>
              <a:gd name="T18" fmla="*/ 91 w 193"/>
              <a:gd name="T19" fmla="*/ 0 h 185"/>
              <a:gd name="T20" fmla="*/ 99 w 193"/>
              <a:gd name="T21" fmla="*/ 0 h 185"/>
              <a:gd name="T22" fmla="*/ 162 w 193"/>
              <a:gd name="T23" fmla="*/ 152 h 185"/>
              <a:gd name="T24" fmla="*/ 166 w 193"/>
              <a:gd name="T25" fmla="*/ 159 h 185"/>
              <a:gd name="T26" fmla="*/ 171 w 193"/>
              <a:gd name="T27" fmla="*/ 165 h 185"/>
              <a:gd name="T28" fmla="*/ 175 w 193"/>
              <a:gd name="T29" fmla="*/ 170 h 185"/>
              <a:gd name="T30" fmla="*/ 180 w 193"/>
              <a:gd name="T31" fmla="*/ 174 h 185"/>
              <a:gd name="T32" fmla="*/ 185 w 193"/>
              <a:gd name="T33" fmla="*/ 175 h 185"/>
              <a:gd name="T34" fmla="*/ 193 w 193"/>
              <a:gd name="T35" fmla="*/ 177 h 185"/>
              <a:gd name="T36" fmla="*/ 193 w 193"/>
              <a:gd name="T37" fmla="*/ 185 h 185"/>
              <a:gd name="T38" fmla="*/ 109 w 193"/>
              <a:gd name="T39" fmla="*/ 185 h 185"/>
              <a:gd name="T40" fmla="*/ 109 w 193"/>
              <a:gd name="T41" fmla="*/ 177 h 185"/>
              <a:gd name="T42" fmla="*/ 115 w 193"/>
              <a:gd name="T43" fmla="*/ 177 h 185"/>
              <a:gd name="T44" fmla="*/ 119 w 193"/>
              <a:gd name="T45" fmla="*/ 176 h 185"/>
              <a:gd name="T46" fmla="*/ 122 w 193"/>
              <a:gd name="T47" fmla="*/ 176 h 185"/>
              <a:gd name="T48" fmla="*/ 124 w 193"/>
              <a:gd name="T49" fmla="*/ 175 h 185"/>
              <a:gd name="T50" fmla="*/ 127 w 193"/>
              <a:gd name="T51" fmla="*/ 173 h 185"/>
              <a:gd name="T52" fmla="*/ 128 w 193"/>
              <a:gd name="T53" fmla="*/ 171 h 185"/>
              <a:gd name="T54" fmla="*/ 129 w 193"/>
              <a:gd name="T55" fmla="*/ 169 h 185"/>
              <a:gd name="T56" fmla="*/ 130 w 193"/>
              <a:gd name="T57" fmla="*/ 166 h 185"/>
              <a:gd name="T58" fmla="*/ 130 w 193"/>
              <a:gd name="T59" fmla="*/ 163 h 185"/>
              <a:gd name="T60" fmla="*/ 129 w 193"/>
              <a:gd name="T61" fmla="*/ 156 h 185"/>
              <a:gd name="T62" fmla="*/ 127 w 193"/>
              <a:gd name="T63" fmla="*/ 147 h 185"/>
              <a:gd name="T64" fmla="*/ 86 w 193"/>
              <a:gd name="T65" fmla="*/ 49 h 185"/>
              <a:gd name="T66" fmla="*/ 43 w 193"/>
              <a:gd name="T67" fmla="*/ 152 h 185"/>
              <a:gd name="T68" fmla="*/ 41 w 193"/>
              <a:gd name="T69" fmla="*/ 159 h 185"/>
              <a:gd name="T70" fmla="*/ 39 w 193"/>
              <a:gd name="T71" fmla="*/ 165 h 185"/>
              <a:gd name="T72" fmla="*/ 39 w 193"/>
              <a:gd name="T73" fmla="*/ 169 h 185"/>
              <a:gd name="T74" fmla="*/ 40 w 193"/>
              <a:gd name="T75" fmla="*/ 172 h 185"/>
              <a:gd name="T76" fmla="*/ 43 w 193"/>
              <a:gd name="T77" fmla="*/ 174 h 185"/>
              <a:gd name="T78" fmla="*/ 46 w 193"/>
              <a:gd name="T79" fmla="*/ 175 h 185"/>
              <a:gd name="T80" fmla="*/ 52 w 193"/>
              <a:gd name="T81" fmla="*/ 176 h 185"/>
              <a:gd name="T82" fmla="*/ 59 w 193"/>
              <a:gd name="T83" fmla="*/ 177 h 185"/>
              <a:gd name="T84" fmla="*/ 59 w 193"/>
              <a:gd name="T85" fmla="*/ 185 h 185"/>
              <a:gd name="T86" fmla="*/ 0 w 193"/>
              <a:gd name="T87" fmla="*/ 185 h 185"/>
              <a:gd name="T88" fmla="*/ 0 w 193"/>
              <a:gd name="T89" fmla="*/ 177 h 18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3"/>
              <a:gd name="T136" fmla="*/ 0 h 185"/>
              <a:gd name="T137" fmla="*/ 193 w 193"/>
              <a:gd name="T138" fmla="*/ 185 h 18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3" h="185">
                <a:moveTo>
                  <a:pt x="0" y="177"/>
                </a:moveTo>
                <a:lnTo>
                  <a:pt x="6" y="176"/>
                </a:lnTo>
                <a:lnTo>
                  <a:pt x="9" y="175"/>
                </a:lnTo>
                <a:lnTo>
                  <a:pt x="13" y="174"/>
                </a:lnTo>
                <a:lnTo>
                  <a:pt x="15" y="173"/>
                </a:lnTo>
                <a:lnTo>
                  <a:pt x="18" y="169"/>
                </a:lnTo>
                <a:lnTo>
                  <a:pt x="21" y="165"/>
                </a:lnTo>
                <a:lnTo>
                  <a:pt x="24" y="160"/>
                </a:lnTo>
                <a:lnTo>
                  <a:pt x="27" y="154"/>
                </a:lnTo>
                <a:lnTo>
                  <a:pt x="91" y="0"/>
                </a:lnTo>
                <a:lnTo>
                  <a:pt x="99" y="0"/>
                </a:lnTo>
                <a:lnTo>
                  <a:pt x="162" y="152"/>
                </a:lnTo>
                <a:lnTo>
                  <a:pt x="166" y="159"/>
                </a:lnTo>
                <a:lnTo>
                  <a:pt x="171" y="165"/>
                </a:lnTo>
                <a:lnTo>
                  <a:pt x="175" y="170"/>
                </a:lnTo>
                <a:lnTo>
                  <a:pt x="180" y="174"/>
                </a:lnTo>
                <a:lnTo>
                  <a:pt x="185" y="175"/>
                </a:lnTo>
                <a:lnTo>
                  <a:pt x="193" y="177"/>
                </a:lnTo>
                <a:lnTo>
                  <a:pt x="193" y="185"/>
                </a:lnTo>
                <a:lnTo>
                  <a:pt x="109" y="185"/>
                </a:lnTo>
                <a:lnTo>
                  <a:pt x="109" y="177"/>
                </a:lnTo>
                <a:lnTo>
                  <a:pt x="115" y="177"/>
                </a:lnTo>
                <a:lnTo>
                  <a:pt x="119" y="176"/>
                </a:lnTo>
                <a:lnTo>
                  <a:pt x="122" y="176"/>
                </a:lnTo>
                <a:lnTo>
                  <a:pt x="124" y="175"/>
                </a:lnTo>
                <a:lnTo>
                  <a:pt x="127" y="173"/>
                </a:lnTo>
                <a:lnTo>
                  <a:pt x="128" y="171"/>
                </a:lnTo>
                <a:lnTo>
                  <a:pt x="129" y="169"/>
                </a:lnTo>
                <a:lnTo>
                  <a:pt x="130" y="166"/>
                </a:lnTo>
                <a:lnTo>
                  <a:pt x="130" y="163"/>
                </a:lnTo>
                <a:lnTo>
                  <a:pt x="129" y="156"/>
                </a:lnTo>
                <a:lnTo>
                  <a:pt x="127" y="147"/>
                </a:lnTo>
                <a:lnTo>
                  <a:pt x="86" y="49"/>
                </a:lnTo>
                <a:lnTo>
                  <a:pt x="43" y="152"/>
                </a:lnTo>
                <a:lnTo>
                  <a:pt x="41" y="159"/>
                </a:lnTo>
                <a:lnTo>
                  <a:pt x="39" y="165"/>
                </a:lnTo>
                <a:lnTo>
                  <a:pt x="39" y="169"/>
                </a:lnTo>
                <a:lnTo>
                  <a:pt x="40" y="172"/>
                </a:lnTo>
                <a:lnTo>
                  <a:pt x="43" y="174"/>
                </a:lnTo>
                <a:lnTo>
                  <a:pt x="46" y="175"/>
                </a:lnTo>
                <a:lnTo>
                  <a:pt x="52" y="176"/>
                </a:lnTo>
                <a:lnTo>
                  <a:pt x="59" y="177"/>
                </a:lnTo>
                <a:lnTo>
                  <a:pt x="59" y="185"/>
                </a:lnTo>
                <a:lnTo>
                  <a:pt x="0" y="185"/>
                </a:lnTo>
                <a:lnTo>
                  <a:pt x="0" y="17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45" name="Freeform 155"/>
          <p:cNvSpPr>
            <a:spLocks noEditPoints="1"/>
          </p:cNvSpPr>
          <p:nvPr/>
        </p:nvSpPr>
        <p:spPr bwMode="auto">
          <a:xfrm>
            <a:off x="7258050" y="3937000"/>
            <a:ext cx="114300" cy="109537"/>
          </a:xfrm>
          <a:custGeom>
            <a:avLst/>
            <a:gdLst>
              <a:gd name="T0" fmla="*/ 17 w 215"/>
              <a:gd name="T1" fmla="*/ 197 h 205"/>
              <a:gd name="T2" fmla="*/ 22 w 215"/>
              <a:gd name="T3" fmla="*/ 196 h 205"/>
              <a:gd name="T4" fmla="*/ 20 w 215"/>
              <a:gd name="T5" fmla="*/ 174 h 205"/>
              <a:gd name="T6" fmla="*/ 32 w 215"/>
              <a:gd name="T7" fmla="*/ 191 h 205"/>
              <a:gd name="T8" fmla="*/ 18 w 215"/>
              <a:gd name="T9" fmla="*/ 176 h 205"/>
              <a:gd name="T10" fmla="*/ 32 w 215"/>
              <a:gd name="T11" fmla="*/ 191 h 205"/>
              <a:gd name="T12" fmla="*/ 31 w 215"/>
              <a:gd name="T13" fmla="*/ 175 h 205"/>
              <a:gd name="T14" fmla="*/ 47 w 215"/>
              <a:gd name="T15" fmla="*/ 168 h 205"/>
              <a:gd name="T16" fmla="*/ 90 w 215"/>
              <a:gd name="T17" fmla="*/ 6 h 205"/>
              <a:gd name="T18" fmla="*/ 93 w 215"/>
              <a:gd name="T19" fmla="*/ 0 h 205"/>
              <a:gd name="T20" fmla="*/ 109 w 215"/>
              <a:gd name="T21" fmla="*/ 0 h 205"/>
              <a:gd name="T22" fmla="*/ 115 w 215"/>
              <a:gd name="T23" fmla="*/ 0 h 205"/>
              <a:gd name="T24" fmla="*/ 183 w 215"/>
              <a:gd name="T25" fmla="*/ 157 h 205"/>
              <a:gd name="T26" fmla="*/ 183 w 215"/>
              <a:gd name="T27" fmla="*/ 158 h 205"/>
              <a:gd name="T28" fmla="*/ 186 w 215"/>
              <a:gd name="T29" fmla="*/ 164 h 205"/>
              <a:gd name="T30" fmla="*/ 183 w 215"/>
              <a:gd name="T31" fmla="*/ 157 h 205"/>
              <a:gd name="T32" fmla="*/ 177 w 215"/>
              <a:gd name="T33" fmla="*/ 187 h 205"/>
              <a:gd name="T34" fmla="*/ 185 w 215"/>
              <a:gd name="T35" fmla="*/ 193 h 205"/>
              <a:gd name="T36" fmla="*/ 197 w 215"/>
              <a:gd name="T37" fmla="*/ 175 h 205"/>
              <a:gd name="T38" fmla="*/ 197 w 215"/>
              <a:gd name="T39" fmla="*/ 175 h 205"/>
              <a:gd name="T40" fmla="*/ 193 w 215"/>
              <a:gd name="T41" fmla="*/ 196 h 205"/>
              <a:gd name="T42" fmla="*/ 203 w 215"/>
              <a:gd name="T43" fmla="*/ 187 h 205"/>
              <a:gd name="T44" fmla="*/ 193 w 215"/>
              <a:gd name="T45" fmla="*/ 187 h 205"/>
              <a:gd name="T46" fmla="*/ 203 w 215"/>
              <a:gd name="T47" fmla="*/ 195 h 205"/>
              <a:gd name="T48" fmla="*/ 203 w 215"/>
              <a:gd name="T49" fmla="*/ 183 h 205"/>
              <a:gd name="T50" fmla="*/ 119 w 215"/>
              <a:gd name="T51" fmla="*/ 195 h 205"/>
              <a:gd name="T52" fmla="*/ 130 w 215"/>
              <a:gd name="T53" fmla="*/ 195 h 205"/>
              <a:gd name="T54" fmla="*/ 119 w 215"/>
              <a:gd name="T55" fmla="*/ 187 h 205"/>
              <a:gd name="T56" fmla="*/ 119 w 215"/>
              <a:gd name="T57" fmla="*/ 198 h 205"/>
              <a:gd name="T58" fmla="*/ 130 w 215"/>
              <a:gd name="T59" fmla="*/ 174 h 205"/>
              <a:gd name="T60" fmla="*/ 147 w 215"/>
              <a:gd name="T61" fmla="*/ 187 h 205"/>
              <a:gd name="T62" fmla="*/ 125 w 215"/>
              <a:gd name="T63" fmla="*/ 198 h 205"/>
              <a:gd name="T64" fmla="*/ 146 w 215"/>
              <a:gd name="T65" fmla="*/ 153 h 205"/>
              <a:gd name="T66" fmla="*/ 148 w 215"/>
              <a:gd name="T67" fmla="*/ 157 h 205"/>
              <a:gd name="T68" fmla="*/ 85 w 215"/>
              <a:gd name="T69" fmla="*/ 63 h 205"/>
              <a:gd name="T70" fmla="*/ 94 w 215"/>
              <a:gd name="T71" fmla="*/ 31 h 205"/>
              <a:gd name="T72" fmla="*/ 63 w 215"/>
              <a:gd name="T73" fmla="*/ 166 h 205"/>
              <a:gd name="T74" fmla="*/ 46 w 215"/>
              <a:gd name="T75" fmla="*/ 153 h 205"/>
              <a:gd name="T76" fmla="*/ 61 w 215"/>
              <a:gd name="T77" fmla="*/ 172 h 205"/>
              <a:gd name="T78" fmla="*/ 63 w 215"/>
              <a:gd name="T79" fmla="*/ 166 h 205"/>
              <a:gd name="T80" fmla="*/ 39 w 215"/>
              <a:gd name="T81" fmla="*/ 185 h 205"/>
              <a:gd name="T82" fmla="*/ 59 w 215"/>
              <a:gd name="T83" fmla="*/ 176 h 205"/>
              <a:gd name="T84" fmla="*/ 59 w 215"/>
              <a:gd name="T85" fmla="*/ 176 h 205"/>
              <a:gd name="T86" fmla="*/ 47 w 215"/>
              <a:gd name="T87" fmla="*/ 193 h 205"/>
              <a:gd name="T88" fmla="*/ 64 w 215"/>
              <a:gd name="T89" fmla="*/ 177 h 205"/>
              <a:gd name="T90" fmla="*/ 63 w 215"/>
              <a:gd name="T91" fmla="*/ 176 h 205"/>
              <a:gd name="T92" fmla="*/ 59 w 215"/>
              <a:gd name="T93" fmla="*/ 176 h 205"/>
              <a:gd name="T94" fmla="*/ 69 w 215"/>
              <a:gd name="T95" fmla="*/ 176 h 205"/>
              <a:gd name="T96" fmla="*/ 80 w 215"/>
              <a:gd name="T97" fmla="*/ 187 h 205"/>
              <a:gd name="T98" fmla="*/ 80 w 215"/>
              <a:gd name="T99" fmla="*/ 195 h 205"/>
              <a:gd name="T100" fmla="*/ 69 w 215"/>
              <a:gd name="T101" fmla="*/ 205 h 205"/>
              <a:gd name="T102" fmla="*/ 10 w 215"/>
              <a:gd name="T103" fmla="*/ 205 h 205"/>
              <a:gd name="T104" fmla="*/ 0 w 215"/>
              <a:gd name="T105" fmla="*/ 195 h 205"/>
              <a:gd name="T106" fmla="*/ 0 w 215"/>
              <a:gd name="T107" fmla="*/ 187 h 20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15"/>
              <a:gd name="T163" fmla="*/ 0 h 205"/>
              <a:gd name="T164" fmla="*/ 215 w 215"/>
              <a:gd name="T165" fmla="*/ 205 h 20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15" h="205">
                <a:moveTo>
                  <a:pt x="10" y="176"/>
                </a:moveTo>
                <a:lnTo>
                  <a:pt x="14" y="176"/>
                </a:lnTo>
                <a:lnTo>
                  <a:pt x="17" y="176"/>
                </a:lnTo>
                <a:lnTo>
                  <a:pt x="22" y="196"/>
                </a:lnTo>
                <a:lnTo>
                  <a:pt x="17" y="197"/>
                </a:lnTo>
                <a:lnTo>
                  <a:pt x="11" y="198"/>
                </a:lnTo>
                <a:lnTo>
                  <a:pt x="10" y="176"/>
                </a:lnTo>
                <a:close/>
                <a:moveTo>
                  <a:pt x="22" y="196"/>
                </a:moveTo>
                <a:lnTo>
                  <a:pt x="26" y="195"/>
                </a:lnTo>
                <a:lnTo>
                  <a:pt x="22" y="196"/>
                </a:lnTo>
                <a:lnTo>
                  <a:pt x="19" y="185"/>
                </a:lnTo>
                <a:lnTo>
                  <a:pt x="22" y="196"/>
                </a:lnTo>
                <a:close/>
                <a:moveTo>
                  <a:pt x="17" y="176"/>
                </a:moveTo>
                <a:lnTo>
                  <a:pt x="18" y="175"/>
                </a:lnTo>
                <a:lnTo>
                  <a:pt x="20" y="174"/>
                </a:lnTo>
                <a:lnTo>
                  <a:pt x="31" y="192"/>
                </a:lnTo>
                <a:lnTo>
                  <a:pt x="27" y="195"/>
                </a:lnTo>
                <a:lnTo>
                  <a:pt x="22" y="196"/>
                </a:lnTo>
                <a:lnTo>
                  <a:pt x="17" y="176"/>
                </a:lnTo>
                <a:close/>
                <a:moveTo>
                  <a:pt x="32" y="191"/>
                </a:moveTo>
                <a:lnTo>
                  <a:pt x="32" y="192"/>
                </a:lnTo>
                <a:lnTo>
                  <a:pt x="31" y="192"/>
                </a:lnTo>
                <a:lnTo>
                  <a:pt x="25" y="183"/>
                </a:lnTo>
                <a:lnTo>
                  <a:pt x="32" y="191"/>
                </a:lnTo>
                <a:close/>
                <a:moveTo>
                  <a:pt x="18" y="176"/>
                </a:moveTo>
                <a:lnTo>
                  <a:pt x="20" y="173"/>
                </a:lnTo>
                <a:lnTo>
                  <a:pt x="23" y="170"/>
                </a:lnTo>
                <a:lnTo>
                  <a:pt x="41" y="180"/>
                </a:lnTo>
                <a:lnTo>
                  <a:pt x="36" y="186"/>
                </a:lnTo>
                <a:lnTo>
                  <a:pt x="32" y="191"/>
                </a:lnTo>
                <a:lnTo>
                  <a:pt x="18" y="176"/>
                </a:lnTo>
                <a:close/>
                <a:moveTo>
                  <a:pt x="41" y="180"/>
                </a:moveTo>
                <a:lnTo>
                  <a:pt x="54" y="157"/>
                </a:lnTo>
                <a:lnTo>
                  <a:pt x="41" y="180"/>
                </a:lnTo>
                <a:lnTo>
                  <a:pt x="31" y="175"/>
                </a:lnTo>
                <a:lnTo>
                  <a:pt x="41" y="180"/>
                </a:lnTo>
                <a:close/>
                <a:moveTo>
                  <a:pt x="23" y="170"/>
                </a:moveTo>
                <a:lnTo>
                  <a:pt x="25" y="165"/>
                </a:lnTo>
                <a:lnTo>
                  <a:pt x="27" y="159"/>
                </a:lnTo>
                <a:lnTo>
                  <a:pt x="47" y="168"/>
                </a:lnTo>
                <a:lnTo>
                  <a:pt x="44" y="175"/>
                </a:lnTo>
                <a:lnTo>
                  <a:pt x="41" y="180"/>
                </a:lnTo>
                <a:lnTo>
                  <a:pt x="23" y="170"/>
                </a:lnTo>
                <a:close/>
                <a:moveTo>
                  <a:pt x="27" y="159"/>
                </a:moveTo>
                <a:lnTo>
                  <a:pt x="90" y="6"/>
                </a:lnTo>
                <a:lnTo>
                  <a:pt x="110" y="14"/>
                </a:lnTo>
                <a:lnTo>
                  <a:pt x="47" y="168"/>
                </a:lnTo>
                <a:lnTo>
                  <a:pt x="27" y="159"/>
                </a:lnTo>
                <a:close/>
                <a:moveTo>
                  <a:pt x="90" y="6"/>
                </a:moveTo>
                <a:lnTo>
                  <a:pt x="93" y="0"/>
                </a:lnTo>
                <a:lnTo>
                  <a:pt x="101" y="0"/>
                </a:lnTo>
                <a:lnTo>
                  <a:pt x="101" y="10"/>
                </a:lnTo>
                <a:lnTo>
                  <a:pt x="90" y="6"/>
                </a:lnTo>
                <a:close/>
                <a:moveTo>
                  <a:pt x="101" y="0"/>
                </a:moveTo>
                <a:lnTo>
                  <a:pt x="109" y="0"/>
                </a:lnTo>
                <a:lnTo>
                  <a:pt x="109" y="20"/>
                </a:lnTo>
                <a:lnTo>
                  <a:pt x="101" y="20"/>
                </a:lnTo>
                <a:lnTo>
                  <a:pt x="101" y="0"/>
                </a:lnTo>
                <a:close/>
                <a:moveTo>
                  <a:pt x="109" y="0"/>
                </a:moveTo>
                <a:lnTo>
                  <a:pt x="115" y="0"/>
                </a:lnTo>
                <a:lnTo>
                  <a:pt x="118" y="6"/>
                </a:lnTo>
                <a:lnTo>
                  <a:pt x="109" y="10"/>
                </a:lnTo>
                <a:lnTo>
                  <a:pt x="109" y="0"/>
                </a:lnTo>
                <a:close/>
                <a:moveTo>
                  <a:pt x="118" y="6"/>
                </a:moveTo>
                <a:lnTo>
                  <a:pt x="183" y="157"/>
                </a:lnTo>
                <a:lnTo>
                  <a:pt x="163" y="166"/>
                </a:lnTo>
                <a:lnTo>
                  <a:pt x="99" y="14"/>
                </a:lnTo>
                <a:lnTo>
                  <a:pt x="118" y="6"/>
                </a:lnTo>
                <a:close/>
                <a:moveTo>
                  <a:pt x="183" y="157"/>
                </a:moveTo>
                <a:lnTo>
                  <a:pt x="183" y="158"/>
                </a:lnTo>
                <a:lnTo>
                  <a:pt x="183" y="157"/>
                </a:lnTo>
                <a:lnTo>
                  <a:pt x="172" y="162"/>
                </a:lnTo>
                <a:lnTo>
                  <a:pt x="183" y="157"/>
                </a:lnTo>
                <a:close/>
                <a:moveTo>
                  <a:pt x="183" y="157"/>
                </a:moveTo>
                <a:lnTo>
                  <a:pt x="186" y="164"/>
                </a:lnTo>
                <a:lnTo>
                  <a:pt x="189" y="169"/>
                </a:lnTo>
                <a:lnTo>
                  <a:pt x="172" y="181"/>
                </a:lnTo>
                <a:lnTo>
                  <a:pt x="167" y="174"/>
                </a:lnTo>
                <a:lnTo>
                  <a:pt x="163" y="166"/>
                </a:lnTo>
                <a:lnTo>
                  <a:pt x="183" y="157"/>
                </a:lnTo>
                <a:close/>
                <a:moveTo>
                  <a:pt x="189" y="169"/>
                </a:moveTo>
                <a:lnTo>
                  <a:pt x="192" y="172"/>
                </a:lnTo>
                <a:lnTo>
                  <a:pt x="196" y="175"/>
                </a:lnTo>
                <a:lnTo>
                  <a:pt x="185" y="193"/>
                </a:lnTo>
                <a:lnTo>
                  <a:pt x="177" y="187"/>
                </a:lnTo>
                <a:lnTo>
                  <a:pt x="172" y="181"/>
                </a:lnTo>
                <a:lnTo>
                  <a:pt x="189" y="169"/>
                </a:lnTo>
                <a:close/>
                <a:moveTo>
                  <a:pt x="186" y="194"/>
                </a:moveTo>
                <a:lnTo>
                  <a:pt x="186" y="194"/>
                </a:lnTo>
                <a:lnTo>
                  <a:pt x="185" y="193"/>
                </a:lnTo>
                <a:lnTo>
                  <a:pt x="190" y="184"/>
                </a:lnTo>
                <a:lnTo>
                  <a:pt x="186" y="194"/>
                </a:lnTo>
                <a:close/>
                <a:moveTo>
                  <a:pt x="194" y="174"/>
                </a:moveTo>
                <a:lnTo>
                  <a:pt x="195" y="175"/>
                </a:lnTo>
                <a:lnTo>
                  <a:pt x="197" y="175"/>
                </a:lnTo>
                <a:lnTo>
                  <a:pt x="193" y="196"/>
                </a:lnTo>
                <a:lnTo>
                  <a:pt x="189" y="195"/>
                </a:lnTo>
                <a:lnTo>
                  <a:pt x="186" y="194"/>
                </a:lnTo>
                <a:lnTo>
                  <a:pt x="194" y="174"/>
                </a:lnTo>
                <a:close/>
                <a:moveTo>
                  <a:pt x="197" y="175"/>
                </a:moveTo>
                <a:lnTo>
                  <a:pt x="201" y="176"/>
                </a:lnTo>
                <a:lnTo>
                  <a:pt x="205" y="177"/>
                </a:lnTo>
                <a:lnTo>
                  <a:pt x="202" y="198"/>
                </a:lnTo>
                <a:lnTo>
                  <a:pt x="196" y="197"/>
                </a:lnTo>
                <a:lnTo>
                  <a:pt x="193" y="196"/>
                </a:lnTo>
                <a:lnTo>
                  <a:pt x="197" y="175"/>
                </a:lnTo>
                <a:close/>
                <a:moveTo>
                  <a:pt x="205" y="177"/>
                </a:moveTo>
                <a:lnTo>
                  <a:pt x="215" y="178"/>
                </a:lnTo>
                <a:lnTo>
                  <a:pt x="215" y="187"/>
                </a:lnTo>
                <a:lnTo>
                  <a:pt x="203" y="187"/>
                </a:lnTo>
                <a:lnTo>
                  <a:pt x="205" y="177"/>
                </a:lnTo>
                <a:close/>
                <a:moveTo>
                  <a:pt x="215" y="187"/>
                </a:moveTo>
                <a:lnTo>
                  <a:pt x="215" y="195"/>
                </a:lnTo>
                <a:lnTo>
                  <a:pt x="193" y="195"/>
                </a:lnTo>
                <a:lnTo>
                  <a:pt x="193" y="187"/>
                </a:lnTo>
                <a:lnTo>
                  <a:pt x="215" y="187"/>
                </a:lnTo>
                <a:close/>
                <a:moveTo>
                  <a:pt x="215" y="195"/>
                </a:moveTo>
                <a:lnTo>
                  <a:pt x="215" y="205"/>
                </a:lnTo>
                <a:lnTo>
                  <a:pt x="203" y="205"/>
                </a:lnTo>
                <a:lnTo>
                  <a:pt x="203" y="195"/>
                </a:lnTo>
                <a:lnTo>
                  <a:pt x="215" y="195"/>
                </a:lnTo>
                <a:close/>
                <a:moveTo>
                  <a:pt x="203" y="205"/>
                </a:moveTo>
                <a:lnTo>
                  <a:pt x="119" y="205"/>
                </a:lnTo>
                <a:lnTo>
                  <a:pt x="119" y="183"/>
                </a:lnTo>
                <a:lnTo>
                  <a:pt x="203" y="183"/>
                </a:lnTo>
                <a:lnTo>
                  <a:pt x="203" y="205"/>
                </a:lnTo>
                <a:close/>
                <a:moveTo>
                  <a:pt x="119" y="205"/>
                </a:moveTo>
                <a:lnTo>
                  <a:pt x="109" y="205"/>
                </a:lnTo>
                <a:lnTo>
                  <a:pt x="109" y="195"/>
                </a:lnTo>
                <a:lnTo>
                  <a:pt x="119" y="195"/>
                </a:lnTo>
                <a:lnTo>
                  <a:pt x="119" y="205"/>
                </a:lnTo>
                <a:close/>
                <a:moveTo>
                  <a:pt x="109" y="195"/>
                </a:moveTo>
                <a:lnTo>
                  <a:pt x="109" y="187"/>
                </a:lnTo>
                <a:lnTo>
                  <a:pt x="130" y="187"/>
                </a:lnTo>
                <a:lnTo>
                  <a:pt x="130" y="195"/>
                </a:lnTo>
                <a:lnTo>
                  <a:pt x="109" y="195"/>
                </a:lnTo>
                <a:close/>
                <a:moveTo>
                  <a:pt x="109" y="187"/>
                </a:moveTo>
                <a:lnTo>
                  <a:pt x="109" y="176"/>
                </a:lnTo>
                <a:lnTo>
                  <a:pt x="119" y="176"/>
                </a:lnTo>
                <a:lnTo>
                  <a:pt x="119" y="187"/>
                </a:lnTo>
                <a:lnTo>
                  <a:pt x="109" y="187"/>
                </a:lnTo>
                <a:close/>
                <a:moveTo>
                  <a:pt x="119" y="176"/>
                </a:moveTo>
                <a:lnTo>
                  <a:pt x="125" y="176"/>
                </a:lnTo>
                <a:lnTo>
                  <a:pt x="125" y="198"/>
                </a:lnTo>
                <a:lnTo>
                  <a:pt x="119" y="198"/>
                </a:lnTo>
                <a:lnTo>
                  <a:pt x="119" y="176"/>
                </a:lnTo>
                <a:close/>
                <a:moveTo>
                  <a:pt x="125" y="176"/>
                </a:moveTo>
                <a:lnTo>
                  <a:pt x="127" y="176"/>
                </a:lnTo>
                <a:lnTo>
                  <a:pt x="129" y="175"/>
                </a:lnTo>
                <a:lnTo>
                  <a:pt x="130" y="174"/>
                </a:lnTo>
                <a:lnTo>
                  <a:pt x="130" y="173"/>
                </a:lnTo>
                <a:lnTo>
                  <a:pt x="152" y="173"/>
                </a:lnTo>
                <a:lnTo>
                  <a:pt x="150" y="179"/>
                </a:lnTo>
                <a:lnTo>
                  <a:pt x="149" y="183"/>
                </a:lnTo>
                <a:lnTo>
                  <a:pt x="147" y="187"/>
                </a:lnTo>
                <a:lnTo>
                  <a:pt x="144" y="192"/>
                </a:lnTo>
                <a:lnTo>
                  <a:pt x="141" y="194"/>
                </a:lnTo>
                <a:lnTo>
                  <a:pt x="136" y="196"/>
                </a:lnTo>
                <a:lnTo>
                  <a:pt x="131" y="197"/>
                </a:lnTo>
                <a:lnTo>
                  <a:pt x="125" y="198"/>
                </a:lnTo>
                <a:lnTo>
                  <a:pt x="125" y="176"/>
                </a:lnTo>
                <a:close/>
                <a:moveTo>
                  <a:pt x="130" y="173"/>
                </a:moveTo>
                <a:lnTo>
                  <a:pt x="129" y="168"/>
                </a:lnTo>
                <a:lnTo>
                  <a:pt x="127" y="162"/>
                </a:lnTo>
                <a:lnTo>
                  <a:pt x="146" y="153"/>
                </a:lnTo>
                <a:lnTo>
                  <a:pt x="149" y="164"/>
                </a:lnTo>
                <a:lnTo>
                  <a:pt x="152" y="173"/>
                </a:lnTo>
                <a:lnTo>
                  <a:pt x="130" y="173"/>
                </a:lnTo>
                <a:close/>
                <a:moveTo>
                  <a:pt x="146" y="153"/>
                </a:moveTo>
                <a:lnTo>
                  <a:pt x="148" y="157"/>
                </a:lnTo>
                <a:lnTo>
                  <a:pt x="146" y="153"/>
                </a:lnTo>
                <a:lnTo>
                  <a:pt x="137" y="157"/>
                </a:lnTo>
                <a:lnTo>
                  <a:pt x="146" y="153"/>
                </a:lnTo>
                <a:close/>
                <a:moveTo>
                  <a:pt x="127" y="162"/>
                </a:moveTo>
                <a:lnTo>
                  <a:pt x="85" y="63"/>
                </a:lnTo>
                <a:lnTo>
                  <a:pt x="105" y="55"/>
                </a:lnTo>
                <a:lnTo>
                  <a:pt x="146" y="153"/>
                </a:lnTo>
                <a:lnTo>
                  <a:pt x="127" y="162"/>
                </a:lnTo>
                <a:close/>
                <a:moveTo>
                  <a:pt x="85" y="55"/>
                </a:moveTo>
                <a:lnTo>
                  <a:pt x="94" y="31"/>
                </a:lnTo>
                <a:lnTo>
                  <a:pt x="105" y="55"/>
                </a:lnTo>
                <a:lnTo>
                  <a:pt x="96" y="59"/>
                </a:lnTo>
                <a:lnTo>
                  <a:pt x="85" y="55"/>
                </a:lnTo>
                <a:close/>
                <a:moveTo>
                  <a:pt x="105" y="63"/>
                </a:moveTo>
                <a:lnTo>
                  <a:pt x="63" y="166"/>
                </a:lnTo>
                <a:lnTo>
                  <a:pt x="44" y="157"/>
                </a:lnTo>
                <a:lnTo>
                  <a:pt x="85" y="55"/>
                </a:lnTo>
                <a:lnTo>
                  <a:pt x="105" y="63"/>
                </a:lnTo>
                <a:close/>
                <a:moveTo>
                  <a:pt x="44" y="157"/>
                </a:moveTo>
                <a:lnTo>
                  <a:pt x="46" y="153"/>
                </a:lnTo>
                <a:lnTo>
                  <a:pt x="44" y="157"/>
                </a:lnTo>
                <a:lnTo>
                  <a:pt x="53" y="162"/>
                </a:lnTo>
                <a:lnTo>
                  <a:pt x="44" y="157"/>
                </a:lnTo>
                <a:close/>
                <a:moveTo>
                  <a:pt x="63" y="166"/>
                </a:moveTo>
                <a:lnTo>
                  <a:pt x="61" y="172"/>
                </a:lnTo>
                <a:lnTo>
                  <a:pt x="60" y="176"/>
                </a:lnTo>
                <a:lnTo>
                  <a:pt x="38" y="173"/>
                </a:lnTo>
                <a:lnTo>
                  <a:pt x="41" y="166"/>
                </a:lnTo>
                <a:lnTo>
                  <a:pt x="44" y="157"/>
                </a:lnTo>
                <a:lnTo>
                  <a:pt x="63" y="166"/>
                </a:lnTo>
                <a:close/>
                <a:moveTo>
                  <a:pt x="60" y="176"/>
                </a:moveTo>
                <a:lnTo>
                  <a:pt x="59" y="176"/>
                </a:lnTo>
                <a:lnTo>
                  <a:pt x="42" y="189"/>
                </a:lnTo>
                <a:lnTo>
                  <a:pt x="39" y="185"/>
                </a:lnTo>
                <a:lnTo>
                  <a:pt x="38" y="181"/>
                </a:lnTo>
                <a:lnTo>
                  <a:pt x="38" y="178"/>
                </a:lnTo>
                <a:lnTo>
                  <a:pt x="38" y="173"/>
                </a:lnTo>
                <a:lnTo>
                  <a:pt x="60" y="176"/>
                </a:lnTo>
                <a:close/>
                <a:moveTo>
                  <a:pt x="59" y="176"/>
                </a:moveTo>
                <a:lnTo>
                  <a:pt x="59" y="176"/>
                </a:lnTo>
                <a:lnTo>
                  <a:pt x="50" y="182"/>
                </a:lnTo>
                <a:lnTo>
                  <a:pt x="59" y="176"/>
                </a:lnTo>
                <a:close/>
                <a:moveTo>
                  <a:pt x="59" y="176"/>
                </a:moveTo>
                <a:lnTo>
                  <a:pt x="59" y="176"/>
                </a:lnTo>
                <a:lnTo>
                  <a:pt x="54" y="196"/>
                </a:lnTo>
                <a:lnTo>
                  <a:pt x="50" y="195"/>
                </a:lnTo>
                <a:lnTo>
                  <a:pt x="47" y="193"/>
                </a:lnTo>
                <a:lnTo>
                  <a:pt x="44" y="191"/>
                </a:lnTo>
                <a:lnTo>
                  <a:pt x="42" y="189"/>
                </a:lnTo>
                <a:lnTo>
                  <a:pt x="59" y="176"/>
                </a:lnTo>
                <a:close/>
                <a:moveTo>
                  <a:pt x="59" y="176"/>
                </a:moveTo>
                <a:lnTo>
                  <a:pt x="64" y="177"/>
                </a:lnTo>
                <a:lnTo>
                  <a:pt x="59" y="176"/>
                </a:lnTo>
                <a:lnTo>
                  <a:pt x="56" y="185"/>
                </a:lnTo>
                <a:lnTo>
                  <a:pt x="59" y="176"/>
                </a:lnTo>
                <a:close/>
                <a:moveTo>
                  <a:pt x="59" y="176"/>
                </a:moveTo>
                <a:lnTo>
                  <a:pt x="63" y="176"/>
                </a:lnTo>
                <a:lnTo>
                  <a:pt x="69" y="176"/>
                </a:lnTo>
                <a:lnTo>
                  <a:pt x="69" y="198"/>
                </a:lnTo>
                <a:lnTo>
                  <a:pt x="60" y="197"/>
                </a:lnTo>
                <a:lnTo>
                  <a:pt x="54" y="196"/>
                </a:lnTo>
                <a:lnTo>
                  <a:pt x="59" y="176"/>
                </a:lnTo>
                <a:close/>
                <a:moveTo>
                  <a:pt x="69" y="176"/>
                </a:moveTo>
                <a:lnTo>
                  <a:pt x="80" y="176"/>
                </a:lnTo>
                <a:lnTo>
                  <a:pt x="80" y="187"/>
                </a:lnTo>
                <a:lnTo>
                  <a:pt x="69" y="187"/>
                </a:lnTo>
                <a:lnTo>
                  <a:pt x="69" y="176"/>
                </a:lnTo>
                <a:close/>
                <a:moveTo>
                  <a:pt x="80" y="187"/>
                </a:moveTo>
                <a:lnTo>
                  <a:pt x="80" y="195"/>
                </a:lnTo>
                <a:lnTo>
                  <a:pt x="58" y="195"/>
                </a:lnTo>
                <a:lnTo>
                  <a:pt x="58" y="187"/>
                </a:lnTo>
                <a:lnTo>
                  <a:pt x="80" y="187"/>
                </a:lnTo>
                <a:close/>
                <a:moveTo>
                  <a:pt x="80" y="195"/>
                </a:moveTo>
                <a:lnTo>
                  <a:pt x="80" y="205"/>
                </a:lnTo>
                <a:lnTo>
                  <a:pt x="69" y="205"/>
                </a:lnTo>
                <a:lnTo>
                  <a:pt x="69" y="195"/>
                </a:lnTo>
                <a:lnTo>
                  <a:pt x="80" y="195"/>
                </a:lnTo>
                <a:close/>
                <a:moveTo>
                  <a:pt x="69" y="205"/>
                </a:moveTo>
                <a:lnTo>
                  <a:pt x="10" y="205"/>
                </a:lnTo>
                <a:lnTo>
                  <a:pt x="10" y="183"/>
                </a:lnTo>
                <a:lnTo>
                  <a:pt x="69" y="183"/>
                </a:lnTo>
                <a:lnTo>
                  <a:pt x="69" y="205"/>
                </a:lnTo>
                <a:close/>
                <a:moveTo>
                  <a:pt x="10" y="205"/>
                </a:moveTo>
                <a:lnTo>
                  <a:pt x="0" y="205"/>
                </a:lnTo>
                <a:lnTo>
                  <a:pt x="0" y="195"/>
                </a:lnTo>
                <a:lnTo>
                  <a:pt x="10" y="195"/>
                </a:lnTo>
                <a:lnTo>
                  <a:pt x="10" y="205"/>
                </a:lnTo>
                <a:close/>
                <a:moveTo>
                  <a:pt x="0" y="195"/>
                </a:moveTo>
                <a:lnTo>
                  <a:pt x="0" y="187"/>
                </a:lnTo>
                <a:lnTo>
                  <a:pt x="21" y="187"/>
                </a:lnTo>
                <a:lnTo>
                  <a:pt x="21" y="195"/>
                </a:lnTo>
                <a:lnTo>
                  <a:pt x="0" y="195"/>
                </a:lnTo>
                <a:close/>
                <a:moveTo>
                  <a:pt x="0" y="187"/>
                </a:moveTo>
                <a:lnTo>
                  <a:pt x="0" y="177"/>
                </a:lnTo>
                <a:lnTo>
                  <a:pt x="10" y="176"/>
                </a:lnTo>
                <a:lnTo>
                  <a:pt x="10" y="187"/>
                </a:lnTo>
                <a:lnTo>
                  <a:pt x="0" y="18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46" name="Freeform 156"/>
          <p:cNvSpPr>
            <a:spLocks noEditPoints="1"/>
          </p:cNvSpPr>
          <p:nvPr/>
        </p:nvSpPr>
        <p:spPr bwMode="auto">
          <a:xfrm>
            <a:off x="7432675" y="3938587"/>
            <a:ext cx="100013" cy="101600"/>
          </a:xfrm>
          <a:custGeom>
            <a:avLst/>
            <a:gdLst>
              <a:gd name="T0" fmla="*/ 134 w 188"/>
              <a:gd name="T1" fmla="*/ 190 h 190"/>
              <a:gd name="T2" fmla="*/ 126 w 188"/>
              <a:gd name="T3" fmla="*/ 164 h 190"/>
              <a:gd name="T4" fmla="*/ 113 w 188"/>
              <a:gd name="T5" fmla="*/ 175 h 190"/>
              <a:gd name="T6" fmla="*/ 100 w 188"/>
              <a:gd name="T7" fmla="*/ 183 h 190"/>
              <a:gd name="T8" fmla="*/ 86 w 188"/>
              <a:gd name="T9" fmla="*/ 189 h 190"/>
              <a:gd name="T10" fmla="*/ 73 w 188"/>
              <a:gd name="T11" fmla="*/ 190 h 190"/>
              <a:gd name="T12" fmla="*/ 58 w 188"/>
              <a:gd name="T13" fmla="*/ 189 h 190"/>
              <a:gd name="T14" fmla="*/ 46 w 188"/>
              <a:gd name="T15" fmla="*/ 183 h 190"/>
              <a:gd name="T16" fmla="*/ 33 w 188"/>
              <a:gd name="T17" fmla="*/ 176 h 190"/>
              <a:gd name="T18" fmla="*/ 22 w 188"/>
              <a:gd name="T19" fmla="*/ 165 h 190"/>
              <a:gd name="T20" fmla="*/ 11 w 188"/>
              <a:gd name="T21" fmla="*/ 151 h 190"/>
              <a:gd name="T22" fmla="*/ 5 w 188"/>
              <a:gd name="T23" fmla="*/ 137 h 190"/>
              <a:gd name="T24" fmla="*/ 1 w 188"/>
              <a:gd name="T25" fmla="*/ 120 h 190"/>
              <a:gd name="T26" fmla="*/ 0 w 188"/>
              <a:gd name="T27" fmla="*/ 103 h 190"/>
              <a:gd name="T28" fmla="*/ 1 w 188"/>
              <a:gd name="T29" fmla="*/ 84 h 190"/>
              <a:gd name="T30" fmla="*/ 5 w 188"/>
              <a:gd name="T31" fmla="*/ 66 h 190"/>
              <a:gd name="T32" fmla="*/ 12 w 188"/>
              <a:gd name="T33" fmla="*/ 50 h 190"/>
              <a:gd name="T34" fmla="*/ 23 w 188"/>
              <a:gd name="T35" fmla="*/ 34 h 190"/>
              <a:gd name="T36" fmla="*/ 35 w 188"/>
              <a:gd name="T37" fmla="*/ 20 h 190"/>
              <a:gd name="T38" fmla="*/ 51 w 188"/>
              <a:gd name="T39" fmla="*/ 9 h 190"/>
              <a:gd name="T40" fmla="*/ 67 w 188"/>
              <a:gd name="T41" fmla="*/ 3 h 190"/>
              <a:gd name="T42" fmla="*/ 86 w 188"/>
              <a:gd name="T43" fmla="*/ 0 h 190"/>
              <a:gd name="T44" fmla="*/ 108 w 188"/>
              <a:gd name="T45" fmla="*/ 4 h 190"/>
              <a:gd name="T46" fmla="*/ 117 w 188"/>
              <a:gd name="T47" fmla="*/ 9 h 190"/>
              <a:gd name="T48" fmla="*/ 126 w 188"/>
              <a:gd name="T49" fmla="*/ 15 h 190"/>
              <a:gd name="T50" fmla="*/ 158 w 188"/>
              <a:gd name="T51" fmla="*/ 0 h 190"/>
              <a:gd name="T52" fmla="*/ 158 w 188"/>
              <a:gd name="T53" fmla="*/ 126 h 190"/>
              <a:gd name="T54" fmla="*/ 159 w 188"/>
              <a:gd name="T55" fmla="*/ 145 h 190"/>
              <a:gd name="T56" fmla="*/ 160 w 188"/>
              <a:gd name="T57" fmla="*/ 154 h 190"/>
              <a:gd name="T58" fmla="*/ 162 w 188"/>
              <a:gd name="T59" fmla="*/ 160 h 190"/>
              <a:gd name="T60" fmla="*/ 168 w 188"/>
              <a:gd name="T61" fmla="*/ 164 h 190"/>
              <a:gd name="T62" fmla="*/ 178 w 188"/>
              <a:gd name="T63" fmla="*/ 163 h 190"/>
              <a:gd name="T64" fmla="*/ 188 w 188"/>
              <a:gd name="T65" fmla="*/ 168 h 190"/>
              <a:gd name="T66" fmla="*/ 126 w 188"/>
              <a:gd name="T67" fmla="*/ 58 h 190"/>
              <a:gd name="T68" fmla="*/ 122 w 188"/>
              <a:gd name="T69" fmla="*/ 42 h 190"/>
              <a:gd name="T70" fmla="*/ 114 w 188"/>
              <a:gd name="T71" fmla="*/ 28 h 190"/>
              <a:gd name="T72" fmla="*/ 101 w 188"/>
              <a:gd name="T73" fmla="*/ 16 h 190"/>
              <a:gd name="T74" fmla="*/ 84 w 188"/>
              <a:gd name="T75" fmla="*/ 12 h 190"/>
              <a:gd name="T76" fmla="*/ 75 w 188"/>
              <a:gd name="T77" fmla="*/ 13 h 190"/>
              <a:gd name="T78" fmla="*/ 65 w 188"/>
              <a:gd name="T79" fmla="*/ 16 h 190"/>
              <a:gd name="T80" fmla="*/ 57 w 188"/>
              <a:gd name="T81" fmla="*/ 23 h 190"/>
              <a:gd name="T82" fmla="*/ 50 w 188"/>
              <a:gd name="T83" fmla="*/ 32 h 190"/>
              <a:gd name="T84" fmla="*/ 44 w 188"/>
              <a:gd name="T85" fmla="*/ 43 h 190"/>
              <a:gd name="T86" fmla="*/ 39 w 188"/>
              <a:gd name="T87" fmla="*/ 56 h 190"/>
              <a:gd name="T88" fmla="*/ 35 w 188"/>
              <a:gd name="T89" fmla="*/ 87 h 190"/>
              <a:gd name="T90" fmla="*/ 37 w 188"/>
              <a:gd name="T91" fmla="*/ 106 h 190"/>
              <a:gd name="T92" fmla="*/ 40 w 188"/>
              <a:gd name="T93" fmla="*/ 122 h 190"/>
              <a:gd name="T94" fmla="*/ 46 w 188"/>
              <a:gd name="T95" fmla="*/ 137 h 190"/>
              <a:gd name="T96" fmla="*/ 54 w 188"/>
              <a:gd name="T97" fmla="*/ 149 h 190"/>
              <a:gd name="T98" fmla="*/ 62 w 188"/>
              <a:gd name="T99" fmla="*/ 158 h 190"/>
              <a:gd name="T100" fmla="*/ 71 w 188"/>
              <a:gd name="T101" fmla="*/ 163 h 190"/>
              <a:gd name="T102" fmla="*/ 80 w 188"/>
              <a:gd name="T103" fmla="*/ 167 h 190"/>
              <a:gd name="T104" fmla="*/ 90 w 188"/>
              <a:gd name="T105" fmla="*/ 168 h 190"/>
              <a:gd name="T106" fmla="*/ 100 w 188"/>
              <a:gd name="T107" fmla="*/ 167 h 190"/>
              <a:gd name="T108" fmla="*/ 108 w 188"/>
              <a:gd name="T109" fmla="*/ 164 h 190"/>
              <a:gd name="T110" fmla="*/ 126 w 188"/>
              <a:gd name="T111" fmla="*/ 150 h 19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8"/>
              <a:gd name="T169" fmla="*/ 0 h 190"/>
              <a:gd name="T170" fmla="*/ 188 w 188"/>
              <a:gd name="T171" fmla="*/ 190 h 19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8" h="190">
                <a:moveTo>
                  <a:pt x="188" y="168"/>
                </a:moveTo>
                <a:lnTo>
                  <a:pt x="134" y="190"/>
                </a:lnTo>
                <a:lnTo>
                  <a:pt x="126" y="190"/>
                </a:lnTo>
                <a:lnTo>
                  <a:pt x="126" y="164"/>
                </a:lnTo>
                <a:lnTo>
                  <a:pt x="119" y="170"/>
                </a:lnTo>
                <a:lnTo>
                  <a:pt x="113" y="175"/>
                </a:lnTo>
                <a:lnTo>
                  <a:pt x="106" y="180"/>
                </a:lnTo>
                <a:lnTo>
                  <a:pt x="100" y="183"/>
                </a:lnTo>
                <a:lnTo>
                  <a:pt x="93" y="187"/>
                </a:lnTo>
                <a:lnTo>
                  <a:pt x="86" y="189"/>
                </a:lnTo>
                <a:lnTo>
                  <a:pt x="80" y="190"/>
                </a:lnTo>
                <a:lnTo>
                  <a:pt x="73" y="190"/>
                </a:lnTo>
                <a:lnTo>
                  <a:pt x="65" y="190"/>
                </a:lnTo>
                <a:lnTo>
                  <a:pt x="58" y="189"/>
                </a:lnTo>
                <a:lnTo>
                  <a:pt x="52" y="187"/>
                </a:lnTo>
                <a:lnTo>
                  <a:pt x="46" y="183"/>
                </a:lnTo>
                <a:lnTo>
                  <a:pt x="38" y="180"/>
                </a:lnTo>
                <a:lnTo>
                  <a:pt x="33" y="176"/>
                </a:lnTo>
                <a:lnTo>
                  <a:pt x="27" y="171"/>
                </a:lnTo>
                <a:lnTo>
                  <a:pt x="22" y="165"/>
                </a:lnTo>
                <a:lnTo>
                  <a:pt x="17" y="159"/>
                </a:lnTo>
                <a:lnTo>
                  <a:pt x="11" y="151"/>
                </a:lnTo>
                <a:lnTo>
                  <a:pt x="8" y="144"/>
                </a:lnTo>
                <a:lnTo>
                  <a:pt x="5" y="137"/>
                </a:lnTo>
                <a:lnTo>
                  <a:pt x="3" y="128"/>
                </a:lnTo>
                <a:lnTo>
                  <a:pt x="1" y="120"/>
                </a:lnTo>
                <a:lnTo>
                  <a:pt x="0" y="112"/>
                </a:lnTo>
                <a:lnTo>
                  <a:pt x="0" y="103"/>
                </a:lnTo>
                <a:lnTo>
                  <a:pt x="0" y="93"/>
                </a:lnTo>
                <a:lnTo>
                  <a:pt x="1" y="84"/>
                </a:lnTo>
                <a:lnTo>
                  <a:pt x="3" y="75"/>
                </a:lnTo>
                <a:lnTo>
                  <a:pt x="5" y="66"/>
                </a:lnTo>
                <a:lnTo>
                  <a:pt x="8" y="58"/>
                </a:lnTo>
                <a:lnTo>
                  <a:pt x="12" y="50"/>
                </a:lnTo>
                <a:lnTo>
                  <a:pt x="17" y="41"/>
                </a:lnTo>
                <a:lnTo>
                  <a:pt x="23" y="34"/>
                </a:lnTo>
                <a:lnTo>
                  <a:pt x="29" y="27"/>
                </a:lnTo>
                <a:lnTo>
                  <a:pt x="35" y="20"/>
                </a:lnTo>
                <a:lnTo>
                  <a:pt x="43" y="13"/>
                </a:lnTo>
                <a:lnTo>
                  <a:pt x="51" y="9"/>
                </a:lnTo>
                <a:lnTo>
                  <a:pt x="59" y="5"/>
                </a:lnTo>
                <a:lnTo>
                  <a:pt x="67" y="3"/>
                </a:lnTo>
                <a:lnTo>
                  <a:pt x="77" y="1"/>
                </a:lnTo>
                <a:lnTo>
                  <a:pt x="86" y="0"/>
                </a:lnTo>
                <a:lnTo>
                  <a:pt x="98" y="1"/>
                </a:lnTo>
                <a:lnTo>
                  <a:pt x="108" y="4"/>
                </a:lnTo>
                <a:lnTo>
                  <a:pt x="113" y="6"/>
                </a:lnTo>
                <a:lnTo>
                  <a:pt x="117" y="9"/>
                </a:lnTo>
                <a:lnTo>
                  <a:pt x="121" y="12"/>
                </a:lnTo>
                <a:lnTo>
                  <a:pt x="126" y="15"/>
                </a:lnTo>
                <a:lnTo>
                  <a:pt x="150" y="0"/>
                </a:lnTo>
                <a:lnTo>
                  <a:pt x="158" y="0"/>
                </a:lnTo>
                <a:lnTo>
                  <a:pt x="158" y="113"/>
                </a:lnTo>
                <a:lnTo>
                  <a:pt x="158" y="126"/>
                </a:lnTo>
                <a:lnTo>
                  <a:pt x="158" y="138"/>
                </a:lnTo>
                <a:lnTo>
                  <a:pt x="159" y="145"/>
                </a:lnTo>
                <a:lnTo>
                  <a:pt x="159" y="150"/>
                </a:lnTo>
                <a:lnTo>
                  <a:pt x="160" y="154"/>
                </a:lnTo>
                <a:lnTo>
                  <a:pt x="161" y="158"/>
                </a:lnTo>
                <a:lnTo>
                  <a:pt x="162" y="160"/>
                </a:lnTo>
                <a:lnTo>
                  <a:pt x="164" y="162"/>
                </a:lnTo>
                <a:lnTo>
                  <a:pt x="168" y="164"/>
                </a:lnTo>
                <a:lnTo>
                  <a:pt x="172" y="164"/>
                </a:lnTo>
                <a:lnTo>
                  <a:pt x="178" y="163"/>
                </a:lnTo>
                <a:lnTo>
                  <a:pt x="186" y="161"/>
                </a:lnTo>
                <a:lnTo>
                  <a:pt x="188" y="168"/>
                </a:lnTo>
                <a:close/>
                <a:moveTo>
                  <a:pt x="126" y="150"/>
                </a:moveTo>
                <a:lnTo>
                  <a:pt x="126" y="58"/>
                </a:lnTo>
                <a:lnTo>
                  <a:pt x="125" y="51"/>
                </a:lnTo>
                <a:lnTo>
                  <a:pt x="122" y="42"/>
                </a:lnTo>
                <a:lnTo>
                  <a:pt x="119" y="35"/>
                </a:lnTo>
                <a:lnTo>
                  <a:pt x="114" y="28"/>
                </a:lnTo>
                <a:lnTo>
                  <a:pt x="108" y="22"/>
                </a:lnTo>
                <a:lnTo>
                  <a:pt x="101" y="16"/>
                </a:lnTo>
                <a:lnTo>
                  <a:pt x="92" y="13"/>
                </a:lnTo>
                <a:lnTo>
                  <a:pt x="84" y="12"/>
                </a:lnTo>
                <a:lnTo>
                  <a:pt x="79" y="12"/>
                </a:lnTo>
                <a:lnTo>
                  <a:pt x="75" y="13"/>
                </a:lnTo>
                <a:lnTo>
                  <a:pt x="70" y="14"/>
                </a:lnTo>
                <a:lnTo>
                  <a:pt x="65" y="16"/>
                </a:lnTo>
                <a:lnTo>
                  <a:pt x="61" y="20"/>
                </a:lnTo>
                <a:lnTo>
                  <a:pt x="57" y="23"/>
                </a:lnTo>
                <a:lnTo>
                  <a:pt x="54" y="27"/>
                </a:lnTo>
                <a:lnTo>
                  <a:pt x="50" y="32"/>
                </a:lnTo>
                <a:lnTo>
                  <a:pt x="47" y="37"/>
                </a:lnTo>
                <a:lnTo>
                  <a:pt x="44" y="43"/>
                </a:lnTo>
                <a:lnTo>
                  <a:pt x="42" y="50"/>
                </a:lnTo>
                <a:lnTo>
                  <a:pt x="39" y="56"/>
                </a:lnTo>
                <a:lnTo>
                  <a:pt x="36" y="70"/>
                </a:lnTo>
                <a:lnTo>
                  <a:pt x="35" y="87"/>
                </a:lnTo>
                <a:lnTo>
                  <a:pt x="36" y="96"/>
                </a:lnTo>
                <a:lnTo>
                  <a:pt x="37" y="106"/>
                </a:lnTo>
                <a:lnTo>
                  <a:pt x="38" y="114"/>
                </a:lnTo>
                <a:lnTo>
                  <a:pt x="40" y="122"/>
                </a:lnTo>
                <a:lnTo>
                  <a:pt x="43" y="129"/>
                </a:lnTo>
                <a:lnTo>
                  <a:pt x="46" y="137"/>
                </a:lnTo>
                <a:lnTo>
                  <a:pt x="50" y="143"/>
                </a:lnTo>
                <a:lnTo>
                  <a:pt x="54" y="149"/>
                </a:lnTo>
                <a:lnTo>
                  <a:pt x="58" y="153"/>
                </a:lnTo>
                <a:lnTo>
                  <a:pt x="62" y="158"/>
                </a:lnTo>
                <a:lnTo>
                  <a:pt x="66" y="161"/>
                </a:lnTo>
                <a:lnTo>
                  <a:pt x="71" y="163"/>
                </a:lnTo>
                <a:lnTo>
                  <a:pt x="76" y="165"/>
                </a:lnTo>
                <a:lnTo>
                  <a:pt x="80" y="167"/>
                </a:lnTo>
                <a:lnTo>
                  <a:pt x="85" y="168"/>
                </a:lnTo>
                <a:lnTo>
                  <a:pt x="90" y="168"/>
                </a:lnTo>
                <a:lnTo>
                  <a:pt x="95" y="168"/>
                </a:lnTo>
                <a:lnTo>
                  <a:pt x="100" y="167"/>
                </a:lnTo>
                <a:lnTo>
                  <a:pt x="104" y="166"/>
                </a:lnTo>
                <a:lnTo>
                  <a:pt x="108" y="164"/>
                </a:lnTo>
                <a:lnTo>
                  <a:pt x="117" y="159"/>
                </a:lnTo>
                <a:lnTo>
                  <a:pt x="126" y="15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47" name="Freeform 157"/>
          <p:cNvSpPr>
            <a:spLocks noEditPoints="1"/>
          </p:cNvSpPr>
          <p:nvPr/>
        </p:nvSpPr>
        <p:spPr bwMode="auto">
          <a:xfrm>
            <a:off x="7426325" y="3933825"/>
            <a:ext cx="112713" cy="111125"/>
          </a:xfrm>
          <a:custGeom>
            <a:avLst/>
            <a:gdLst>
              <a:gd name="T0" fmla="*/ 147 w 212"/>
              <a:gd name="T1" fmla="*/ 211 h 211"/>
              <a:gd name="T2" fmla="*/ 145 w 212"/>
              <a:gd name="T3" fmla="*/ 190 h 211"/>
              <a:gd name="T4" fmla="*/ 125 w 212"/>
              <a:gd name="T5" fmla="*/ 201 h 211"/>
              <a:gd name="T6" fmla="*/ 147 w 212"/>
              <a:gd name="T7" fmla="*/ 175 h 211"/>
              <a:gd name="T8" fmla="*/ 116 w 212"/>
              <a:gd name="T9" fmla="*/ 204 h 211"/>
              <a:gd name="T10" fmla="*/ 116 w 212"/>
              <a:gd name="T11" fmla="*/ 204 h 211"/>
              <a:gd name="T12" fmla="*/ 95 w 212"/>
              <a:gd name="T13" fmla="*/ 189 h 211"/>
              <a:gd name="T14" fmla="*/ 60 w 212"/>
              <a:gd name="T15" fmla="*/ 208 h 211"/>
              <a:gd name="T16" fmla="*/ 45 w 212"/>
              <a:gd name="T17" fmla="*/ 174 h 211"/>
              <a:gd name="T18" fmla="*/ 84 w 212"/>
              <a:gd name="T19" fmla="*/ 190 h 211"/>
              <a:gd name="T20" fmla="*/ 27 w 212"/>
              <a:gd name="T21" fmla="*/ 145 h 211"/>
              <a:gd name="T22" fmla="*/ 4 w 212"/>
              <a:gd name="T23" fmla="*/ 143 h 211"/>
              <a:gd name="T24" fmla="*/ 24 w 212"/>
              <a:gd name="T25" fmla="*/ 137 h 211"/>
              <a:gd name="T26" fmla="*/ 6 w 212"/>
              <a:gd name="T27" fmla="*/ 74 h 211"/>
              <a:gd name="T28" fmla="*/ 6 w 212"/>
              <a:gd name="T29" fmla="*/ 74 h 211"/>
              <a:gd name="T30" fmla="*/ 33 w 212"/>
              <a:gd name="T31" fmla="*/ 66 h 211"/>
              <a:gd name="T32" fmla="*/ 34 w 212"/>
              <a:gd name="T33" fmla="*/ 45 h 211"/>
              <a:gd name="T34" fmla="*/ 67 w 212"/>
              <a:gd name="T35" fmla="*/ 29 h 211"/>
              <a:gd name="T36" fmla="*/ 66 w 212"/>
              <a:gd name="T37" fmla="*/ 7 h 211"/>
              <a:gd name="T38" fmla="*/ 74 w 212"/>
              <a:gd name="T39" fmla="*/ 26 h 211"/>
              <a:gd name="T40" fmla="*/ 97 w 212"/>
              <a:gd name="T41" fmla="*/ 0 h 211"/>
              <a:gd name="T42" fmla="*/ 139 w 212"/>
              <a:gd name="T43" fmla="*/ 15 h 211"/>
              <a:gd name="T44" fmla="*/ 97 w 212"/>
              <a:gd name="T45" fmla="*/ 0 h 211"/>
              <a:gd name="T46" fmla="*/ 156 w 212"/>
              <a:gd name="T47" fmla="*/ 3 h 211"/>
              <a:gd name="T48" fmla="*/ 161 w 212"/>
              <a:gd name="T49" fmla="*/ 11 h 211"/>
              <a:gd name="T50" fmla="*/ 169 w 212"/>
              <a:gd name="T51" fmla="*/ 0 h 211"/>
              <a:gd name="T52" fmla="*/ 158 w 212"/>
              <a:gd name="T53" fmla="*/ 124 h 211"/>
              <a:gd name="T54" fmla="*/ 158 w 212"/>
              <a:gd name="T55" fmla="*/ 137 h 211"/>
              <a:gd name="T56" fmla="*/ 158 w 212"/>
              <a:gd name="T57" fmla="*/ 157 h 211"/>
              <a:gd name="T58" fmla="*/ 160 w 212"/>
              <a:gd name="T59" fmla="*/ 169 h 211"/>
              <a:gd name="T60" fmla="*/ 165 w 212"/>
              <a:gd name="T61" fmla="*/ 178 h 211"/>
              <a:gd name="T62" fmla="*/ 181 w 212"/>
              <a:gd name="T63" fmla="*/ 164 h 211"/>
              <a:gd name="T64" fmla="*/ 172 w 212"/>
              <a:gd name="T65" fmla="*/ 183 h 211"/>
              <a:gd name="T66" fmla="*/ 192 w 212"/>
              <a:gd name="T67" fmla="*/ 184 h 211"/>
              <a:gd name="T68" fmla="*/ 193 w 212"/>
              <a:gd name="T69" fmla="*/ 162 h 211"/>
              <a:gd name="T70" fmla="*/ 212 w 212"/>
              <a:gd name="T71" fmla="*/ 185 h 211"/>
              <a:gd name="T72" fmla="*/ 147 w 212"/>
              <a:gd name="T73" fmla="*/ 161 h 211"/>
              <a:gd name="T74" fmla="*/ 133 w 212"/>
              <a:gd name="T75" fmla="*/ 33 h 211"/>
              <a:gd name="T76" fmla="*/ 134 w 212"/>
              <a:gd name="T77" fmla="*/ 34 h 211"/>
              <a:gd name="T78" fmla="*/ 117 w 212"/>
              <a:gd name="T79" fmla="*/ 18 h 211"/>
              <a:gd name="T80" fmla="*/ 101 w 212"/>
              <a:gd name="T81" fmla="*/ 35 h 211"/>
              <a:gd name="T82" fmla="*/ 106 w 212"/>
              <a:gd name="T83" fmla="*/ 37 h 211"/>
              <a:gd name="T84" fmla="*/ 88 w 212"/>
              <a:gd name="T85" fmla="*/ 35 h 211"/>
              <a:gd name="T86" fmla="*/ 95 w 212"/>
              <a:gd name="T87" fmla="*/ 34 h 211"/>
              <a:gd name="T88" fmla="*/ 66 w 212"/>
              <a:gd name="T89" fmla="*/ 22 h 211"/>
              <a:gd name="T90" fmla="*/ 53 w 212"/>
              <a:gd name="T91" fmla="*/ 37 h 211"/>
              <a:gd name="T92" fmla="*/ 48 w 212"/>
              <a:gd name="T93" fmla="*/ 43 h 211"/>
              <a:gd name="T94" fmla="*/ 36 w 212"/>
              <a:gd name="T95" fmla="*/ 89 h 211"/>
              <a:gd name="T96" fmla="*/ 59 w 212"/>
              <a:gd name="T97" fmla="*/ 116 h 211"/>
              <a:gd name="T98" fmla="*/ 36 w 212"/>
              <a:gd name="T99" fmla="*/ 98 h 211"/>
              <a:gd name="T100" fmla="*/ 57 w 212"/>
              <a:gd name="T101" fmla="*/ 166 h 211"/>
              <a:gd name="T102" fmla="*/ 79 w 212"/>
              <a:gd name="T103" fmla="*/ 160 h 211"/>
              <a:gd name="T104" fmla="*/ 73 w 212"/>
              <a:gd name="T105" fmla="*/ 153 h 211"/>
              <a:gd name="T106" fmla="*/ 83 w 212"/>
              <a:gd name="T107" fmla="*/ 186 h 211"/>
              <a:gd name="T108" fmla="*/ 101 w 212"/>
              <a:gd name="T109" fmla="*/ 169 h 211"/>
              <a:gd name="T110" fmla="*/ 101 w 212"/>
              <a:gd name="T111" fmla="*/ 189 h 211"/>
              <a:gd name="T112" fmla="*/ 134 w 212"/>
              <a:gd name="T113" fmla="*/ 178 h 211"/>
              <a:gd name="T114" fmla="*/ 137 w 212"/>
              <a:gd name="T115" fmla="*/ 161 h 21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12"/>
              <a:gd name="T175" fmla="*/ 0 h 211"/>
              <a:gd name="T176" fmla="*/ 212 w 212"/>
              <a:gd name="T177" fmla="*/ 211 h 21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12" h="211">
                <a:moveTo>
                  <a:pt x="203" y="188"/>
                </a:moveTo>
                <a:lnTo>
                  <a:pt x="149" y="211"/>
                </a:lnTo>
                <a:lnTo>
                  <a:pt x="141" y="191"/>
                </a:lnTo>
                <a:lnTo>
                  <a:pt x="195" y="169"/>
                </a:lnTo>
                <a:lnTo>
                  <a:pt x="203" y="188"/>
                </a:lnTo>
                <a:close/>
                <a:moveTo>
                  <a:pt x="149" y="211"/>
                </a:moveTo>
                <a:lnTo>
                  <a:pt x="147" y="211"/>
                </a:lnTo>
                <a:lnTo>
                  <a:pt x="145" y="211"/>
                </a:lnTo>
                <a:lnTo>
                  <a:pt x="145" y="201"/>
                </a:lnTo>
                <a:lnTo>
                  <a:pt x="149" y="211"/>
                </a:lnTo>
                <a:close/>
                <a:moveTo>
                  <a:pt x="145" y="211"/>
                </a:moveTo>
                <a:lnTo>
                  <a:pt x="137" y="211"/>
                </a:lnTo>
                <a:lnTo>
                  <a:pt x="137" y="190"/>
                </a:lnTo>
                <a:lnTo>
                  <a:pt x="145" y="190"/>
                </a:lnTo>
                <a:lnTo>
                  <a:pt x="145" y="211"/>
                </a:lnTo>
                <a:close/>
                <a:moveTo>
                  <a:pt x="137" y="211"/>
                </a:moveTo>
                <a:lnTo>
                  <a:pt x="125" y="211"/>
                </a:lnTo>
                <a:lnTo>
                  <a:pt x="125" y="201"/>
                </a:lnTo>
                <a:lnTo>
                  <a:pt x="137" y="201"/>
                </a:lnTo>
                <a:lnTo>
                  <a:pt x="137" y="211"/>
                </a:lnTo>
                <a:close/>
                <a:moveTo>
                  <a:pt x="125" y="201"/>
                </a:moveTo>
                <a:lnTo>
                  <a:pt x="125" y="175"/>
                </a:lnTo>
                <a:lnTo>
                  <a:pt x="147" y="175"/>
                </a:lnTo>
                <a:lnTo>
                  <a:pt x="147" y="201"/>
                </a:lnTo>
                <a:lnTo>
                  <a:pt x="125" y="201"/>
                </a:lnTo>
                <a:close/>
                <a:moveTo>
                  <a:pt x="128" y="167"/>
                </a:moveTo>
                <a:lnTo>
                  <a:pt x="147" y="149"/>
                </a:lnTo>
                <a:lnTo>
                  <a:pt x="147" y="175"/>
                </a:lnTo>
                <a:lnTo>
                  <a:pt x="137" y="175"/>
                </a:lnTo>
                <a:lnTo>
                  <a:pt x="128" y="167"/>
                </a:lnTo>
                <a:close/>
                <a:moveTo>
                  <a:pt x="144" y="182"/>
                </a:moveTo>
                <a:lnTo>
                  <a:pt x="137" y="189"/>
                </a:lnTo>
                <a:lnTo>
                  <a:pt x="130" y="195"/>
                </a:lnTo>
                <a:lnTo>
                  <a:pt x="123" y="200"/>
                </a:lnTo>
                <a:lnTo>
                  <a:pt x="116" y="204"/>
                </a:lnTo>
                <a:lnTo>
                  <a:pt x="106" y="185"/>
                </a:lnTo>
                <a:lnTo>
                  <a:pt x="112" y="182"/>
                </a:lnTo>
                <a:lnTo>
                  <a:pt x="118" y="178"/>
                </a:lnTo>
                <a:lnTo>
                  <a:pt x="123" y="174"/>
                </a:lnTo>
                <a:lnTo>
                  <a:pt x="128" y="167"/>
                </a:lnTo>
                <a:lnTo>
                  <a:pt x="144" y="182"/>
                </a:lnTo>
                <a:close/>
                <a:moveTo>
                  <a:pt x="116" y="204"/>
                </a:moveTo>
                <a:lnTo>
                  <a:pt x="108" y="207"/>
                </a:lnTo>
                <a:lnTo>
                  <a:pt x="100" y="210"/>
                </a:lnTo>
                <a:lnTo>
                  <a:pt x="92" y="211"/>
                </a:lnTo>
                <a:lnTo>
                  <a:pt x="84" y="211"/>
                </a:lnTo>
                <a:lnTo>
                  <a:pt x="84" y="190"/>
                </a:lnTo>
                <a:lnTo>
                  <a:pt x="90" y="190"/>
                </a:lnTo>
                <a:lnTo>
                  <a:pt x="95" y="189"/>
                </a:lnTo>
                <a:lnTo>
                  <a:pt x="101" y="187"/>
                </a:lnTo>
                <a:lnTo>
                  <a:pt x="106" y="185"/>
                </a:lnTo>
                <a:lnTo>
                  <a:pt x="116" y="204"/>
                </a:lnTo>
                <a:close/>
                <a:moveTo>
                  <a:pt x="84" y="211"/>
                </a:moveTo>
                <a:lnTo>
                  <a:pt x="75" y="211"/>
                </a:lnTo>
                <a:lnTo>
                  <a:pt x="67" y="210"/>
                </a:lnTo>
                <a:lnTo>
                  <a:pt x="60" y="208"/>
                </a:lnTo>
                <a:lnTo>
                  <a:pt x="51" y="205"/>
                </a:lnTo>
                <a:lnTo>
                  <a:pt x="44" y="201"/>
                </a:lnTo>
                <a:lnTo>
                  <a:pt x="37" y="195"/>
                </a:lnTo>
                <a:lnTo>
                  <a:pt x="31" y="189"/>
                </a:lnTo>
                <a:lnTo>
                  <a:pt x="24" y="183"/>
                </a:lnTo>
                <a:lnTo>
                  <a:pt x="40" y="169"/>
                </a:lnTo>
                <a:lnTo>
                  <a:pt x="45" y="174"/>
                </a:lnTo>
                <a:lnTo>
                  <a:pt x="50" y="178"/>
                </a:lnTo>
                <a:lnTo>
                  <a:pt x="56" y="182"/>
                </a:lnTo>
                <a:lnTo>
                  <a:pt x="61" y="185"/>
                </a:lnTo>
                <a:lnTo>
                  <a:pt x="66" y="187"/>
                </a:lnTo>
                <a:lnTo>
                  <a:pt x="72" y="189"/>
                </a:lnTo>
                <a:lnTo>
                  <a:pt x="77" y="190"/>
                </a:lnTo>
                <a:lnTo>
                  <a:pt x="84" y="190"/>
                </a:lnTo>
                <a:lnTo>
                  <a:pt x="84" y="211"/>
                </a:lnTo>
                <a:close/>
                <a:moveTo>
                  <a:pt x="24" y="183"/>
                </a:moveTo>
                <a:lnTo>
                  <a:pt x="18" y="176"/>
                </a:lnTo>
                <a:lnTo>
                  <a:pt x="14" y="167"/>
                </a:lnTo>
                <a:lnTo>
                  <a:pt x="10" y="159"/>
                </a:lnTo>
                <a:lnTo>
                  <a:pt x="6" y="151"/>
                </a:lnTo>
                <a:lnTo>
                  <a:pt x="27" y="145"/>
                </a:lnTo>
                <a:lnTo>
                  <a:pt x="29" y="151"/>
                </a:lnTo>
                <a:lnTo>
                  <a:pt x="32" y="157"/>
                </a:lnTo>
                <a:lnTo>
                  <a:pt x="36" y="163"/>
                </a:lnTo>
                <a:lnTo>
                  <a:pt x="40" y="169"/>
                </a:lnTo>
                <a:lnTo>
                  <a:pt x="24" y="183"/>
                </a:lnTo>
                <a:close/>
                <a:moveTo>
                  <a:pt x="6" y="151"/>
                </a:moveTo>
                <a:lnTo>
                  <a:pt x="4" y="143"/>
                </a:lnTo>
                <a:lnTo>
                  <a:pt x="2" y="133"/>
                </a:lnTo>
                <a:lnTo>
                  <a:pt x="1" y="124"/>
                </a:lnTo>
                <a:lnTo>
                  <a:pt x="0" y="114"/>
                </a:lnTo>
                <a:lnTo>
                  <a:pt x="21" y="114"/>
                </a:lnTo>
                <a:lnTo>
                  <a:pt x="21" y="122"/>
                </a:lnTo>
                <a:lnTo>
                  <a:pt x="22" y="129"/>
                </a:lnTo>
                <a:lnTo>
                  <a:pt x="24" y="137"/>
                </a:lnTo>
                <a:lnTo>
                  <a:pt x="27" y="145"/>
                </a:lnTo>
                <a:lnTo>
                  <a:pt x="6" y="151"/>
                </a:lnTo>
                <a:close/>
                <a:moveTo>
                  <a:pt x="0" y="114"/>
                </a:moveTo>
                <a:lnTo>
                  <a:pt x="1" y="103"/>
                </a:lnTo>
                <a:lnTo>
                  <a:pt x="2" y="93"/>
                </a:lnTo>
                <a:lnTo>
                  <a:pt x="4" y="83"/>
                </a:lnTo>
                <a:lnTo>
                  <a:pt x="6" y="74"/>
                </a:lnTo>
                <a:lnTo>
                  <a:pt x="27" y="80"/>
                </a:lnTo>
                <a:lnTo>
                  <a:pt x="24" y="89"/>
                </a:lnTo>
                <a:lnTo>
                  <a:pt x="22" y="97"/>
                </a:lnTo>
                <a:lnTo>
                  <a:pt x="21" y="105"/>
                </a:lnTo>
                <a:lnTo>
                  <a:pt x="21" y="114"/>
                </a:lnTo>
                <a:lnTo>
                  <a:pt x="0" y="114"/>
                </a:lnTo>
                <a:close/>
                <a:moveTo>
                  <a:pt x="6" y="74"/>
                </a:moveTo>
                <a:lnTo>
                  <a:pt x="10" y="65"/>
                </a:lnTo>
                <a:lnTo>
                  <a:pt x="14" y="55"/>
                </a:lnTo>
                <a:lnTo>
                  <a:pt x="19" y="47"/>
                </a:lnTo>
                <a:lnTo>
                  <a:pt x="24" y="39"/>
                </a:lnTo>
                <a:lnTo>
                  <a:pt x="42" y="51"/>
                </a:lnTo>
                <a:lnTo>
                  <a:pt x="37" y="59"/>
                </a:lnTo>
                <a:lnTo>
                  <a:pt x="33" y="66"/>
                </a:lnTo>
                <a:lnTo>
                  <a:pt x="30" y="73"/>
                </a:lnTo>
                <a:lnTo>
                  <a:pt x="27" y="80"/>
                </a:lnTo>
                <a:lnTo>
                  <a:pt x="6" y="74"/>
                </a:lnTo>
                <a:close/>
                <a:moveTo>
                  <a:pt x="42" y="51"/>
                </a:moveTo>
                <a:lnTo>
                  <a:pt x="42" y="50"/>
                </a:lnTo>
                <a:lnTo>
                  <a:pt x="42" y="51"/>
                </a:lnTo>
                <a:lnTo>
                  <a:pt x="34" y="45"/>
                </a:lnTo>
                <a:lnTo>
                  <a:pt x="42" y="51"/>
                </a:lnTo>
                <a:close/>
                <a:moveTo>
                  <a:pt x="24" y="39"/>
                </a:moveTo>
                <a:lnTo>
                  <a:pt x="32" y="31"/>
                </a:lnTo>
                <a:lnTo>
                  <a:pt x="40" y="22"/>
                </a:lnTo>
                <a:lnTo>
                  <a:pt x="48" y="16"/>
                </a:lnTo>
                <a:lnTo>
                  <a:pt x="57" y="11"/>
                </a:lnTo>
                <a:lnTo>
                  <a:pt x="67" y="29"/>
                </a:lnTo>
                <a:lnTo>
                  <a:pt x="60" y="34"/>
                </a:lnTo>
                <a:lnTo>
                  <a:pt x="54" y="39"/>
                </a:lnTo>
                <a:lnTo>
                  <a:pt x="47" y="44"/>
                </a:lnTo>
                <a:lnTo>
                  <a:pt x="42" y="51"/>
                </a:lnTo>
                <a:lnTo>
                  <a:pt x="24" y="39"/>
                </a:lnTo>
                <a:close/>
                <a:moveTo>
                  <a:pt x="57" y="11"/>
                </a:moveTo>
                <a:lnTo>
                  <a:pt x="66" y="7"/>
                </a:lnTo>
                <a:lnTo>
                  <a:pt x="76" y="4"/>
                </a:lnTo>
                <a:lnTo>
                  <a:pt x="87" y="1"/>
                </a:lnTo>
                <a:lnTo>
                  <a:pt x="97" y="0"/>
                </a:lnTo>
                <a:lnTo>
                  <a:pt x="97" y="22"/>
                </a:lnTo>
                <a:lnTo>
                  <a:pt x="89" y="22"/>
                </a:lnTo>
                <a:lnTo>
                  <a:pt x="82" y="24"/>
                </a:lnTo>
                <a:lnTo>
                  <a:pt x="74" y="26"/>
                </a:lnTo>
                <a:lnTo>
                  <a:pt x="67" y="29"/>
                </a:lnTo>
                <a:lnTo>
                  <a:pt x="57" y="11"/>
                </a:lnTo>
                <a:close/>
                <a:moveTo>
                  <a:pt x="97" y="0"/>
                </a:moveTo>
                <a:lnTo>
                  <a:pt x="97" y="0"/>
                </a:lnTo>
                <a:lnTo>
                  <a:pt x="97" y="11"/>
                </a:lnTo>
                <a:lnTo>
                  <a:pt x="97" y="0"/>
                </a:lnTo>
                <a:close/>
                <a:moveTo>
                  <a:pt x="97" y="0"/>
                </a:moveTo>
                <a:lnTo>
                  <a:pt x="104" y="1"/>
                </a:lnTo>
                <a:lnTo>
                  <a:pt x="111" y="1"/>
                </a:lnTo>
                <a:lnTo>
                  <a:pt x="117" y="4"/>
                </a:lnTo>
                <a:lnTo>
                  <a:pt x="123" y="6"/>
                </a:lnTo>
                <a:lnTo>
                  <a:pt x="128" y="8"/>
                </a:lnTo>
                <a:lnTo>
                  <a:pt x="134" y="11"/>
                </a:lnTo>
                <a:lnTo>
                  <a:pt x="139" y="15"/>
                </a:lnTo>
                <a:lnTo>
                  <a:pt x="144" y="19"/>
                </a:lnTo>
                <a:lnTo>
                  <a:pt x="128" y="34"/>
                </a:lnTo>
                <a:lnTo>
                  <a:pt x="122" y="28"/>
                </a:lnTo>
                <a:lnTo>
                  <a:pt x="115" y="25"/>
                </a:lnTo>
                <a:lnTo>
                  <a:pt x="106" y="22"/>
                </a:lnTo>
                <a:lnTo>
                  <a:pt x="97" y="22"/>
                </a:lnTo>
                <a:lnTo>
                  <a:pt x="97" y="0"/>
                </a:lnTo>
                <a:close/>
                <a:moveTo>
                  <a:pt x="142" y="36"/>
                </a:moveTo>
                <a:lnTo>
                  <a:pt x="134" y="40"/>
                </a:lnTo>
                <a:lnTo>
                  <a:pt x="128" y="34"/>
                </a:lnTo>
                <a:lnTo>
                  <a:pt x="137" y="26"/>
                </a:lnTo>
                <a:lnTo>
                  <a:pt x="142" y="36"/>
                </a:lnTo>
                <a:close/>
                <a:moveTo>
                  <a:pt x="130" y="17"/>
                </a:moveTo>
                <a:lnTo>
                  <a:pt x="156" y="3"/>
                </a:lnTo>
                <a:lnTo>
                  <a:pt x="167" y="20"/>
                </a:lnTo>
                <a:lnTo>
                  <a:pt x="142" y="36"/>
                </a:lnTo>
                <a:lnTo>
                  <a:pt x="130" y="17"/>
                </a:lnTo>
                <a:close/>
                <a:moveTo>
                  <a:pt x="156" y="3"/>
                </a:moveTo>
                <a:lnTo>
                  <a:pt x="158" y="0"/>
                </a:lnTo>
                <a:lnTo>
                  <a:pt x="161" y="0"/>
                </a:lnTo>
                <a:lnTo>
                  <a:pt x="161" y="11"/>
                </a:lnTo>
                <a:lnTo>
                  <a:pt x="156" y="3"/>
                </a:lnTo>
                <a:close/>
                <a:moveTo>
                  <a:pt x="161" y="0"/>
                </a:moveTo>
                <a:lnTo>
                  <a:pt x="169" y="0"/>
                </a:lnTo>
                <a:lnTo>
                  <a:pt x="169" y="22"/>
                </a:lnTo>
                <a:lnTo>
                  <a:pt x="161" y="22"/>
                </a:lnTo>
                <a:lnTo>
                  <a:pt x="161" y="0"/>
                </a:lnTo>
                <a:close/>
                <a:moveTo>
                  <a:pt x="169" y="0"/>
                </a:moveTo>
                <a:lnTo>
                  <a:pt x="179" y="0"/>
                </a:lnTo>
                <a:lnTo>
                  <a:pt x="179" y="11"/>
                </a:lnTo>
                <a:lnTo>
                  <a:pt x="169" y="11"/>
                </a:lnTo>
                <a:lnTo>
                  <a:pt x="169" y="0"/>
                </a:lnTo>
                <a:close/>
                <a:moveTo>
                  <a:pt x="179" y="11"/>
                </a:moveTo>
                <a:lnTo>
                  <a:pt x="179" y="124"/>
                </a:lnTo>
                <a:lnTo>
                  <a:pt x="158" y="124"/>
                </a:lnTo>
                <a:lnTo>
                  <a:pt x="158" y="11"/>
                </a:lnTo>
                <a:lnTo>
                  <a:pt x="179" y="11"/>
                </a:lnTo>
                <a:close/>
                <a:moveTo>
                  <a:pt x="179" y="124"/>
                </a:moveTo>
                <a:lnTo>
                  <a:pt x="179" y="137"/>
                </a:lnTo>
                <a:lnTo>
                  <a:pt x="180" y="148"/>
                </a:lnTo>
                <a:lnTo>
                  <a:pt x="158" y="149"/>
                </a:lnTo>
                <a:lnTo>
                  <a:pt x="158" y="137"/>
                </a:lnTo>
                <a:lnTo>
                  <a:pt x="158" y="124"/>
                </a:lnTo>
                <a:lnTo>
                  <a:pt x="179" y="124"/>
                </a:lnTo>
                <a:close/>
                <a:moveTo>
                  <a:pt x="180" y="148"/>
                </a:moveTo>
                <a:lnTo>
                  <a:pt x="180" y="156"/>
                </a:lnTo>
                <a:lnTo>
                  <a:pt x="180" y="160"/>
                </a:lnTo>
                <a:lnTo>
                  <a:pt x="159" y="163"/>
                </a:lnTo>
                <a:lnTo>
                  <a:pt x="158" y="157"/>
                </a:lnTo>
                <a:lnTo>
                  <a:pt x="158" y="149"/>
                </a:lnTo>
                <a:lnTo>
                  <a:pt x="180" y="148"/>
                </a:lnTo>
                <a:close/>
                <a:moveTo>
                  <a:pt x="180" y="160"/>
                </a:moveTo>
                <a:lnTo>
                  <a:pt x="181" y="162"/>
                </a:lnTo>
                <a:lnTo>
                  <a:pt x="181" y="163"/>
                </a:lnTo>
                <a:lnTo>
                  <a:pt x="163" y="173"/>
                </a:lnTo>
                <a:lnTo>
                  <a:pt x="160" y="169"/>
                </a:lnTo>
                <a:lnTo>
                  <a:pt x="159" y="163"/>
                </a:lnTo>
                <a:lnTo>
                  <a:pt x="180" y="160"/>
                </a:lnTo>
                <a:close/>
                <a:moveTo>
                  <a:pt x="181" y="163"/>
                </a:moveTo>
                <a:lnTo>
                  <a:pt x="181" y="164"/>
                </a:lnTo>
                <a:lnTo>
                  <a:pt x="169" y="181"/>
                </a:lnTo>
                <a:lnTo>
                  <a:pt x="165" y="178"/>
                </a:lnTo>
                <a:lnTo>
                  <a:pt x="163" y="173"/>
                </a:lnTo>
                <a:lnTo>
                  <a:pt x="181" y="163"/>
                </a:lnTo>
                <a:close/>
                <a:moveTo>
                  <a:pt x="181" y="164"/>
                </a:moveTo>
                <a:lnTo>
                  <a:pt x="181" y="164"/>
                </a:lnTo>
                <a:lnTo>
                  <a:pt x="175" y="173"/>
                </a:lnTo>
                <a:lnTo>
                  <a:pt x="181" y="164"/>
                </a:lnTo>
                <a:close/>
                <a:moveTo>
                  <a:pt x="181" y="164"/>
                </a:moveTo>
                <a:lnTo>
                  <a:pt x="182" y="164"/>
                </a:lnTo>
                <a:lnTo>
                  <a:pt x="183" y="164"/>
                </a:lnTo>
                <a:lnTo>
                  <a:pt x="184" y="185"/>
                </a:lnTo>
                <a:lnTo>
                  <a:pt x="179" y="185"/>
                </a:lnTo>
                <a:lnTo>
                  <a:pt x="175" y="184"/>
                </a:lnTo>
                <a:lnTo>
                  <a:pt x="172" y="183"/>
                </a:lnTo>
                <a:lnTo>
                  <a:pt x="169" y="181"/>
                </a:lnTo>
                <a:lnTo>
                  <a:pt x="181" y="164"/>
                </a:lnTo>
                <a:close/>
                <a:moveTo>
                  <a:pt x="183" y="164"/>
                </a:moveTo>
                <a:lnTo>
                  <a:pt x="187" y="163"/>
                </a:lnTo>
                <a:lnTo>
                  <a:pt x="193" y="162"/>
                </a:lnTo>
                <a:lnTo>
                  <a:pt x="200" y="182"/>
                </a:lnTo>
                <a:lnTo>
                  <a:pt x="192" y="184"/>
                </a:lnTo>
                <a:lnTo>
                  <a:pt x="184" y="185"/>
                </a:lnTo>
                <a:lnTo>
                  <a:pt x="183" y="164"/>
                </a:lnTo>
                <a:close/>
                <a:moveTo>
                  <a:pt x="193" y="162"/>
                </a:moveTo>
                <a:lnTo>
                  <a:pt x="203" y="158"/>
                </a:lnTo>
                <a:lnTo>
                  <a:pt x="206" y="169"/>
                </a:lnTo>
                <a:lnTo>
                  <a:pt x="197" y="172"/>
                </a:lnTo>
                <a:lnTo>
                  <a:pt x="193" y="162"/>
                </a:lnTo>
                <a:close/>
                <a:moveTo>
                  <a:pt x="206" y="169"/>
                </a:moveTo>
                <a:lnTo>
                  <a:pt x="209" y="176"/>
                </a:lnTo>
                <a:lnTo>
                  <a:pt x="188" y="182"/>
                </a:lnTo>
                <a:lnTo>
                  <a:pt x="186" y="175"/>
                </a:lnTo>
                <a:lnTo>
                  <a:pt x="206" y="169"/>
                </a:lnTo>
                <a:close/>
                <a:moveTo>
                  <a:pt x="209" y="176"/>
                </a:moveTo>
                <a:lnTo>
                  <a:pt x="212" y="185"/>
                </a:lnTo>
                <a:lnTo>
                  <a:pt x="203" y="188"/>
                </a:lnTo>
                <a:lnTo>
                  <a:pt x="199" y="179"/>
                </a:lnTo>
                <a:lnTo>
                  <a:pt x="209" y="176"/>
                </a:lnTo>
                <a:close/>
                <a:moveTo>
                  <a:pt x="125" y="161"/>
                </a:moveTo>
                <a:lnTo>
                  <a:pt x="125" y="69"/>
                </a:lnTo>
                <a:lnTo>
                  <a:pt x="147" y="69"/>
                </a:lnTo>
                <a:lnTo>
                  <a:pt x="147" y="161"/>
                </a:lnTo>
                <a:lnTo>
                  <a:pt x="125" y="161"/>
                </a:lnTo>
                <a:close/>
                <a:moveTo>
                  <a:pt x="125" y="69"/>
                </a:moveTo>
                <a:lnTo>
                  <a:pt x="125" y="63"/>
                </a:lnTo>
                <a:lnTo>
                  <a:pt x="123" y="56"/>
                </a:lnTo>
                <a:lnTo>
                  <a:pt x="121" y="51"/>
                </a:lnTo>
                <a:lnTo>
                  <a:pt x="117" y="45"/>
                </a:lnTo>
                <a:lnTo>
                  <a:pt x="133" y="33"/>
                </a:lnTo>
                <a:lnTo>
                  <a:pt x="140" y="41"/>
                </a:lnTo>
                <a:lnTo>
                  <a:pt x="144" y="50"/>
                </a:lnTo>
                <a:lnTo>
                  <a:pt x="146" y="60"/>
                </a:lnTo>
                <a:lnTo>
                  <a:pt x="147" y="69"/>
                </a:lnTo>
                <a:lnTo>
                  <a:pt x="125" y="69"/>
                </a:lnTo>
                <a:close/>
                <a:moveTo>
                  <a:pt x="133" y="33"/>
                </a:moveTo>
                <a:lnTo>
                  <a:pt x="134" y="34"/>
                </a:lnTo>
                <a:lnTo>
                  <a:pt x="133" y="33"/>
                </a:lnTo>
                <a:lnTo>
                  <a:pt x="125" y="39"/>
                </a:lnTo>
                <a:lnTo>
                  <a:pt x="133" y="33"/>
                </a:lnTo>
                <a:close/>
                <a:moveTo>
                  <a:pt x="117" y="46"/>
                </a:moveTo>
                <a:lnTo>
                  <a:pt x="113" y="41"/>
                </a:lnTo>
                <a:lnTo>
                  <a:pt x="106" y="37"/>
                </a:lnTo>
                <a:lnTo>
                  <a:pt x="117" y="18"/>
                </a:lnTo>
                <a:lnTo>
                  <a:pt x="121" y="21"/>
                </a:lnTo>
                <a:lnTo>
                  <a:pt x="125" y="24"/>
                </a:lnTo>
                <a:lnTo>
                  <a:pt x="129" y="27"/>
                </a:lnTo>
                <a:lnTo>
                  <a:pt x="133" y="33"/>
                </a:lnTo>
                <a:lnTo>
                  <a:pt x="117" y="46"/>
                </a:lnTo>
                <a:close/>
                <a:moveTo>
                  <a:pt x="106" y="37"/>
                </a:moveTo>
                <a:lnTo>
                  <a:pt x="101" y="35"/>
                </a:lnTo>
                <a:lnTo>
                  <a:pt x="95" y="34"/>
                </a:lnTo>
                <a:lnTo>
                  <a:pt x="95" y="13"/>
                </a:lnTo>
                <a:lnTo>
                  <a:pt x="101" y="13"/>
                </a:lnTo>
                <a:lnTo>
                  <a:pt x="106" y="14"/>
                </a:lnTo>
                <a:lnTo>
                  <a:pt x="112" y="16"/>
                </a:lnTo>
                <a:lnTo>
                  <a:pt x="117" y="18"/>
                </a:lnTo>
                <a:lnTo>
                  <a:pt x="106" y="37"/>
                </a:lnTo>
                <a:close/>
                <a:moveTo>
                  <a:pt x="95" y="13"/>
                </a:moveTo>
                <a:lnTo>
                  <a:pt x="96" y="13"/>
                </a:lnTo>
                <a:lnTo>
                  <a:pt x="95" y="13"/>
                </a:lnTo>
                <a:lnTo>
                  <a:pt x="95" y="23"/>
                </a:lnTo>
                <a:lnTo>
                  <a:pt x="95" y="13"/>
                </a:lnTo>
                <a:close/>
                <a:moveTo>
                  <a:pt x="95" y="34"/>
                </a:moveTo>
                <a:lnTo>
                  <a:pt x="88" y="35"/>
                </a:lnTo>
                <a:lnTo>
                  <a:pt x="82" y="37"/>
                </a:lnTo>
                <a:lnTo>
                  <a:pt x="71" y="18"/>
                </a:lnTo>
                <a:lnTo>
                  <a:pt x="76" y="16"/>
                </a:lnTo>
                <a:lnTo>
                  <a:pt x="83" y="14"/>
                </a:lnTo>
                <a:lnTo>
                  <a:pt x="89" y="13"/>
                </a:lnTo>
                <a:lnTo>
                  <a:pt x="95" y="13"/>
                </a:lnTo>
                <a:lnTo>
                  <a:pt x="95" y="34"/>
                </a:lnTo>
                <a:close/>
                <a:moveTo>
                  <a:pt x="82" y="37"/>
                </a:moveTo>
                <a:lnTo>
                  <a:pt x="75" y="42"/>
                </a:lnTo>
                <a:lnTo>
                  <a:pt x="70" y="49"/>
                </a:lnTo>
                <a:lnTo>
                  <a:pt x="53" y="37"/>
                </a:lnTo>
                <a:lnTo>
                  <a:pt x="57" y="32"/>
                </a:lnTo>
                <a:lnTo>
                  <a:pt x="61" y="26"/>
                </a:lnTo>
                <a:lnTo>
                  <a:pt x="66" y="22"/>
                </a:lnTo>
                <a:lnTo>
                  <a:pt x="71" y="18"/>
                </a:lnTo>
                <a:lnTo>
                  <a:pt x="82" y="37"/>
                </a:lnTo>
                <a:close/>
                <a:moveTo>
                  <a:pt x="53" y="37"/>
                </a:moveTo>
                <a:lnTo>
                  <a:pt x="54" y="35"/>
                </a:lnTo>
                <a:lnTo>
                  <a:pt x="53" y="37"/>
                </a:lnTo>
                <a:lnTo>
                  <a:pt x="61" y="43"/>
                </a:lnTo>
                <a:lnTo>
                  <a:pt x="53" y="37"/>
                </a:lnTo>
                <a:close/>
                <a:moveTo>
                  <a:pt x="70" y="48"/>
                </a:moveTo>
                <a:lnTo>
                  <a:pt x="64" y="59"/>
                </a:lnTo>
                <a:lnTo>
                  <a:pt x="61" y="70"/>
                </a:lnTo>
                <a:lnTo>
                  <a:pt x="40" y="65"/>
                </a:lnTo>
                <a:lnTo>
                  <a:pt x="42" y="58"/>
                </a:lnTo>
                <a:lnTo>
                  <a:pt x="45" y="50"/>
                </a:lnTo>
                <a:lnTo>
                  <a:pt x="48" y="43"/>
                </a:lnTo>
                <a:lnTo>
                  <a:pt x="53" y="37"/>
                </a:lnTo>
                <a:lnTo>
                  <a:pt x="70" y="48"/>
                </a:lnTo>
                <a:close/>
                <a:moveTo>
                  <a:pt x="61" y="70"/>
                </a:moveTo>
                <a:lnTo>
                  <a:pt x="58" y="83"/>
                </a:lnTo>
                <a:lnTo>
                  <a:pt x="58" y="98"/>
                </a:lnTo>
                <a:lnTo>
                  <a:pt x="36" y="98"/>
                </a:lnTo>
                <a:lnTo>
                  <a:pt x="36" y="89"/>
                </a:lnTo>
                <a:lnTo>
                  <a:pt x="37" y="80"/>
                </a:lnTo>
                <a:lnTo>
                  <a:pt x="38" y="72"/>
                </a:lnTo>
                <a:lnTo>
                  <a:pt x="40" y="65"/>
                </a:lnTo>
                <a:lnTo>
                  <a:pt x="61" y="70"/>
                </a:lnTo>
                <a:close/>
                <a:moveTo>
                  <a:pt x="58" y="98"/>
                </a:moveTo>
                <a:lnTo>
                  <a:pt x="58" y="106"/>
                </a:lnTo>
                <a:lnTo>
                  <a:pt x="59" y="116"/>
                </a:lnTo>
                <a:lnTo>
                  <a:pt x="60" y="123"/>
                </a:lnTo>
                <a:lnTo>
                  <a:pt x="62" y="130"/>
                </a:lnTo>
                <a:lnTo>
                  <a:pt x="41" y="136"/>
                </a:lnTo>
                <a:lnTo>
                  <a:pt x="39" y="127"/>
                </a:lnTo>
                <a:lnTo>
                  <a:pt x="37" y="118"/>
                </a:lnTo>
                <a:lnTo>
                  <a:pt x="37" y="108"/>
                </a:lnTo>
                <a:lnTo>
                  <a:pt x="36" y="98"/>
                </a:lnTo>
                <a:lnTo>
                  <a:pt x="58" y="98"/>
                </a:lnTo>
                <a:close/>
                <a:moveTo>
                  <a:pt x="62" y="130"/>
                </a:moveTo>
                <a:lnTo>
                  <a:pt x="64" y="136"/>
                </a:lnTo>
                <a:lnTo>
                  <a:pt x="66" y="143"/>
                </a:lnTo>
                <a:lnTo>
                  <a:pt x="69" y="148"/>
                </a:lnTo>
                <a:lnTo>
                  <a:pt x="73" y="153"/>
                </a:lnTo>
                <a:lnTo>
                  <a:pt x="57" y="166"/>
                </a:lnTo>
                <a:lnTo>
                  <a:pt x="51" y="160"/>
                </a:lnTo>
                <a:lnTo>
                  <a:pt x="47" y="153"/>
                </a:lnTo>
                <a:lnTo>
                  <a:pt x="44" y="145"/>
                </a:lnTo>
                <a:lnTo>
                  <a:pt x="41" y="136"/>
                </a:lnTo>
                <a:lnTo>
                  <a:pt x="62" y="130"/>
                </a:lnTo>
                <a:close/>
                <a:moveTo>
                  <a:pt x="73" y="153"/>
                </a:moveTo>
                <a:lnTo>
                  <a:pt x="79" y="160"/>
                </a:lnTo>
                <a:lnTo>
                  <a:pt x="87" y="164"/>
                </a:lnTo>
                <a:lnTo>
                  <a:pt x="76" y="183"/>
                </a:lnTo>
                <a:lnTo>
                  <a:pt x="71" y="180"/>
                </a:lnTo>
                <a:lnTo>
                  <a:pt x="66" y="177"/>
                </a:lnTo>
                <a:lnTo>
                  <a:pt x="61" y="172"/>
                </a:lnTo>
                <a:lnTo>
                  <a:pt x="57" y="166"/>
                </a:lnTo>
                <a:lnTo>
                  <a:pt x="73" y="153"/>
                </a:lnTo>
                <a:close/>
                <a:moveTo>
                  <a:pt x="87" y="164"/>
                </a:moveTo>
                <a:lnTo>
                  <a:pt x="94" y="167"/>
                </a:lnTo>
                <a:lnTo>
                  <a:pt x="102" y="169"/>
                </a:lnTo>
                <a:lnTo>
                  <a:pt x="101" y="189"/>
                </a:lnTo>
                <a:lnTo>
                  <a:pt x="95" y="189"/>
                </a:lnTo>
                <a:lnTo>
                  <a:pt x="89" y="188"/>
                </a:lnTo>
                <a:lnTo>
                  <a:pt x="83" y="186"/>
                </a:lnTo>
                <a:lnTo>
                  <a:pt x="76" y="183"/>
                </a:lnTo>
                <a:lnTo>
                  <a:pt x="87" y="164"/>
                </a:lnTo>
                <a:close/>
                <a:moveTo>
                  <a:pt x="101" y="189"/>
                </a:moveTo>
                <a:lnTo>
                  <a:pt x="101" y="189"/>
                </a:lnTo>
                <a:lnTo>
                  <a:pt x="101" y="179"/>
                </a:lnTo>
                <a:lnTo>
                  <a:pt x="101" y="189"/>
                </a:lnTo>
                <a:close/>
                <a:moveTo>
                  <a:pt x="101" y="169"/>
                </a:moveTo>
                <a:lnTo>
                  <a:pt x="109" y="167"/>
                </a:lnTo>
                <a:lnTo>
                  <a:pt x="115" y="165"/>
                </a:lnTo>
                <a:lnTo>
                  <a:pt x="124" y="184"/>
                </a:lnTo>
                <a:lnTo>
                  <a:pt x="119" y="186"/>
                </a:lnTo>
                <a:lnTo>
                  <a:pt x="113" y="188"/>
                </a:lnTo>
                <a:lnTo>
                  <a:pt x="108" y="189"/>
                </a:lnTo>
                <a:lnTo>
                  <a:pt x="101" y="189"/>
                </a:lnTo>
                <a:lnTo>
                  <a:pt x="101" y="169"/>
                </a:lnTo>
                <a:close/>
                <a:moveTo>
                  <a:pt x="115" y="165"/>
                </a:moveTo>
                <a:lnTo>
                  <a:pt x="121" y="160"/>
                </a:lnTo>
                <a:lnTo>
                  <a:pt x="128" y="154"/>
                </a:lnTo>
                <a:lnTo>
                  <a:pt x="144" y="169"/>
                </a:lnTo>
                <a:lnTo>
                  <a:pt x="140" y="174"/>
                </a:lnTo>
                <a:lnTo>
                  <a:pt x="134" y="178"/>
                </a:lnTo>
                <a:lnTo>
                  <a:pt x="129" y="181"/>
                </a:lnTo>
                <a:lnTo>
                  <a:pt x="124" y="184"/>
                </a:lnTo>
                <a:lnTo>
                  <a:pt x="115" y="165"/>
                </a:lnTo>
                <a:close/>
                <a:moveTo>
                  <a:pt x="147" y="161"/>
                </a:moveTo>
                <a:lnTo>
                  <a:pt x="147" y="165"/>
                </a:lnTo>
                <a:lnTo>
                  <a:pt x="144" y="169"/>
                </a:lnTo>
                <a:lnTo>
                  <a:pt x="137" y="161"/>
                </a:lnTo>
                <a:lnTo>
                  <a:pt x="147" y="16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48" name="Freeform 158"/>
          <p:cNvSpPr>
            <a:spLocks noEditPoints="1"/>
          </p:cNvSpPr>
          <p:nvPr/>
        </p:nvSpPr>
        <p:spPr bwMode="auto">
          <a:xfrm>
            <a:off x="7545388" y="3668712"/>
            <a:ext cx="100012" cy="100013"/>
          </a:xfrm>
          <a:custGeom>
            <a:avLst/>
            <a:gdLst>
              <a:gd name="T0" fmla="*/ 54 w 189"/>
              <a:gd name="T1" fmla="*/ 0 h 190"/>
              <a:gd name="T2" fmla="*/ 63 w 189"/>
              <a:gd name="T3" fmla="*/ 26 h 190"/>
              <a:gd name="T4" fmla="*/ 75 w 189"/>
              <a:gd name="T5" fmla="*/ 15 h 190"/>
              <a:gd name="T6" fmla="*/ 88 w 189"/>
              <a:gd name="T7" fmla="*/ 8 h 190"/>
              <a:gd name="T8" fmla="*/ 101 w 189"/>
              <a:gd name="T9" fmla="*/ 2 h 190"/>
              <a:gd name="T10" fmla="*/ 115 w 189"/>
              <a:gd name="T11" fmla="*/ 0 h 190"/>
              <a:gd name="T12" fmla="*/ 129 w 189"/>
              <a:gd name="T13" fmla="*/ 2 h 190"/>
              <a:gd name="T14" fmla="*/ 143 w 189"/>
              <a:gd name="T15" fmla="*/ 7 h 190"/>
              <a:gd name="T16" fmla="*/ 155 w 189"/>
              <a:gd name="T17" fmla="*/ 15 h 190"/>
              <a:gd name="T18" fmla="*/ 167 w 189"/>
              <a:gd name="T19" fmla="*/ 26 h 190"/>
              <a:gd name="T20" fmla="*/ 176 w 189"/>
              <a:gd name="T21" fmla="*/ 39 h 190"/>
              <a:gd name="T22" fmla="*/ 182 w 189"/>
              <a:gd name="T23" fmla="*/ 54 h 190"/>
              <a:gd name="T24" fmla="*/ 186 w 189"/>
              <a:gd name="T25" fmla="*/ 70 h 190"/>
              <a:gd name="T26" fmla="*/ 189 w 189"/>
              <a:gd name="T27" fmla="*/ 89 h 190"/>
              <a:gd name="T28" fmla="*/ 186 w 189"/>
              <a:gd name="T29" fmla="*/ 107 h 190"/>
              <a:gd name="T30" fmla="*/ 182 w 189"/>
              <a:gd name="T31" fmla="*/ 125 h 190"/>
              <a:gd name="T32" fmla="*/ 175 w 189"/>
              <a:gd name="T33" fmla="*/ 141 h 190"/>
              <a:gd name="T34" fmla="*/ 166 w 189"/>
              <a:gd name="T35" fmla="*/ 157 h 190"/>
              <a:gd name="T36" fmla="*/ 152 w 189"/>
              <a:gd name="T37" fmla="*/ 172 h 190"/>
              <a:gd name="T38" fmla="*/ 137 w 189"/>
              <a:gd name="T39" fmla="*/ 182 h 190"/>
              <a:gd name="T40" fmla="*/ 120 w 189"/>
              <a:gd name="T41" fmla="*/ 188 h 190"/>
              <a:gd name="T42" fmla="*/ 101 w 189"/>
              <a:gd name="T43" fmla="*/ 190 h 190"/>
              <a:gd name="T44" fmla="*/ 80 w 189"/>
              <a:gd name="T45" fmla="*/ 186 h 190"/>
              <a:gd name="T46" fmla="*/ 70 w 189"/>
              <a:gd name="T47" fmla="*/ 182 h 190"/>
              <a:gd name="T48" fmla="*/ 63 w 189"/>
              <a:gd name="T49" fmla="*/ 176 h 190"/>
              <a:gd name="T50" fmla="*/ 30 w 189"/>
              <a:gd name="T51" fmla="*/ 190 h 190"/>
              <a:gd name="T52" fmla="*/ 30 w 189"/>
              <a:gd name="T53" fmla="*/ 64 h 190"/>
              <a:gd name="T54" fmla="*/ 30 w 189"/>
              <a:gd name="T55" fmla="*/ 45 h 190"/>
              <a:gd name="T56" fmla="*/ 29 w 189"/>
              <a:gd name="T57" fmla="*/ 37 h 190"/>
              <a:gd name="T58" fmla="*/ 26 w 189"/>
              <a:gd name="T59" fmla="*/ 30 h 190"/>
              <a:gd name="T60" fmla="*/ 20 w 189"/>
              <a:gd name="T61" fmla="*/ 27 h 190"/>
              <a:gd name="T62" fmla="*/ 9 w 189"/>
              <a:gd name="T63" fmla="*/ 27 h 190"/>
              <a:gd name="T64" fmla="*/ 0 w 189"/>
              <a:gd name="T65" fmla="*/ 23 h 190"/>
              <a:gd name="T66" fmla="*/ 63 w 189"/>
              <a:gd name="T67" fmla="*/ 132 h 190"/>
              <a:gd name="T68" fmla="*/ 65 w 189"/>
              <a:gd name="T69" fmla="*/ 148 h 190"/>
              <a:gd name="T70" fmla="*/ 73 w 189"/>
              <a:gd name="T71" fmla="*/ 162 h 190"/>
              <a:gd name="T72" fmla="*/ 87 w 189"/>
              <a:gd name="T73" fmla="*/ 174 h 190"/>
              <a:gd name="T74" fmla="*/ 103 w 189"/>
              <a:gd name="T75" fmla="*/ 179 h 190"/>
              <a:gd name="T76" fmla="*/ 114 w 189"/>
              <a:gd name="T77" fmla="*/ 178 h 190"/>
              <a:gd name="T78" fmla="*/ 122 w 189"/>
              <a:gd name="T79" fmla="*/ 174 h 190"/>
              <a:gd name="T80" fmla="*/ 130 w 189"/>
              <a:gd name="T81" fmla="*/ 167 h 190"/>
              <a:gd name="T82" fmla="*/ 138 w 189"/>
              <a:gd name="T83" fmla="*/ 158 h 190"/>
              <a:gd name="T84" fmla="*/ 144 w 189"/>
              <a:gd name="T85" fmla="*/ 147 h 190"/>
              <a:gd name="T86" fmla="*/ 148 w 189"/>
              <a:gd name="T87" fmla="*/ 134 h 190"/>
              <a:gd name="T88" fmla="*/ 152 w 189"/>
              <a:gd name="T89" fmla="*/ 104 h 190"/>
              <a:gd name="T90" fmla="*/ 151 w 189"/>
              <a:gd name="T91" fmla="*/ 85 h 190"/>
              <a:gd name="T92" fmla="*/ 147 w 189"/>
              <a:gd name="T93" fmla="*/ 69 h 190"/>
              <a:gd name="T94" fmla="*/ 142 w 189"/>
              <a:gd name="T95" fmla="*/ 54 h 190"/>
              <a:gd name="T96" fmla="*/ 134 w 189"/>
              <a:gd name="T97" fmla="*/ 42 h 190"/>
              <a:gd name="T98" fmla="*/ 126 w 189"/>
              <a:gd name="T99" fmla="*/ 34 h 190"/>
              <a:gd name="T100" fmla="*/ 117 w 189"/>
              <a:gd name="T101" fmla="*/ 27 h 190"/>
              <a:gd name="T102" fmla="*/ 108 w 189"/>
              <a:gd name="T103" fmla="*/ 24 h 190"/>
              <a:gd name="T104" fmla="*/ 97 w 189"/>
              <a:gd name="T105" fmla="*/ 22 h 190"/>
              <a:gd name="T106" fmla="*/ 88 w 189"/>
              <a:gd name="T107" fmla="*/ 23 h 190"/>
              <a:gd name="T108" fmla="*/ 80 w 189"/>
              <a:gd name="T109" fmla="*/ 27 h 190"/>
              <a:gd name="T110" fmla="*/ 63 w 189"/>
              <a:gd name="T111" fmla="*/ 40 h 19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9"/>
              <a:gd name="T169" fmla="*/ 0 h 190"/>
              <a:gd name="T170" fmla="*/ 189 w 189"/>
              <a:gd name="T171" fmla="*/ 190 h 19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9" h="190">
                <a:moveTo>
                  <a:pt x="0" y="23"/>
                </a:moveTo>
                <a:lnTo>
                  <a:pt x="54" y="0"/>
                </a:lnTo>
                <a:lnTo>
                  <a:pt x="63" y="0"/>
                </a:lnTo>
                <a:lnTo>
                  <a:pt x="63" y="26"/>
                </a:lnTo>
                <a:lnTo>
                  <a:pt x="69" y="20"/>
                </a:lnTo>
                <a:lnTo>
                  <a:pt x="75" y="15"/>
                </a:lnTo>
                <a:lnTo>
                  <a:pt x="82" y="11"/>
                </a:lnTo>
                <a:lnTo>
                  <a:pt x="88" y="8"/>
                </a:lnTo>
                <a:lnTo>
                  <a:pt x="94" y="5"/>
                </a:lnTo>
                <a:lnTo>
                  <a:pt x="101" y="2"/>
                </a:lnTo>
                <a:lnTo>
                  <a:pt x="108" y="1"/>
                </a:lnTo>
                <a:lnTo>
                  <a:pt x="115" y="0"/>
                </a:lnTo>
                <a:lnTo>
                  <a:pt x="122" y="1"/>
                </a:lnTo>
                <a:lnTo>
                  <a:pt x="129" y="2"/>
                </a:lnTo>
                <a:lnTo>
                  <a:pt x="136" y="5"/>
                </a:lnTo>
                <a:lnTo>
                  <a:pt x="143" y="7"/>
                </a:lnTo>
                <a:lnTo>
                  <a:pt x="149" y="11"/>
                </a:lnTo>
                <a:lnTo>
                  <a:pt x="155" y="15"/>
                </a:lnTo>
                <a:lnTo>
                  <a:pt x="161" y="20"/>
                </a:lnTo>
                <a:lnTo>
                  <a:pt x="167" y="26"/>
                </a:lnTo>
                <a:lnTo>
                  <a:pt x="172" y="33"/>
                </a:lnTo>
                <a:lnTo>
                  <a:pt x="176" y="39"/>
                </a:lnTo>
                <a:lnTo>
                  <a:pt x="179" y="46"/>
                </a:lnTo>
                <a:lnTo>
                  <a:pt x="182" y="54"/>
                </a:lnTo>
                <a:lnTo>
                  <a:pt x="185" y="62"/>
                </a:lnTo>
                <a:lnTo>
                  <a:pt x="186" y="70"/>
                </a:lnTo>
                <a:lnTo>
                  <a:pt x="188" y="79"/>
                </a:lnTo>
                <a:lnTo>
                  <a:pt x="189" y="89"/>
                </a:lnTo>
                <a:lnTo>
                  <a:pt x="188" y="98"/>
                </a:lnTo>
                <a:lnTo>
                  <a:pt x="186" y="107"/>
                </a:lnTo>
                <a:lnTo>
                  <a:pt x="185" y="116"/>
                </a:lnTo>
                <a:lnTo>
                  <a:pt x="182" y="125"/>
                </a:lnTo>
                <a:lnTo>
                  <a:pt x="179" y="133"/>
                </a:lnTo>
                <a:lnTo>
                  <a:pt x="175" y="141"/>
                </a:lnTo>
                <a:lnTo>
                  <a:pt x="171" y="149"/>
                </a:lnTo>
                <a:lnTo>
                  <a:pt x="166" y="157"/>
                </a:lnTo>
                <a:lnTo>
                  <a:pt x="160" y="164"/>
                </a:lnTo>
                <a:lnTo>
                  <a:pt x="152" y="172"/>
                </a:lnTo>
                <a:lnTo>
                  <a:pt x="145" y="177"/>
                </a:lnTo>
                <a:lnTo>
                  <a:pt x="137" y="182"/>
                </a:lnTo>
                <a:lnTo>
                  <a:pt x="128" y="185"/>
                </a:lnTo>
                <a:lnTo>
                  <a:pt x="120" y="188"/>
                </a:lnTo>
                <a:lnTo>
                  <a:pt x="111" y="189"/>
                </a:lnTo>
                <a:lnTo>
                  <a:pt x="101" y="190"/>
                </a:lnTo>
                <a:lnTo>
                  <a:pt x="90" y="189"/>
                </a:lnTo>
                <a:lnTo>
                  <a:pt x="80" y="186"/>
                </a:lnTo>
                <a:lnTo>
                  <a:pt x="75" y="184"/>
                </a:lnTo>
                <a:lnTo>
                  <a:pt x="70" y="182"/>
                </a:lnTo>
                <a:lnTo>
                  <a:pt x="66" y="179"/>
                </a:lnTo>
                <a:lnTo>
                  <a:pt x="63" y="176"/>
                </a:lnTo>
                <a:lnTo>
                  <a:pt x="37" y="190"/>
                </a:lnTo>
                <a:lnTo>
                  <a:pt x="30" y="190"/>
                </a:lnTo>
                <a:lnTo>
                  <a:pt x="30" y="77"/>
                </a:lnTo>
                <a:lnTo>
                  <a:pt x="30" y="64"/>
                </a:lnTo>
                <a:lnTo>
                  <a:pt x="30" y="53"/>
                </a:lnTo>
                <a:lnTo>
                  <a:pt x="30" y="45"/>
                </a:lnTo>
                <a:lnTo>
                  <a:pt x="29" y="40"/>
                </a:lnTo>
                <a:lnTo>
                  <a:pt x="29" y="37"/>
                </a:lnTo>
                <a:lnTo>
                  <a:pt x="28" y="34"/>
                </a:lnTo>
                <a:lnTo>
                  <a:pt x="26" y="30"/>
                </a:lnTo>
                <a:lnTo>
                  <a:pt x="24" y="29"/>
                </a:lnTo>
                <a:lnTo>
                  <a:pt x="20" y="27"/>
                </a:lnTo>
                <a:lnTo>
                  <a:pt x="15" y="26"/>
                </a:lnTo>
                <a:lnTo>
                  <a:pt x="9" y="27"/>
                </a:lnTo>
                <a:lnTo>
                  <a:pt x="3" y="29"/>
                </a:lnTo>
                <a:lnTo>
                  <a:pt x="0" y="23"/>
                </a:lnTo>
                <a:close/>
                <a:moveTo>
                  <a:pt x="63" y="40"/>
                </a:moveTo>
                <a:lnTo>
                  <a:pt x="63" y="132"/>
                </a:lnTo>
                <a:lnTo>
                  <a:pt x="63" y="140"/>
                </a:lnTo>
                <a:lnTo>
                  <a:pt x="65" y="148"/>
                </a:lnTo>
                <a:lnTo>
                  <a:pt x="68" y="156"/>
                </a:lnTo>
                <a:lnTo>
                  <a:pt x="73" y="162"/>
                </a:lnTo>
                <a:lnTo>
                  <a:pt x="80" y="169"/>
                </a:lnTo>
                <a:lnTo>
                  <a:pt x="87" y="174"/>
                </a:lnTo>
                <a:lnTo>
                  <a:pt x="95" y="177"/>
                </a:lnTo>
                <a:lnTo>
                  <a:pt x="103" y="179"/>
                </a:lnTo>
                <a:lnTo>
                  <a:pt x="109" y="178"/>
                </a:lnTo>
                <a:lnTo>
                  <a:pt x="114" y="178"/>
                </a:lnTo>
                <a:lnTo>
                  <a:pt x="118" y="176"/>
                </a:lnTo>
                <a:lnTo>
                  <a:pt x="122" y="174"/>
                </a:lnTo>
                <a:lnTo>
                  <a:pt x="126" y="171"/>
                </a:lnTo>
                <a:lnTo>
                  <a:pt x="130" y="167"/>
                </a:lnTo>
                <a:lnTo>
                  <a:pt x="135" y="163"/>
                </a:lnTo>
                <a:lnTo>
                  <a:pt x="138" y="158"/>
                </a:lnTo>
                <a:lnTo>
                  <a:pt x="141" y="153"/>
                </a:lnTo>
                <a:lnTo>
                  <a:pt x="144" y="147"/>
                </a:lnTo>
                <a:lnTo>
                  <a:pt x="147" y="140"/>
                </a:lnTo>
                <a:lnTo>
                  <a:pt x="148" y="134"/>
                </a:lnTo>
                <a:lnTo>
                  <a:pt x="151" y="120"/>
                </a:lnTo>
                <a:lnTo>
                  <a:pt x="152" y="104"/>
                </a:lnTo>
                <a:lnTo>
                  <a:pt x="152" y="94"/>
                </a:lnTo>
                <a:lnTo>
                  <a:pt x="151" y="85"/>
                </a:lnTo>
                <a:lnTo>
                  <a:pt x="149" y="76"/>
                </a:lnTo>
                <a:lnTo>
                  <a:pt x="147" y="69"/>
                </a:lnTo>
                <a:lnTo>
                  <a:pt x="145" y="61"/>
                </a:lnTo>
                <a:lnTo>
                  <a:pt x="142" y="54"/>
                </a:lnTo>
                <a:lnTo>
                  <a:pt x="138" y="48"/>
                </a:lnTo>
                <a:lnTo>
                  <a:pt x="134" y="42"/>
                </a:lnTo>
                <a:lnTo>
                  <a:pt x="130" y="38"/>
                </a:lnTo>
                <a:lnTo>
                  <a:pt x="126" y="34"/>
                </a:lnTo>
                <a:lnTo>
                  <a:pt x="121" y="30"/>
                </a:lnTo>
                <a:lnTo>
                  <a:pt x="117" y="27"/>
                </a:lnTo>
                <a:lnTo>
                  <a:pt x="113" y="25"/>
                </a:lnTo>
                <a:lnTo>
                  <a:pt x="108" y="24"/>
                </a:lnTo>
                <a:lnTo>
                  <a:pt x="102" y="23"/>
                </a:lnTo>
                <a:lnTo>
                  <a:pt x="97" y="22"/>
                </a:lnTo>
                <a:lnTo>
                  <a:pt x="93" y="23"/>
                </a:lnTo>
                <a:lnTo>
                  <a:pt x="88" y="23"/>
                </a:lnTo>
                <a:lnTo>
                  <a:pt x="84" y="25"/>
                </a:lnTo>
                <a:lnTo>
                  <a:pt x="80" y="27"/>
                </a:lnTo>
                <a:lnTo>
                  <a:pt x="71" y="33"/>
                </a:lnTo>
                <a:lnTo>
                  <a:pt x="63" y="4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49" name="Freeform 159"/>
          <p:cNvSpPr>
            <a:spLocks noEditPoints="1"/>
          </p:cNvSpPr>
          <p:nvPr/>
        </p:nvSpPr>
        <p:spPr bwMode="auto">
          <a:xfrm>
            <a:off x="7539038" y="3662362"/>
            <a:ext cx="117475" cy="112713"/>
          </a:xfrm>
          <a:custGeom>
            <a:avLst/>
            <a:gdLst>
              <a:gd name="T0" fmla="*/ 65 w 222"/>
              <a:gd name="T1" fmla="*/ 0 h 211"/>
              <a:gd name="T2" fmla="*/ 67 w 222"/>
              <a:gd name="T3" fmla="*/ 22 h 211"/>
              <a:gd name="T4" fmla="*/ 86 w 222"/>
              <a:gd name="T5" fmla="*/ 10 h 211"/>
              <a:gd name="T6" fmla="*/ 65 w 222"/>
              <a:gd name="T7" fmla="*/ 36 h 211"/>
              <a:gd name="T8" fmla="*/ 97 w 222"/>
              <a:gd name="T9" fmla="*/ 7 h 211"/>
              <a:gd name="T10" fmla="*/ 97 w 222"/>
              <a:gd name="T11" fmla="*/ 7 h 211"/>
              <a:gd name="T12" fmla="*/ 116 w 222"/>
              <a:gd name="T13" fmla="*/ 23 h 211"/>
              <a:gd name="T14" fmla="*/ 153 w 222"/>
              <a:gd name="T15" fmla="*/ 4 h 211"/>
              <a:gd name="T16" fmla="*/ 128 w 222"/>
              <a:gd name="T17" fmla="*/ 0 h 211"/>
              <a:gd name="T18" fmla="*/ 166 w 222"/>
              <a:gd name="T19" fmla="*/ 37 h 211"/>
              <a:gd name="T20" fmla="*/ 198 w 222"/>
              <a:gd name="T21" fmla="*/ 44 h 211"/>
              <a:gd name="T22" fmla="*/ 171 w 222"/>
              <a:gd name="T23" fmla="*/ 43 h 211"/>
              <a:gd name="T24" fmla="*/ 206 w 222"/>
              <a:gd name="T25" fmla="*/ 60 h 211"/>
              <a:gd name="T26" fmla="*/ 189 w 222"/>
              <a:gd name="T27" fmla="*/ 82 h 211"/>
              <a:gd name="T28" fmla="*/ 208 w 222"/>
              <a:gd name="T29" fmla="*/ 129 h 211"/>
              <a:gd name="T30" fmla="*/ 175 w 222"/>
              <a:gd name="T31" fmla="*/ 154 h 211"/>
              <a:gd name="T32" fmla="*/ 190 w 222"/>
              <a:gd name="T33" fmla="*/ 99 h 211"/>
              <a:gd name="T34" fmla="*/ 187 w 222"/>
              <a:gd name="T35" fmla="*/ 173 h 211"/>
              <a:gd name="T36" fmla="*/ 158 w 222"/>
              <a:gd name="T37" fmla="*/ 173 h 211"/>
              <a:gd name="T38" fmla="*/ 125 w 222"/>
              <a:gd name="T39" fmla="*/ 211 h 211"/>
              <a:gd name="T40" fmla="*/ 155 w 222"/>
              <a:gd name="T41" fmla="*/ 201 h 211"/>
              <a:gd name="T42" fmla="*/ 101 w 222"/>
              <a:gd name="T43" fmla="*/ 210 h 211"/>
              <a:gd name="T44" fmla="*/ 83 w 222"/>
              <a:gd name="T45" fmla="*/ 177 h 211"/>
              <a:gd name="T46" fmla="*/ 77 w 222"/>
              <a:gd name="T47" fmla="*/ 172 h 211"/>
              <a:gd name="T48" fmla="*/ 70 w 222"/>
              <a:gd name="T49" fmla="*/ 176 h 211"/>
              <a:gd name="T50" fmla="*/ 50 w 222"/>
              <a:gd name="T51" fmla="*/ 211 h 211"/>
              <a:gd name="T52" fmla="*/ 32 w 222"/>
              <a:gd name="T53" fmla="*/ 200 h 211"/>
              <a:gd name="T54" fmla="*/ 32 w 222"/>
              <a:gd name="T55" fmla="*/ 200 h 211"/>
              <a:gd name="T56" fmla="*/ 32 w 222"/>
              <a:gd name="T57" fmla="*/ 87 h 211"/>
              <a:gd name="T58" fmla="*/ 32 w 222"/>
              <a:gd name="T59" fmla="*/ 63 h 211"/>
              <a:gd name="T60" fmla="*/ 31 w 222"/>
              <a:gd name="T61" fmla="*/ 50 h 211"/>
              <a:gd name="T62" fmla="*/ 30 w 222"/>
              <a:gd name="T63" fmla="*/ 48 h 211"/>
              <a:gd name="T64" fmla="*/ 30 w 222"/>
              <a:gd name="T65" fmla="*/ 48 h 211"/>
              <a:gd name="T66" fmla="*/ 28 w 222"/>
              <a:gd name="T67" fmla="*/ 26 h 211"/>
              <a:gd name="T68" fmla="*/ 24 w 222"/>
              <a:gd name="T69" fmla="*/ 48 h 211"/>
              <a:gd name="T70" fmla="*/ 9 w 222"/>
              <a:gd name="T71" fmla="*/ 54 h 211"/>
              <a:gd name="T72" fmla="*/ 25 w 222"/>
              <a:gd name="T73" fmla="*/ 36 h 211"/>
              <a:gd name="T74" fmla="*/ 86 w 222"/>
              <a:gd name="T75" fmla="*/ 50 h 211"/>
              <a:gd name="T76" fmla="*/ 88 w 222"/>
              <a:gd name="T77" fmla="*/ 155 h 211"/>
              <a:gd name="T78" fmla="*/ 95 w 222"/>
              <a:gd name="T79" fmla="*/ 166 h 211"/>
              <a:gd name="T80" fmla="*/ 78 w 222"/>
              <a:gd name="T81" fmla="*/ 179 h 211"/>
              <a:gd name="T82" fmla="*/ 91 w 222"/>
              <a:gd name="T83" fmla="*/ 191 h 211"/>
              <a:gd name="T84" fmla="*/ 118 w 222"/>
              <a:gd name="T85" fmla="*/ 177 h 211"/>
              <a:gd name="T86" fmla="*/ 116 w 222"/>
              <a:gd name="T87" fmla="*/ 199 h 211"/>
              <a:gd name="T88" fmla="*/ 130 w 222"/>
              <a:gd name="T89" fmla="*/ 174 h 211"/>
              <a:gd name="T90" fmla="*/ 130 w 222"/>
              <a:gd name="T91" fmla="*/ 174 h 211"/>
              <a:gd name="T92" fmla="*/ 140 w 222"/>
              <a:gd name="T93" fmla="*/ 193 h 211"/>
              <a:gd name="T94" fmla="*/ 167 w 222"/>
              <a:gd name="T95" fmla="*/ 161 h 211"/>
              <a:gd name="T96" fmla="*/ 176 w 222"/>
              <a:gd name="T97" fmla="*/ 114 h 211"/>
              <a:gd name="T98" fmla="*/ 154 w 222"/>
              <a:gd name="T99" fmla="*/ 105 h 211"/>
              <a:gd name="T100" fmla="*/ 139 w 222"/>
              <a:gd name="T101" fmla="*/ 58 h 211"/>
              <a:gd name="T102" fmla="*/ 175 w 222"/>
              <a:gd name="T103" fmla="*/ 93 h 211"/>
              <a:gd name="T104" fmla="*/ 147 w 222"/>
              <a:gd name="T105" fmla="*/ 52 h 211"/>
              <a:gd name="T106" fmla="*/ 146 w 222"/>
              <a:gd name="T107" fmla="*/ 35 h 211"/>
              <a:gd name="T108" fmla="*/ 110 w 222"/>
              <a:gd name="T109" fmla="*/ 22 h 211"/>
              <a:gd name="T110" fmla="*/ 110 w 222"/>
              <a:gd name="T111" fmla="*/ 22 h 211"/>
              <a:gd name="T112" fmla="*/ 83 w 222"/>
              <a:gd name="T113" fmla="*/ 57 h 211"/>
              <a:gd name="T114" fmla="*/ 99 w 222"/>
              <a:gd name="T115" fmla="*/ 23 h 211"/>
              <a:gd name="T116" fmla="*/ 76 w 222"/>
              <a:gd name="T117" fmla="*/ 50 h 21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2"/>
              <a:gd name="T178" fmla="*/ 0 h 211"/>
              <a:gd name="T179" fmla="*/ 222 w 222"/>
              <a:gd name="T180" fmla="*/ 211 h 21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2" h="211">
                <a:moveTo>
                  <a:pt x="9" y="23"/>
                </a:moveTo>
                <a:lnTo>
                  <a:pt x="63" y="1"/>
                </a:lnTo>
                <a:lnTo>
                  <a:pt x="71" y="21"/>
                </a:lnTo>
                <a:lnTo>
                  <a:pt x="17" y="43"/>
                </a:lnTo>
                <a:lnTo>
                  <a:pt x="9" y="23"/>
                </a:lnTo>
                <a:close/>
                <a:moveTo>
                  <a:pt x="63" y="1"/>
                </a:moveTo>
                <a:lnTo>
                  <a:pt x="65" y="0"/>
                </a:lnTo>
                <a:lnTo>
                  <a:pt x="67" y="0"/>
                </a:lnTo>
                <a:lnTo>
                  <a:pt x="67" y="10"/>
                </a:lnTo>
                <a:lnTo>
                  <a:pt x="63" y="1"/>
                </a:lnTo>
                <a:close/>
                <a:moveTo>
                  <a:pt x="67" y="0"/>
                </a:moveTo>
                <a:lnTo>
                  <a:pt x="76" y="0"/>
                </a:lnTo>
                <a:lnTo>
                  <a:pt x="76" y="22"/>
                </a:lnTo>
                <a:lnTo>
                  <a:pt x="67" y="22"/>
                </a:lnTo>
                <a:lnTo>
                  <a:pt x="67" y="0"/>
                </a:lnTo>
                <a:close/>
                <a:moveTo>
                  <a:pt x="76" y="0"/>
                </a:moveTo>
                <a:lnTo>
                  <a:pt x="86" y="0"/>
                </a:lnTo>
                <a:lnTo>
                  <a:pt x="86" y="10"/>
                </a:lnTo>
                <a:lnTo>
                  <a:pt x="76" y="10"/>
                </a:lnTo>
                <a:lnTo>
                  <a:pt x="76" y="0"/>
                </a:lnTo>
                <a:close/>
                <a:moveTo>
                  <a:pt x="86" y="10"/>
                </a:moveTo>
                <a:lnTo>
                  <a:pt x="86" y="36"/>
                </a:lnTo>
                <a:lnTo>
                  <a:pt x="65" y="36"/>
                </a:lnTo>
                <a:lnTo>
                  <a:pt x="65" y="10"/>
                </a:lnTo>
                <a:lnTo>
                  <a:pt x="86" y="10"/>
                </a:lnTo>
                <a:close/>
                <a:moveTo>
                  <a:pt x="83" y="44"/>
                </a:moveTo>
                <a:lnTo>
                  <a:pt x="65" y="63"/>
                </a:lnTo>
                <a:lnTo>
                  <a:pt x="65" y="36"/>
                </a:lnTo>
                <a:lnTo>
                  <a:pt x="76" y="36"/>
                </a:lnTo>
                <a:lnTo>
                  <a:pt x="83" y="44"/>
                </a:lnTo>
                <a:close/>
                <a:moveTo>
                  <a:pt x="68" y="29"/>
                </a:moveTo>
                <a:lnTo>
                  <a:pt x="75" y="23"/>
                </a:lnTo>
                <a:lnTo>
                  <a:pt x="82" y="17"/>
                </a:lnTo>
                <a:lnTo>
                  <a:pt x="88" y="11"/>
                </a:lnTo>
                <a:lnTo>
                  <a:pt x="97" y="7"/>
                </a:lnTo>
                <a:lnTo>
                  <a:pt x="106" y="27"/>
                </a:lnTo>
                <a:lnTo>
                  <a:pt x="100" y="30"/>
                </a:lnTo>
                <a:lnTo>
                  <a:pt x="95" y="34"/>
                </a:lnTo>
                <a:lnTo>
                  <a:pt x="88" y="38"/>
                </a:lnTo>
                <a:lnTo>
                  <a:pt x="83" y="44"/>
                </a:lnTo>
                <a:lnTo>
                  <a:pt x="68" y="29"/>
                </a:lnTo>
                <a:close/>
                <a:moveTo>
                  <a:pt x="97" y="7"/>
                </a:moveTo>
                <a:lnTo>
                  <a:pt x="104" y="4"/>
                </a:lnTo>
                <a:lnTo>
                  <a:pt x="112" y="2"/>
                </a:lnTo>
                <a:lnTo>
                  <a:pt x="120" y="1"/>
                </a:lnTo>
                <a:lnTo>
                  <a:pt x="128" y="0"/>
                </a:lnTo>
                <a:lnTo>
                  <a:pt x="128" y="22"/>
                </a:lnTo>
                <a:lnTo>
                  <a:pt x="122" y="22"/>
                </a:lnTo>
                <a:lnTo>
                  <a:pt x="116" y="23"/>
                </a:lnTo>
                <a:lnTo>
                  <a:pt x="111" y="24"/>
                </a:lnTo>
                <a:lnTo>
                  <a:pt x="106" y="27"/>
                </a:lnTo>
                <a:lnTo>
                  <a:pt x="97" y="7"/>
                </a:lnTo>
                <a:close/>
                <a:moveTo>
                  <a:pt x="128" y="0"/>
                </a:moveTo>
                <a:lnTo>
                  <a:pt x="136" y="1"/>
                </a:lnTo>
                <a:lnTo>
                  <a:pt x="145" y="2"/>
                </a:lnTo>
                <a:lnTo>
                  <a:pt x="153" y="4"/>
                </a:lnTo>
                <a:lnTo>
                  <a:pt x="160" y="7"/>
                </a:lnTo>
                <a:lnTo>
                  <a:pt x="151" y="27"/>
                </a:lnTo>
                <a:lnTo>
                  <a:pt x="146" y="24"/>
                </a:lnTo>
                <a:lnTo>
                  <a:pt x="140" y="23"/>
                </a:lnTo>
                <a:lnTo>
                  <a:pt x="134" y="22"/>
                </a:lnTo>
                <a:lnTo>
                  <a:pt x="128" y="22"/>
                </a:lnTo>
                <a:lnTo>
                  <a:pt x="128" y="0"/>
                </a:lnTo>
                <a:close/>
                <a:moveTo>
                  <a:pt x="160" y="7"/>
                </a:moveTo>
                <a:lnTo>
                  <a:pt x="167" y="11"/>
                </a:lnTo>
                <a:lnTo>
                  <a:pt x="175" y="17"/>
                </a:lnTo>
                <a:lnTo>
                  <a:pt x="181" y="22"/>
                </a:lnTo>
                <a:lnTo>
                  <a:pt x="187" y="29"/>
                </a:lnTo>
                <a:lnTo>
                  <a:pt x="171" y="43"/>
                </a:lnTo>
                <a:lnTo>
                  <a:pt x="166" y="37"/>
                </a:lnTo>
                <a:lnTo>
                  <a:pt x="162" y="33"/>
                </a:lnTo>
                <a:lnTo>
                  <a:pt x="157" y="30"/>
                </a:lnTo>
                <a:lnTo>
                  <a:pt x="151" y="27"/>
                </a:lnTo>
                <a:lnTo>
                  <a:pt x="160" y="7"/>
                </a:lnTo>
                <a:close/>
                <a:moveTo>
                  <a:pt x="187" y="29"/>
                </a:moveTo>
                <a:lnTo>
                  <a:pt x="193" y="36"/>
                </a:lnTo>
                <a:lnTo>
                  <a:pt x="198" y="44"/>
                </a:lnTo>
                <a:lnTo>
                  <a:pt x="203" y="52"/>
                </a:lnTo>
                <a:lnTo>
                  <a:pt x="206" y="60"/>
                </a:lnTo>
                <a:lnTo>
                  <a:pt x="186" y="67"/>
                </a:lnTo>
                <a:lnTo>
                  <a:pt x="183" y="61"/>
                </a:lnTo>
                <a:lnTo>
                  <a:pt x="180" y="55"/>
                </a:lnTo>
                <a:lnTo>
                  <a:pt x="176" y="49"/>
                </a:lnTo>
                <a:lnTo>
                  <a:pt x="171" y="43"/>
                </a:lnTo>
                <a:lnTo>
                  <a:pt x="187" y="29"/>
                </a:lnTo>
                <a:close/>
                <a:moveTo>
                  <a:pt x="206" y="60"/>
                </a:moveTo>
                <a:lnTo>
                  <a:pt x="222" y="108"/>
                </a:lnTo>
                <a:lnTo>
                  <a:pt x="206" y="60"/>
                </a:lnTo>
                <a:lnTo>
                  <a:pt x="195" y="64"/>
                </a:lnTo>
                <a:lnTo>
                  <a:pt x="206" y="60"/>
                </a:lnTo>
                <a:close/>
                <a:moveTo>
                  <a:pt x="206" y="60"/>
                </a:moveTo>
                <a:lnTo>
                  <a:pt x="209" y="70"/>
                </a:lnTo>
                <a:lnTo>
                  <a:pt x="210" y="79"/>
                </a:lnTo>
                <a:lnTo>
                  <a:pt x="211" y="88"/>
                </a:lnTo>
                <a:lnTo>
                  <a:pt x="212" y="99"/>
                </a:lnTo>
                <a:lnTo>
                  <a:pt x="190" y="99"/>
                </a:lnTo>
                <a:lnTo>
                  <a:pt x="190" y="90"/>
                </a:lnTo>
                <a:lnTo>
                  <a:pt x="189" y="82"/>
                </a:lnTo>
                <a:lnTo>
                  <a:pt x="188" y="75"/>
                </a:lnTo>
                <a:lnTo>
                  <a:pt x="186" y="67"/>
                </a:lnTo>
                <a:lnTo>
                  <a:pt x="206" y="60"/>
                </a:lnTo>
                <a:close/>
                <a:moveTo>
                  <a:pt x="212" y="99"/>
                </a:moveTo>
                <a:lnTo>
                  <a:pt x="211" y="109"/>
                </a:lnTo>
                <a:lnTo>
                  <a:pt x="210" y="118"/>
                </a:lnTo>
                <a:lnTo>
                  <a:pt x="208" y="129"/>
                </a:lnTo>
                <a:lnTo>
                  <a:pt x="206" y="138"/>
                </a:lnTo>
                <a:lnTo>
                  <a:pt x="202" y="147"/>
                </a:lnTo>
                <a:lnTo>
                  <a:pt x="197" y="156"/>
                </a:lnTo>
                <a:lnTo>
                  <a:pt x="192" y="165"/>
                </a:lnTo>
                <a:lnTo>
                  <a:pt x="187" y="173"/>
                </a:lnTo>
                <a:lnTo>
                  <a:pt x="170" y="160"/>
                </a:lnTo>
                <a:lnTo>
                  <a:pt x="175" y="154"/>
                </a:lnTo>
                <a:lnTo>
                  <a:pt x="179" y="146"/>
                </a:lnTo>
                <a:lnTo>
                  <a:pt x="183" y="139"/>
                </a:lnTo>
                <a:lnTo>
                  <a:pt x="185" y="131"/>
                </a:lnTo>
                <a:lnTo>
                  <a:pt x="188" y="123"/>
                </a:lnTo>
                <a:lnTo>
                  <a:pt x="189" y="115"/>
                </a:lnTo>
                <a:lnTo>
                  <a:pt x="190" y="107"/>
                </a:lnTo>
                <a:lnTo>
                  <a:pt x="190" y="99"/>
                </a:lnTo>
                <a:lnTo>
                  <a:pt x="212" y="99"/>
                </a:lnTo>
                <a:close/>
                <a:moveTo>
                  <a:pt x="170" y="160"/>
                </a:moveTo>
                <a:lnTo>
                  <a:pt x="169" y="161"/>
                </a:lnTo>
                <a:lnTo>
                  <a:pt x="170" y="160"/>
                </a:lnTo>
                <a:lnTo>
                  <a:pt x="179" y="167"/>
                </a:lnTo>
                <a:lnTo>
                  <a:pt x="170" y="160"/>
                </a:lnTo>
                <a:close/>
                <a:moveTo>
                  <a:pt x="187" y="173"/>
                </a:moveTo>
                <a:lnTo>
                  <a:pt x="180" y="182"/>
                </a:lnTo>
                <a:lnTo>
                  <a:pt x="173" y="189"/>
                </a:lnTo>
                <a:lnTo>
                  <a:pt x="164" y="196"/>
                </a:lnTo>
                <a:lnTo>
                  <a:pt x="155" y="201"/>
                </a:lnTo>
                <a:lnTo>
                  <a:pt x="146" y="183"/>
                </a:lnTo>
                <a:lnTo>
                  <a:pt x="152" y="178"/>
                </a:lnTo>
                <a:lnTo>
                  <a:pt x="158" y="173"/>
                </a:lnTo>
                <a:lnTo>
                  <a:pt x="164" y="167"/>
                </a:lnTo>
                <a:lnTo>
                  <a:pt x="170" y="160"/>
                </a:lnTo>
                <a:lnTo>
                  <a:pt x="187" y="173"/>
                </a:lnTo>
                <a:close/>
                <a:moveTo>
                  <a:pt x="155" y="201"/>
                </a:moveTo>
                <a:lnTo>
                  <a:pt x="146" y="205"/>
                </a:lnTo>
                <a:lnTo>
                  <a:pt x="135" y="209"/>
                </a:lnTo>
                <a:lnTo>
                  <a:pt x="125" y="211"/>
                </a:lnTo>
                <a:lnTo>
                  <a:pt x="114" y="211"/>
                </a:lnTo>
                <a:lnTo>
                  <a:pt x="114" y="190"/>
                </a:lnTo>
                <a:lnTo>
                  <a:pt x="123" y="189"/>
                </a:lnTo>
                <a:lnTo>
                  <a:pt x="131" y="188"/>
                </a:lnTo>
                <a:lnTo>
                  <a:pt x="138" y="186"/>
                </a:lnTo>
                <a:lnTo>
                  <a:pt x="146" y="183"/>
                </a:lnTo>
                <a:lnTo>
                  <a:pt x="155" y="201"/>
                </a:lnTo>
                <a:close/>
                <a:moveTo>
                  <a:pt x="114" y="211"/>
                </a:moveTo>
                <a:lnTo>
                  <a:pt x="114" y="211"/>
                </a:lnTo>
                <a:lnTo>
                  <a:pt x="114" y="200"/>
                </a:lnTo>
                <a:lnTo>
                  <a:pt x="114" y="211"/>
                </a:lnTo>
                <a:close/>
                <a:moveTo>
                  <a:pt x="114" y="211"/>
                </a:moveTo>
                <a:lnTo>
                  <a:pt x="107" y="211"/>
                </a:lnTo>
                <a:lnTo>
                  <a:pt x="101" y="210"/>
                </a:lnTo>
                <a:lnTo>
                  <a:pt x="95" y="209"/>
                </a:lnTo>
                <a:lnTo>
                  <a:pt x="88" y="206"/>
                </a:lnTo>
                <a:lnTo>
                  <a:pt x="83" y="203"/>
                </a:lnTo>
                <a:lnTo>
                  <a:pt x="78" y="200"/>
                </a:lnTo>
                <a:lnTo>
                  <a:pt x="73" y="197"/>
                </a:lnTo>
                <a:lnTo>
                  <a:pt x="68" y="193"/>
                </a:lnTo>
                <a:lnTo>
                  <a:pt x="83" y="177"/>
                </a:lnTo>
                <a:lnTo>
                  <a:pt x="90" y="183"/>
                </a:lnTo>
                <a:lnTo>
                  <a:pt x="97" y="187"/>
                </a:lnTo>
                <a:lnTo>
                  <a:pt x="105" y="189"/>
                </a:lnTo>
                <a:lnTo>
                  <a:pt x="114" y="190"/>
                </a:lnTo>
                <a:lnTo>
                  <a:pt x="114" y="211"/>
                </a:lnTo>
                <a:close/>
                <a:moveTo>
                  <a:pt x="70" y="176"/>
                </a:moveTo>
                <a:lnTo>
                  <a:pt x="77" y="172"/>
                </a:lnTo>
                <a:lnTo>
                  <a:pt x="83" y="177"/>
                </a:lnTo>
                <a:lnTo>
                  <a:pt x="76" y="186"/>
                </a:lnTo>
                <a:lnTo>
                  <a:pt x="70" y="176"/>
                </a:lnTo>
                <a:close/>
                <a:moveTo>
                  <a:pt x="81" y="194"/>
                </a:moveTo>
                <a:lnTo>
                  <a:pt x="55" y="210"/>
                </a:lnTo>
                <a:lnTo>
                  <a:pt x="45" y="191"/>
                </a:lnTo>
                <a:lnTo>
                  <a:pt x="70" y="176"/>
                </a:lnTo>
                <a:lnTo>
                  <a:pt x="81" y="194"/>
                </a:lnTo>
                <a:close/>
                <a:moveTo>
                  <a:pt x="55" y="210"/>
                </a:moveTo>
                <a:lnTo>
                  <a:pt x="53" y="211"/>
                </a:lnTo>
                <a:lnTo>
                  <a:pt x="50" y="211"/>
                </a:lnTo>
                <a:lnTo>
                  <a:pt x="50" y="200"/>
                </a:lnTo>
                <a:lnTo>
                  <a:pt x="55" y="210"/>
                </a:lnTo>
                <a:close/>
                <a:moveTo>
                  <a:pt x="50" y="211"/>
                </a:moveTo>
                <a:lnTo>
                  <a:pt x="43" y="211"/>
                </a:lnTo>
                <a:lnTo>
                  <a:pt x="43" y="190"/>
                </a:lnTo>
                <a:lnTo>
                  <a:pt x="50" y="190"/>
                </a:lnTo>
                <a:lnTo>
                  <a:pt x="50" y="211"/>
                </a:lnTo>
                <a:close/>
                <a:moveTo>
                  <a:pt x="43" y="211"/>
                </a:moveTo>
                <a:lnTo>
                  <a:pt x="32" y="211"/>
                </a:lnTo>
                <a:lnTo>
                  <a:pt x="32" y="200"/>
                </a:lnTo>
                <a:lnTo>
                  <a:pt x="43" y="200"/>
                </a:lnTo>
                <a:lnTo>
                  <a:pt x="43" y="211"/>
                </a:lnTo>
                <a:close/>
                <a:moveTo>
                  <a:pt x="32" y="200"/>
                </a:moveTo>
                <a:lnTo>
                  <a:pt x="32" y="87"/>
                </a:lnTo>
                <a:lnTo>
                  <a:pt x="53" y="87"/>
                </a:lnTo>
                <a:lnTo>
                  <a:pt x="53" y="200"/>
                </a:lnTo>
                <a:lnTo>
                  <a:pt x="32" y="200"/>
                </a:lnTo>
                <a:close/>
                <a:moveTo>
                  <a:pt x="32" y="87"/>
                </a:moveTo>
                <a:lnTo>
                  <a:pt x="32" y="74"/>
                </a:lnTo>
                <a:lnTo>
                  <a:pt x="32" y="63"/>
                </a:lnTo>
                <a:lnTo>
                  <a:pt x="53" y="63"/>
                </a:lnTo>
                <a:lnTo>
                  <a:pt x="53" y="74"/>
                </a:lnTo>
                <a:lnTo>
                  <a:pt x="53" y="87"/>
                </a:lnTo>
                <a:lnTo>
                  <a:pt x="32" y="87"/>
                </a:lnTo>
                <a:close/>
                <a:moveTo>
                  <a:pt x="32" y="63"/>
                </a:moveTo>
                <a:lnTo>
                  <a:pt x="31" y="56"/>
                </a:lnTo>
                <a:lnTo>
                  <a:pt x="31" y="51"/>
                </a:lnTo>
                <a:lnTo>
                  <a:pt x="52" y="49"/>
                </a:lnTo>
                <a:lnTo>
                  <a:pt x="53" y="55"/>
                </a:lnTo>
                <a:lnTo>
                  <a:pt x="53" y="63"/>
                </a:lnTo>
                <a:lnTo>
                  <a:pt x="32" y="63"/>
                </a:lnTo>
                <a:close/>
                <a:moveTo>
                  <a:pt x="31" y="51"/>
                </a:moveTo>
                <a:lnTo>
                  <a:pt x="33" y="66"/>
                </a:lnTo>
                <a:lnTo>
                  <a:pt x="31" y="51"/>
                </a:lnTo>
                <a:lnTo>
                  <a:pt x="42" y="50"/>
                </a:lnTo>
                <a:lnTo>
                  <a:pt x="31" y="51"/>
                </a:lnTo>
                <a:close/>
                <a:moveTo>
                  <a:pt x="31" y="51"/>
                </a:moveTo>
                <a:lnTo>
                  <a:pt x="31" y="50"/>
                </a:lnTo>
                <a:lnTo>
                  <a:pt x="30" y="48"/>
                </a:lnTo>
                <a:lnTo>
                  <a:pt x="50" y="38"/>
                </a:lnTo>
                <a:lnTo>
                  <a:pt x="51" y="44"/>
                </a:lnTo>
                <a:lnTo>
                  <a:pt x="52" y="49"/>
                </a:lnTo>
                <a:lnTo>
                  <a:pt x="31" y="51"/>
                </a:lnTo>
                <a:close/>
                <a:moveTo>
                  <a:pt x="30" y="48"/>
                </a:moveTo>
                <a:lnTo>
                  <a:pt x="30" y="48"/>
                </a:lnTo>
                <a:lnTo>
                  <a:pt x="43" y="30"/>
                </a:lnTo>
                <a:lnTo>
                  <a:pt x="47" y="34"/>
                </a:lnTo>
                <a:lnTo>
                  <a:pt x="50" y="38"/>
                </a:lnTo>
                <a:lnTo>
                  <a:pt x="30" y="48"/>
                </a:lnTo>
                <a:close/>
                <a:moveTo>
                  <a:pt x="30" y="48"/>
                </a:moveTo>
                <a:lnTo>
                  <a:pt x="30" y="48"/>
                </a:lnTo>
                <a:lnTo>
                  <a:pt x="37" y="39"/>
                </a:lnTo>
                <a:lnTo>
                  <a:pt x="30" y="48"/>
                </a:lnTo>
                <a:close/>
                <a:moveTo>
                  <a:pt x="30" y="48"/>
                </a:moveTo>
                <a:lnTo>
                  <a:pt x="30" y="48"/>
                </a:lnTo>
                <a:lnTo>
                  <a:pt x="28" y="48"/>
                </a:lnTo>
                <a:lnTo>
                  <a:pt x="28" y="26"/>
                </a:lnTo>
                <a:lnTo>
                  <a:pt x="32" y="26"/>
                </a:lnTo>
                <a:lnTo>
                  <a:pt x="37" y="27"/>
                </a:lnTo>
                <a:lnTo>
                  <a:pt x="41" y="29"/>
                </a:lnTo>
                <a:lnTo>
                  <a:pt x="44" y="31"/>
                </a:lnTo>
                <a:lnTo>
                  <a:pt x="30" y="48"/>
                </a:lnTo>
                <a:close/>
                <a:moveTo>
                  <a:pt x="28" y="48"/>
                </a:moveTo>
                <a:lnTo>
                  <a:pt x="24" y="48"/>
                </a:lnTo>
                <a:lnTo>
                  <a:pt x="19" y="50"/>
                </a:lnTo>
                <a:lnTo>
                  <a:pt x="12" y="30"/>
                </a:lnTo>
                <a:lnTo>
                  <a:pt x="20" y="27"/>
                </a:lnTo>
                <a:lnTo>
                  <a:pt x="28" y="26"/>
                </a:lnTo>
                <a:lnTo>
                  <a:pt x="28" y="48"/>
                </a:lnTo>
                <a:close/>
                <a:moveTo>
                  <a:pt x="19" y="50"/>
                </a:moveTo>
                <a:lnTo>
                  <a:pt x="9" y="54"/>
                </a:lnTo>
                <a:lnTo>
                  <a:pt x="5" y="44"/>
                </a:lnTo>
                <a:lnTo>
                  <a:pt x="16" y="39"/>
                </a:lnTo>
                <a:lnTo>
                  <a:pt x="19" y="50"/>
                </a:lnTo>
                <a:close/>
                <a:moveTo>
                  <a:pt x="5" y="44"/>
                </a:moveTo>
                <a:lnTo>
                  <a:pt x="3" y="36"/>
                </a:lnTo>
                <a:lnTo>
                  <a:pt x="23" y="30"/>
                </a:lnTo>
                <a:lnTo>
                  <a:pt x="25" y="36"/>
                </a:lnTo>
                <a:lnTo>
                  <a:pt x="5" y="44"/>
                </a:lnTo>
                <a:close/>
                <a:moveTo>
                  <a:pt x="3" y="36"/>
                </a:moveTo>
                <a:lnTo>
                  <a:pt x="0" y="27"/>
                </a:lnTo>
                <a:lnTo>
                  <a:pt x="9" y="23"/>
                </a:lnTo>
                <a:lnTo>
                  <a:pt x="13" y="33"/>
                </a:lnTo>
                <a:lnTo>
                  <a:pt x="3" y="36"/>
                </a:lnTo>
                <a:close/>
                <a:moveTo>
                  <a:pt x="86" y="50"/>
                </a:moveTo>
                <a:lnTo>
                  <a:pt x="86" y="142"/>
                </a:lnTo>
                <a:lnTo>
                  <a:pt x="65" y="142"/>
                </a:lnTo>
                <a:lnTo>
                  <a:pt x="65" y="50"/>
                </a:lnTo>
                <a:lnTo>
                  <a:pt x="86" y="50"/>
                </a:lnTo>
                <a:close/>
                <a:moveTo>
                  <a:pt x="86" y="142"/>
                </a:moveTo>
                <a:lnTo>
                  <a:pt x="86" y="148"/>
                </a:lnTo>
                <a:lnTo>
                  <a:pt x="88" y="155"/>
                </a:lnTo>
                <a:lnTo>
                  <a:pt x="69" y="162"/>
                </a:lnTo>
                <a:lnTo>
                  <a:pt x="66" y="152"/>
                </a:lnTo>
                <a:lnTo>
                  <a:pt x="65" y="142"/>
                </a:lnTo>
                <a:lnTo>
                  <a:pt x="86" y="142"/>
                </a:lnTo>
                <a:close/>
                <a:moveTo>
                  <a:pt x="88" y="155"/>
                </a:moveTo>
                <a:lnTo>
                  <a:pt x="91" y="161"/>
                </a:lnTo>
                <a:lnTo>
                  <a:pt x="95" y="166"/>
                </a:lnTo>
                <a:lnTo>
                  <a:pt x="78" y="179"/>
                </a:lnTo>
                <a:lnTo>
                  <a:pt x="72" y="171"/>
                </a:lnTo>
                <a:lnTo>
                  <a:pt x="69" y="162"/>
                </a:lnTo>
                <a:lnTo>
                  <a:pt x="88" y="155"/>
                </a:lnTo>
                <a:close/>
                <a:moveTo>
                  <a:pt x="78" y="179"/>
                </a:moveTo>
                <a:lnTo>
                  <a:pt x="77" y="178"/>
                </a:lnTo>
                <a:lnTo>
                  <a:pt x="78" y="179"/>
                </a:lnTo>
                <a:lnTo>
                  <a:pt x="86" y="172"/>
                </a:lnTo>
                <a:lnTo>
                  <a:pt x="78" y="179"/>
                </a:lnTo>
                <a:close/>
                <a:moveTo>
                  <a:pt x="95" y="166"/>
                </a:moveTo>
                <a:lnTo>
                  <a:pt x="100" y="171"/>
                </a:lnTo>
                <a:lnTo>
                  <a:pt x="105" y="174"/>
                </a:lnTo>
                <a:lnTo>
                  <a:pt x="96" y="193"/>
                </a:lnTo>
                <a:lnTo>
                  <a:pt x="91" y="191"/>
                </a:lnTo>
                <a:lnTo>
                  <a:pt x="86" y="188"/>
                </a:lnTo>
                <a:lnTo>
                  <a:pt x="82" y="184"/>
                </a:lnTo>
                <a:lnTo>
                  <a:pt x="78" y="179"/>
                </a:lnTo>
                <a:lnTo>
                  <a:pt x="95" y="166"/>
                </a:lnTo>
                <a:close/>
                <a:moveTo>
                  <a:pt x="105" y="174"/>
                </a:moveTo>
                <a:lnTo>
                  <a:pt x="110" y="176"/>
                </a:lnTo>
                <a:lnTo>
                  <a:pt x="118" y="177"/>
                </a:lnTo>
                <a:lnTo>
                  <a:pt x="116" y="199"/>
                </a:lnTo>
                <a:lnTo>
                  <a:pt x="110" y="198"/>
                </a:lnTo>
                <a:lnTo>
                  <a:pt x="105" y="197"/>
                </a:lnTo>
                <a:lnTo>
                  <a:pt x="100" y="196"/>
                </a:lnTo>
                <a:lnTo>
                  <a:pt x="96" y="193"/>
                </a:lnTo>
                <a:lnTo>
                  <a:pt x="105" y="174"/>
                </a:lnTo>
                <a:close/>
                <a:moveTo>
                  <a:pt x="116" y="199"/>
                </a:moveTo>
                <a:lnTo>
                  <a:pt x="115" y="199"/>
                </a:lnTo>
                <a:lnTo>
                  <a:pt x="116" y="199"/>
                </a:lnTo>
                <a:lnTo>
                  <a:pt x="116" y="189"/>
                </a:lnTo>
                <a:lnTo>
                  <a:pt x="116" y="199"/>
                </a:lnTo>
                <a:close/>
                <a:moveTo>
                  <a:pt x="118" y="177"/>
                </a:moveTo>
                <a:lnTo>
                  <a:pt x="124" y="177"/>
                </a:lnTo>
                <a:lnTo>
                  <a:pt x="130" y="174"/>
                </a:lnTo>
                <a:lnTo>
                  <a:pt x="140" y="193"/>
                </a:lnTo>
                <a:lnTo>
                  <a:pt x="135" y="196"/>
                </a:lnTo>
                <a:lnTo>
                  <a:pt x="129" y="198"/>
                </a:lnTo>
                <a:lnTo>
                  <a:pt x="123" y="199"/>
                </a:lnTo>
                <a:lnTo>
                  <a:pt x="116" y="199"/>
                </a:lnTo>
                <a:lnTo>
                  <a:pt x="118" y="177"/>
                </a:lnTo>
                <a:close/>
                <a:moveTo>
                  <a:pt x="130" y="174"/>
                </a:moveTo>
                <a:lnTo>
                  <a:pt x="136" y="170"/>
                </a:lnTo>
                <a:lnTo>
                  <a:pt x="142" y="162"/>
                </a:lnTo>
                <a:lnTo>
                  <a:pt x="160" y="174"/>
                </a:lnTo>
                <a:lnTo>
                  <a:pt x="156" y="179"/>
                </a:lnTo>
                <a:lnTo>
                  <a:pt x="151" y="185"/>
                </a:lnTo>
                <a:lnTo>
                  <a:pt x="146" y="190"/>
                </a:lnTo>
                <a:lnTo>
                  <a:pt x="140" y="193"/>
                </a:lnTo>
                <a:lnTo>
                  <a:pt x="130" y="174"/>
                </a:lnTo>
                <a:close/>
                <a:moveTo>
                  <a:pt x="142" y="162"/>
                </a:moveTo>
                <a:lnTo>
                  <a:pt x="148" y="152"/>
                </a:lnTo>
                <a:lnTo>
                  <a:pt x="152" y="141"/>
                </a:lnTo>
                <a:lnTo>
                  <a:pt x="171" y="147"/>
                </a:lnTo>
                <a:lnTo>
                  <a:pt x="169" y="155"/>
                </a:lnTo>
                <a:lnTo>
                  <a:pt x="167" y="161"/>
                </a:lnTo>
                <a:lnTo>
                  <a:pt x="163" y="168"/>
                </a:lnTo>
                <a:lnTo>
                  <a:pt x="160" y="174"/>
                </a:lnTo>
                <a:lnTo>
                  <a:pt x="142" y="162"/>
                </a:lnTo>
                <a:close/>
                <a:moveTo>
                  <a:pt x="152" y="141"/>
                </a:moveTo>
                <a:lnTo>
                  <a:pt x="154" y="129"/>
                </a:lnTo>
                <a:lnTo>
                  <a:pt x="155" y="114"/>
                </a:lnTo>
                <a:lnTo>
                  <a:pt x="176" y="114"/>
                </a:lnTo>
                <a:lnTo>
                  <a:pt x="176" y="122"/>
                </a:lnTo>
                <a:lnTo>
                  <a:pt x="175" y="131"/>
                </a:lnTo>
                <a:lnTo>
                  <a:pt x="174" y="139"/>
                </a:lnTo>
                <a:lnTo>
                  <a:pt x="171" y="147"/>
                </a:lnTo>
                <a:lnTo>
                  <a:pt x="152" y="141"/>
                </a:lnTo>
                <a:close/>
                <a:moveTo>
                  <a:pt x="155" y="114"/>
                </a:moveTo>
                <a:lnTo>
                  <a:pt x="154" y="105"/>
                </a:lnTo>
                <a:lnTo>
                  <a:pt x="154" y="96"/>
                </a:lnTo>
                <a:lnTo>
                  <a:pt x="152" y="89"/>
                </a:lnTo>
                <a:lnTo>
                  <a:pt x="151" y="82"/>
                </a:lnTo>
                <a:lnTo>
                  <a:pt x="149" y="76"/>
                </a:lnTo>
                <a:lnTo>
                  <a:pt x="146" y="70"/>
                </a:lnTo>
                <a:lnTo>
                  <a:pt x="142" y="63"/>
                </a:lnTo>
                <a:lnTo>
                  <a:pt x="139" y="58"/>
                </a:lnTo>
                <a:lnTo>
                  <a:pt x="155" y="45"/>
                </a:lnTo>
                <a:lnTo>
                  <a:pt x="160" y="52"/>
                </a:lnTo>
                <a:lnTo>
                  <a:pt x="164" y="59"/>
                </a:lnTo>
                <a:lnTo>
                  <a:pt x="167" y="66"/>
                </a:lnTo>
                <a:lnTo>
                  <a:pt x="170" y="75"/>
                </a:lnTo>
                <a:lnTo>
                  <a:pt x="173" y="84"/>
                </a:lnTo>
                <a:lnTo>
                  <a:pt x="175" y="93"/>
                </a:lnTo>
                <a:lnTo>
                  <a:pt x="176" y="104"/>
                </a:lnTo>
                <a:lnTo>
                  <a:pt x="176" y="114"/>
                </a:lnTo>
                <a:lnTo>
                  <a:pt x="155" y="114"/>
                </a:lnTo>
                <a:close/>
                <a:moveTo>
                  <a:pt x="155" y="45"/>
                </a:moveTo>
                <a:lnTo>
                  <a:pt x="152" y="40"/>
                </a:lnTo>
                <a:lnTo>
                  <a:pt x="155" y="45"/>
                </a:lnTo>
                <a:lnTo>
                  <a:pt x="147" y="52"/>
                </a:lnTo>
                <a:lnTo>
                  <a:pt x="155" y="45"/>
                </a:lnTo>
                <a:close/>
                <a:moveTo>
                  <a:pt x="139" y="58"/>
                </a:moveTo>
                <a:lnTo>
                  <a:pt x="132" y="52"/>
                </a:lnTo>
                <a:lnTo>
                  <a:pt x="125" y="47"/>
                </a:lnTo>
                <a:lnTo>
                  <a:pt x="135" y="28"/>
                </a:lnTo>
                <a:lnTo>
                  <a:pt x="140" y="31"/>
                </a:lnTo>
                <a:lnTo>
                  <a:pt x="146" y="35"/>
                </a:lnTo>
                <a:lnTo>
                  <a:pt x="151" y="39"/>
                </a:lnTo>
                <a:lnTo>
                  <a:pt x="155" y="45"/>
                </a:lnTo>
                <a:lnTo>
                  <a:pt x="139" y="58"/>
                </a:lnTo>
                <a:close/>
                <a:moveTo>
                  <a:pt x="125" y="47"/>
                </a:moveTo>
                <a:lnTo>
                  <a:pt x="118" y="45"/>
                </a:lnTo>
                <a:lnTo>
                  <a:pt x="110" y="44"/>
                </a:lnTo>
                <a:lnTo>
                  <a:pt x="110" y="22"/>
                </a:lnTo>
                <a:lnTo>
                  <a:pt x="116" y="23"/>
                </a:lnTo>
                <a:lnTo>
                  <a:pt x="123" y="24"/>
                </a:lnTo>
                <a:lnTo>
                  <a:pt x="129" y="26"/>
                </a:lnTo>
                <a:lnTo>
                  <a:pt x="135" y="28"/>
                </a:lnTo>
                <a:lnTo>
                  <a:pt x="125" y="47"/>
                </a:lnTo>
                <a:close/>
                <a:moveTo>
                  <a:pt x="110" y="22"/>
                </a:moveTo>
                <a:lnTo>
                  <a:pt x="110" y="22"/>
                </a:lnTo>
                <a:lnTo>
                  <a:pt x="110" y="32"/>
                </a:lnTo>
                <a:lnTo>
                  <a:pt x="110" y="22"/>
                </a:lnTo>
                <a:close/>
                <a:moveTo>
                  <a:pt x="110" y="44"/>
                </a:moveTo>
                <a:lnTo>
                  <a:pt x="103" y="45"/>
                </a:lnTo>
                <a:lnTo>
                  <a:pt x="97" y="47"/>
                </a:lnTo>
                <a:lnTo>
                  <a:pt x="91" y="51"/>
                </a:lnTo>
                <a:lnTo>
                  <a:pt x="83" y="57"/>
                </a:lnTo>
                <a:lnTo>
                  <a:pt x="68" y="43"/>
                </a:lnTo>
                <a:lnTo>
                  <a:pt x="73" y="38"/>
                </a:lnTo>
                <a:lnTo>
                  <a:pt x="78" y="34"/>
                </a:lnTo>
                <a:lnTo>
                  <a:pt x="83" y="30"/>
                </a:lnTo>
                <a:lnTo>
                  <a:pt x="88" y="27"/>
                </a:lnTo>
                <a:lnTo>
                  <a:pt x="94" y="25"/>
                </a:lnTo>
                <a:lnTo>
                  <a:pt x="99" y="23"/>
                </a:lnTo>
                <a:lnTo>
                  <a:pt x="105" y="23"/>
                </a:lnTo>
                <a:lnTo>
                  <a:pt x="110" y="22"/>
                </a:lnTo>
                <a:lnTo>
                  <a:pt x="110" y="44"/>
                </a:lnTo>
                <a:close/>
                <a:moveTo>
                  <a:pt x="65" y="50"/>
                </a:moveTo>
                <a:lnTo>
                  <a:pt x="65" y="46"/>
                </a:lnTo>
                <a:lnTo>
                  <a:pt x="68" y="43"/>
                </a:lnTo>
                <a:lnTo>
                  <a:pt x="76" y="50"/>
                </a:lnTo>
                <a:lnTo>
                  <a:pt x="65" y="5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50" name="Freeform 160"/>
          <p:cNvSpPr>
            <a:spLocks/>
          </p:cNvSpPr>
          <p:nvPr/>
        </p:nvSpPr>
        <p:spPr bwMode="auto">
          <a:xfrm>
            <a:off x="8050213" y="2841625"/>
            <a:ext cx="79375" cy="101600"/>
          </a:xfrm>
          <a:custGeom>
            <a:avLst/>
            <a:gdLst>
              <a:gd name="T0" fmla="*/ 1 w 151"/>
              <a:gd name="T1" fmla="*/ 66 h 190"/>
              <a:gd name="T2" fmla="*/ 5 w 151"/>
              <a:gd name="T3" fmla="*/ 52 h 190"/>
              <a:gd name="T4" fmla="*/ 13 w 151"/>
              <a:gd name="T5" fmla="*/ 38 h 190"/>
              <a:gd name="T6" fmla="*/ 21 w 151"/>
              <a:gd name="T7" fmla="*/ 26 h 190"/>
              <a:gd name="T8" fmla="*/ 31 w 151"/>
              <a:gd name="T9" fmla="*/ 17 h 190"/>
              <a:gd name="T10" fmla="*/ 43 w 151"/>
              <a:gd name="T11" fmla="*/ 8 h 190"/>
              <a:gd name="T12" fmla="*/ 55 w 151"/>
              <a:gd name="T13" fmla="*/ 3 h 190"/>
              <a:gd name="T14" fmla="*/ 68 w 151"/>
              <a:gd name="T15" fmla="*/ 1 h 190"/>
              <a:gd name="T16" fmla="*/ 82 w 151"/>
              <a:gd name="T17" fmla="*/ 1 h 190"/>
              <a:gd name="T18" fmla="*/ 97 w 151"/>
              <a:gd name="T19" fmla="*/ 4 h 190"/>
              <a:gd name="T20" fmla="*/ 110 w 151"/>
              <a:gd name="T21" fmla="*/ 10 h 190"/>
              <a:gd name="T22" fmla="*/ 123 w 151"/>
              <a:gd name="T23" fmla="*/ 21 h 190"/>
              <a:gd name="T24" fmla="*/ 133 w 151"/>
              <a:gd name="T25" fmla="*/ 33 h 190"/>
              <a:gd name="T26" fmla="*/ 141 w 151"/>
              <a:gd name="T27" fmla="*/ 49 h 190"/>
              <a:gd name="T28" fmla="*/ 147 w 151"/>
              <a:gd name="T29" fmla="*/ 65 h 190"/>
              <a:gd name="T30" fmla="*/ 150 w 151"/>
              <a:gd name="T31" fmla="*/ 85 h 190"/>
              <a:gd name="T32" fmla="*/ 150 w 151"/>
              <a:gd name="T33" fmla="*/ 105 h 190"/>
              <a:gd name="T34" fmla="*/ 147 w 151"/>
              <a:gd name="T35" fmla="*/ 125 h 190"/>
              <a:gd name="T36" fmla="*/ 141 w 151"/>
              <a:gd name="T37" fmla="*/ 141 h 190"/>
              <a:gd name="T38" fmla="*/ 132 w 151"/>
              <a:gd name="T39" fmla="*/ 157 h 190"/>
              <a:gd name="T40" fmla="*/ 120 w 151"/>
              <a:gd name="T41" fmla="*/ 169 h 190"/>
              <a:gd name="T42" fmla="*/ 105 w 151"/>
              <a:gd name="T43" fmla="*/ 180 h 190"/>
              <a:gd name="T44" fmla="*/ 91 w 151"/>
              <a:gd name="T45" fmla="*/ 186 h 190"/>
              <a:gd name="T46" fmla="*/ 74 w 151"/>
              <a:gd name="T47" fmla="*/ 189 h 190"/>
              <a:gd name="T48" fmla="*/ 52 w 151"/>
              <a:gd name="T49" fmla="*/ 189 h 190"/>
              <a:gd name="T50" fmla="*/ 36 w 151"/>
              <a:gd name="T51" fmla="*/ 184 h 190"/>
              <a:gd name="T52" fmla="*/ 26 w 151"/>
              <a:gd name="T53" fmla="*/ 178 h 190"/>
              <a:gd name="T54" fmla="*/ 14 w 151"/>
              <a:gd name="T55" fmla="*/ 168 h 190"/>
              <a:gd name="T56" fmla="*/ 5 w 151"/>
              <a:gd name="T57" fmla="*/ 155 h 190"/>
              <a:gd name="T58" fmla="*/ 4 w 151"/>
              <a:gd name="T59" fmla="*/ 143 h 190"/>
              <a:gd name="T60" fmla="*/ 8 w 151"/>
              <a:gd name="T61" fmla="*/ 137 h 190"/>
              <a:gd name="T62" fmla="*/ 12 w 151"/>
              <a:gd name="T63" fmla="*/ 133 h 190"/>
              <a:gd name="T64" fmla="*/ 19 w 151"/>
              <a:gd name="T65" fmla="*/ 131 h 190"/>
              <a:gd name="T66" fmla="*/ 27 w 151"/>
              <a:gd name="T67" fmla="*/ 131 h 190"/>
              <a:gd name="T68" fmla="*/ 36 w 151"/>
              <a:gd name="T69" fmla="*/ 134 h 190"/>
              <a:gd name="T70" fmla="*/ 41 w 151"/>
              <a:gd name="T71" fmla="*/ 139 h 190"/>
              <a:gd name="T72" fmla="*/ 44 w 151"/>
              <a:gd name="T73" fmla="*/ 148 h 190"/>
              <a:gd name="T74" fmla="*/ 45 w 151"/>
              <a:gd name="T75" fmla="*/ 159 h 190"/>
              <a:gd name="T76" fmla="*/ 49 w 151"/>
              <a:gd name="T77" fmla="*/ 168 h 190"/>
              <a:gd name="T78" fmla="*/ 56 w 151"/>
              <a:gd name="T79" fmla="*/ 173 h 190"/>
              <a:gd name="T80" fmla="*/ 66 w 151"/>
              <a:gd name="T81" fmla="*/ 176 h 190"/>
              <a:gd name="T82" fmla="*/ 77 w 151"/>
              <a:gd name="T83" fmla="*/ 176 h 190"/>
              <a:gd name="T84" fmla="*/ 86 w 151"/>
              <a:gd name="T85" fmla="*/ 174 h 190"/>
              <a:gd name="T86" fmla="*/ 95 w 151"/>
              <a:gd name="T87" fmla="*/ 169 h 190"/>
              <a:gd name="T88" fmla="*/ 103 w 151"/>
              <a:gd name="T89" fmla="*/ 163 h 190"/>
              <a:gd name="T90" fmla="*/ 111 w 151"/>
              <a:gd name="T91" fmla="*/ 148 h 190"/>
              <a:gd name="T92" fmla="*/ 118 w 151"/>
              <a:gd name="T93" fmla="*/ 126 h 190"/>
              <a:gd name="T94" fmla="*/ 118 w 151"/>
              <a:gd name="T95" fmla="*/ 97 h 190"/>
              <a:gd name="T96" fmla="*/ 112 w 151"/>
              <a:gd name="T97" fmla="*/ 75 h 190"/>
              <a:gd name="T98" fmla="*/ 107 w 151"/>
              <a:gd name="T99" fmla="*/ 62 h 190"/>
              <a:gd name="T100" fmla="*/ 99 w 151"/>
              <a:gd name="T101" fmla="*/ 50 h 190"/>
              <a:gd name="T102" fmla="*/ 90 w 151"/>
              <a:gd name="T103" fmla="*/ 42 h 190"/>
              <a:gd name="T104" fmla="*/ 79 w 151"/>
              <a:gd name="T105" fmla="*/ 35 h 190"/>
              <a:gd name="T106" fmla="*/ 67 w 151"/>
              <a:gd name="T107" fmla="*/ 32 h 190"/>
              <a:gd name="T108" fmla="*/ 52 w 151"/>
              <a:gd name="T109" fmla="*/ 32 h 190"/>
              <a:gd name="T110" fmla="*/ 36 w 151"/>
              <a:gd name="T111" fmla="*/ 37 h 190"/>
              <a:gd name="T112" fmla="*/ 22 w 151"/>
              <a:gd name="T113" fmla="*/ 49 h 190"/>
              <a:gd name="T114" fmla="*/ 11 w 151"/>
              <a:gd name="T115" fmla="*/ 66 h 190"/>
              <a:gd name="T116" fmla="*/ 0 w 151"/>
              <a:gd name="T117" fmla="*/ 74 h 19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1"/>
              <a:gd name="T178" fmla="*/ 0 h 190"/>
              <a:gd name="T179" fmla="*/ 151 w 151"/>
              <a:gd name="T180" fmla="*/ 190 h 19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1" h="190">
                <a:moveTo>
                  <a:pt x="0" y="74"/>
                </a:moveTo>
                <a:lnTo>
                  <a:pt x="1" y="66"/>
                </a:lnTo>
                <a:lnTo>
                  <a:pt x="3" y="59"/>
                </a:lnTo>
                <a:lnTo>
                  <a:pt x="5" y="52"/>
                </a:lnTo>
                <a:lnTo>
                  <a:pt x="9" y="45"/>
                </a:lnTo>
                <a:lnTo>
                  <a:pt x="13" y="38"/>
                </a:lnTo>
                <a:lnTo>
                  <a:pt x="17" y="32"/>
                </a:lnTo>
                <a:lnTo>
                  <a:pt x="21" y="26"/>
                </a:lnTo>
                <a:lnTo>
                  <a:pt x="26" y="21"/>
                </a:lnTo>
                <a:lnTo>
                  <a:pt x="31" y="17"/>
                </a:lnTo>
                <a:lnTo>
                  <a:pt x="38" y="13"/>
                </a:lnTo>
                <a:lnTo>
                  <a:pt x="43" y="8"/>
                </a:lnTo>
                <a:lnTo>
                  <a:pt x="49" y="5"/>
                </a:lnTo>
                <a:lnTo>
                  <a:pt x="55" y="3"/>
                </a:lnTo>
                <a:lnTo>
                  <a:pt x="62" y="2"/>
                </a:lnTo>
                <a:lnTo>
                  <a:pt x="68" y="1"/>
                </a:lnTo>
                <a:lnTo>
                  <a:pt x="74" y="0"/>
                </a:lnTo>
                <a:lnTo>
                  <a:pt x="82" y="1"/>
                </a:lnTo>
                <a:lnTo>
                  <a:pt x="90" y="2"/>
                </a:lnTo>
                <a:lnTo>
                  <a:pt x="97" y="4"/>
                </a:lnTo>
                <a:lnTo>
                  <a:pt x="104" y="7"/>
                </a:lnTo>
                <a:lnTo>
                  <a:pt x="110" y="10"/>
                </a:lnTo>
                <a:lnTo>
                  <a:pt x="117" y="15"/>
                </a:lnTo>
                <a:lnTo>
                  <a:pt x="123" y="21"/>
                </a:lnTo>
                <a:lnTo>
                  <a:pt x="128" y="26"/>
                </a:lnTo>
                <a:lnTo>
                  <a:pt x="133" y="33"/>
                </a:lnTo>
                <a:lnTo>
                  <a:pt x="137" y="41"/>
                </a:lnTo>
                <a:lnTo>
                  <a:pt x="141" y="49"/>
                </a:lnTo>
                <a:lnTo>
                  <a:pt x="145" y="57"/>
                </a:lnTo>
                <a:lnTo>
                  <a:pt x="147" y="65"/>
                </a:lnTo>
                <a:lnTo>
                  <a:pt x="149" y="75"/>
                </a:lnTo>
                <a:lnTo>
                  <a:pt x="150" y="85"/>
                </a:lnTo>
                <a:lnTo>
                  <a:pt x="151" y="95"/>
                </a:lnTo>
                <a:lnTo>
                  <a:pt x="150" y="105"/>
                </a:lnTo>
                <a:lnTo>
                  <a:pt x="149" y="115"/>
                </a:lnTo>
                <a:lnTo>
                  <a:pt x="147" y="125"/>
                </a:lnTo>
                <a:lnTo>
                  <a:pt x="145" y="133"/>
                </a:lnTo>
                <a:lnTo>
                  <a:pt x="141" y="141"/>
                </a:lnTo>
                <a:lnTo>
                  <a:pt x="136" y="149"/>
                </a:lnTo>
                <a:lnTo>
                  <a:pt x="132" y="157"/>
                </a:lnTo>
                <a:lnTo>
                  <a:pt x="126" y="163"/>
                </a:lnTo>
                <a:lnTo>
                  <a:pt x="120" y="169"/>
                </a:lnTo>
                <a:lnTo>
                  <a:pt x="112" y="174"/>
                </a:lnTo>
                <a:lnTo>
                  <a:pt x="105" y="180"/>
                </a:lnTo>
                <a:lnTo>
                  <a:pt x="98" y="183"/>
                </a:lnTo>
                <a:lnTo>
                  <a:pt x="91" y="186"/>
                </a:lnTo>
                <a:lnTo>
                  <a:pt x="82" y="188"/>
                </a:lnTo>
                <a:lnTo>
                  <a:pt x="74" y="189"/>
                </a:lnTo>
                <a:lnTo>
                  <a:pt x="65" y="190"/>
                </a:lnTo>
                <a:lnTo>
                  <a:pt x="52" y="189"/>
                </a:lnTo>
                <a:lnTo>
                  <a:pt x="41" y="186"/>
                </a:lnTo>
                <a:lnTo>
                  <a:pt x="36" y="184"/>
                </a:lnTo>
                <a:lnTo>
                  <a:pt x="30" y="182"/>
                </a:lnTo>
                <a:lnTo>
                  <a:pt x="26" y="178"/>
                </a:lnTo>
                <a:lnTo>
                  <a:pt x="21" y="175"/>
                </a:lnTo>
                <a:lnTo>
                  <a:pt x="14" y="168"/>
                </a:lnTo>
                <a:lnTo>
                  <a:pt x="9" y="162"/>
                </a:lnTo>
                <a:lnTo>
                  <a:pt x="5" y="155"/>
                </a:lnTo>
                <a:lnTo>
                  <a:pt x="4" y="147"/>
                </a:lnTo>
                <a:lnTo>
                  <a:pt x="4" y="143"/>
                </a:lnTo>
                <a:lnTo>
                  <a:pt x="5" y="140"/>
                </a:lnTo>
                <a:lnTo>
                  <a:pt x="8" y="137"/>
                </a:lnTo>
                <a:lnTo>
                  <a:pt x="9" y="135"/>
                </a:lnTo>
                <a:lnTo>
                  <a:pt x="12" y="133"/>
                </a:lnTo>
                <a:lnTo>
                  <a:pt x="15" y="132"/>
                </a:lnTo>
                <a:lnTo>
                  <a:pt x="19" y="131"/>
                </a:lnTo>
                <a:lnTo>
                  <a:pt x="23" y="131"/>
                </a:lnTo>
                <a:lnTo>
                  <a:pt x="27" y="131"/>
                </a:lnTo>
                <a:lnTo>
                  <a:pt x="31" y="132"/>
                </a:lnTo>
                <a:lnTo>
                  <a:pt x="36" y="134"/>
                </a:lnTo>
                <a:lnTo>
                  <a:pt x="38" y="136"/>
                </a:lnTo>
                <a:lnTo>
                  <a:pt x="41" y="139"/>
                </a:lnTo>
                <a:lnTo>
                  <a:pt x="43" y="143"/>
                </a:lnTo>
                <a:lnTo>
                  <a:pt x="44" y="148"/>
                </a:lnTo>
                <a:lnTo>
                  <a:pt x="45" y="154"/>
                </a:lnTo>
                <a:lnTo>
                  <a:pt x="45" y="159"/>
                </a:lnTo>
                <a:lnTo>
                  <a:pt x="47" y="164"/>
                </a:lnTo>
                <a:lnTo>
                  <a:pt x="49" y="168"/>
                </a:lnTo>
                <a:lnTo>
                  <a:pt x="52" y="171"/>
                </a:lnTo>
                <a:lnTo>
                  <a:pt x="56" y="173"/>
                </a:lnTo>
                <a:lnTo>
                  <a:pt x="60" y="175"/>
                </a:lnTo>
                <a:lnTo>
                  <a:pt x="66" y="176"/>
                </a:lnTo>
                <a:lnTo>
                  <a:pt x="72" y="176"/>
                </a:lnTo>
                <a:lnTo>
                  <a:pt x="77" y="176"/>
                </a:lnTo>
                <a:lnTo>
                  <a:pt x="82" y="175"/>
                </a:lnTo>
                <a:lnTo>
                  <a:pt x="86" y="174"/>
                </a:lnTo>
                <a:lnTo>
                  <a:pt x="91" y="172"/>
                </a:lnTo>
                <a:lnTo>
                  <a:pt x="95" y="169"/>
                </a:lnTo>
                <a:lnTo>
                  <a:pt x="99" y="166"/>
                </a:lnTo>
                <a:lnTo>
                  <a:pt x="103" y="163"/>
                </a:lnTo>
                <a:lnTo>
                  <a:pt x="106" y="158"/>
                </a:lnTo>
                <a:lnTo>
                  <a:pt x="111" y="148"/>
                </a:lnTo>
                <a:lnTo>
                  <a:pt x="115" y="138"/>
                </a:lnTo>
                <a:lnTo>
                  <a:pt x="118" y="126"/>
                </a:lnTo>
                <a:lnTo>
                  <a:pt x="119" y="112"/>
                </a:lnTo>
                <a:lnTo>
                  <a:pt x="118" y="97"/>
                </a:lnTo>
                <a:lnTo>
                  <a:pt x="114" y="81"/>
                </a:lnTo>
                <a:lnTo>
                  <a:pt x="112" y="75"/>
                </a:lnTo>
                <a:lnTo>
                  <a:pt x="110" y="69"/>
                </a:lnTo>
                <a:lnTo>
                  <a:pt x="107" y="62"/>
                </a:lnTo>
                <a:lnTo>
                  <a:pt x="103" y="56"/>
                </a:lnTo>
                <a:lnTo>
                  <a:pt x="99" y="50"/>
                </a:lnTo>
                <a:lnTo>
                  <a:pt x="95" y="46"/>
                </a:lnTo>
                <a:lnTo>
                  <a:pt x="90" y="42"/>
                </a:lnTo>
                <a:lnTo>
                  <a:pt x="84" y="37"/>
                </a:lnTo>
                <a:lnTo>
                  <a:pt x="79" y="35"/>
                </a:lnTo>
                <a:lnTo>
                  <a:pt x="73" y="33"/>
                </a:lnTo>
                <a:lnTo>
                  <a:pt x="67" y="32"/>
                </a:lnTo>
                <a:lnTo>
                  <a:pt x="60" y="31"/>
                </a:lnTo>
                <a:lnTo>
                  <a:pt x="52" y="32"/>
                </a:lnTo>
                <a:lnTo>
                  <a:pt x="44" y="34"/>
                </a:lnTo>
                <a:lnTo>
                  <a:pt x="36" y="37"/>
                </a:lnTo>
                <a:lnTo>
                  <a:pt x="28" y="43"/>
                </a:lnTo>
                <a:lnTo>
                  <a:pt x="22" y="49"/>
                </a:lnTo>
                <a:lnTo>
                  <a:pt x="16" y="57"/>
                </a:lnTo>
                <a:lnTo>
                  <a:pt x="11" y="66"/>
                </a:lnTo>
                <a:lnTo>
                  <a:pt x="5" y="77"/>
                </a:lnTo>
                <a:lnTo>
                  <a:pt x="0" y="7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51" name="Freeform 161"/>
          <p:cNvSpPr>
            <a:spLocks noEditPoints="1"/>
          </p:cNvSpPr>
          <p:nvPr/>
        </p:nvSpPr>
        <p:spPr bwMode="auto">
          <a:xfrm>
            <a:off x="8034338" y="2836862"/>
            <a:ext cx="100012" cy="117475"/>
          </a:xfrm>
          <a:custGeom>
            <a:avLst/>
            <a:gdLst>
              <a:gd name="T0" fmla="*/ 49 w 191"/>
              <a:gd name="T1" fmla="*/ 60 h 221"/>
              <a:gd name="T2" fmla="*/ 29 w 191"/>
              <a:gd name="T3" fmla="*/ 49 h 221"/>
              <a:gd name="T4" fmla="*/ 59 w 191"/>
              <a:gd name="T5" fmla="*/ 43 h 221"/>
              <a:gd name="T6" fmla="*/ 55 w 191"/>
              <a:gd name="T7" fmla="*/ 18 h 221"/>
              <a:gd name="T8" fmla="*/ 97 w 191"/>
              <a:gd name="T9" fmla="*/ 0 h 221"/>
              <a:gd name="T10" fmla="*/ 83 w 191"/>
              <a:gd name="T11" fmla="*/ 26 h 221"/>
              <a:gd name="T12" fmla="*/ 104 w 191"/>
              <a:gd name="T13" fmla="*/ 0 h 221"/>
              <a:gd name="T14" fmla="*/ 153 w 191"/>
              <a:gd name="T15" fmla="*/ 16 h 221"/>
              <a:gd name="T16" fmla="*/ 135 w 191"/>
              <a:gd name="T17" fmla="*/ 30 h 221"/>
              <a:gd name="T18" fmla="*/ 104 w 191"/>
              <a:gd name="T19" fmla="*/ 0 h 221"/>
              <a:gd name="T20" fmla="*/ 164 w 191"/>
              <a:gd name="T21" fmla="*/ 70 h 221"/>
              <a:gd name="T22" fmla="*/ 185 w 191"/>
              <a:gd name="T23" fmla="*/ 63 h 221"/>
              <a:gd name="T24" fmla="*/ 169 w 191"/>
              <a:gd name="T25" fmla="*/ 95 h 221"/>
              <a:gd name="T26" fmla="*/ 190 w 191"/>
              <a:gd name="T27" fmla="*/ 116 h 221"/>
              <a:gd name="T28" fmla="*/ 168 w 191"/>
              <a:gd name="T29" fmla="*/ 123 h 221"/>
              <a:gd name="T30" fmla="*/ 164 w 191"/>
              <a:gd name="T31" fmla="*/ 140 h 221"/>
              <a:gd name="T32" fmla="*/ 170 w 191"/>
              <a:gd name="T33" fmla="*/ 173 h 221"/>
              <a:gd name="T34" fmla="*/ 164 w 191"/>
              <a:gd name="T35" fmla="*/ 140 h 221"/>
              <a:gd name="T36" fmla="*/ 132 w 191"/>
              <a:gd name="T37" fmla="*/ 203 h 221"/>
              <a:gd name="T38" fmla="*/ 163 w 191"/>
              <a:gd name="T39" fmla="*/ 180 h 221"/>
              <a:gd name="T40" fmla="*/ 95 w 191"/>
              <a:gd name="T41" fmla="*/ 188 h 221"/>
              <a:gd name="T42" fmla="*/ 95 w 191"/>
              <a:gd name="T43" fmla="*/ 210 h 221"/>
              <a:gd name="T44" fmla="*/ 55 w 191"/>
              <a:gd name="T45" fmla="*/ 201 h 221"/>
              <a:gd name="T46" fmla="*/ 84 w 191"/>
              <a:gd name="T47" fmla="*/ 188 h 221"/>
              <a:gd name="T48" fmla="*/ 51 w 191"/>
              <a:gd name="T49" fmla="*/ 185 h 221"/>
              <a:gd name="T50" fmla="*/ 52 w 191"/>
              <a:gd name="T51" fmla="*/ 172 h 221"/>
              <a:gd name="T52" fmla="*/ 24 w 191"/>
              <a:gd name="T53" fmla="*/ 162 h 221"/>
              <a:gd name="T54" fmla="*/ 24 w 191"/>
              <a:gd name="T55" fmla="*/ 157 h 221"/>
              <a:gd name="T56" fmla="*/ 46 w 191"/>
              <a:gd name="T57" fmla="*/ 154 h 221"/>
              <a:gd name="T58" fmla="*/ 47 w 191"/>
              <a:gd name="T59" fmla="*/ 130 h 221"/>
              <a:gd name="T60" fmla="*/ 53 w 191"/>
              <a:gd name="T61" fmla="*/ 129 h 221"/>
              <a:gd name="T62" fmla="*/ 57 w 191"/>
              <a:gd name="T63" fmla="*/ 152 h 221"/>
              <a:gd name="T64" fmla="*/ 68 w 191"/>
              <a:gd name="T65" fmla="*/ 146 h 221"/>
              <a:gd name="T66" fmla="*/ 85 w 191"/>
              <a:gd name="T67" fmla="*/ 163 h 221"/>
              <a:gd name="T68" fmla="*/ 85 w 191"/>
              <a:gd name="T69" fmla="*/ 167 h 221"/>
              <a:gd name="T70" fmla="*/ 68 w 191"/>
              <a:gd name="T71" fmla="*/ 179 h 221"/>
              <a:gd name="T72" fmla="*/ 75 w 191"/>
              <a:gd name="T73" fmla="*/ 190 h 221"/>
              <a:gd name="T74" fmla="*/ 98 w 191"/>
              <a:gd name="T75" fmla="*/ 176 h 221"/>
              <a:gd name="T76" fmla="*/ 75 w 191"/>
              <a:gd name="T77" fmla="*/ 190 h 221"/>
              <a:gd name="T78" fmla="*/ 128 w 191"/>
              <a:gd name="T79" fmla="*/ 163 h 221"/>
              <a:gd name="T80" fmla="*/ 121 w 191"/>
              <a:gd name="T81" fmla="*/ 195 h 221"/>
              <a:gd name="T82" fmla="*/ 139 w 191"/>
              <a:gd name="T83" fmla="*/ 145 h 221"/>
              <a:gd name="T84" fmla="*/ 135 w 191"/>
              <a:gd name="T85" fmla="*/ 145 h 221"/>
              <a:gd name="T86" fmla="*/ 128 w 191"/>
              <a:gd name="T87" fmla="*/ 163 h 221"/>
              <a:gd name="T88" fmla="*/ 156 w 191"/>
              <a:gd name="T89" fmla="*/ 150 h 221"/>
              <a:gd name="T90" fmla="*/ 157 w 191"/>
              <a:gd name="T91" fmla="*/ 96 h 221"/>
              <a:gd name="T92" fmla="*/ 130 w 191"/>
              <a:gd name="T93" fmla="*/ 83 h 221"/>
              <a:gd name="T94" fmla="*/ 155 w 191"/>
              <a:gd name="T95" fmla="*/ 89 h 221"/>
              <a:gd name="T96" fmla="*/ 125 w 191"/>
              <a:gd name="T97" fmla="*/ 72 h 221"/>
              <a:gd name="T98" fmla="*/ 120 w 191"/>
              <a:gd name="T99" fmla="*/ 38 h 221"/>
              <a:gd name="T100" fmla="*/ 109 w 191"/>
              <a:gd name="T101" fmla="*/ 57 h 221"/>
              <a:gd name="T102" fmla="*/ 105 w 191"/>
              <a:gd name="T103" fmla="*/ 55 h 221"/>
              <a:gd name="T104" fmla="*/ 106 w 191"/>
              <a:gd name="T105" fmla="*/ 33 h 221"/>
              <a:gd name="T106" fmla="*/ 77 w 191"/>
              <a:gd name="T107" fmla="*/ 55 h 221"/>
              <a:gd name="T108" fmla="*/ 80 w 191"/>
              <a:gd name="T109" fmla="*/ 32 h 221"/>
              <a:gd name="T110" fmla="*/ 58 w 191"/>
              <a:gd name="T111" fmla="*/ 53 h 221"/>
              <a:gd name="T112" fmla="*/ 45 w 191"/>
              <a:gd name="T113" fmla="*/ 91 h 221"/>
              <a:gd name="T114" fmla="*/ 66 w 191"/>
              <a:gd name="T115" fmla="*/ 61 h 221"/>
              <a:gd name="T116" fmla="*/ 30 w 191"/>
              <a:gd name="T117" fmla="*/ 96 h 221"/>
              <a:gd name="T118" fmla="*/ 18 w 191"/>
              <a:gd name="T119" fmla="*/ 90 h 22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1"/>
              <a:gd name="T181" fmla="*/ 0 h 221"/>
              <a:gd name="T182" fmla="*/ 191 w 191"/>
              <a:gd name="T183" fmla="*/ 221 h 22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1" h="221">
                <a:moveTo>
                  <a:pt x="20" y="83"/>
                </a:moveTo>
                <a:lnTo>
                  <a:pt x="21" y="73"/>
                </a:lnTo>
                <a:lnTo>
                  <a:pt x="23" y="65"/>
                </a:lnTo>
                <a:lnTo>
                  <a:pt x="26" y="58"/>
                </a:lnTo>
                <a:lnTo>
                  <a:pt x="29" y="49"/>
                </a:lnTo>
                <a:lnTo>
                  <a:pt x="49" y="60"/>
                </a:lnTo>
                <a:lnTo>
                  <a:pt x="46" y="65"/>
                </a:lnTo>
                <a:lnTo>
                  <a:pt x="44" y="72"/>
                </a:lnTo>
                <a:lnTo>
                  <a:pt x="42" y="79"/>
                </a:lnTo>
                <a:lnTo>
                  <a:pt x="41" y="86"/>
                </a:lnTo>
                <a:lnTo>
                  <a:pt x="20" y="83"/>
                </a:lnTo>
                <a:close/>
                <a:moveTo>
                  <a:pt x="29" y="49"/>
                </a:moveTo>
                <a:lnTo>
                  <a:pt x="33" y="43"/>
                </a:lnTo>
                <a:lnTo>
                  <a:pt x="39" y="36"/>
                </a:lnTo>
                <a:lnTo>
                  <a:pt x="43" y="30"/>
                </a:lnTo>
                <a:lnTo>
                  <a:pt x="49" y="24"/>
                </a:lnTo>
                <a:lnTo>
                  <a:pt x="64" y="39"/>
                </a:lnTo>
                <a:lnTo>
                  <a:pt x="59" y="43"/>
                </a:lnTo>
                <a:lnTo>
                  <a:pt x="55" y="48"/>
                </a:lnTo>
                <a:lnTo>
                  <a:pt x="52" y="54"/>
                </a:lnTo>
                <a:lnTo>
                  <a:pt x="49" y="60"/>
                </a:lnTo>
                <a:lnTo>
                  <a:pt x="29" y="49"/>
                </a:lnTo>
                <a:close/>
                <a:moveTo>
                  <a:pt x="49" y="24"/>
                </a:moveTo>
                <a:lnTo>
                  <a:pt x="55" y="18"/>
                </a:lnTo>
                <a:lnTo>
                  <a:pt x="61" y="13"/>
                </a:lnTo>
                <a:lnTo>
                  <a:pt x="69" y="9"/>
                </a:lnTo>
                <a:lnTo>
                  <a:pt x="75" y="6"/>
                </a:lnTo>
                <a:lnTo>
                  <a:pt x="82" y="3"/>
                </a:lnTo>
                <a:lnTo>
                  <a:pt x="89" y="2"/>
                </a:lnTo>
                <a:lnTo>
                  <a:pt x="97" y="0"/>
                </a:lnTo>
                <a:lnTo>
                  <a:pt x="104" y="0"/>
                </a:lnTo>
                <a:lnTo>
                  <a:pt x="104" y="21"/>
                </a:lnTo>
                <a:lnTo>
                  <a:pt x="99" y="21"/>
                </a:lnTo>
                <a:lnTo>
                  <a:pt x="94" y="23"/>
                </a:lnTo>
                <a:lnTo>
                  <a:pt x="88" y="24"/>
                </a:lnTo>
                <a:lnTo>
                  <a:pt x="83" y="26"/>
                </a:lnTo>
                <a:lnTo>
                  <a:pt x="78" y="28"/>
                </a:lnTo>
                <a:lnTo>
                  <a:pt x="73" y="31"/>
                </a:lnTo>
                <a:lnTo>
                  <a:pt x="69" y="35"/>
                </a:lnTo>
                <a:lnTo>
                  <a:pt x="64" y="39"/>
                </a:lnTo>
                <a:lnTo>
                  <a:pt x="49" y="24"/>
                </a:lnTo>
                <a:close/>
                <a:moveTo>
                  <a:pt x="104" y="0"/>
                </a:moveTo>
                <a:lnTo>
                  <a:pt x="113" y="1"/>
                </a:lnTo>
                <a:lnTo>
                  <a:pt x="123" y="2"/>
                </a:lnTo>
                <a:lnTo>
                  <a:pt x="131" y="4"/>
                </a:lnTo>
                <a:lnTo>
                  <a:pt x="138" y="7"/>
                </a:lnTo>
                <a:lnTo>
                  <a:pt x="147" y="11"/>
                </a:lnTo>
                <a:lnTo>
                  <a:pt x="153" y="16"/>
                </a:lnTo>
                <a:lnTo>
                  <a:pt x="160" y="23"/>
                </a:lnTo>
                <a:lnTo>
                  <a:pt x="166" y="30"/>
                </a:lnTo>
                <a:lnTo>
                  <a:pt x="150" y="43"/>
                </a:lnTo>
                <a:lnTo>
                  <a:pt x="145" y="38"/>
                </a:lnTo>
                <a:lnTo>
                  <a:pt x="140" y="34"/>
                </a:lnTo>
                <a:lnTo>
                  <a:pt x="135" y="30"/>
                </a:lnTo>
                <a:lnTo>
                  <a:pt x="130" y="27"/>
                </a:lnTo>
                <a:lnTo>
                  <a:pt x="124" y="25"/>
                </a:lnTo>
                <a:lnTo>
                  <a:pt x="117" y="23"/>
                </a:lnTo>
                <a:lnTo>
                  <a:pt x="111" y="21"/>
                </a:lnTo>
                <a:lnTo>
                  <a:pt x="104" y="21"/>
                </a:lnTo>
                <a:lnTo>
                  <a:pt x="104" y="0"/>
                </a:lnTo>
                <a:close/>
                <a:moveTo>
                  <a:pt x="166" y="30"/>
                </a:moveTo>
                <a:lnTo>
                  <a:pt x="172" y="37"/>
                </a:lnTo>
                <a:lnTo>
                  <a:pt x="177" y="45"/>
                </a:lnTo>
                <a:lnTo>
                  <a:pt x="181" y="55"/>
                </a:lnTo>
                <a:lnTo>
                  <a:pt x="185" y="63"/>
                </a:lnTo>
                <a:lnTo>
                  <a:pt x="164" y="70"/>
                </a:lnTo>
                <a:lnTo>
                  <a:pt x="162" y="63"/>
                </a:lnTo>
                <a:lnTo>
                  <a:pt x="159" y="56"/>
                </a:lnTo>
                <a:lnTo>
                  <a:pt x="155" y="49"/>
                </a:lnTo>
                <a:lnTo>
                  <a:pt x="150" y="43"/>
                </a:lnTo>
                <a:lnTo>
                  <a:pt x="166" y="30"/>
                </a:lnTo>
                <a:close/>
                <a:moveTo>
                  <a:pt x="185" y="63"/>
                </a:moveTo>
                <a:lnTo>
                  <a:pt x="187" y="73"/>
                </a:lnTo>
                <a:lnTo>
                  <a:pt x="189" y="84"/>
                </a:lnTo>
                <a:lnTo>
                  <a:pt x="190" y="94"/>
                </a:lnTo>
                <a:lnTo>
                  <a:pt x="191" y="105"/>
                </a:lnTo>
                <a:lnTo>
                  <a:pt x="169" y="105"/>
                </a:lnTo>
                <a:lnTo>
                  <a:pt x="169" y="95"/>
                </a:lnTo>
                <a:lnTo>
                  <a:pt x="168" y="87"/>
                </a:lnTo>
                <a:lnTo>
                  <a:pt x="166" y="77"/>
                </a:lnTo>
                <a:lnTo>
                  <a:pt x="164" y="70"/>
                </a:lnTo>
                <a:lnTo>
                  <a:pt x="185" y="63"/>
                </a:lnTo>
                <a:close/>
                <a:moveTo>
                  <a:pt x="191" y="105"/>
                </a:moveTo>
                <a:lnTo>
                  <a:pt x="190" y="116"/>
                </a:lnTo>
                <a:lnTo>
                  <a:pt x="189" y="126"/>
                </a:lnTo>
                <a:lnTo>
                  <a:pt x="187" y="137"/>
                </a:lnTo>
                <a:lnTo>
                  <a:pt x="184" y="147"/>
                </a:lnTo>
                <a:lnTo>
                  <a:pt x="164" y="140"/>
                </a:lnTo>
                <a:lnTo>
                  <a:pt x="167" y="131"/>
                </a:lnTo>
                <a:lnTo>
                  <a:pt x="168" y="123"/>
                </a:lnTo>
                <a:lnTo>
                  <a:pt x="169" y="115"/>
                </a:lnTo>
                <a:lnTo>
                  <a:pt x="169" y="105"/>
                </a:lnTo>
                <a:lnTo>
                  <a:pt x="191" y="105"/>
                </a:lnTo>
                <a:close/>
                <a:moveTo>
                  <a:pt x="164" y="140"/>
                </a:moveTo>
                <a:lnTo>
                  <a:pt x="144" y="194"/>
                </a:lnTo>
                <a:lnTo>
                  <a:pt x="164" y="140"/>
                </a:lnTo>
                <a:lnTo>
                  <a:pt x="175" y="143"/>
                </a:lnTo>
                <a:lnTo>
                  <a:pt x="164" y="140"/>
                </a:lnTo>
                <a:close/>
                <a:moveTo>
                  <a:pt x="184" y="146"/>
                </a:moveTo>
                <a:lnTo>
                  <a:pt x="181" y="155"/>
                </a:lnTo>
                <a:lnTo>
                  <a:pt x="176" y="165"/>
                </a:lnTo>
                <a:lnTo>
                  <a:pt x="170" y="173"/>
                </a:lnTo>
                <a:lnTo>
                  <a:pt x="163" y="180"/>
                </a:lnTo>
                <a:lnTo>
                  <a:pt x="148" y="166"/>
                </a:lnTo>
                <a:lnTo>
                  <a:pt x="153" y="159"/>
                </a:lnTo>
                <a:lnTo>
                  <a:pt x="158" y="153"/>
                </a:lnTo>
                <a:lnTo>
                  <a:pt x="161" y="147"/>
                </a:lnTo>
                <a:lnTo>
                  <a:pt x="164" y="140"/>
                </a:lnTo>
                <a:lnTo>
                  <a:pt x="184" y="146"/>
                </a:lnTo>
                <a:close/>
                <a:moveTo>
                  <a:pt x="163" y="180"/>
                </a:moveTo>
                <a:lnTo>
                  <a:pt x="156" y="187"/>
                </a:lnTo>
                <a:lnTo>
                  <a:pt x="149" y="194"/>
                </a:lnTo>
                <a:lnTo>
                  <a:pt x="140" y="199"/>
                </a:lnTo>
                <a:lnTo>
                  <a:pt x="132" y="203"/>
                </a:lnTo>
                <a:lnTo>
                  <a:pt x="124" y="183"/>
                </a:lnTo>
                <a:lnTo>
                  <a:pt x="130" y="180"/>
                </a:lnTo>
                <a:lnTo>
                  <a:pt x="136" y="176"/>
                </a:lnTo>
                <a:lnTo>
                  <a:pt x="142" y="171"/>
                </a:lnTo>
                <a:lnTo>
                  <a:pt x="148" y="166"/>
                </a:lnTo>
                <a:lnTo>
                  <a:pt x="163" y="180"/>
                </a:lnTo>
                <a:close/>
                <a:moveTo>
                  <a:pt x="132" y="203"/>
                </a:moveTo>
                <a:lnTo>
                  <a:pt x="124" y="206"/>
                </a:lnTo>
                <a:lnTo>
                  <a:pt x="114" y="208"/>
                </a:lnTo>
                <a:lnTo>
                  <a:pt x="105" y="209"/>
                </a:lnTo>
                <a:lnTo>
                  <a:pt x="95" y="210"/>
                </a:lnTo>
                <a:lnTo>
                  <a:pt x="95" y="188"/>
                </a:lnTo>
                <a:lnTo>
                  <a:pt x="103" y="188"/>
                </a:lnTo>
                <a:lnTo>
                  <a:pt x="110" y="187"/>
                </a:lnTo>
                <a:lnTo>
                  <a:pt x="117" y="185"/>
                </a:lnTo>
                <a:lnTo>
                  <a:pt x="124" y="183"/>
                </a:lnTo>
                <a:lnTo>
                  <a:pt x="132" y="203"/>
                </a:lnTo>
                <a:close/>
                <a:moveTo>
                  <a:pt x="95" y="210"/>
                </a:moveTo>
                <a:lnTo>
                  <a:pt x="87" y="210"/>
                </a:lnTo>
                <a:lnTo>
                  <a:pt x="80" y="209"/>
                </a:lnTo>
                <a:lnTo>
                  <a:pt x="74" y="208"/>
                </a:lnTo>
                <a:lnTo>
                  <a:pt x="68" y="206"/>
                </a:lnTo>
                <a:lnTo>
                  <a:pt x="61" y="204"/>
                </a:lnTo>
                <a:lnTo>
                  <a:pt x="55" y="201"/>
                </a:lnTo>
                <a:lnTo>
                  <a:pt x="50" y="198"/>
                </a:lnTo>
                <a:lnTo>
                  <a:pt x="45" y="194"/>
                </a:lnTo>
                <a:lnTo>
                  <a:pt x="58" y="177"/>
                </a:lnTo>
                <a:lnTo>
                  <a:pt x="66" y="182"/>
                </a:lnTo>
                <a:lnTo>
                  <a:pt x="74" y="186"/>
                </a:lnTo>
                <a:lnTo>
                  <a:pt x="84" y="188"/>
                </a:lnTo>
                <a:lnTo>
                  <a:pt x="95" y="188"/>
                </a:lnTo>
                <a:lnTo>
                  <a:pt x="95" y="210"/>
                </a:lnTo>
                <a:close/>
                <a:moveTo>
                  <a:pt x="45" y="194"/>
                </a:moveTo>
                <a:lnTo>
                  <a:pt x="22" y="175"/>
                </a:lnTo>
                <a:lnTo>
                  <a:pt x="45" y="194"/>
                </a:lnTo>
                <a:lnTo>
                  <a:pt x="51" y="185"/>
                </a:lnTo>
                <a:lnTo>
                  <a:pt x="45" y="194"/>
                </a:lnTo>
                <a:close/>
                <a:moveTo>
                  <a:pt x="45" y="194"/>
                </a:moveTo>
                <a:lnTo>
                  <a:pt x="35" y="185"/>
                </a:lnTo>
                <a:lnTo>
                  <a:pt x="29" y="177"/>
                </a:lnTo>
                <a:lnTo>
                  <a:pt x="48" y="166"/>
                </a:lnTo>
                <a:lnTo>
                  <a:pt x="52" y="172"/>
                </a:lnTo>
                <a:lnTo>
                  <a:pt x="58" y="177"/>
                </a:lnTo>
                <a:lnTo>
                  <a:pt x="45" y="194"/>
                </a:lnTo>
                <a:close/>
                <a:moveTo>
                  <a:pt x="29" y="177"/>
                </a:moveTo>
                <a:lnTo>
                  <a:pt x="27" y="172"/>
                </a:lnTo>
                <a:lnTo>
                  <a:pt x="25" y="167"/>
                </a:lnTo>
                <a:lnTo>
                  <a:pt x="24" y="162"/>
                </a:lnTo>
                <a:lnTo>
                  <a:pt x="24" y="157"/>
                </a:lnTo>
                <a:lnTo>
                  <a:pt x="45" y="157"/>
                </a:lnTo>
                <a:lnTo>
                  <a:pt x="46" y="162"/>
                </a:lnTo>
                <a:lnTo>
                  <a:pt x="48" y="166"/>
                </a:lnTo>
                <a:lnTo>
                  <a:pt x="29" y="177"/>
                </a:lnTo>
                <a:close/>
                <a:moveTo>
                  <a:pt x="24" y="157"/>
                </a:moveTo>
                <a:lnTo>
                  <a:pt x="24" y="151"/>
                </a:lnTo>
                <a:lnTo>
                  <a:pt x="26" y="145"/>
                </a:lnTo>
                <a:lnTo>
                  <a:pt x="28" y="141"/>
                </a:lnTo>
                <a:lnTo>
                  <a:pt x="32" y="137"/>
                </a:lnTo>
                <a:lnTo>
                  <a:pt x="46" y="152"/>
                </a:lnTo>
                <a:lnTo>
                  <a:pt x="46" y="154"/>
                </a:lnTo>
                <a:lnTo>
                  <a:pt x="45" y="157"/>
                </a:lnTo>
                <a:lnTo>
                  <a:pt x="24" y="157"/>
                </a:lnTo>
                <a:close/>
                <a:moveTo>
                  <a:pt x="32" y="137"/>
                </a:moveTo>
                <a:lnTo>
                  <a:pt x="37" y="134"/>
                </a:lnTo>
                <a:lnTo>
                  <a:pt x="41" y="131"/>
                </a:lnTo>
                <a:lnTo>
                  <a:pt x="47" y="130"/>
                </a:lnTo>
                <a:lnTo>
                  <a:pt x="53" y="129"/>
                </a:lnTo>
                <a:lnTo>
                  <a:pt x="53" y="151"/>
                </a:lnTo>
                <a:lnTo>
                  <a:pt x="49" y="151"/>
                </a:lnTo>
                <a:lnTo>
                  <a:pt x="46" y="152"/>
                </a:lnTo>
                <a:lnTo>
                  <a:pt x="32" y="137"/>
                </a:lnTo>
                <a:close/>
                <a:moveTo>
                  <a:pt x="53" y="129"/>
                </a:moveTo>
                <a:lnTo>
                  <a:pt x="59" y="130"/>
                </a:lnTo>
                <a:lnTo>
                  <a:pt x="66" y="132"/>
                </a:lnTo>
                <a:lnTo>
                  <a:pt x="71" y="136"/>
                </a:lnTo>
                <a:lnTo>
                  <a:pt x="76" y="139"/>
                </a:lnTo>
                <a:lnTo>
                  <a:pt x="60" y="153"/>
                </a:lnTo>
                <a:lnTo>
                  <a:pt x="57" y="152"/>
                </a:lnTo>
                <a:lnTo>
                  <a:pt x="53" y="151"/>
                </a:lnTo>
                <a:lnTo>
                  <a:pt x="53" y="129"/>
                </a:lnTo>
                <a:close/>
                <a:moveTo>
                  <a:pt x="60" y="153"/>
                </a:moveTo>
                <a:lnTo>
                  <a:pt x="61" y="154"/>
                </a:lnTo>
                <a:lnTo>
                  <a:pt x="60" y="153"/>
                </a:lnTo>
                <a:lnTo>
                  <a:pt x="68" y="146"/>
                </a:lnTo>
                <a:lnTo>
                  <a:pt x="60" y="153"/>
                </a:lnTo>
                <a:close/>
                <a:moveTo>
                  <a:pt x="76" y="139"/>
                </a:moveTo>
                <a:lnTo>
                  <a:pt x="79" y="144"/>
                </a:lnTo>
                <a:lnTo>
                  <a:pt x="82" y="149"/>
                </a:lnTo>
                <a:lnTo>
                  <a:pt x="84" y="155"/>
                </a:lnTo>
                <a:lnTo>
                  <a:pt x="85" y="163"/>
                </a:lnTo>
                <a:lnTo>
                  <a:pt x="64" y="165"/>
                </a:lnTo>
                <a:lnTo>
                  <a:pt x="62" y="157"/>
                </a:lnTo>
                <a:lnTo>
                  <a:pt x="60" y="153"/>
                </a:lnTo>
                <a:lnTo>
                  <a:pt x="76" y="139"/>
                </a:lnTo>
                <a:close/>
                <a:moveTo>
                  <a:pt x="85" y="163"/>
                </a:moveTo>
                <a:lnTo>
                  <a:pt x="85" y="167"/>
                </a:lnTo>
                <a:lnTo>
                  <a:pt x="86" y="169"/>
                </a:lnTo>
                <a:lnTo>
                  <a:pt x="87" y="171"/>
                </a:lnTo>
                <a:lnTo>
                  <a:pt x="89" y="173"/>
                </a:lnTo>
                <a:lnTo>
                  <a:pt x="75" y="190"/>
                </a:lnTo>
                <a:lnTo>
                  <a:pt x="71" y="184"/>
                </a:lnTo>
                <a:lnTo>
                  <a:pt x="68" y="179"/>
                </a:lnTo>
                <a:lnTo>
                  <a:pt x="65" y="172"/>
                </a:lnTo>
                <a:lnTo>
                  <a:pt x="64" y="165"/>
                </a:lnTo>
                <a:lnTo>
                  <a:pt x="85" y="163"/>
                </a:lnTo>
                <a:close/>
                <a:moveTo>
                  <a:pt x="75" y="190"/>
                </a:moveTo>
                <a:lnTo>
                  <a:pt x="112" y="221"/>
                </a:lnTo>
                <a:lnTo>
                  <a:pt x="75" y="190"/>
                </a:lnTo>
                <a:lnTo>
                  <a:pt x="82" y="181"/>
                </a:lnTo>
                <a:lnTo>
                  <a:pt x="75" y="190"/>
                </a:lnTo>
                <a:close/>
                <a:moveTo>
                  <a:pt x="89" y="173"/>
                </a:moveTo>
                <a:lnTo>
                  <a:pt x="92" y="174"/>
                </a:lnTo>
                <a:lnTo>
                  <a:pt x="95" y="175"/>
                </a:lnTo>
                <a:lnTo>
                  <a:pt x="98" y="176"/>
                </a:lnTo>
                <a:lnTo>
                  <a:pt x="102" y="176"/>
                </a:lnTo>
                <a:lnTo>
                  <a:pt x="102" y="198"/>
                </a:lnTo>
                <a:lnTo>
                  <a:pt x="94" y="197"/>
                </a:lnTo>
                <a:lnTo>
                  <a:pt x="86" y="196"/>
                </a:lnTo>
                <a:lnTo>
                  <a:pt x="80" y="193"/>
                </a:lnTo>
                <a:lnTo>
                  <a:pt x="75" y="190"/>
                </a:lnTo>
                <a:lnTo>
                  <a:pt x="89" y="173"/>
                </a:lnTo>
                <a:close/>
                <a:moveTo>
                  <a:pt x="102" y="176"/>
                </a:moveTo>
                <a:lnTo>
                  <a:pt x="109" y="175"/>
                </a:lnTo>
                <a:lnTo>
                  <a:pt x="116" y="173"/>
                </a:lnTo>
                <a:lnTo>
                  <a:pt x="123" y="169"/>
                </a:lnTo>
                <a:lnTo>
                  <a:pt x="128" y="163"/>
                </a:lnTo>
                <a:lnTo>
                  <a:pt x="144" y="174"/>
                </a:lnTo>
                <a:lnTo>
                  <a:pt x="140" y="179"/>
                </a:lnTo>
                <a:lnTo>
                  <a:pt x="136" y="184"/>
                </a:lnTo>
                <a:lnTo>
                  <a:pt x="131" y="188"/>
                </a:lnTo>
                <a:lnTo>
                  <a:pt x="126" y="192"/>
                </a:lnTo>
                <a:lnTo>
                  <a:pt x="121" y="195"/>
                </a:lnTo>
                <a:lnTo>
                  <a:pt x="114" y="196"/>
                </a:lnTo>
                <a:lnTo>
                  <a:pt x="108" y="197"/>
                </a:lnTo>
                <a:lnTo>
                  <a:pt x="102" y="198"/>
                </a:lnTo>
                <a:lnTo>
                  <a:pt x="102" y="176"/>
                </a:lnTo>
                <a:close/>
                <a:moveTo>
                  <a:pt x="128" y="163"/>
                </a:moveTo>
                <a:lnTo>
                  <a:pt x="139" y="145"/>
                </a:lnTo>
                <a:lnTo>
                  <a:pt x="128" y="163"/>
                </a:lnTo>
                <a:lnTo>
                  <a:pt x="136" y="168"/>
                </a:lnTo>
                <a:lnTo>
                  <a:pt x="128" y="163"/>
                </a:lnTo>
                <a:close/>
                <a:moveTo>
                  <a:pt x="128" y="163"/>
                </a:moveTo>
                <a:lnTo>
                  <a:pt x="132" y="154"/>
                </a:lnTo>
                <a:lnTo>
                  <a:pt x="135" y="145"/>
                </a:lnTo>
                <a:lnTo>
                  <a:pt x="156" y="150"/>
                </a:lnTo>
                <a:lnTo>
                  <a:pt x="154" y="157"/>
                </a:lnTo>
                <a:lnTo>
                  <a:pt x="151" y="164"/>
                </a:lnTo>
                <a:lnTo>
                  <a:pt x="149" y="169"/>
                </a:lnTo>
                <a:lnTo>
                  <a:pt x="144" y="174"/>
                </a:lnTo>
                <a:lnTo>
                  <a:pt x="128" y="163"/>
                </a:lnTo>
                <a:close/>
                <a:moveTo>
                  <a:pt x="135" y="145"/>
                </a:moveTo>
                <a:lnTo>
                  <a:pt x="137" y="135"/>
                </a:lnTo>
                <a:lnTo>
                  <a:pt x="138" y="122"/>
                </a:lnTo>
                <a:lnTo>
                  <a:pt x="159" y="122"/>
                </a:lnTo>
                <a:lnTo>
                  <a:pt x="158" y="137"/>
                </a:lnTo>
                <a:lnTo>
                  <a:pt x="156" y="150"/>
                </a:lnTo>
                <a:lnTo>
                  <a:pt x="135" y="145"/>
                </a:lnTo>
                <a:close/>
                <a:moveTo>
                  <a:pt x="138" y="122"/>
                </a:moveTo>
                <a:lnTo>
                  <a:pt x="137" y="108"/>
                </a:lnTo>
                <a:lnTo>
                  <a:pt x="134" y="94"/>
                </a:lnTo>
                <a:lnTo>
                  <a:pt x="155" y="89"/>
                </a:lnTo>
                <a:lnTo>
                  <a:pt x="157" y="96"/>
                </a:lnTo>
                <a:lnTo>
                  <a:pt x="158" y="104"/>
                </a:lnTo>
                <a:lnTo>
                  <a:pt x="159" y="113"/>
                </a:lnTo>
                <a:lnTo>
                  <a:pt x="159" y="122"/>
                </a:lnTo>
                <a:lnTo>
                  <a:pt x="138" y="122"/>
                </a:lnTo>
                <a:close/>
                <a:moveTo>
                  <a:pt x="134" y="94"/>
                </a:moveTo>
                <a:lnTo>
                  <a:pt x="130" y="83"/>
                </a:lnTo>
                <a:lnTo>
                  <a:pt x="125" y="72"/>
                </a:lnTo>
                <a:lnTo>
                  <a:pt x="142" y="60"/>
                </a:lnTo>
                <a:lnTo>
                  <a:pt x="147" y="67"/>
                </a:lnTo>
                <a:lnTo>
                  <a:pt x="150" y="73"/>
                </a:lnTo>
                <a:lnTo>
                  <a:pt x="153" y="81"/>
                </a:lnTo>
                <a:lnTo>
                  <a:pt x="155" y="89"/>
                </a:lnTo>
                <a:lnTo>
                  <a:pt x="134" y="94"/>
                </a:lnTo>
                <a:close/>
                <a:moveTo>
                  <a:pt x="125" y="72"/>
                </a:moveTo>
                <a:lnTo>
                  <a:pt x="123" y="69"/>
                </a:lnTo>
                <a:lnTo>
                  <a:pt x="125" y="72"/>
                </a:lnTo>
                <a:lnTo>
                  <a:pt x="133" y="66"/>
                </a:lnTo>
                <a:lnTo>
                  <a:pt x="125" y="72"/>
                </a:lnTo>
                <a:close/>
                <a:moveTo>
                  <a:pt x="125" y="72"/>
                </a:moveTo>
                <a:lnTo>
                  <a:pt x="122" y="67"/>
                </a:lnTo>
                <a:lnTo>
                  <a:pt x="117" y="63"/>
                </a:lnTo>
                <a:lnTo>
                  <a:pt x="113" y="60"/>
                </a:lnTo>
                <a:lnTo>
                  <a:pt x="109" y="57"/>
                </a:lnTo>
                <a:lnTo>
                  <a:pt x="120" y="38"/>
                </a:lnTo>
                <a:lnTo>
                  <a:pt x="126" y="42"/>
                </a:lnTo>
                <a:lnTo>
                  <a:pt x="132" y="47"/>
                </a:lnTo>
                <a:lnTo>
                  <a:pt x="137" y="54"/>
                </a:lnTo>
                <a:lnTo>
                  <a:pt x="142" y="60"/>
                </a:lnTo>
                <a:lnTo>
                  <a:pt x="125" y="72"/>
                </a:lnTo>
                <a:close/>
                <a:moveTo>
                  <a:pt x="109" y="57"/>
                </a:moveTo>
                <a:lnTo>
                  <a:pt x="81" y="40"/>
                </a:lnTo>
                <a:lnTo>
                  <a:pt x="109" y="57"/>
                </a:lnTo>
                <a:lnTo>
                  <a:pt x="114" y="47"/>
                </a:lnTo>
                <a:lnTo>
                  <a:pt x="109" y="57"/>
                </a:lnTo>
                <a:close/>
                <a:moveTo>
                  <a:pt x="109" y="57"/>
                </a:moveTo>
                <a:lnTo>
                  <a:pt x="105" y="55"/>
                </a:lnTo>
                <a:lnTo>
                  <a:pt x="101" y="54"/>
                </a:lnTo>
                <a:lnTo>
                  <a:pt x="96" y="53"/>
                </a:lnTo>
                <a:lnTo>
                  <a:pt x="90" y="53"/>
                </a:lnTo>
                <a:lnTo>
                  <a:pt x="90" y="31"/>
                </a:lnTo>
                <a:lnTo>
                  <a:pt x="99" y="32"/>
                </a:lnTo>
                <a:lnTo>
                  <a:pt x="106" y="33"/>
                </a:lnTo>
                <a:lnTo>
                  <a:pt x="113" y="35"/>
                </a:lnTo>
                <a:lnTo>
                  <a:pt x="120" y="38"/>
                </a:lnTo>
                <a:lnTo>
                  <a:pt x="109" y="57"/>
                </a:lnTo>
                <a:close/>
                <a:moveTo>
                  <a:pt x="90" y="53"/>
                </a:moveTo>
                <a:lnTo>
                  <a:pt x="83" y="53"/>
                </a:lnTo>
                <a:lnTo>
                  <a:pt x="77" y="55"/>
                </a:lnTo>
                <a:lnTo>
                  <a:pt x="71" y="57"/>
                </a:lnTo>
                <a:lnTo>
                  <a:pt x="66" y="61"/>
                </a:lnTo>
                <a:lnTo>
                  <a:pt x="52" y="44"/>
                </a:lnTo>
                <a:lnTo>
                  <a:pt x="60" y="39"/>
                </a:lnTo>
                <a:lnTo>
                  <a:pt x="70" y="34"/>
                </a:lnTo>
                <a:lnTo>
                  <a:pt x="80" y="32"/>
                </a:lnTo>
                <a:lnTo>
                  <a:pt x="90" y="31"/>
                </a:lnTo>
                <a:lnTo>
                  <a:pt x="90" y="53"/>
                </a:lnTo>
                <a:close/>
                <a:moveTo>
                  <a:pt x="66" y="61"/>
                </a:moveTo>
                <a:lnTo>
                  <a:pt x="0" y="114"/>
                </a:lnTo>
                <a:lnTo>
                  <a:pt x="66" y="61"/>
                </a:lnTo>
                <a:lnTo>
                  <a:pt x="58" y="53"/>
                </a:lnTo>
                <a:lnTo>
                  <a:pt x="66" y="61"/>
                </a:lnTo>
                <a:close/>
                <a:moveTo>
                  <a:pt x="66" y="61"/>
                </a:moveTo>
                <a:lnTo>
                  <a:pt x="59" y="66"/>
                </a:lnTo>
                <a:lnTo>
                  <a:pt x="54" y="73"/>
                </a:lnTo>
                <a:lnTo>
                  <a:pt x="49" y="82"/>
                </a:lnTo>
                <a:lnTo>
                  <a:pt x="45" y="91"/>
                </a:lnTo>
                <a:lnTo>
                  <a:pt x="25" y="83"/>
                </a:lnTo>
                <a:lnTo>
                  <a:pt x="31" y="71"/>
                </a:lnTo>
                <a:lnTo>
                  <a:pt x="38" y="61"/>
                </a:lnTo>
                <a:lnTo>
                  <a:pt x="44" y="52"/>
                </a:lnTo>
                <a:lnTo>
                  <a:pt x="52" y="44"/>
                </a:lnTo>
                <a:lnTo>
                  <a:pt x="66" y="61"/>
                </a:lnTo>
                <a:close/>
                <a:moveTo>
                  <a:pt x="45" y="91"/>
                </a:moveTo>
                <a:lnTo>
                  <a:pt x="41" y="101"/>
                </a:lnTo>
                <a:lnTo>
                  <a:pt x="30" y="96"/>
                </a:lnTo>
                <a:lnTo>
                  <a:pt x="35" y="87"/>
                </a:lnTo>
                <a:lnTo>
                  <a:pt x="45" y="91"/>
                </a:lnTo>
                <a:close/>
                <a:moveTo>
                  <a:pt x="30" y="96"/>
                </a:moveTo>
                <a:lnTo>
                  <a:pt x="25" y="93"/>
                </a:lnTo>
                <a:lnTo>
                  <a:pt x="34" y="74"/>
                </a:lnTo>
                <a:lnTo>
                  <a:pt x="40" y="77"/>
                </a:lnTo>
                <a:lnTo>
                  <a:pt x="30" y="96"/>
                </a:lnTo>
                <a:close/>
                <a:moveTo>
                  <a:pt x="25" y="93"/>
                </a:moveTo>
                <a:lnTo>
                  <a:pt x="18" y="90"/>
                </a:lnTo>
                <a:lnTo>
                  <a:pt x="20" y="83"/>
                </a:lnTo>
                <a:lnTo>
                  <a:pt x="30" y="84"/>
                </a:lnTo>
                <a:lnTo>
                  <a:pt x="25" y="9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52" name="Freeform 162"/>
          <p:cNvSpPr>
            <a:spLocks/>
          </p:cNvSpPr>
          <p:nvPr/>
        </p:nvSpPr>
        <p:spPr bwMode="auto">
          <a:xfrm>
            <a:off x="7516813" y="2903537"/>
            <a:ext cx="93662" cy="98425"/>
          </a:xfrm>
          <a:custGeom>
            <a:avLst/>
            <a:gdLst>
              <a:gd name="T0" fmla="*/ 78 w 176"/>
              <a:gd name="T1" fmla="*/ 184 h 184"/>
              <a:gd name="T2" fmla="*/ 59 w 176"/>
              <a:gd name="T3" fmla="*/ 180 h 184"/>
              <a:gd name="T4" fmla="*/ 42 w 176"/>
              <a:gd name="T5" fmla="*/ 174 h 184"/>
              <a:gd name="T6" fmla="*/ 28 w 176"/>
              <a:gd name="T7" fmla="*/ 163 h 184"/>
              <a:gd name="T8" fmla="*/ 17 w 176"/>
              <a:gd name="T9" fmla="*/ 150 h 184"/>
              <a:gd name="T10" fmla="*/ 10 w 176"/>
              <a:gd name="T11" fmla="*/ 136 h 184"/>
              <a:gd name="T12" fmla="*/ 5 w 176"/>
              <a:gd name="T13" fmla="*/ 121 h 184"/>
              <a:gd name="T14" fmla="*/ 2 w 176"/>
              <a:gd name="T15" fmla="*/ 103 h 184"/>
              <a:gd name="T16" fmla="*/ 3 w 176"/>
              <a:gd name="T17" fmla="*/ 83 h 184"/>
              <a:gd name="T18" fmla="*/ 9 w 176"/>
              <a:gd name="T19" fmla="*/ 61 h 184"/>
              <a:gd name="T20" fmla="*/ 19 w 176"/>
              <a:gd name="T21" fmla="*/ 42 h 184"/>
              <a:gd name="T22" fmla="*/ 26 w 176"/>
              <a:gd name="T23" fmla="*/ 27 h 184"/>
              <a:gd name="T24" fmla="*/ 26 w 176"/>
              <a:gd name="T25" fmla="*/ 19 h 184"/>
              <a:gd name="T26" fmla="*/ 24 w 176"/>
              <a:gd name="T27" fmla="*/ 14 h 184"/>
              <a:gd name="T28" fmla="*/ 19 w 176"/>
              <a:gd name="T29" fmla="*/ 11 h 184"/>
              <a:gd name="T30" fmla="*/ 8 w 176"/>
              <a:gd name="T31" fmla="*/ 9 h 184"/>
              <a:gd name="T32" fmla="*/ 0 w 176"/>
              <a:gd name="T33" fmla="*/ 0 h 184"/>
              <a:gd name="T34" fmla="*/ 52 w 176"/>
              <a:gd name="T35" fmla="*/ 10 h 184"/>
              <a:gd name="T36" fmla="*/ 45 w 176"/>
              <a:gd name="T37" fmla="*/ 29 h 184"/>
              <a:gd name="T38" fmla="*/ 40 w 176"/>
              <a:gd name="T39" fmla="*/ 51 h 184"/>
              <a:gd name="T40" fmla="*/ 38 w 176"/>
              <a:gd name="T41" fmla="*/ 74 h 184"/>
              <a:gd name="T42" fmla="*/ 38 w 176"/>
              <a:gd name="T43" fmla="*/ 96 h 184"/>
              <a:gd name="T44" fmla="*/ 40 w 176"/>
              <a:gd name="T45" fmla="*/ 114 h 184"/>
              <a:gd name="T46" fmla="*/ 44 w 176"/>
              <a:gd name="T47" fmla="*/ 130 h 184"/>
              <a:gd name="T48" fmla="*/ 50 w 176"/>
              <a:gd name="T49" fmla="*/ 144 h 184"/>
              <a:gd name="T50" fmla="*/ 57 w 176"/>
              <a:gd name="T51" fmla="*/ 155 h 184"/>
              <a:gd name="T52" fmla="*/ 65 w 176"/>
              <a:gd name="T53" fmla="*/ 163 h 184"/>
              <a:gd name="T54" fmla="*/ 73 w 176"/>
              <a:gd name="T55" fmla="*/ 168 h 184"/>
              <a:gd name="T56" fmla="*/ 83 w 176"/>
              <a:gd name="T57" fmla="*/ 170 h 184"/>
              <a:gd name="T58" fmla="*/ 93 w 176"/>
              <a:gd name="T59" fmla="*/ 170 h 184"/>
              <a:gd name="T60" fmla="*/ 104 w 176"/>
              <a:gd name="T61" fmla="*/ 168 h 184"/>
              <a:gd name="T62" fmla="*/ 112 w 176"/>
              <a:gd name="T63" fmla="*/ 163 h 184"/>
              <a:gd name="T64" fmla="*/ 120 w 176"/>
              <a:gd name="T65" fmla="*/ 155 h 184"/>
              <a:gd name="T66" fmla="*/ 126 w 176"/>
              <a:gd name="T67" fmla="*/ 144 h 184"/>
              <a:gd name="T68" fmla="*/ 132 w 176"/>
              <a:gd name="T69" fmla="*/ 131 h 184"/>
              <a:gd name="T70" fmla="*/ 137 w 176"/>
              <a:gd name="T71" fmla="*/ 105 h 184"/>
              <a:gd name="T72" fmla="*/ 138 w 176"/>
              <a:gd name="T73" fmla="*/ 68 h 184"/>
              <a:gd name="T74" fmla="*/ 134 w 176"/>
              <a:gd name="T75" fmla="*/ 39 h 184"/>
              <a:gd name="T76" fmla="*/ 127 w 176"/>
              <a:gd name="T77" fmla="*/ 16 h 184"/>
              <a:gd name="T78" fmla="*/ 176 w 176"/>
              <a:gd name="T79" fmla="*/ 0 h 184"/>
              <a:gd name="T80" fmla="*/ 168 w 176"/>
              <a:gd name="T81" fmla="*/ 9 h 184"/>
              <a:gd name="T82" fmla="*/ 156 w 176"/>
              <a:gd name="T83" fmla="*/ 11 h 184"/>
              <a:gd name="T84" fmla="*/ 152 w 176"/>
              <a:gd name="T85" fmla="*/ 14 h 184"/>
              <a:gd name="T86" fmla="*/ 150 w 176"/>
              <a:gd name="T87" fmla="*/ 19 h 184"/>
              <a:gd name="T88" fmla="*/ 151 w 176"/>
              <a:gd name="T89" fmla="*/ 27 h 184"/>
              <a:gd name="T90" fmla="*/ 156 w 176"/>
              <a:gd name="T91" fmla="*/ 42 h 184"/>
              <a:gd name="T92" fmla="*/ 168 w 176"/>
              <a:gd name="T93" fmla="*/ 61 h 184"/>
              <a:gd name="T94" fmla="*/ 173 w 176"/>
              <a:gd name="T95" fmla="*/ 83 h 184"/>
              <a:gd name="T96" fmla="*/ 174 w 176"/>
              <a:gd name="T97" fmla="*/ 103 h 184"/>
              <a:gd name="T98" fmla="*/ 171 w 176"/>
              <a:gd name="T99" fmla="*/ 121 h 184"/>
              <a:gd name="T100" fmla="*/ 166 w 176"/>
              <a:gd name="T101" fmla="*/ 136 h 184"/>
              <a:gd name="T102" fmla="*/ 157 w 176"/>
              <a:gd name="T103" fmla="*/ 150 h 184"/>
              <a:gd name="T104" fmla="*/ 146 w 176"/>
              <a:gd name="T105" fmla="*/ 163 h 184"/>
              <a:gd name="T106" fmla="*/ 132 w 176"/>
              <a:gd name="T107" fmla="*/ 174 h 184"/>
              <a:gd name="T108" fmla="*/ 116 w 176"/>
              <a:gd name="T109" fmla="*/ 180 h 184"/>
              <a:gd name="T110" fmla="*/ 97 w 176"/>
              <a:gd name="T111" fmla="*/ 184 h 18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6"/>
              <a:gd name="T169" fmla="*/ 0 h 184"/>
              <a:gd name="T170" fmla="*/ 176 w 176"/>
              <a:gd name="T171" fmla="*/ 184 h 18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6" h="184">
                <a:moveTo>
                  <a:pt x="88" y="184"/>
                </a:moveTo>
                <a:lnTo>
                  <a:pt x="78" y="184"/>
                </a:lnTo>
                <a:lnTo>
                  <a:pt x="68" y="182"/>
                </a:lnTo>
                <a:lnTo>
                  <a:pt x="59" y="180"/>
                </a:lnTo>
                <a:lnTo>
                  <a:pt x="51" y="177"/>
                </a:lnTo>
                <a:lnTo>
                  <a:pt x="42" y="174"/>
                </a:lnTo>
                <a:lnTo>
                  <a:pt x="35" y="168"/>
                </a:lnTo>
                <a:lnTo>
                  <a:pt x="28" y="163"/>
                </a:lnTo>
                <a:lnTo>
                  <a:pt x="23" y="157"/>
                </a:lnTo>
                <a:lnTo>
                  <a:pt x="17" y="150"/>
                </a:lnTo>
                <a:lnTo>
                  <a:pt x="13" y="143"/>
                </a:lnTo>
                <a:lnTo>
                  <a:pt x="10" y="136"/>
                </a:lnTo>
                <a:lnTo>
                  <a:pt x="7" y="129"/>
                </a:lnTo>
                <a:lnTo>
                  <a:pt x="5" y="121"/>
                </a:lnTo>
                <a:lnTo>
                  <a:pt x="3" y="112"/>
                </a:lnTo>
                <a:lnTo>
                  <a:pt x="2" y="103"/>
                </a:lnTo>
                <a:lnTo>
                  <a:pt x="2" y="95"/>
                </a:lnTo>
                <a:lnTo>
                  <a:pt x="3" y="83"/>
                </a:lnTo>
                <a:lnTo>
                  <a:pt x="5" y="73"/>
                </a:lnTo>
                <a:lnTo>
                  <a:pt x="9" y="61"/>
                </a:lnTo>
                <a:lnTo>
                  <a:pt x="14" y="51"/>
                </a:lnTo>
                <a:lnTo>
                  <a:pt x="19" y="42"/>
                </a:lnTo>
                <a:lnTo>
                  <a:pt x="23" y="33"/>
                </a:lnTo>
                <a:lnTo>
                  <a:pt x="26" y="27"/>
                </a:lnTo>
                <a:lnTo>
                  <a:pt x="26" y="22"/>
                </a:lnTo>
                <a:lnTo>
                  <a:pt x="26" y="19"/>
                </a:lnTo>
                <a:lnTo>
                  <a:pt x="26" y="16"/>
                </a:lnTo>
                <a:lnTo>
                  <a:pt x="24" y="14"/>
                </a:lnTo>
                <a:lnTo>
                  <a:pt x="23" y="12"/>
                </a:lnTo>
                <a:lnTo>
                  <a:pt x="19" y="11"/>
                </a:lnTo>
                <a:lnTo>
                  <a:pt x="14" y="10"/>
                </a:lnTo>
                <a:lnTo>
                  <a:pt x="8" y="9"/>
                </a:lnTo>
                <a:lnTo>
                  <a:pt x="0" y="9"/>
                </a:lnTo>
                <a:lnTo>
                  <a:pt x="0" y="0"/>
                </a:lnTo>
                <a:lnTo>
                  <a:pt x="56" y="0"/>
                </a:lnTo>
                <a:lnTo>
                  <a:pt x="52" y="10"/>
                </a:lnTo>
                <a:lnTo>
                  <a:pt x="49" y="19"/>
                </a:lnTo>
                <a:lnTo>
                  <a:pt x="45" y="29"/>
                </a:lnTo>
                <a:lnTo>
                  <a:pt x="42" y="40"/>
                </a:lnTo>
                <a:lnTo>
                  <a:pt x="40" y="51"/>
                </a:lnTo>
                <a:lnTo>
                  <a:pt x="39" y="63"/>
                </a:lnTo>
                <a:lnTo>
                  <a:pt x="38" y="74"/>
                </a:lnTo>
                <a:lnTo>
                  <a:pt x="38" y="85"/>
                </a:lnTo>
                <a:lnTo>
                  <a:pt x="38" y="96"/>
                </a:lnTo>
                <a:lnTo>
                  <a:pt x="39" y="105"/>
                </a:lnTo>
                <a:lnTo>
                  <a:pt x="40" y="114"/>
                </a:lnTo>
                <a:lnTo>
                  <a:pt x="41" y="123"/>
                </a:lnTo>
                <a:lnTo>
                  <a:pt x="44" y="130"/>
                </a:lnTo>
                <a:lnTo>
                  <a:pt x="46" y="137"/>
                </a:lnTo>
                <a:lnTo>
                  <a:pt x="50" y="144"/>
                </a:lnTo>
                <a:lnTo>
                  <a:pt x="54" y="151"/>
                </a:lnTo>
                <a:lnTo>
                  <a:pt x="57" y="155"/>
                </a:lnTo>
                <a:lnTo>
                  <a:pt x="61" y="159"/>
                </a:lnTo>
                <a:lnTo>
                  <a:pt x="65" y="163"/>
                </a:lnTo>
                <a:lnTo>
                  <a:pt x="69" y="166"/>
                </a:lnTo>
                <a:lnTo>
                  <a:pt x="73" y="168"/>
                </a:lnTo>
                <a:lnTo>
                  <a:pt x="78" y="169"/>
                </a:lnTo>
                <a:lnTo>
                  <a:pt x="83" y="170"/>
                </a:lnTo>
                <a:lnTo>
                  <a:pt x="88" y="171"/>
                </a:lnTo>
                <a:lnTo>
                  <a:pt x="93" y="170"/>
                </a:lnTo>
                <a:lnTo>
                  <a:pt x="98" y="169"/>
                </a:lnTo>
                <a:lnTo>
                  <a:pt x="104" y="168"/>
                </a:lnTo>
                <a:lnTo>
                  <a:pt x="108" y="165"/>
                </a:lnTo>
                <a:lnTo>
                  <a:pt x="112" y="163"/>
                </a:lnTo>
                <a:lnTo>
                  <a:pt x="116" y="159"/>
                </a:lnTo>
                <a:lnTo>
                  <a:pt x="120" y="155"/>
                </a:lnTo>
                <a:lnTo>
                  <a:pt x="123" y="151"/>
                </a:lnTo>
                <a:lnTo>
                  <a:pt x="126" y="144"/>
                </a:lnTo>
                <a:lnTo>
                  <a:pt x="129" y="138"/>
                </a:lnTo>
                <a:lnTo>
                  <a:pt x="132" y="131"/>
                </a:lnTo>
                <a:lnTo>
                  <a:pt x="134" y="123"/>
                </a:lnTo>
                <a:lnTo>
                  <a:pt x="137" y="105"/>
                </a:lnTo>
                <a:lnTo>
                  <a:pt x="138" y="85"/>
                </a:lnTo>
                <a:lnTo>
                  <a:pt x="138" y="68"/>
                </a:lnTo>
                <a:lnTo>
                  <a:pt x="136" y="52"/>
                </a:lnTo>
                <a:lnTo>
                  <a:pt x="134" y="39"/>
                </a:lnTo>
                <a:lnTo>
                  <a:pt x="132" y="26"/>
                </a:lnTo>
                <a:lnTo>
                  <a:pt x="127" y="16"/>
                </a:lnTo>
                <a:lnTo>
                  <a:pt x="120" y="0"/>
                </a:lnTo>
                <a:lnTo>
                  <a:pt x="176" y="0"/>
                </a:lnTo>
                <a:lnTo>
                  <a:pt x="176" y="9"/>
                </a:lnTo>
                <a:lnTo>
                  <a:pt x="168" y="9"/>
                </a:lnTo>
                <a:lnTo>
                  <a:pt x="162" y="10"/>
                </a:lnTo>
                <a:lnTo>
                  <a:pt x="156" y="11"/>
                </a:lnTo>
                <a:lnTo>
                  <a:pt x="153" y="12"/>
                </a:lnTo>
                <a:lnTo>
                  <a:pt x="152" y="14"/>
                </a:lnTo>
                <a:lnTo>
                  <a:pt x="151" y="16"/>
                </a:lnTo>
                <a:lnTo>
                  <a:pt x="150" y="19"/>
                </a:lnTo>
                <a:lnTo>
                  <a:pt x="150" y="22"/>
                </a:lnTo>
                <a:lnTo>
                  <a:pt x="151" y="27"/>
                </a:lnTo>
                <a:lnTo>
                  <a:pt x="153" y="33"/>
                </a:lnTo>
                <a:lnTo>
                  <a:pt x="156" y="42"/>
                </a:lnTo>
                <a:lnTo>
                  <a:pt x="162" y="51"/>
                </a:lnTo>
                <a:lnTo>
                  <a:pt x="168" y="61"/>
                </a:lnTo>
                <a:lnTo>
                  <a:pt x="171" y="73"/>
                </a:lnTo>
                <a:lnTo>
                  <a:pt x="173" y="83"/>
                </a:lnTo>
                <a:lnTo>
                  <a:pt x="174" y="95"/>
                </a:lnTo>
                <a:lnTo>
                  <a:pt x="174" y="103"/>
                </a:lnTo>
                <a:lnTo>
                  <a:pt x="173" y="112"/>
                </a:lnTo>
                <a:lnTo>
                  <a:pt x="171" y="121"/>
                </a:lnTo>
                <a:lnTo>
                  <a:pt x="169" y="128"/>
                </a:lnTo>
                <a:lnTo>
                  <a:pt x="166" y="136"/>
                </a:lnTo>
                <a:lnTo>
                  <a:pt x="162" y="143"/>
                </a:lnTo>
                <a:lnTo>
                  <a:pt x="157" y="150"/>
                </a:lnTo>
                <a:lnTo>
                  <a:pt x="152" y="157"/>
                </a:lnTo>
                <a:lnTo>
                  <a:pt x="146" y="163"/>
                </a:lnTo>
                <a:lnTo>
                  <a:pt x="139" y="168"/>
                </a:lnTo>
                <a:lnTo>
                  <a:pt x="132" y="174"/>
                </a:lnTo>
                <a:lnTo>
                  <a:pt x="124" y="177"/>
                </a:lnTo>
                <a:lnTo>
                  <a:pt x="116" y="180"/>
                </a:lnTo>
                <a:lnTo>
                  <a:pt x="107" y="182"/>
                </a:lnTo>
                <a:lnTo>
                  <a:pt x="97" y="184"/>
                </a:lnTo>
                <a:lnTo>
                  <a:pt x="88" y="18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53" name="Freeform 163"/>
          <p:cNvSpPr>
            <a:spLocks noEditPoints="1"/>
          </p:cNvSpPr>
          <p:nvPr/>
        </p:nvSpPr>
        <p:spPr bwMode="auto">
          <a:xfrm>
            <a:off x="7510463" y="2895600"/>
            <a:ext cx="104775" cy="111125"/>
          </a:xfrm>
          <a:custGeom>
            <a:avLst/>
            <a:gdLst>
              <a:gd name="T0" fmla="*/ 40 w 198"/>
              <a:gd name="T1" fmla="*/ 194 h 211"/>
              <a:gd name="T2" fmla="*/ 66 w 198"/>
              <a:gd name="T3" fmla="*/ 184 h 211"/>
              <a:gd name="T4" fmla="*/ 30 w 198"/>
              <a:gd name="T5" fmla="*/ 186 h 211"/>
              <a:gd name="T6" fmla="*/ 11 w 198"/>
              <a:gd name="T7" fmla="*/ 157 h 211"/>
              <a:gd name="T8" fmla="*/ 24 w 198"/>
              <a:gd name="T9" fmla="*/ 120 h 211"/>
              <a:gd name="T10" fmla="*/ 42 w 198"/>
              <a:gd name="T11" fmla="*/ 167 h 211"/>
              <a:gd name="T12" fmla="*/ 35 w 198"/>
              <a:gd name="T13" fmla="*/ 73 h 211"/>
              <a:gd name="T14" fmla="*/ 21 w 198"/>
              <a:gd name="T15" fmla="*/ 54 h 211"/>
              <a:gd name="T16" fmla="*/ 66 w 198"/>
              <a:gd name="T17" fmla="*/ 0 h 211"/>
              <a:gd name="T18" fmla="*/ 48 w 198"/>
              <a:gd name="T19" fmla="*/ 39 h 211"/>
              <a:gd name="T20" fmla="*/ 46 w 198"/>
              <a:gd name="T21" fmla="*/ 30 h 211"/>
              <a:gd name="T22" fmla="*/ 37 w 198"/>
              <a:gd name="T23" fmla="*/ 33 h 211"/>
              <a:gd name="T24" fmla="*/ 46 w 198"/>
              <a:gd name="T25" fmla="*/ 30 h 211"/>
              <a:gd name="T26" fmla="*/ 27 w 198"/>
              <a:gd name="T27" fmla="*/ 38 h 211"/>
              <a:gd name="T28" fmla="*/ 23 w 198"/>
              <a:gd name="T29" fmla="*/ 37 h 211"/>
              <a:gd name="T30" fmla="*/ 11 w 198"/>
              <a:gd name="T31" fmla="*/ 36 h 211"/>
              <a:gd name="T32" fmla="*/ 21 w 198"/>
              <a:gd name="T33" fmla="*/ 17 h 211"/>
              <a:gd name="T34" fmla="*/ 0 w 198"/>
              <a:gd name="T35" fmla="*/ 17 h 211"/>
              <a:gd name="T36" fmla="*/ 83 w 198"/>
              <a:gd name="T37" fmla="*/ 6 h 211"/>
              <a:gd name="T38" fmla="*/ 66 w 198"/>
              <a:gd name="T39" fmla="*/ 49 h 211"/>
              <a:gd name="T40" fmla="*/ 76 w 198"/>
              <a:gd name="T41" fmla="*/ 21 h 211"/>
              <a:gd name="T42" fmla="*/ 39 w 198"/>
              <a:gd name="T43" fmla="*/ 90 h 211"/>
              <a:gd name="T44" fmla="*/ 61 w 198"/>
              <a:gd name="T45" fmla="*/ 121 h 211"/>
              <a:gd name="T46" fmla="*/ 39 w 198"/>
              <a:gd name="T47" fmla="*/ 102 h 211"/>
              <a:gd name="T48" fmla="*/ 55 w 198"/>
              <a:gd name="T49" fmla="*/ 173 h 211"/>
              <a:gd name="T50" fmla="*/ 74 w 198"/>
              <a:gd name="T51" fmla="*/ 163 h 211"/>
              <a:gd name="T52" fmla="*/ 74 w 198"/>
              <a:gd name="T53" fmla="*/ 193 h 211"/>
              <a:gd name="T54" fmla="*/ 92 w 198"/>
              <a:gd name="T55" fmla="*/ 177 h 211"/>
              <a:gd name="T56" fmla="*/ 85 w 198"/>
              <a:gd name="T57" fmla="*/ 174 h 211"/>
              <a:gd name="T58" fmla="*/ 105 w 198"/>
              <a:gd name="T59" fmla="*/ 198 h 211"/>
              <a:gd name="T60" fmla="*/ 138 w 198"/>
              <a:gd name="T61" fmla="*/ 179 h 211"/>
              <a:gd name="T62" fmla="*/ 143 w 198"/>
              <a:gd name="T63" fmla="*/ 173 h 211"/>
              <a:gd name="T64" fmla="*/ 135 w 198"/>
              <a:gd name="T65" fmla="*/ 138 h 211"/>
              <a:gd name="T66" fmla="*/ 135 w 198"/>
              <a:gd name="T67" fmla="*/ 138 h 211"/>
              <a:gd name="T68" fmla="*/ 158 w 198"/>
              <a:gd name="T69" fmla="*/ 124 h 211"/>
              <a:gd name="T70" fmla="*/ 137 w 198"/>
              <a:gd name="T71" fmla="*/ 77 h 211"/>
              <a:gd name="T72" fmla="*/ 138 w 198"/>
              <a:gd name="T73" fmla="*/ 102 h 211"/>
              <a:gd name="T74" fmla="*/ 136 w 198"/>
              <a:gd name="T75" fmla="*/ 70 h 211"/>
              <a:gd name="T76" fmla="*/ 131 w 198"/>
              <a:gd name="T77" fmla="*/ 42 h 211"/>
              <a:gd name="T78" fmla="*/ 125 w 198"/>
              <a:gd name="T79" fmla="*/ 31 h 211"/>
              <a:gd name="T80" fmla="*/ 113 w 198"/>
              <a:gd name="T81" fmla="*/ 6 h 211"/>
              <a:gd name="T82" fmla="*/ 131 w 198"/>
              <a:gd name="T83" fmla="*/ 28 h 211"/>
              <a:gd name="T84" fmla="*/ 198 w 198"/>
              <a:gd name="T85" fmla="*/ 17 h 211"/>
              <a:gd name="T86" fmla="*/ 187 w 198"/>
              <a:gd name="T87" fmla="*/ 36 h 211"/>
              <a:gd name="T88" fmla="*/ 179 w 198"/>
              <a:gd name="T89" fmla="*/ 15 h 211"/>
              <a:gd name="T90" fmla="*/ 164 w 198"/>
              <a:gd name="T91" fmla="*/ 17 h 211"/>
              <a:gd name="T92" fmla="*/ 158 w 198"/>
              <a:gd name="T93" fmla="*/ 20 h 211"/>
              <a:gd name="T94" fmla="*/ 171 w 198"/>
              <a:gd name="T95" fmla="*/ 37 h 211"/>
              <a:gd name="T96" fmla="*/ 172 w 198"/>
              <a:gd name="T97" fmla="*/ 36 h 211"/>
              <a:gd name="T98" fmla="*/ 172 w 198"/>
              <a:gd name="T99" fmla="*/ 39 h 211"/>
              <a:gd name="T100" fmla="*/ 177 w 198"/>
              <a:gd name="T101" fmla="*/ 54 h 211"/>
              <a:gd name="T102" fmla="*/ 175 w 198"/>
              <a:gd name="T103" fmla="*/ 91 h 211"/>
              <a:gd name="T104" fmla="*/ 172 w 198"/>
              <a:gd name="T105" fmla="*/ 92 h 211"/>
              <a:gd name="T106" fmla="*/ 175 w 198"/>
              <a:gd name="T107" fmla="*/ 112 h 211"/>
              <a:gd name="T108" fmla="*/ 192 w 198"/>
              <a:gd name="T109" fmla="*/ 140 h 211"/>
              <a:gd name="T110" fmla="*/ 160 w 198"/>
              <a:gd name="T111" fmla="*/ 160 h 211"/>
              <a:gd name="T112" fmla="*/ 175 w 198"/>
              <a:gd name="T113" fmla="*/ 112 h 211"/>
              <a:gd name="T114" fmla="*/ 172 w 198"/>
              <a:gd name="T115" fmla="*/ 180 h 211"/>
              <a:gd name="T116" fmla="*/ 144 w 198"/>
              <a:gd name="T117" fmla="*/ 177 h 211"/>
              <a:gd name="T118" fmla="*/ 109 w 198"/>
              <a:gd name="T119" fmla="*/ 211 h 211"/>
              <a:gd name="T120" fmla="*/ 139 w 198"/>
              <a:gd name="T121" fmla="*/ 204 h 21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98"/>
              <a:gd name="T184" fmla="*/ 0 h 211"/>
              <a:gd name="T185" fmla="*/ 198 w 198"/>
              <a:gd name="T186" fmla="*/ 211 h 21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98" h="211">
                <a:moveTo>
                  <a:pt x="99" y="211"/>
                </a:moveTo>
                <a:lnTo>
                  <a:pt x="88" y="211"/>
                </a:lnTo>
                <a:lnTo>
                  <a:pt x="76" y="209"/>
                </a:lnTo>
                <a:lnTo>
                  <a:pt x="66" y="207"/>
                </a:lnTo>
                <a:lnTo>
                  <a:pt x="56" y="204"/>
                </a:lnTo>
                <a:lnTo>
                  <a:pt x="48" y="200"/>
                </a:lnTo>
                <a:lnTo>
                  <a:pt x="40" y="194"/>
                </a:lnTo>
                <a:lnTo>
                  <a:pt x="32" y="187"/>
                </a:lnTo>
                <a:lnTo>
                  <a:pt x="25" y="180"/>
                </a:lnTo>
                <a:lnTo>
                  <a:pt x="42" y="167"/>
                </a:lnTo>
                <a:lnTo>
                  <a:pt x="47" y="172"/>
                </a:lnTo>
                <a:lnTo>
                  <a:pt x="52" y="177"/>
                </a:lnTo>
                <a:lnTo>
                  <a:pt x="58" y="181"/>
                </a:lnTo>
                <a:lnTo>
                  <a:pt x="66" y="184"/>
                </a:lnTo>
                <a:lnTo>
                  <a:pt x="73" y="187"/>
                </a:lnTo>
                <a:lnTo>
                  <a:pt x="81" y="188"/>
                </a:lnTo>
                <a:lnTo>
                  <a:pt x="90" y="191"/>
                </a:lnTo>
                <a:lnTo>
                  <a:pt x="99" y="191"/>
                </a:lnTo>
                <a:lnTo>
                  <a:pt x="99" y="211"/>
                </a:lnTo>
                <a:close/>
                <a:moveTo>
                  <a:pt x="25" y="180"/>
                </a:moveTo>
                <a:lnTo>
                  <a:pt x="30" y="186"/>
                </a:lnTo>
                <a:lnTo>
                  <a:pt x="25" y="180"/>
                </a:lnTo>
                <a:lnTo>
                  <a:pt x="34" y="174"/>
                </a:lnTo>
                <a:lnTo>
                  <a:pt x="25" y="180"/>
                </a:lnTo>
                <a:close/>
                <a:moveTo>
                  <a:pt x="25" y="180"/>
                </a:moveTo>
                <a:lnTo>
                  <a:pt x="20" y="173"/>
                </a:lnTo>
                <a:lnTo>
                  <a:pt x="15" y="166"/>
                </a:lnTo>
                <a:lnTo>
                  <a:pt x="11" y="157"/>
                </a:lnTo>
                <a:lnTo>
                  <a:pt x="8" y="149"/>
                </a:lnTo>
                <a:lnTo>
                  <a:pt x="6" y="141"/>
                </a:lnTo>
                <a:lnTo>
                  <a:pt x="4" y="131"/>
                </a:lnTo>
                <a:lnTo>
                  <a:pt x="2" y="121"/>
                </a:lnTo>
                <a:lnTo>
                  <a:pt x="2" y="112"/>
                </a:lnTo>
                <a:lnTo>
                  <a:pt x="23" y="112"/>
                </a:lnTo>
                <a:lnTo>
                  <a:pt x="24" y="120"/>
                </a:lnTo>
                <a:lnTo>
                  <a:pt x="24" y="127"/>
                </a:lnTo>
                <a:lnTo>
                  <a:pt x="26" y="135"/>
                </a:lnTo>
                <a:lnTo>
                  <a:pt x="28" y="142"/>
                </a:lnTo>
                <a:lnTo>
                  <a:pt x="30" y="149"/>
                </a:lnTo>
                <a:lnTo>
                  <a:pt x="34" y="155"/>
                </a:lnTo>
                <a:lnTo>
                  <a:pt x="37" y="161"/>
                </a:lnTo>
                <a:lnTo>
                  <a:pt x="42" y="167"/>
                </a:lnTo>
                <a:lnTo>
                  <a:pt x="25" y="180"/>
                </a:lnTo>
                <a:close/>
                <a:moveTo>
                  <a:pt x="2" y="112"/>
                </a:moveTo>
                <a:lnTo>
                  <a:pt x="4" y="99"/>
                </a:lnTo>
                <a:lnTo>
                  <a:pt x="6" y="87"/>
                </a:lnTo>
                <a:lnTo>
                  <a:pt x="10" y="74"/>
                </a:lnTo>
                <a:lnTo>
                  <a:pt x="16" y="63"/>
                </a:lnTo>
                <a:lnTo>
                  <a:pt x="35" y="73"/>
                </a:lnTo>
                <a:lnTo>
                  <a:pt x="29" y="83"/>
                </a:lnTo>
                <a:lnTo>
                  <a:pt x="26" y="92"/>
                </a:lnTo>
                <a:lnTo>
                  <a:pt x="24" y="101"/>
                </a:lnTo>
                <a:lnTo>
                  <a:pt x="23" y="112"/>
                </a:lnTo>
                <a:lnTo>
                  <a:pt x="2" y="112"/>
                </a:lnTo>
                <a:close/>
                <a:moveTo>
                  <a:pt x="16" y="63"/>
                </a:moveTo>
                <a:lnTo>
                  <a:pt x="21" y="54"/>
                </a:lnTo>
                <a:lnTo>
                  <a:pt x="24" y="46"/>
                </a:lnTo>
                <a:lnTo>
                  <a:pt x="44" y="55"/>
                </a:lnTo>
                <a:lnTo>
                  <a:pt x="40" y="63"/>
                </a:lnTo>
                <a:lnTo>
                  <a:pt x="35" y="73"/>
                </a:lnTo>
                <a:lnTo>
                  <a:pt x="16" y="63"/>
                </a:lnTo>
                <a:close/>
                <a:moveTo>
                  <a:pt x="44" y="55"/>
                </a:moveTo>
                <a:lnTo>
                  <a:pt x="66" y="0"/>
                </a:lnTo>
                <a:lnTo>
                  <a:pt x="44" y="55"/>
                </a:lnTo>
                <a:lnTo>
                  <a:pt x="34" y="50"/>
                </a:lnTo>
                <a:lnTo>
                  <a:pt x="44" y="55"/>
                </a:lnTo>
                <a:close/>
                <a:moveTo>
                  <a:pt x="24" y="46"/>
                </a:moveTo>
                <a:lnTo>
                  <a:pt x="26" y="42"/>
                </a:lnTo>
                <a:lnTo>
                  <a:pt x="26" y="39"/>
                </a:lnTo>
                <a:lnTo>
                  <a:pt x="48" y="39"/>
                </a:lnTo>
                <a:lnTo>
                  <a:pt x="47" y="46"/>
                </a:lnTo>
                <a:lnTo>
                  <a:pt x="44" y="55"/>
                </a:lnTo>
                <a:lnTo>
                  <a:pt x="24" y="46"/>
                </a:lnTo>
                <a:close/>
                <a:moveTo>
                  <a:pt x="26" y="39"/>
                </a:moveTo>
                <a:lnTo>
                  <a:pt x="26" y="37"/>
                </a:lnTo>
                <a:lnTo>
                  <a:pt x="46" y="30"/>
                </a:lnTo>
                <a:lnTo>
                  <a:pt x="47" y="34"/>
                </a:lnTo>
                <a:lnTo>
                  <a:pt x="48" y="39"/>
                </a:lnTo>
                <a:lnTo>
                  <a:pt x="26" y="39"/>
                </a:lnTo>
                <a:close/>
                <a:moveTo>
                  <a:pt x="26" y="37"/>
                </a:moveTo>
                <a:lnTo>
                  <a:pt x="24" y="31"/>
                </a:lnTo>
                <a:lnTo>
                  <a:pt x="26" y="36"/>
                </a:lnTo>
                <a:lnTo>
                  <a:pt x="37" y="33"/>
                </a:lnTo>
                <a:lnTo>
                  <a:pt x="26" y="37"/>
                </a:lnTo>
                <a:close/>
                <a:moveTo>
                  <a:pt x="26" y="36"/>
                </a:moveTo>
                <a:lnTo>
                  <a:pt x="26" y="37"/>
                </a:lnTo>
                <a:lnTo>
                  <a:pt x="27" y="37"/>
                </a:lnTo>
                <a:lnTo>
                  <a:pt x="40" y="20"/>
                </a:lnTo>
                <a:lnTo>
                  <a:pt x="44" y="25"/>
                </a:lnTo>
                <a:lnTo>
                  <a:pt x="46" y="30"/>
                </a:lnTo>
                <a:lnTo>
                  <a:pt x="26" y="36"/>
                </a:lnTo>
                <a:close/>
                <a:moveTo>
                  <a:pt x="40" y="20"/>
                </a:moveTo>
                <a:lnTo>
                  <a:pt x="40" y="20"/>
                </a:lnTo>
                <a:lnTo>
                  <a:pt x="34" y="29"/>
                </a:lnTo>
                <a:lnTo>
                  <a:pt x="40" y="20"/>
                </a:lnTo>
                <a:close/>
                <a:moveTo>
                  <a:pt x="27" y="38"/>
                </a:moveTo>
                <a:lnTo>
                  <a:pt x="26" y="37"/>
                </a:lnTo>
                <a:lnTo>
                  <a:pt x="23" y="37"/>
                </a:lnTo>
                <a:lnTo>
                  <a:pt x="27" y="16"/>
                </a:lnTo>
                <a:lnTo>
                  <a:pt x="35" y="17"/>
                </a:lnTo>
                <a:lnTo>
                  <a:pt x="40" y="20"/>
                </a:lnTo>
                <a:lnTo>
                  <a:pt x="27" y="38"/>
                </a:lnTo>
                <a:close/>
                <a:moveTo>
                  <a:pt x="23" y="37"/>
                </a:moveTo>
                <a:lnTo>
                  <a:pt x="18" y="36"/>
                </a:lnTo>
                <a:lnTo>
                  <a:pt x="11" y="36"/>
                </a:lnTo>
                <a:lnTo>
                  <a:pt x="11" y="15"/>
                </a:lnTo>
                <a:lnTo>
                  <a:pt x="20" y="15"/>
                </a:lnTo>
                <a:lnTo>
                  <a:pt x="27" y="16"/>
                </a:lnTo>
                <a:lnTo>
                  <a:pt x="23" y="37"/>
                </a:lnTo>
                <a:close/>
                <a:moveTo>
                  <a:pt x="11" y="36"/>
                </a:moveTo>
                <a:lnTo>
                  <a:pt x="0" y="36"/>
                </a:lnTo>
                <a:lnTo>
                  <a:pt x="0" y="26"/>
                </a:lnTo>
                <a:lnTo>
                  <a:pt x="11" y="26"/>
                </a:lnTo>
                <a:lnTo>
                  <a:pt x="11" y="36"/>
                </a:lnTo>
                <a:close/>
                <a:moveTo>
                  <a:pt x="0" y="26"/>
                </a:moveTo>
                <a:lnTo>
                  <a:pt x="0" y="17"/>
                </a:lnTo>
                <a:lnTo>
                  <a:pt x="21" y="17"/>
                </a:lnTo>
                <a:lnTo>
                  <a:pt x="21" y="26"/>
                </a:lnTo>
                <a:lnTo>
                  <a:pt x="0" y="26"/>
                </a:lnTo>
                <a:close/>
                <a:moveTo>
                  <a:pt x="0" y="17"/>
                </a:moveTo>
                <a:lnTo>
                  <a:pt x="0" y="6"/>
                </a:lnTo>
                <a:lnTo>
                  <a:pt x="11" y="6"/>
                </a:lnTo>
                <a:lnTo>
                  <a:pt x="11" y="17"/>
                </a:lnTo>
                <a:lnTo>
                  <a:pt x="0" y="17"/>
                </a:lnTo>
                <a:close/>
                <a:moveTo>
                  <a:pt x="11" y="6"/>
                </a:moveTo>
                <a:lnTo>
                  <a:pt x="67" y="6"/>
                </a:lnTo>
                <a:lnTo>
                  <a:pt x="67" y="28"/>
                </a:lnTo>
                <a:lnTo>
                  <a:pt x="11" y="28"/>
                </a:lnTo>
                <a:lnTo>
                  <a:pt x="11" y="6"/>
                </a:lnTo>
                <a:close/>
                <a:moveTo>
                  <a:pt x="67" y="6"/>
                </a:moveTo>
                <a:lnTo>
                  <a:pt x="83" y="6"/>
                </a:lnTo>
                <a:lnTo>
                  <a:pt x="76" y="21"/>
                </a:lnTo>
                <a:lnTo>
                  <a:pt x="67" y="17"/>
                </a:lnTo>
                <a:lnTo>
                  <a:pt x="67" y="6"/>
                </a:lnTo>
                <a:close/>
                <a:moveTo>
                  <a:pt x="76" y="21"/>
                </a:moveTo>
                <a:lnTo>
                  <a:pt x="73" y="31"/>
                </a:lnTo>
                <a:lnTo>
                  <a:pt x="69" y="40"/>
                </a:lnTo>
                <a:lnTo>
                  <a:pt x="66" y="49"/>
                </a:lnTo>
                <a:lnTo>
                  <a:pt x="64" y="59"/>
                </a:lnTo>
                <a:lnTo>
                  <a:pt x="43" y="55"/>
                </a:lnTo>
                <a:lnTo>
                  <a:pt x="46" y="43"/>
                </a:lnTo>
                <a:lnTo>
                  <a:pt x="49" y="33"/>
                </a:lnTo>
                <a:lnTo>
                  <a:pt x="53" y="22"/>
                </a:lnTo>
                <a:lnTo>
                  <a:pt x="57" y="12"/>
                </a:lnTo>
                <a:lnTo>
                  <a:pt x="76" y="21"/>
                </a:lnTo>
                <a:close/>
                <a:moveTo>
                  <a:pt x="64" y="59"/>
                </a:moveTo>
                <a:lnTo>
                  <a:pt x="62" y="69"/>
                </a:lnTo>
                <a:lnTo>
                  <a:pt x="61" y="81"/>
                </a:lnTo>
                <a:lnTo>
                  <a:pt x="60" y="91"/>
                </a:lnTo>
                <a:lnTo>
                  <a:pt x="60" y="102"/>
                </a:lnTo>
                <a:lnTo>
                  <a:pt x="39" y="102"/>
                </a:lnTo>
                <a:lnTo>
                  <a:pt x="39" y="90"/>
                </a:lnTo>
                <a:lnTo>
                  <a:pt x="40" y="78"/>
                </a:lnTo>
                <a:lnTo>
                  <a:pt x="41" y="66"/>
                </a:lnTo>
                <a:lnTo>
                  <a:pt x="43" y="55"/>
                </a:lnTo>
                <a:lnTo>
                  <a:pt x="64" y="59"/>
                </a:lnTo>
                <a:close/>
                <a:moveTo>
                  <a:pt x="60" y="102"/>
                </a:moveTo>
                <a:lnTo>
                  <a:pt x="60" y="113"/>
                </a:lnTo>
                <a:lnTo>
                  <a:pt x="61" y="121"/>
                </a:lnTo>
                <a:lnTo>
                  <a:pt x="62" y="129"/>
                </a:lnTo>
                <a:lnTo>
                  <a:pt x="63" y="138"/>
                </a:lnTo>
                <a:lnTo>
                  <a:pt x="43" y="142"/>
                </a:lnTo>
                <a:lnTo>
                  <a:pt x="41" y="133"/>
                </a:lnTo>
                <a:lnTo>
                  <a:pt x="40" y="124"/>
                </a:lnTo>
                <a:lnTo>
                  <a:pt x="39" y="114"/>
                </a:lnTo>
                <a:lnTo>
                  <a:pt x="39" y="102"/>
                </a:lnTo>
                <a:lnTo>
                  <a:pt x="60" y="102"/>
                </a:lnTo>
                <a:close/>
                <a:moveTo>
                  <a:pt x="63" y="138"/>
                </a:moveTo>
                <a:lnTo>
                  <a:pt x="65" y="144"/>
                </a:lnTo>
                <a:lnTo>
                  <a:pt x="68" y="150"/>
                </a:lnTo>
                <a:lnTo>
                  <a:pt x="70" y="156"/>
                </a:lnTo>
                <a:lnTo>
                  <a:pt x="73" y="161"/>
                </a:lnTo>
                <a:lnTo>
                  <a:pt x="55" y="173"/>
                </a:lnTo>
                <a:lnTo>
                  <a:pt x="51" y="167"/>
                </a:lnTo>
                <a:lnTo>
                  <a:pt x="48" y="158"/>
                </a:lnTo>
                <a:lnTo>
                  <a:pt x="45" y="151"/>
                </a:lnTo>
                <a:lnTo>
                  <a:pt x="43" y="142"/>
                </a:lnTo>
                <a:lnTo>
                  <a:pt x="63" y="138"/>
                </a:lnTo>
                <a:close/>
                <a:moveTo>
                  <a:pt x="73" y="161"/>
                </a:moveTo>
                <a:lnTo>
                  <a:pt x="74" y="163"/>
                </a:lnTo>
                <a:lnTo>
                  <a:pt x="73" y="161"/>
                </a:lnTo>
                <a:lnTo>
                  <a:pt x="65" y="168"/>
                </a:lnTo>
                <a:lnTo>
                  <a:pt x="73" y="161"/>
                </a:lnTo>
                <a:close/>
                <a:moveTo>
                  <a:pt x="73" y="161"/>
                </a:moveTo>
                <a:lnTo>
                  <a:pt x="79" y="169"/>
                </a:lnTo>
                <a:lnTo>
                  <a:pt x="85" y="174"/>
                </a:lnTo>
                <a:lnTo>
                  <a:pt x="74" y="193"/>
                </a:lnTo>
                <a:lnTo>
                  <a:pt x="69" y="188"/>
                </a:lnTo>
                <a:lnTo>
                  <a:pt x="65" y="184"/>
                </a:lnTo>
                <a:lnTo>
                  <a:pt x="60" y="179"/>
                </a:lnTo>
                <a:lnTo>
                  <a:pt x="55" y="173"/>
                </a:lnTo>
                <a:lnTo>
                  <a:pt x="73" y="161"/>
                </a:lnTo>
                <a:close/>
                <a:moveTo>
                  <a:pt x="85" y="174"/>
                </a:moveTo>
                <a:lnTo>
                  <a:pt x="92" y="177"/>
                </a:lnTo>
                <a:lnTo>
                  <a:pt x="99" y="177"/>
                </a:lnTo>
                <a:lnTo>
                  <a:pt x="99" y="199"/>
                </a:lnTo>
                <a:lnTo>
                  <a:pt x="93" y="198"/>
                </a:lnTo>
                <a:lnTo>
                  <a:pt x="87" y="197"/>
                </a:lnTo>
                <a:lnTo>
                  <a:pt x="80" y="195"/>
                </a:lnTo>
                <a:lnTo>
                  <a:pt x="74" y="193"/>
                </a:lnTo>
                <a:lnTo>
                  <a:pt x="85" y="174"/>
                </a:lnTo>
                <a:close/>
                <a:moveTo>
                  <a:pt x="99" y="177"/>
                </a:moveTo>
                <a:lnTo>
                  <a:pt x="106" y="176"/>
                </a:lnTo>
                <a:lnTo>
                  <a:pt x="113" y="174"/>
                </a:lnTo>
                <a:lnTo>
                  <a:pt x="124" y="192"/>
                </a:lnTo>
                <a:lnTo>
                  <a:pt x="118" y="195"/>
                </a:lnTo>
                <a:lnTo>
                  <a:pt x="112" y="197"/>
                </a:lnTo>
                <a:lnTo>
                  <a:pt x="105" y="198"/>
                </a:lnTo>
                <a:lnTo>
                  <a:pt x="99" y="199"/>
                </a:lnTo>
                <a:lnTo>
                  <a:pt x="99" y="177"/>
                </a:lnTo>
                <a:close/>
                <a:moveTo>
                  <a:pt x="113" y="174"/>
                </a:moveTo>
                <a:lnTo>
                  <a:pt x="120" y="169"/>
                </a:lnTo>
                <a:lnTo>
                  <a:pt x="125" y="161"/>
                </a:lnTo>
                <a:lnTo>
                  <a:pt x="143" y="173"/>
                </a:lnTo>
                <a:lnTo>
                  <a:pt x="138" y="179"/>
                </a:lnTo>
                <a:lnTo>
                  <a:pt x="134" y="184"/>
                </a:lnTo>
                <a:lnTo>
                  <a:pt x="129" y="188"/>
                </a:lnTo>
                <a:lnTo>
                  <a:pt x="124" y="192"/>
                </a:lnTo>
                <a:lnTo>
                  <a:pt x="113" y="174"/>
                </a:lnTo>
                <a:close/>
                <a:moveTo>
                  <a:pt x="144" y="173"/>
                </a:moveTo>
                <a:lnTo>
                  <a:pt x="143" y="173"/>
                </a:lnTo>
                <a:lnTo>
                  <a:pt x="134" y="168"/>
                </a:lnTo>
                <a:lnTo>
                  <a:pt x="144" y="173"/>
                </a:lnTo>
                <a:close/>
                <a:moveTo>
                  <a:pt x="125" y="161"/>
                </a:moveTo>
                <a:lnTo>
                  <a:pt x="128" y="156"/>
                </a:lnTo>
                <a:lnTo>
                  <a:pt x="131" y="151"/>
                </a:lnTo>
                <a:lnTo>
                  <a:pt x="133" y="145"/>
                </a:lnTo>
                <a:lnTo>
                  <a:pt x="135" y="138"/>
                </a:lnTo>
                <a:lnTo>
                  <a:pt x="155" y="142"/>
                </a:lnTo>
                <a:lnTo>
                  <a:pt x="153" y="151"/>
                </a:lnTo>
                <a:lnTo>
                  <a:pt x="150" y="158"/>
                </a:lnTo>
                <a:lnTo>
                  <a:pt x="147" y="167"/>
                </a:lnTo>
                <a:lnTo>
                  <a:pt x="144" y="173"/>
                </a:lnTo>
                <a:lnTo>
                  <a:pt x="125" y="161"/>
                </a:lnTo>
                <a:close/>
                <a:moveTo>
                  <a:pt x="135" y="138"/>
                </a:moveTo>
                <a:lnTo>
                  <a:pt x="136" y="129"/>
                </a:lnTo>
                <a:lnTo>
                  <a:pt x="137" y="121"/>
                </a:lnTo>
                <a:lnTo>
                  <a:pt x="138" y="113"/>
                </a:lnTo>
                <a:lnTo>
                  <a:pt x="138" y="102"/>
                </a:lnTo>
                <a:lnTo>
                  <a:pt x="159" y="102"/>
                </a:lnTo>
                <a:lnTo>
                  <a:pt x="159" y="114"/>
                </a:lnTo>
                <a:lnTo>
                  <a:pt x="158" y="124"/>
                </a:lnTo>
                <a:lnTo>
                  <a:pt x="157" y="133"/>
                </a:lnTo>
                <a:lnTo>
                  <a:pt x="155" y="142"/>
                </a:lnTo>
                <a:lnTo>
                  <a:pt x="135" y="138"/>
                </a:lnTo>
                <a:close/>
                <a:moveTo>
                  <a:pt x="138" y="102"/>
                </a:moveTo>
                <a:lnTo>
                  <a:pt x="138" y="94"/>
                </a:lnTo>
                <a:lnTo>
                  <a:pt x="137" y="86"/>
                </a:lnTo>
                <a:lnTo>
                  <a:pt x="137" y="77"/>
                </a:lnTo>
                <a:lnTo>
                  <a:pt x="136" y="70"/>
                </a:lnTo>
                <a:lnTo>
                  <a:pt x="158" y="68"/>
                </a:lnTo>
                <a:lnTo>
                  <a:pt x="158" y="76"/>
                </a:lnTo>
                <a:lnTo>
                  <a:pt x="159" y="85"/>
                </a:lnTo>
                <a:lnTo>
                  <a:pt x="159" y="94"/>
                </a:lnTo>
                <a:lnTo>
                  <a:pt x="159" y="102"/>
                </a:lnTo>
                <a:lnTo>
                  <a:pt x="138" y="102"/>
                </a:lnTo>
                <a:close/>
                <a:moveTo>
                  <a:pt x="136" y="70"/>
                </a:moveTo>
                <a:lnTo>
                  <a:pt x="134" y="58"/>
                </a:lnTo>
                <a:lnTo>
                  <a:pt x="132" y="46"/>
                </a:lnTo>
                <a:lnTo>
                  <a:pt x="152" y="40"/>
                </a:lnTo>
                <a:lnTo>
                  <a:pt x="155" y="54"/>
                </a:lnTo>
                <a:lnTo>
                  <a:pt x="158" y="68"/>
                </a:lnTo>
                <a:lnTo>
                  <a:pt x="136" y="70"/>
                </a:lnTo>
                <a:close/>
                <a:moveTo>
                  <a:pt x="152" y="40"/>
                </a:moveTo>
                <a:lnTo>
                  <a:pt x="152" y="39"/>
                </a:lnTo>
                <a:lnTo>
                  <a:pt x="152" y="40"/>
                </a:lnTo>
                <a:lnTo>
                  <a:pt x="143" y="43"/>
                </a:lnTo>
                <a:lnTo>
                  <a:pt x="152" y="40"/>
                </a:lnTo>
                <a:close/>
                <a:moveTo>
                  <a:pt x="132" y="46"/>
                </a:moveTo>
                <a:lnTo>
                  <a:pt x="131" y="42"/>
                </a:lnTo>
                <a:lnTo>
                  <a:pt x="128" y="37"/>
                </a:lnTo>
                <a:lnTo>
                  <a:pt x="148" y="29"/>
                </a:lnTo>
                <a:lnTo>
                  <a:pt x="151" y="35"/>
                </a:lnTo>
                <a:lnTo>
                  <a:pt x="152" y="40"/>
                </a:lnTo>
                <a:lnTo>
                  <a:pt x="132" y="46"/>
                </a:lnTo>
                <a:close/>
                <a:moveTo>
                  <a:pt x="128" y="37"/>
                </a:moveTo>
                <a:lnTo>
                  <a:pt x="125" y="31"/>
                </a:lnTo>
                <a:lnTo>
                  <a:pt x="121" y="21"/>
                </a:lnTo>
                <a:lnTo>
                  <a:pt x="140" y="12"/>
                </a:lnTo>
                <a:lnTo>
                  <a:pt x="145" y="21"/>
                </a:lnTo>
                <a:lnTo>
                  <a:pt x="148" y="29"/>
                </a:lnTo>
                <a:lnTo>
                  <a:pt x="128" y="37"/>
                </a:lnTo>
                <a:close/>
                <a:moveTo>
                  <a:pt x="121" y="21"/>
                </a:moveTo>
                <a:lnTo>
                  <a:pt x="113" y="6"/>
                </a:lnTo>
                <a:lnTo>
                  <a:pt x="131" y="6"/>
                </a:lnTo>
                <a:lnTo>
                  <a:pt x="131" y="17"/>
                </a:lnTo>
                <a:lnTo>
                  <a:pt x="121" y="21"/>
                </a:lnTo>
                <a:close/>
                <a:moveTo>
                  <a:pt x="131" y="6"/>
                </a:moveTo>
                <a:lnTo>
                  <a:pt x="187" y="6"/>
                </a:lnTo>
                <a:lnTo>
                  <a:pt x="187" y="28"/>
                </a:lnTo>
                <a:lnTo>
                  <a:pt x="131" y="28"/>
                </a:lnTo>
                <a:lnTo>
                  <a:pt x="131" y="6"/>
                </a:lnTo>
                <a:close/>
                <a:moveTo>
                  <a:pt x="187" y="6"/>
                </a:moveTo>
                <a:lnTo>
                  <a:pt x="198" y="6"/>
                </a:lnTo>
                <a:lnTo>
                  <a:pt x="198" y="17"/>
                </a:lnTo>
                <a:lnTo>
                  <a:pt x="187" y="17"/>
                </a:lnTo>
                <a:lnTo>
                  <a:pt x="187" y="6"/>
                </a:lnTo>
                <a:close/>
                <a:moveTo>
                  <a:pt x="198" y="17"/>
                </a:moveTo>
                <a:lnTo>
                  <a:pt x="198" y="26"/>
                </a:lnTo>
                <a:lnTo>
                  <a:pt x="177" y="26"/>
                </a:lnTo>
                <a:lnTo>
                  <a:pt x="177" y="17"/>
                </a:lnTo>
                <a:lnTo>
                  <a:pt x="198" y="17"/>
                </a:lnTo>
                <a:close/>
                <a:moveTo>
                  <a:pt x="198" y="26"/>
                </a:moveTo>
                <a:lnTo>
                  <a:pt x="198" y="36"/>
                </a:lnTo>
                <a:lnTo>
                  <a:pt x="187" y="36"/>
                </a:lnTo>
                <a:lnTo>
                  <a:pt x="187" y="26"/>
                </a:lnTo>
                <a:lnTo>
                  <a:pt x="198" y="26"/>
                </a:lnTo>
                <a:close/>
                <a:moveTo>
                  <a:pt x="187" y="36"/>
                </a:moveTo>
                <a:lnTo>
                  <a:pt x="180" y="36"/>
                </a:lnTo>
                <a:lnTo>
                  <a:pt x="175" y="37"/>
                </a:lnTo>
                <a:lnTo>
                  <a:pt x="172" y="16"/>
                </a:lnTo>
                <a:lnTo>
                  <a:pt x="179" y="15"/>
                </a:lnTo>
                <a:lnTo>
                  <a:pt x="187" y="15"/>
                </a:lnTo>
                <a:lnTo>
                  <a:pt x="187" y="36"/>
                </a:lnTo>
                <a:close/>
                <a:moveTo>
                  <a:pt x="175" y="37"/>
                </a:moveTo>
                <a:lnTo>
                  <a:pt x="172" y="37"/>
                </a:lnTo>
                <a:lnTo>
                  <a:pt x="171" y="38"/>
                </a:lnTo>
                <a:lnTo>
                  <a:pt x="158" y="20"/>
                </a:lnTo>
                <a:lnTo>
                  <a:pt x="164" y="17"/>
                </a:lnTo>
                <a:lnTo>
                  <a:pt x="172" y="16"/>
                </a:lnTo>
                <a:lnTo>
                  <a:pt x="175" y="37"/>
                </a:lnTo>
                <a:close/>
                <a:moveTo>
                  <a:pt x="158" y="20"/>
                </a:moveTo>
                <a:lnTo>
                  <a:pt x="158" y="20"/>
                </a:lnTo>
                <a:lnTo>
                  <a:pt x="164" y="29"/>
                </a:lnTo>
                <a:lnTo>
                  <a:pt x="158" y="20"/>
                </a:lnTo>
                <a:close/>
                <a:moveTo>
                  <a:pt x="171" y="37"/>
                </a:moveTo>
                <a:lnTo>
                  <a:pt x="172" y="37"/>
                </a:lnTo>
                <a:lnTo>
                  <a:pt x="172" y="36"/>
                </a:lnTo>
                <a:lnTo>
                  <a:pt x="152" y="30"/>
                </a:lnTo>
                <a:lnTo>
                  <a:pt x="154" y="25"/>
                </a:lnTo>
                <a:lnTo>
                  <a:pt x="158" y="20"/>
                </a:lnTo>
                <a:lnTo>
                  <a:pt x="171" y="37"/>
                </a:lnTo>
                <a:close/>
                <a:moveTo>
                  <a:pt x="172" y="36"/>
                </a:moveTo>
                <a:lnTo>
                  <a:pt x="172" y="37"/>
                </a:lnTo>
                <a:lnTo>
                  <a:pt x="172" y="39"/>
                </a:lnTo>
                <a:lnTo>
                  <a:pt x="151" y="39"/>
                </a:lnTo>
                <a:lnTo>
                  <a:pt x="151" y="34"/>
                </a:lnTo>
                <a:lnTo>
                  <a:pt x="152" y="30"/>
                </a:lnTo>
                <a:lnTo>
                  <a:pt x="172" y="36"/>
                </a:lnTo>
                <a:close/>
                <a:moveTo>
                  <a:pt x="172" y="39"/>
                </a:moveTo>
                <a:lnTo>
                  <a:pt x="173" y="42"/>
                </a:lnTo>
                <a:lnTo>
                  <a:pt x="174" y="46"/>
                </a:lnTo>
                <a:lnTo>
                  <a:pt x="154" y="55"/>
                </a:lnTo>
                <a:lnTo>
                  <a:pt x="151" y="46"/>
                </a:lnTo>
                <a:lnTo>
                  <a:pt x="151" y="39"/>
                </a:lnTo>
                <a:lnTo>
                  <a:pt x="172" y="39"/>
                </a:lnTo>
                <a:close/>
                <a:moveTo>
                  <a:pt x="154" y="55"/>
                </a:moveTo>
                <a:lnTo>
                  <a:pt x="148" y="39"/>
                </a:lnTo>
                <a:lnTo>
                  <a:pt x="154" y="55"/>
                </a:lnTo>
                <a:lnTo>
                  <a:pt x="164" y="50"/>
                </a:lnTo>
                <a:lnTo>
                  <a:pt x="154" y="55"/>
                </a:lnTo>
                <a:close/>
                <a:moveTo>
                  <a:pt x="174" y="46"/>
                </a:moveTo>
                <a:lnTo>
                  <a:pt x="177" y="54"/>
                </a:lnTo>
                <a:lnTo>
                  <a:pt x="182" y="63"/>
                </a:lnTo>
                <a:lnTo>
                  <a:pt x="164" y="73"/>
                </a:lnTo>
                <a:lnTo>
                  <a:pt x="158" y="63"/>
                </a:lnTo>
                <a:lnTo>
                  <a:pt x="154" y="55"/>
                </a:lnTo>
                <a:lnTo>
                  <a:pt x="174" y="46"/>
                </a:lnTo>
                <a:close/>
                <a:moveTo>
                  <a:pt x="164" y="73"/>
                </a:moveTo>
                <a:lnTo>
                  <a:pt x="175" y="91"/>
                </a:lnTo>
                <a:lnTo>
                  <a:pt x="164" y="73"/>
                </a:lnTo>
                <a:lnTo>
                  <a:pt x="173" y="68"/>
                </a:lnTo>
                <a:lnTo>
                  <a:pt x="164" y="73"/>
                </a:lnTo>
                <a:close/>
                <a:moveTo>
                  <a:pt x="182" y="63"/>
                </a:moveTo>
                <a:lnTo>
                  <a:pt x="188" y="74"/>
                </a:lnTo>
                <a:lnTo>
                  <a:pt x="192" y="87"/>
                </a:lnTo>
                <a:lnTo>
                  <a:pt x="172" y="92"/>
                </a:lnTo>
                <a:lnTo>
                  <a:pt x="168" y="83"/>
                </a:lnTo>
                <a:lnTo>
                  <a:pt x="164" y="73"/>
                </a:lnTo>
                <a:lnTo>
                  <a:pt x="182" y="63"/>
                </a:lnTo>
                <a:close/>
                <a:moveTo>
                  <a:pt x="192" y="87"/>
                </a:moveTo>
                <a:lnTo>
                  <a:pt x="195" y="99"/>
                </a:lnTo>
                <a:lnTo>
                  <a:pt x="195" y="112"/>
                </a:lnTo>
                <a:lnTo>
                  <a:pt x="175" y="112"/>
                </a:lnTo>
                <a:lnTo>
                  <a:pt x="174" y="101"/>
                </a:lnTo>
                <a:lnTo>
                  <a:pt x="172" y="92"/>
                </a:lnTo>
                <a:lnTo>
                  <a:pt x="192" y="87"/>
                </a:lnTo>
                <a:close/>
                <a:moveTo>
                  <a:pt x="195" y="112"/>
                </a:moveTo>
                <a:lnTo>
                  <a:pt x="195" y="121"/>
                </a:lnTo>
                <a:lnTo>
                  <a:pt x="194" y="130"/>
                </a:lnTo>
                <a:lnTo>
                  <a:pt x="192" y="140"/>
                </a:lnTo>
                <a:lnTo>
                  <a:pt x="189" y="149"/>
                </a:lnTo>
                <a:lnTo>
                  <a:pt x="186" y="157"/>
                </a:lnTo>
                <a:lnTo>
                  <a:pt x="182" y="166"/>
                </a:lnTo>
                <a:lnTo>
                  <a:pt x="177" y="173"/>
                </a:lnTo>
                <a:lnTo>
                  <a:pt x="172" y="180"/>
                </a:lnTo>
                <a:lnTo>
                  <a:pt x="155" y="167"/>
                </a:lnTo>
                <a:lnTo>
                  <a:pt x="160" y="160"/>
                </a:lnTo>
                <a:lnTo>
                  <a:pt x="163" y="154"/>
                </a:lnTo>
                <a:lnTo>
                  <a:pt x="167" y="148"/>
                </a:lnTo>
                <a:lnTo>
                  <a:pt x="170" y="142"/>
                </a:lnTo>
                <a:lnTo>
                  <a:pt x="172" y="135"/>
                </a:lnTo>
                <a:lnTo>
                  <a:pt x="174" y="127"/>
                </a:lnTo>
                <a:lnTo>
                  <a:pt x="175" y="119"/>
                </a:lnTo>
                <a:lnTo>
                  <a:pt x="175" y="112"/>
                </a:lnTo>
                <a:lnTo>
                  <a:pt x="195" y="112"/>
                </a:lnTo>
                <a:close/>
                <a:moveTo>
                  <a:pt x="172" y="180"/>
                </a:moveTo>
                <a:lnTo>
                  <a:pt x="172" y="180"/>
                </a:lnTo>
                <a:lnTo>
                  <a:pt x="163" y="174"/>
                </a:lnTo>
                <a:lnTo>
                  <a:pt x="172" y="180"/>
                </a:lnTo>
                <a:close/>
                <a:moveTo>
                  <a:pt x="172" y="180"/>
                </a:moveTo>
                <a:lnTo>
                  <a:pt x="164" y="187"/>
                </a:lnTo>
                <a:lnTo>
                  <a:pt x="156" y="194"/>
                </a:lnTo>
                <a:lnTo>
                  <a:pt x="148" y="200"/>
                </a:lnTo>
                <a:lnTo>
                  <a:pt x="139" y="204"/>
                </a:lnTo>
                <a:lnTo>
                  <a:pt x="131" y="184"/>
                </a:lnTo>
                <a:lnTo>
                  <a:pt x="137" y="181"/>
                </a:lnTo>
                <a:lnTo>
                  <a:pt x="144" y="177"/>
                </a:lnTo>
                <a:lnTo>
                  <a:pt x="150" y="172"/>
                </a:lnTo>
                <a:lnTo>
                  <a:pt x="155" y="167"/>
                </a:lnTo>
                <a:lnTo>
                  <a:pt x="172" y="180"/>
                </a:lnTo>
                <a:close/>
                <a:moveTo>
                  <a:pt x="139" y="204"/>
                </a:moveTo>
                <a:lnTo>
                  <a:pt x="130" y="207"/>
                </a:lnTo>
                <a:lnTo>
                  <a:pt x="120" y="209"/>
                </a:lnTo>
                <a:lnTo>
                  <a:pt x="109" y="211"/>
                </a:lnTo>
                <a:lnTo>
                  <a:pt x="99" y="211"/>
                </a:lnTo>
                <a:lnTo>
                  <a:pt x="99" y="191"/>
                </a:lnTo>
                <a:lnTo>
                  <a:pt x="107" y="191"/>
                </a:lnTo>
                <a:lnTo>
                  <a:pt x="116" y="188"/>
                </a:lnTo>
                <a:lnTo>
                  <a:pt x="124" y="187"/>
                </a:lnTo>
                <a:lnTo>
                  <a:pt x="131" y="184"/>
                </a:lnTo>
                <a:lnTo>
                  <a:pt x="139" y="20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54" name="Freeform 164"/>
          <p:cNvSpPr>
            <a:spLocks/>
          </p:cNvSpPr>
          <p:nvPr/>
        </p:nvSpPr>
        <p:spPr bwMode="auto">
          <a:xfrm>
            <a:off x="7305675" y="2700337"/>
            <a:ext cx="104775" cy="98425"/>
          </a:xfrm>
          <a:custGeom>
            <a:avLst/>
            <a:gdLst>
              <a:gd name="T0" fmla="*/ 146 w 200"/>
              <a:gd name="T1" fmla="*/ 184 h 184"/>
              <a:gd name="T2" fmla="*/ 137 w 200"/>
              <a:gd name="T3" fmla="*/ 147 h 184"/>
              <a:gd name="T4" fmla="*/ 118 w 200"/>
              <a:gd name="T5" fmla="*/ 165 h 184"/>
              <a:gd name="T6" fmla="*/ 102 w 200"/>
              <a:gd name="T7" fmla="*/ 177 h 184"/>
              <a:gd name="T8" fmla="*/ 90 w 200"/>
              <a:gd name="T9" fmla="*/ 182 h 184"/>
              <a:gd name="T10" fmla="*/ 76 w 200"/>
              <a:gd name="T11" fmla="*/ 184 h 184"/>
              <a:gd name="T12" fmla="*/ 66 w 200"/>
              <a:gd name="T13" fmla="*/ 183 h 184"/>
              <a:gd name="T14" fmla="*/ 56 w 200"/>
              <a:gd name="T15" fmla="*/ 180 h 184"/>
              <a:gd name="T16" fmla="*/ 48 w 200"/>
              <a:gd name="T17" fmla="*/ 175 h 184"/>
              <a:gd name="T18" fmla="*/ 42 w 200"/>
              <a:gd name="T19" fmla="*/ 167 h 184"/>
              <a:gd name="T20" fmla="*/ 37 w 200"/>
              <a:gd name="T21" fmla="*/ 157 h 184"/>
              <a:gd name="T22" fmla="*/ 33 w 200"/>
              <a:gd name="T23" fmla="*/ 146 h 184"/>
              <a:gd name="T24" fmla="*/ 30 w 200"/>
              <a:gd name="T25" fmla="*/ 115 h 184"/>
              <a:gd name="T26" fmla="*/ 29 w 200"/>
              <a:gd name="T27" fmla="*/ 27 h 184"/>
              <a:gd name="T28" fmla="*/ 26 w 200"/>
              <a:gd name="T29" fmla="*/ 17 h 184"/>
              <a:gd name="T30" fmla="*/ 20 w 200"/>
              <a:gd name="T31" fmla="*/ 11 h 184"/>
              <a:gd name="T32" fmla="*/ 9 w 200"/>
              <a:gd name="T33" fmla="*/ 8 h 184"/>
              <a:gd name="T34" fmla="*/ 0 w 200"/>
              <a:gd name="T35" fmla="*/ 0 h 184"/>
              <a:gd name="T36" fmla="*/ 63 w 200"/>
              <a:gd name="T37" fmla="*/ 120 h 184"/>
              <a:gd name="T38" fmla="*/ 65 w 200"/>
              <a:gd name="T39" fmla="*/ 137 h 184"/>
              <a:gd name="T40" fmla="*/ 70 w 200"/>
              <a:gd name="T41" fmla="*/ 150 h 184"/>
              <a:gd name="T42" fmla="*/ 79 w 200"/>
              <a:gd name="T43" fmla="*/ 157 h 184"/>
              <a:gd name="T44" fmla="*/ 93 w 200"/>
              <a:gd name="T45" fmla="*/ 160 h 184"/>
              <a:gd name="T46" fmla="*/ 102 w 200"/>
              <a:gd name="T47" fmla="*/ 158 h 184"/>
              <a:gd name="T48" fmla="*/ 113 w 200"/>
              <a:gd name="T49" fmla="*/ 154 h 184"/>
              <a:gd name="T50" fmla="*/ 137 w 200"/>
              <a:gd name="T51" fmla="*/ 135 h 184"/>
              <a:gd name="T52" fmla="*/ 136 w 200"/>
              <a:gd name="T53" fmla="*/ 26 h 184"/>
              <a:gd name="T54" fmla="*/ 133 w 200"/>
              <a:gd name="T55" fmla="*/ 16 h 184"/>
              <a:gd name="T56" fmla="*/ 128 w 200"/>
              <a:gd name="T57" fmla="*/ 11 h 184"/>
              <a:gd name="T58" fmla="*/ 116 w 200"/>
              <a:gd name="T59" fmla="*/ 8 h 184"/>
              <a:gd name="T60" fmla="*/ 108 w 200"/>
              <a:gd name="T61" fmla="*/ 0 h 184"/>
              <a:gd name="T62" fmla="*/ 169 w 200"/>
              <a:gd name="T63" fmla="*/ 108 h 184"/>
              <a:gd name="T64" fmla="*/ 169 w 200"/>
              <a:gd name="T65" fmla="*/ 131 h 184"/>
              <a:gd name="T66" fmla="*/ 170 w 200"/>
              <a:gd name="T67" fmla="*/ 145 h 184"/>
              <a:gd name="T68" fmla="*/ 173 w 200"/>
              <a:gd name="T69" fmla="*/ 151 h 184"/>
              <a:gd name="T70" fmla="*/ 176 w 200"/>
              <a:gd name="T71" fmla="*/ 156 h 184"/>
              <a:gd name="T72" fmla="*/ 185 w 200"/>
              <a:gd name="T73" fmla="*/ 158 h 184"/>
              <a:gd name="T74" fmla="*/ 197 w 200"/>
              <a:gd name="T75" fmla="*/ 155 h 18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0"/>
              <a:gd name="T115" fmla="*/ 0 h 184"/>
              <a:gd name="T116" fmla="*/ 200 w 200"/>
              <a:gd name="T117" fmla="*/ 184 h 18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0" h="184">
                <a:moveTo>
                  <a:pt x="200" y="162"/>
                </a:moveTo>
                <a:lnTo>
                  <a:pt x="146" y="184"/>
                </a:lnTo>
                <a:lnTo>
                  <a:pt x="137" y="184"/>
                </a:lnTo>
                <a:lnTo>
                  <a:pt x="137" y="147"/>
                </a:lnTo>
                <a:lnTo>
                  <a:pt x="127" y="157"/>
                </a:lnTo>
                <a:lnTo>
                  <a:pt x="118" y="165"/>
                </a:lnTo>
                <a:lnTo>
                  <a:pt x="109" y="172"/>
                </a:lnTo>
                <a:lnTo>
                  <a:pt x="102" y="177"/>
                </a:lnTo>
                <a:lnTo>
                  <a:pt x="96" y="180"/>
                </a:lnTo>
                <a:lnTo>
                  <a:pt x="90" y="182"/>
                </a:lnTo>
                <a:lnTo>
                  <a:pt x="83" y="184"/>
                </a:lnTo>
                <a:lnTo>
                  <a:pt x="76" y="184"/>
                </a:lnTo>
                <a:lnTo>
                  <a:pt x="71" y="184"/>
                </a:lnTo>
                <a:lnTo>
                  <a:pt x="66" y="183"/>
                </a:lnTo>
                <a:lnTo>
                  <a:pt x="60" y="182"/>
                </a:lnTo>
                <a:lnTo>
                  <a:pt x="56" y="180"/>
                </a:lnTo>
                <a:lnTo>
                  <a:pt x="52" y="178"/>
                </a:lnTo>
                <a:lnTo>
                  <a:pt x="48" y="175"/>
                </a:lnTo>
                <a:lnTo>
                  <a:pt x="45" y="171"/>
                </a:lnTo>
                <a:lnTo>
                  <a:pt x="42" y="167"/>
                </a:lnTo>
                <a:lnTo>
                  <a:pt x="39" y="162"/>
                </a:lnTo>
                <a:lnTo>
                  <a:pt x="37" y="157"/>
                </a:lnTo>
                <a:lnTo>
                  <a:pt x="35" y="152"/>
                </a:lnTo>
                <a:lnTo>
                  <a:pt x="33" y="146"/>
                </a:lnTo>
                <a:lnTo>
                  <a:pt x="30" y="131"/>
                </a:lnTo>
                <a:lnTo>
                  <a:pt x="30" y="115"/>
                </a:lnTo>
                <a:lnTo>
                  <a:pt x="30" y="35"/>
                </a:lnTo>
                <a:lnTo>
                  <a:pt x="29" y="27"/>
                </a:lnTo>
                <a:lnTo>
                  <a:pt x="28" y="22"/>
                </a:lnTo>
                <a:lnTo>
                  <a:pt x="26" y="17"/>
                </a:lnTo>
                <a:lnTo>
                  <a:pt x="23" y="13"/>
                </a:lnTo>
                <a:lnTo>
                  <a:pt x="20" y="11"/>
                </a:lnTo>
                <a:lnTo>
                  <a:pt x="15" y="9"/>
                </a:lnTo>
                <a:lnTo>
                  <a:pt x="9" y="8"/>
                </a:lnTo>
                <a:lnTo>
                  <a:pt x="0" y="8"/>
                </a:lnTo>
                <a:lnTo>
                  <a:pt x="0" y="0"/>
                </a:lnTo>
                <a:lnTo>
                  <a:pt x="63" y="0"/>
                </a:lnTo>
                <a:lnTo>
                  <a:pt x="63" y="120"/>
                </a:lnTo>
                <a:lnTo>
                  <a:pt x="64" y="129"/>
                </a:lnTo>
                <a:lnTo>
                  <a:pt x="65" y="137"/>
                </a:lnTo>
                <a:lnTo>
                  <a:pt x="67" y="145"/>
                </a:lnTo>
                <a:lnTo>
                  <a:pt x="70" y="150"/>
                </a:lnTo>
                <a:lnTo>
                  <a:pt x="74" y="154"/>
                </a:lnTo>
                <a:lnTo>
                  <a:pt x="79" y="157"/>
                </a:lnTo>
                <a:lnTo>
                  <a:pt x="85" y="159"/>
                </a:lnTo>
                <a:lnTo>
                  <a:pt x="93" y="160"/>
                </a:lnTo>
                <a:lnTo>
                  <a:pt x="97" y="160"/>
                </a:lnTo>
                <a:lnTo>
                  <a:pt x="102" y="158"/>
                </a:lnTo>
                <a:lnTo>
                  <a:pt x="107" y="157"/>
                </a:lnTo>
                <a:lnTo>
                  <a:pt x="113" y="154"/>
                </a:lnTo>
                <a:lnTo>
                  <a:pt x="125" y="146"/>
                </a:lnTo>
                <a:lnTo>
                  <a:pt x="137" y="135"/>
                </a:lnTo>
                <a:lnTo>
                  <a:pt x="137" y="34"/>
                </a:lnTo>
                <a:lnTo>
                  <a:pt x="136" y="26"/>
                </a:lnTo>
                <a:lnTo>
                  <a:pt x="135" y="21"/>
                </a:lnTo>
                <a:lnTo>
                  <a:pt x="133" y="16"/>
                </a:lnTo>
                <a:lnTo>
                  <a:pt x="131" y="13"/>
                </a:lnTo>
                <a:lnTo>
                  <a:pt x="128" y="11"/>
                </a:lnTo>
                <a:lnTo>
                  <a:pt x="123" y="9"/>
                </a:lnTo>
                <a:lnTo>
                  <a:pt x="116" y="8"/>
                </a:lnTo>
                <a:lnTo>
                  <a:pt x="108" y="8"/>
                </a:lnTo>
                <a:lnTo>
                  <a:pt x="108" y="0"/>
                </a:lnTo>
                <a:lnTo>
                  <a:pt x="169" y="0"/>
                </a:lnTo>
                <a:lnTo>
                  <a:pt x="169" y="108"/>
                </a:lnTo>
                <a:lnTo>
                  <a:pt x="169" y="121"/>
                </a:lnTo>
                <a:lnTo>
                  <a:pt x="169" y="131"/>
                </a:lnTo>
                <a:lnTo>
                  <a:pt x="170" y="138"/>
                </a:lnTo>
                <a:lnTo>
                  <a:pt x="170" y="145"/>
                </a:lnTo>
                <a:lnTo>
                  <a:pt x="171" y="148"/>
                </a:lnTo>
                <a:lnTo>
                  <a:pt x="173" y="151"/>
                </a:lnTo>
                <a:lnTo>
                  <a:pt x="174" y="154"/>
                </a:lnTo>
                <a:lnTo>
                  <a:pt x="176" y="156"/>
                </a:lnTo>
                <a:lnTo>
                  <a:pt x="180" y="158"/>
                </a:lnTo>
                <a:lnTo>
                  <a:pt x="185" y="158"/>
                </a:lnTo>
                <a:lnTo>
                  <a:pt x="190" y="157"/>
                </a:lnTo>
                <a:lnTo>
                  <a:pt x="197" y="155"/>
                </a:lnTo>
                <a:lnTo>
                  <a:pt x="200" y="16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55" name="Freeform 165"/>
          <p:cNvSpPr>
            <a:spLocks noEditPoints="1"/>
          </p:cNvSpPr>
          <p:nvPr/>
        </p:nvSpPr>
        <p:spPr bwMode="auto">
          <a:xfrm>
            <a:off x="7299325" y="2695575"/>
            <a:ext cx="119063" cy="107950"/>
          </a:xfrm>
          <a:custGeom>
            <a:avLst/>
            <a:gdLst>
              <a:gd name="T0" fmla="*/ 161 w 224"/>
              <a:gd name="T1" fmla="*/ 205 h 205"/>
              <a:gd name="T2" fmla="*/ 148 w 224"/>
              <a:gd name="T3" fmla="*/ 205 h 205"/>
              <a:gd name="T4" fmla="*/ 137 w 224"/>
              <a:gd name="T5" fmla="*/ 195 h 205"/>
              <a:gd name="T6" fmla="*/ 159 w 224"/>
              <a:gd name="T7" fmla="*/ 195 h 205"/>
              <a:gd name="T8" fmla="*/ 140 w 224"/>
              <a:gd name="T9" fmla="*/ 150 h 205"/>
              <a:gd name="T10" fmla="*/ 140 w 224"/>
              <a:gd name="T11" fmla="*/ 150 h 205"/>
              <a:gd name="T12" fmla="*/ 114 w 224"/>
              <a:gd name="T13" fmla="*/ 174 h 205"/>
              <a:gd name="T14" fmla="*/ 97 w 224"/>
              <a:gd name="T15" fmla="*/ 184 h 205"/>
              <a:gd name="T16" fmla="*/ 87 w 224"/>
              <a:gd name="T17" fmla="*/ 205 h 205"/>
              <a:gd name="T18" fmla="*/ 81 w 224"/>
              <a:gd name="T19" fmla="*/ 205 h 205"/>
              <a:gd name="T20" fmla="*/ 49 w 224"/>
              <a:gd name="T21" fmla="*/ 191 h 205"/>
              <a:gd name="T22" fmla="*/ 31 w 224"/>
              <a:gd name="T23" fmla="*/ 144 h 205"/>
              <a:gd name="T24" fmla="*/ 61 w 224"/>
              <a:gd name="T25" fmla="*/ 170 h 205"/>
              <a:gd name="T26" fmla="*/ 87 w 224"/>
              <a:gd name="T27" fmla="*/ 185 h 205"/>
              <a:gd name="T28" fmla="*/ 31 w 224"/>
              <a:gd name="T29" fmla="*/ 126 h 205"/>
              <a:gd name="T30" fmla="*/ 52 w 224"/>
              <a:gd name="T31" fmla="*/ 46 h 205"/>
              <a:gd name="T32" fmla="*/ 29 w 224"/>
              <a:gd name="T33" fmla="*/ 35 h 205"/>
              <a:gd name="T34" fmla="*/ 50 w 224"/>
              <a:gd name="T35" fmla="*/ 30 h 205"/>
              <a:gd name="T36" fmla="*/ 27 w 224"/>
              <a:gd name="T37" fmla="*/ 31 h 205"/>
              <a:gd name="T38" fmla="*/ 36 w 224"/>
              <a:gd name="T39" fmla="*/ 12 h 205"/>
              <a:gd name="T40" fmla="*/ 11 w 224"/>
              <a:gd name="T41" fmla="*/ 29 h 205"/>
              <a:gd name="T42" fmla="*/ 0 w 224"/>
              <a:gd name="T43" fmla="*/ 29 h 205"/>
              <a:gd name="T44" fmla="*/ 22 w 224"/>
              <a:gd name="T45" fmla="*/ 11 h 205"/>
              <a:gd name="T46" fmla="*/ 11 w 224"/>
              <a:gd name="T47" fmla="*/ 11 h 205"/>
              <a:gd name="T48" fmla="*/ 11 w 224"/>
              <a:gd name="T49" fmla="*/ 0 h 205"/>
              <a:gd name="T50" fmla="*/ 84 w 224"/>
              <a:gd name="T51" fmla="*/ 11 h 205"/>
              <a:gd name="T52" fmla="*/ 85 w 224"/>
              <a:gd name="T53" fmla="*/ 138 h 205"/>
              <a:gd name="T54" fmla="*/ 98 w 224"/>
              <a:gd name="T55" fmla="*/ 160 h 205"/>
              <a:gd name="T56" fmla="*/ 74 w 224"/>
              <a:gd name="T57" fmla="*/ 169 h 205"/>
              <a:gd name="T58" fmla="*/ 104 w 224"/>
              <a:gd name="T59" fmla="*/ 161 h 205"/>
              <a:gd name="T60" fmla="*/ 122 w 224"/>
              <a:gd name="T61" fmla="*/ 177 h 205"/>
              <a:gd name="T62" fmla="*/ 129 w 224"/>
              <a:gd name="T63" fmla="*/ 148 h 205"/>
              <a:gd name="T64" fmla="*/ 130 w 224"/>
              <a:gd name="T65" fmla="*/ 174 h 205"/>
              <a:gd name="T66" fmla="*/ 159 w 224"/>
              <a:gd name="T67" fmla="*/ 146 h 205"/>
              <a:gd name="T68" fmla="*/ 137 w 224"/>
              <a:gd name="T69" fmla="*/ 45 h 205"/>
              <a:gd name="T70" fmla="*/ 158 w 224"/>
              <a:gd name="T71" fmla="*/ 35 h 205"/>
              <a:gd name="T72" fmla="*/ 142 w 224"/>
              <a:gd name="T73" fmla="*/ 24 h 205"/>
              <a:gd name="T74" fmla="*/ 130 w 224"/>
              <a:gd name="T75" fmla="*/ 8 h 205"/>
              <a:gd name="T76" fmla="*/ 109 w 224"/>
              <a:gd name="T77" fmla="*/ 29 h 205"/>
              <a:gd name="T78" fmla="*/ 130 w 224"/>
              <a:gd name="T79" fmla="*/ 11 h 205"/>
              <a:gd name="T80" fmla="*/ 119 w 224"/>
              <a:gd name="T81" fmla="*/ 11 h 205"/>
              <a:gd name="T82" fmla="*/ 119 w 224"/>
              <a:gd name="T83" fmla="*/ 0 h 205"/>
              <a:gd name="T84" fmla="*/ 191 w 224"/>
              <a:gd name="T85" fmla="*/ 11 h 205"/>
              <a:gd name="T86" fmla="*/ 191 w 224"/>
              <a:gd name="T87" fmla="*/ 132 h 205"/>
              <a:gd name="T88" fmla="*/ 192 w 224"/>
              <a:gd name="T89" fmla="*/ 142 h 205"/>
              <a:gd name="T90" fmla="*/ 192 w 224"/>
              <a:gd name="T91" fmla="*/ 142 h 205"/>
              <a:gd name="T92" fmla="*/ 171 w 224"/>
              <a:gd name="T93" fmla="*/ 157 h 205"/>
              <a:gd name="T94" fmla="*/ 176 w 224"/>
              <a:gd name="T95" fmla="*/ 171 h 205"/>
              <a:gd name="T96" fmla="*/ 187 w 224"/>
              <a:gd name="T97" fmla="*/ 167 h 205"/>
              <a:gd name="T98" fmla="*/ 192 w 224"/>
              <a:gd name="T99" fmla="*/ 180 h 205"/>
              <a:gd name="T100" fmla="*/ 199 w 224"/>
              <a:gd name="T101" fmla="*/ 158 h 205"/>
              <a:gd name="T102" fmla="*/ 204 w 224"/>
              <a:gd name="T103" fmla="*/ 157 h 205"/>
              <a:gd name="T104" fmla="*/ 221 w 224"/>
              <a:gd name="T105" fmla="*/ 169 h 205"/>
              <a:gd name="T106" fmla="*/ 215 w 224"/>
              <a:gd name="T107" fmla="*/ 183 h 20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24"/>
              <a:gd name="T163" fmla="*/ 0 h 205"/>
              <a:gd name="T164" fmla="*/ 224 w 224"/>
              <a:gd name="T165" fmla="*/ 205 h 20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24" h="205">
                <a:moveTo>
                  <a:pt x="215" y="183"/>
                </a:moveTo>
                <a:lnTo>
                  <a:pt x="161" y="205"/>
                </a:lnTo>
                <a:lnTo>
                  <a:pt x="152" y="186"/>
                </a:lnTo>
                <a:lnTo>
                  <a:pt x="206" y="163"/>
                </a:lnTo>
                <a:lnTo>
                  <a:pt x="215" y="183"/>
                </a:lnTo>
                <a:close/>
                <a:moveTo>
                  <a:pt x="161" y="205"/>
                </a:moveTo>
                <a:lnTo>
                  <a:pt x="159" y="205"/>
                </a:lnTo>
                <a:lnTo>
                  <a:pt x="157" y="205"/>
                </a:lnTo>
                <a:lnTo>
                  <a:pt x="157" y="195"/>
                </a:lnTo>
                <a:lnTo>
                  <a:pt x="161" y="205"/>
                </a:lnTo>
                <a:close/>
                <a:moveTo>
                  <a:pt x="157" y="205"/>
                </a:moveTo>
                <a:lnTo>
                  <a:pt x="148" y="205"/>
                </a:lnTo>
                <a:lnTo>
                  <a:pt x="148" y="185"/>
                </a:lnTo>
                <a:lnTo>
                  <a:pt x="157" y="185"/>
                </a:lnTo>
                <a:lnTo>
                  <a:pt x="157" y="205"/>
                </a:lnTo>
                <a:close/>
                <a:moveTo>
                  <a:pt x="148" y="205"/>
                </a:moveTo>
                <a:lnTo>
                  <a:pt x="137" y="205"/>
                </a:lnTo>
                <a:lnTo>
                  <a:pt x="137" y="195"/>
                </a:lnTo>
                <a:lnTo>
                  <a:pt x="148" y="195"/>
                </a:lnTo>
                <a:lnTo>
                  <a:pt x="148" y="205"/>
                </a:lnTo>
                <a:close/>
                <a:moveTo>
                  <a:pt x="137" y="195"/>
                </a:moveTo>
                <a:lnTo>
                  <a:pt x="137" y="158"/>
                </a:lnTo>
                <a:lnTo>
                  <a:pt x="159" y="158"/>
                </a:lnTo>
                <a:lnTo>
                  <a:pt x="159" y="195"/>
                </a:lnTo>
                <a:lnTo>
                  <a:pt x="137" y="195"/>
                </a:lnTo>
                <a:close/>
                <a:moveTo>
                  <a:pt x="140" y="150"/>
                </a:moveTo>
                <a:lnTo>
                  <a:pt x="159" y="131"/>
                </a:lnTo>
                <a:lnTo>
                  <a:pt x="159" y="158"/>
                </a:lnTo>
                <a:lnTo>
                  <a:pt x="148" y="158"/>
                </a:lnTo>
                <a:lnTo>
                  <a:pt x="140" y="150"/>
                </a:lnTo>
                <a:close/>
                <a:moveTo>
                  <a:pt x="156" y="165"/>
                </a:moveTo>
                <a:lnTo>
                  <a:pt x="145" y="175"/>
                </a:lnTo>
                <a:lnTo>
                  <a:pt x="136" y="184"/>
                </a:lnTo>
                <a:lnTo>
                  <a:pt x="121" y="168"/>
                </a:lnTo>
                <a:lnTo>
                  <a:pt x="131" y="160"/>
                </a:lnTo>
                <a:lnTo>
                  <a:pt x="140" y="150"/>
                </a:lnTo>
                <a:lnTo>
                  <a:pt x="156" y="165"/>
                </a:lnTo>
                <a:close/>
                <a:moveTo>
                  <a:pt x="136" y="184"/>
                </a:moveTo>
                <a:lnTo>
                  <a:pt x="126" y="191"/>
                </a:lnTo>
                <a:lnTo>
                  <a:pt x="119" y="197"/>
                </a:lnTo>
                <a:lnTo>
                  <a:pt x="108" y="178"/>
                </a:lnTo>
                <a:lnTo>
                  <a:pt x="114" y="174"/>
                </a:lnTo>
                <a:lnTo>
                  <a:pt x="121" y="168"/>
                </a:lnTo>
                <a:lnTo>
                  <a:pt x="136" y="184"/>
                </a:lnTo>
                <a:close/>
                <a:moveTo>
                  <a:pt x="119" y="197"/>
                </a:moveTo>
                <a:lnTo>
                  <a:pt x="111" y="200"/>
                </a:lnTo>
                <a:lnTo>
                  <a:pt x="104" y="203"/>
                </a:lnTo>
                <a:lnTo>
                  <a:pt x="97" y="184"/>
                </a:lnTo>
                <a:lnTo>
                  <a:pt x="103" y="182"/>
                </a:lnTo>
                <a:lnTo>
                  <a:pt x="108" y="178"/>
                </a:lnTo>
                <a:lnTo>
                  <a:pt x="119" y="197"/>
                </a:lnTo>
                <a:close/>
                <a:moveTo>
                  <a:pt x="104" y="203"/>
                </a:moveTo>
                <a:lnTo>
                  <a:pt x="95" y="205"/>
                </a:lnTo>
                <a:lnTo>
                  <a:pt x="87" y="205"/>
                </a:lnTo>
                <a:lnTo>
                  <a:pt x="87" y="185"/>
                </a:lnTo>
                <a:lnTo>
                  <a:pt x="92" y="185"/>
                </a:lnTo>
                <a:lnTo>
                  <a:pt x="97" y="184"/>
                </a:lnTo>
                <a:lnTo>
                  <a:pt x="104" y="203"/>
                </a:lnTo>
                <a:close/>
                <a:moveTo>
                  <a:pt x="87" y="205"/>
                </a:moveTo>
                <a:lnTo>
                  <a:pt x="81" y="205"/>
                </a:lnTo>
                <a:lnTo>
                  <a:pt x="74" y="204"/>
                </a:lnTo>
                <a:lnTo>
                  <a:pt x="68" y="203"/>
                </a:lnTo>
                <a:lnTo>
                  <a:pt x="62" y="201"/>
                </a:lnTo>
                <a:lnTo>
                  <a:pt x="57" y="198"/>
                </a:lnTo>
                <a:lnTo>
                  <a:pt x="53" y="195"/>
                </a:lnTo>
                <a:lnTo>
                  <a:pt x="49" y="191"/>
                </a:lnTo>
                <a:lnTo>
                  <a:pt x="44" y="186"/>
                </a:lnTo>
                <a:lnTo>
                  <a:pt x="41" y="181"/>
                </a:lnTo>
                <a:lnTo>
                  <a:pt x="38" y="174"/>
                </a:lnTo>
                <a:lnTo>
                  <a:pt x="36" y="168"/>
                </a:lnTo>
                <a:lnTo>
                  <a:pt x="34" y="161"/>
                </a:lnTo>
                <a:lnTo>
                  <a:pt x="31" y="144"/>
                </a:lnTo>
                <a:lnTo>
                  <a:pt x="31" y="126"/>
                </a:lnTo>
                <a:lnTo>
                  <a:pt x="52" y="126"/>
                </a:lnTo>
                <a:lnTo>
                  <a:pt x="52" y="140"/>
                </a:lnTo>
                <a:lnTo>
                  <a:pt x="54" y="151"/>
                </a:lnTo>
                <a:lnTo>
                  <a:pt x="57" y="162"/>
                </a:lnTo>
                <a:lnTo>
                  <a:pt x="61" y="170"/>
                </a:lnTo>
                <a:lnTo>
                  <a:pt x="63" y="173"/>
                </a:lnTo>
                <a:lnTo>
                  <a:pt x="65" y="176"/>
                </a:lnTo>
                <a:lnTo>
                  <a:pt x="68" y="178"/>
                </a:lnTo>
                <a:lnTo>
                  <a:pt x="71" y="181"/>
                </a:lnTo>
                <a:lnTo>
                  <a:pt x="79" y="184"/>
                </a:lnTo>
                <a:lnTo>
                  <a:pt x="87" y="185"/>
                </a:lnTo>
                <a:lnTo>
                  <a:pt x="87" y="205"/>
                </a:lnTo>
                <a:close/>
                <a:moveTo>
                  <a:pt x="31" y="126"/>
                </a:moveTo>
                <a:lnTo>
                  <a:pt x="31" y="46"/>
                </a:lnTo>
                <a:lnTo>
                  <a:pt x="52" y="46"/>
                </a:lnTo>
                <a:lnTo>
                  <a:pt x="52" y="126"/>
                </a:lnTo>
                <a:lnTo>
                  <a:pt x="31" y="126"/>
                </a:lnTo>
                <a:close/>
                <a:moveTo>
                  <a:pt x="31" y="46"/>
                </a:moveTo>
                <a:lnTo>
                  <a:pt x="30" y="40"/>
                </a:lnTo>
                <a:lnTo>
                  <a:pt x="29" y="35"/>
                </a:lnTo>
                <a:lnTo>
                  <a:pt x="50" y="30"/>
                </a:lnTo>
                <a:lnTo>
                  <a:pt x="51" y="37"/>
                </a:lnTo>
                <a:lnTo>
                  <a:pt x="52" y="46"/>
                </a:lnTo>
                <a:lnTo>
                  <a:pt x="31" y="46"/>
                </a:lnTo>
                <a:close/>
                <a:moveTo>
                  <a:pt x="29" y="35"/>
                </a:moveTo>
                <a:lnTo>
                  <a:pt x="32" y="47"/>
                </a:lnTo>
                <a:lnTo>
                  <a:pt x="29" y="35"/>
                </a:lnTo>
                <a:lnTo>
                  <a:pt x="39" y="33"/>
                </a:lnTo>
                <a:lnTo>
                  <a:pt x="29" y="35"/>
                </a:lnTo>
                <a:close/>
                <a:moveTo>
                  <a:pt x="29" y="35"/>
                </a:moveTo>
                <a:lnTo>
                  <a:pt x="28" y="33"/>
                </a:lnTo>
                <a:lnTo>
                  <a:pt x="27" y="31"/>
                </a:lnTo>
                <a:lnTo>
                  <a:pt x="42" y="17"/>
                </a:lnTo>
                <a:lnTo>
                  <a:pt x="47" y="23"/>
                </a:lnTo>
                <a:lnTo>
                  <a:pt x="50" y="30"/>
                </a:lnTo>
                <a:lnTo>
                  <a:pt x="29" y="35"/>
                </a:lnTo>
                <a:close/>
                <a:moveTo>
                  <a:pt x="27" y="31"/>
                </a:moveTo>
                <a:lnTo>
                  <a:pt x="25" y="29"/>
                </a:lnTo>
                <a:lnTo>
                  <a:pt x="27" y="31"/>
                </a:lnTo>
                <a:lnTo>
                  <a:pt x="34" y="24"/>
                </a:lnTo>
                <a:lnTo>
                  <a:pt x="27" y="31"/>
                </a:lnTo>
                <a:close/>
                <a:moveTo>
                  <a:pt x="27" y="31"/>
                </a:moveTo>
                <a:lnTo>
                  <a:pt x="26" y="30"/>
                </a:lnTo>
                <a:lnTo>
                  <a:pt x="24" y="30"/>
                </a:lnTo>
                <a:lnTo>
                  <a:pt x="29" y="9"/>
                </a:lnTo>
                <a:lnTo>
                  <a:pt x="33" y="10"/>
                </a:lnTo>
                <a:lnTo>
                  <a:pt x="36" y="12"/>
                </a:lnTo>
                <a:lnTo>
                  <a:pt x="39" y="15"/>
                </a:lnTo>
                <a:lnTo>
                  <a:pt x="42" y="17"/>
                </a:lnTo>
                <a:lnTo>
                  <a:pt x="27" y="31"/>
                </a:lnTo>
                <a:close/>
                <a:moveTo>
                  <a:pt x="24" y="30"/>
                </a:moveTo>
                <a:lnTo>
                  <a:pt x="19" y="29"/>
                </a:lnTo>
                <a:lnTo>
                  <a:pt x="11" y="29"/>
                </a:lnTo>
                <a:lnTo>
                  <a:pt x="11" y="7"/>
                </a:lnTo>
                <a:lnTo>
                  <a:pt x="21" y="8"/>
                </a:lnTo>
                <a:lnTo>
                  <a:pt x="29" y="9"/>
                </a:lnTo>
                <a:lnTo>
                  <a:pt x="24" y="30"/>
                </a:lnTo>
                <a:close/>
                <a:moveTo>
                  <a:pt x="11" y="29"/>
                </a:moveTo>
                <a:lnTo>
                  <a:pt x="0" y="29"/>
                </a:lnTo>
                <a:lnTo>
                  <a:pt x="0" y="19"/>
                </a:lnTo>
                <a:lnTo>
                  <a:pt x="11" y="19"/>
                </a:lnTo>
                <a:lnTo>
                  <a:pt x="11" y="29"/>
                </a:lnTo>
                <a:close/>
                <a:moveTo>
                  <a:pt x="0" y="19"/>
                </a:moveTo>
                <a:lnTo>
                  <a:pt x="0" y="11"/>
                </a:lnTo>
                <a:lnTo>
                  <a:pt x="22" y="11"/>
                </a:lnTo>
                <a:lnTo>
                  <a:pt x="22" y="19"/>
                </a:lnTo>
                <a:lnTo>
                  <a:pt x="0" y="19"/>
                </a:lnTo>
                <a:close/>
                <a:moveTo>
                  <a:pt x="0" y="11"/>
                </a:moveTo>
                <a:lnTo>
                  <a:pt x="0" y="0"/>
                </a:lnTo>
                <a:lnTo>
                  <a:pt x="11" y="0"/>
                </a:lnTo>
                <a:lnTo>
                  <a:pt x="11" y="11"/>
                </a:lnTo>
                <a:lnTo>
                  <a:pt x="0" y="11"/>
                </a:lnTo>
                <a:close/>
                <a:moveTo>
                  <a:pt x="11" y="0"/>
                </a:moveTo>
                <a:lnTo>
                  <a:pt x="74" y="0"/>
                </a:lnTo>
                <a:lnTo>
                  <a:pt x="74" y="22"/>
                </a:lnTo>
                <a:lnTo>
                  <a:pt x="11" y="22"/>
                </a:lnTo>
                <a:lnTo>
                  <a:pt x="11" y="0"/>
                </a:lnTo>
                <a:close/>
                <a:moveTo>
                  <a:pt x="74" y="0"/>
                </a:moveTo>
                <a:lnTo>
                  <a:pt x="84" y="0"/>
                </a:lnTo>
                <a:lnTo>
                  <a:pt x="84" y="11"/>
                </a:lnTo>
                <a:lnTo>
                  <a:pt x="74" y="11"/>
                </a:lnTo>
                <a:lnTo>
                  <a:pt x="74" y="0"/>
                </a:lnTo>
                <a:close/>
                <a:moveTo>
                  <a:pt x="84" y="11"/>
                </a:moveTo>
                <a:lnTo>
                  <a:pt x="84" y="131"/>
                </a:lnTo>
                <a:lnTo>
                  <a:pt x="63" y="131"/>
                </a:lnTo>
                <a:lnTo>
                  <a:pt x="63" y="11"/>
                </a:lnTo>
                <a:lnTo>
                  <a:pt x="84" y="11"/>
                </a:lnTo>
                <a:close/>
                <a:moveTo>
                  <a:pt x="84" y="131"/>
                </a:moveTo>
                <a:lnTo>
                  <a:pt x="85" y="138"/>
                </a:lnTo>
                <a:lnTo>
                  <a:pt x="86" y="143"/>
                </a:lnTo>
                <a:lnTo>
                  <a:pt x="87" y="148"/>
                </a:lnTo>
                <a:lnTo>
                  <a:pt x="89" y="153"/>
                </a:lnTo>
                <a:lnTo>
                  <a:pt x="92" y="157"/>
                </a:lnTo>
                <a:lnTo>
                  <a:pt x="95" y="159"/>
                </a:lnTo>
                <a:lnTo>
                  <a:pt x="98" y="160"/>
                </a:lnTo>
                <a:lnTo>
                  <a:pt x="104" y="161"/>
                </a:lnTo>
                <a:lnTo>
                  <a:pt x="104" y="182"/>
                </a:lnTo>
                <a:lnTo>
                  <a:pt x="94" y="181"/>
                </a:lnTo>
                <a:lnTo>
                  <a:pt x="86" y="178"/>
                </a:lnTo>
                <a:lnTo>
                  <a:pt x="79" y="174"/>
                </a:lnTo>
                <a:lnTo>
                  <a:pt x="74" y="169"/>
                </a:lnTo>
                <a:lnTo>
                  <a:pt x="68" y="162"/>
                </a:lnTo>
                <a:lnTo>
                  <a:pt x="65" y="153"/>
                </a:lnTo>
                <a:lnTo>
                  <a:pt x="64" y="142"/>
                </a:lnTo>
                <a:lnTo>
                  <a:pt x="63" y="131"/>
                </a:lnTo>
                <a:lnTo>
                  <a:pt x="84" y="131"/>
                </a:lnTo>
                <a:close/>
                <a:moveTo>
                  <a:pt x="104" y="161"/>
                </a:moveTo>
                <a:lnTo>
                  <a:pt x="107" y="160"/>
                </a:lnTo>
                <a:lnTo>
                  <a:pt x="111" y="160"/>
                </a:lnTo>
                <a:lnTo>
                  <a:pt x="115" y="158"/>
                </a:lnTo>
                <a:lnTo>
                  <a:pt x="119" y="156"/>
                </a:lnTo>
                <a:lnTo>
                  <a:pt x="130" y="174"/>
                </a:lnTo>
                <a:lnTo>
                  <a:pt x="122" y="177"/>
                </a:lnTo>
                <a:lnTo>
                  <a:pt x="116" y="180"/>
                </a:lnTo>
                <a:lnTo>
                  <a:pt x="110" y="182"/>
                </a:lnTo>
                <a:lnTo>
                  <a:pt x="104" y="182"/>
                </a:lnTo>
                <a:lnTo>
                  <a:pt x="104" y="161"/>
                </a:lnTo>
                <a:close/>
                <a:moveTo>
                  <a:pt x="119" y="156"/>
                </a:moveTo>
                <a:lnTo>
                  <a:pt x="129" y="148"/>
                </a:lnTo>
                <a:lnTo>
                  <a:pt x="140" y="138"/>
                </a:lnTo>
                <a:lnTo>
                  <a:pt x="156" y="154"/>
                </a:lnTo>
                <a:lnTo>
                  <a:pt x="148" y="160"/>
                </a:lnTo>
                <a:lnTo>
                  <a:pt x="142" y="165"/>
                </a:lnTo>
                <a:lnTo>
                  <a:pt x="136" y="170"/>
                </a:lnTo>
                <a:lnTo>
                  <a:pt x="130" y="174"/>
                </a:lnTo>
                <a:lnTo>
                  <a:pt x="119" y="156"/>
                </a:lnTo>
                <a:close/>
                <a:moveTo>
                  <a:pt x="159" y="146"/>
                </a:moveTo>
                <a:lnTo>
                  <a:pt x="159" y="150"/>
                </a:lnTo>
                <a:lnTo>
                  <a:pt x="156" y="154"/>
                </a:lnTo>
                <a:lnTo>
                  <a:pt x="148" y="146"/>
                </a:lnTo>
                <a:lnTo>
                  <a:pt x="159" y="146"/>
                </a:lnTo>
                <a:close/>
                <a:moveTo>
                  <a:pt x="137" y="146"/>
                </a:moveTo>
                <a:lnTo>
                  <a:pt x="137" y="45"/>
                </a:lnTo>
                <a:lnTo>
                  <a:pt x="159" y="45"/>
                </a:lnTo>
                <a:lnTo>
                  <a:pt x="159" y="146"/>
                </a:lnTo>
                <a:lnTo>
                  <a:pt x="137" y="146"/>
                </a:lnTo>
                <a:close/>
                <a:moveTo>
                  <a:pt x="137" y="45"/>
                </a:moveTo>
                <a:lnTo>
                  <a:pt x="137" y="36"/>
                </a:lnTo>
                <a:lnTo>
                  <a:pt x="135" y="32"/>
                </a:lnTo>
                <a:lnTo>
                  <a:pt x="148" y="16"/>
                </a:lnTo>
                <a:lnTo>
                  <a:pt x="152" y="21"/>
                </a:lnTo>
                <a:lnTo>
                  <a:pt x="156" y="27"/>
                </a:lnTo>
                <a:lnTo>
                  <a:pt x="158" y="35"/>
                </a:lnTo>
                <a:lnTo>
                  <a:pt x="159" y="45"/>
                </a:lnTo>
                <a:lnTo>
                  <a:pt x="137" y="45"/>
                </a:lnTo>
                <a:close/>
                <a:moveTo>
                  <a:pt x="135" y="32"/>
                </a:moveTo>
                <a:lnTo>
                  <a:pt x="135" y="32"/>
                </a:lnTo>
                <a:lnTo>
                  <a:pt x="134" y="31"/>
                </a:lnTo>
                <a:lnTo>
                  <a:pt x="142" y="24"/>
                </a:lnTo>
                <a:lnTo>
                  <a:pt x="135" y="32"/>
                </a:lnTo>
                <a:close/>
                <a:moveTo>
                  <a:pt x="134" y="31"/>
                </a:moveTo>
                <a:lnTo>
                  <a:pt x="130" y="30"/>
                </a:lnTo>
                <a:lnTo>
                  <a:pt x="118" y="29"/>
                </a:lnTo>
                <a:lnTo>
                  <a:pt x="119" y="7"/>
                </a:lnTo>
                <a:lnTo>
                  <a:pt x="130" y="8"/>
                </a:lnTo>
                <a:lnTo>
                  <a:pt x="138" y="10"/>
                </a:lnTo>
                <a:lnTo>
                  <a:pt x="145" y="14"/>
                </a:lnTo>
                <a:lnTo>
                  <a:pt x="149" y="17"/>
                </a:lnTo>
                <a:lnTo>
                  <a:pt x="134" y="31"/>
                </a:lnTo>
                <a:close/>
                <a:moveTo>
                  <a:pt x="118" y="29"/>
                </a:moveTo>
                <a:lnTo>
                  <a:pt x="109" y="29"/>
                </a:lnTo>
                <a:lnTo>
                  <a:pt x="109" y="19"/>
                </a:lnTo>
                <a:lnTo>
                  <a:pt x="119" y="19"/>
                </a:lnTo>
                <a:lnTo>
                  <a:pt x="118" y="29"/>
                </a:lnTo>
                <a:close/>
                <a:moveTo>
                  <a:pt x="109" y="19"/>
                </a:moveTo>
                <a:lnTo>
                  <a:pt x="109" y="11"/>
                </a:lnTo>
                <a:lnTo>
                  <a:pt x="130" y="11"/>
                </a:lnTo>
                <a:lnTo>
                  <a:pt x="130" y="19"/>
                </a:lnTo>
                <a:lnTo>
                  <a:pt x="109" y="19"/>
                </a:lnTo>
                <a:close/>
                <a:moveTo>
                  <a:pt x="109" y="11"/>
                </a:moveTo>
                <a:lnTo>
                  <a:pt x="109" y="0"/>
                </a:lnTo>
                <a:lnTo>
                  <a:pt x="119" y="0"/>
                </a:lnTo>
                <a:lnTo>
                  <a:pt x="119" y="11"/>
                </a:lnTo>
                <a:lnTo>
                  <a:pt x="109" y="11"/>
                </a:lnTo>
                <a:close/>
                <a:moveTo>
                  <a:pt x="119" y="0"/>
                </a:moveTo>
                <a:lnTo>
                  <a:pt x="180" y="0"/>
                </a:lnTo>
                <a:lnTo>
                  <a:pt x="180" y="22"/>
                </a:lnTo>
                <a:lnTo>
                  <a:pt x="119" y="22"/>
                </a:lnTo>
                <a:lnTo>
                  <a:pt x="119" y="0"/>
                </a:lnTo>
                <a:close/>
                <a:moveTo>
                  <a:pt x="180" y="0"/>
                </a:moveTo>
                <a:lnTo>
                  <a:pt x="191" y="0"/>
                </a:lnTo>
                <a:lnTo>
                  <a:pt x="191" y="11"/>
                </a:lnTo>
                <a:lnTo>
                  <a:pt x="180" y="11"/>
                </a:lnTo>
                <a:lnTo>
                  <a:pt x="180" y="0"/>
                </a:lnTo>
                <a:close/>
                <a:moveTo>
                  <a:pt x="191" y="11"/>
                </a:moveTo>
                <a:lnTo>
                  <a:pt x="191" y="119"/>
                </a:lnTo>
                <a:lnTo>
                  <a:pt x="170" y="119"/>
                </a:lnTo>
                <a:lnTo>
                  <a:pt x="170" y="11"/>
                </a:lnTo>
                <a:lnTo>
                  <a:pt x="191" y="11"/>
                </a:lnTo>
                <a:close/>
                <a:moveTo>
                  <a:pt x="191" y="119"/>
                </a:moveTo>
                <a:lnTo>
                  <a:pt x="191" y="132"/>
                </a:lnTo>
                <a:lnTo>
                  <a:pt x="192" y="142"/>
                </a:lnTo>
                <a:lnTo>
                  <a:pt x="170" y="142"/>
                </a:lnTo>
                <a:lnTo>
                  <a:pt x="170" y="132"/>
                </a:lnTo>
                <a:lnTo>
                  <a:pt x="170" y="119"/>
                </a:lnTo>
                <a:lnTo>
                  <a:pt x="191" y="119"/>
                </a:lnTo>
                <a:close/>
                <a:moveTo>
                  <a:pt x="192" y="142"/>
                </a:moveTo>
                <a:lnTo>
                  <a:pt x="192" y="149"/>
                </a:lnTo>
                <a:lnTo>
                  <a:pt x="192" y="154"/>
                </a:lnTo>
                <a:lnTo>
                  <a:pt x="171" y="157"/>
                </a:lnTo>
                <a:lnTo>
                  <a:pt x="170" y="150"/>
                </a:lnTo>
                <a:lnTo>
                  <a:pt x="170" y="142"/>
                </a:lnTo>
                <a:lnTo>
                  <a:pt x="192" y="142"/>
                </a:lnTo>
                <a:close/>
                <a:moveTo>
                  <a:pt x="192" y="154"/>
                </a:moveTo>
                <a:lnTo>
                  <a:pt x="193" y="157"/>
                </a:lnTo>
                <a:lnTo>
                  <a:pt x="193" y="158"/>
                </a:lnTo>
                <a:lnTo>
                  <a:pt x="173" y="166"/>
                </a:lnTo>
                <a:lnTo>
                  <a:pt x="172" y="162"/>
                </a:lnTo>
                <a:lnTo>
                  <a:pt x="171" y="157"/>
                </a:lnTo>
                <a:lnTo>
                  <a:pt x="192" y="154"/>
                </a:lnTo>
                <a:close/>
                <a:moveTo>
                  <a:pt x="193" y="158"/>
                </a:moveTo>
                <a:lnTo>
                  <a:pt x="194" y="159"/>
                </a:lnTo>
                <a:lnTo>
                  <a:pt x="179" y="174"/>
                </a:lnTo>
                <a:lnTo>
                  <a:pt x="176" y="171"/>
                </a:lnTo>
                <a:lnTo>
                  <a:pt x="173" y="166"/>
                </a:lnTo>
                <a:lnTo>
                  <a:pt x="193" y="158"/>
                </a:lnTo>
                <a:close/>
                <a:moveTo>
                  <a:pt x="180" y="175"/>
                </a:moveTo>
                <a:lnTo>
                  <a:pt x="179" y="175"/>
                </a:lnTo>
                <a:lnTo>
                  <a:pt x="179" y="174"/>
                </a:lnTo>
                <a:lnTo>
                  <a:pt x="187" y="167"/>
                </a:lnTo>
                <a:lnTo>
                  <a:pt x="180" y="175"/>
                </a:lnTo>
                <a:close/>
                <a:moveTo>
                  <a:pt x="193" y="158"/>
                </a:moveTo>
                <a:lnTo>
                  <a:pt x="194" y="159"/>
                </a:lnTo>
                <a:lnTo>
                  <a:pt x="195" y="159"/>
                </a:lnTo>
                <a:lnTo>
                  <a:pt x="196" y="180"/>
                </a:lnTo>
                <a:lnTo>
                  <a:pt x="192" y="180"/>
                </a:lnTo>
                <a:lnTo>
                  <a:pt x="188" y="178"/>
                </a:lnTo>
                <a:lnTo>
                  <a:pt x="184" y="177"/>
                </a:lnTo>
                <a:lnTo>
                  <a:pt x="180" y="175"/>
                </a:lnTo>
                <a:lnTo>
                  <a:pt x="193" y="158"/>
                </a:lnTo>
                <a:close/>
                <a:moveTo>
                  <a:pt x="195" y="159"/>
                </a:moveTo>
                <a:lnTo>
                  <a:pt x="199" y="158"/>
                </a:lnTo>
                <a:lnTo>
                  <a:pt x="204" y="157"/>
                </a:lnTo>
                <a:lnTo>
                  <a:pt x="212" y="176"/>
                </a:lnTo>
                <a:lnTo>
                  <a:pt x="203" y="178"/>
                </a:lnTo>
                <a:lnTo>
                  <a:pt x="196" y="180"/>
                </a:lnTo>
                <a:lnTo>
                  <a:pt x="195" y="159"/>
                </a:lnTo>
                <a:close/>
                <a:moveTo>
                  <a:pt x="204" y="157"/>
                </a:moveTo>
                <a:lnTo>
                  <a:pt x="214" y="153"/>
                </a:lnTo>
                <a:lnTo>
                  <a:pt x="218" y="162"/>
                </a:lnTo>
                <a:lnTo>
                  <a:pt x="208" y="166"/>
                </a:lnTo>
                <a:lnTo>
                  <a:pt x="204" y="157"/>
                </a:lnTo>
                <a:close/>
                <a:moveTo>
                  <a:pt x="218" y="162"/>
                </a:moveTo>
                <a:lnTo>
                  <a:pt x="221" y="169"/>
                </a:lnTo>
                <a:lnTo>
                  <a:pt x="201" y="176"/>
                </a:lnTo>
                <a:lnTo>
                  <a:pt x="198" y="170"/>
                </a:lnTo>
                <a:lnTo>
                  <a:pt x="218" y="162"/>
                </a:lnTo>
                <a:close/>
                <a:moveTo>
                  <a:pt x="221" y="169"/>
                </a:moveTo>
                <a:lnTo>
                  <a:pt x="224" y="178"/>
                </a:lnTo>
                <a:lnTo>
                  <a:pt x="215" y="183"/>
                </a:lnTo>
                <a:lnTo>
                  <a:pt x="211" y="173"/>
                </a:lnTo>
                <a:lnTo>
                  <a:pt x="221" y="16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56" name="Freeform 166"/>
          <p:cNvSpPr>
            <a:spLocks/>
          </p:cNvSpPr>
          <p:nvPr/>
        </p:nvSpPr>
        <p:spPr bwMode="auto">
          <a:xfrm>
            <a:off x="7045325" y="3354387"/>
            <a:ext cx="73025" cy="100013"/>
          </a:xfrm>
          <a:custGeom>
            <a:avLst/>
            <a:gdLst>
              <a:gd name="T0" fmla="*/ 138 w 139"/>
              <a:gd name="T1" fmla="*/ 141 h 189"/>
              <a:gd name="T2" fmla="*/ 131 w 139"/>
              <a:gd name="T3" fmla="*/ 160 h 189"/>
              <a:gd name="T4" fmla="*/ 118 w 139"/>
              <a:gd name="T5" fmla="*/ 174 h 189"/>
              <a:gd name="T6" fmla="*/ 102 w 139"/>
              <a:gd name="T7" fmla="*/ 184 h 189"/>
              <a:gd name="T8" fmla="*/ 71 w 139"/>
              <a:gd name="T9" fmla="*/ 189 h 189"/>
              <a:gd name="T10" fmla="*/ 40 w 139"/>
              <a:gd name="T11" fmla="*/ 184 h 189"/>
              <a:gd name="T12" fmla="*/ 24 w 139"/>
              <a:gd name="T13" fmla="*/ 174 h 189"/>
              <a:gd name="T14" fmla="*/ 6 w 139"/>
              <a:gd name="T15" fmla="*/ 155 h 189"/>
              <a:gd name="T16" fmla="*/ 16 w 139"/>
              <a:gd name="T17" fmla="*/ 147 h 189"/>
              <a:gd name="T18" fmla="*/ 44 w 139"/>
              <a:gd name="T19" fmla="*/ 166 h 189"/>
              <a:gd name="T20" fmla="*/ 78 w 139"/>
              <a:gd name="T21" fmla="*/ 168 h 189"/>
              <a:gd name="T22" fmla="*/ 93 w 139"/>
              <a:gd name="T23" fmla="*/ 160 h 189"/>
              <a:gd name="T24" fmla="*/ 105 w 139"/>
              <a:gd name="T25" fmla="*/ 140 h 189"/>
              <a:gd name="T26" fmla="*/ 104 w 139"/>
              <a:gd name="T27" fmla="*/ 115 h 189"/>
              <a:gd name="T28" fmla="*/ 94 w 139"/>
              <a:gd name="T29" fmla="*/ 99 h 189"/>
              <a:gd name="T30" fmla="*/ 73 w 139"/>
              <a:gd name="T31" fmla="*/ 93 h 189"/>
              <a:gd name="T32" fmla="*/ 52 w 139"/>
              <a:gd name="T33" fmla="*/ 99 h 189"/>
              <a:gd name="T34" fmla="*/ 36 w 139"/>
              <a:gd name="T35" fmla="*/ 96 h 189"/>
              <a:gd name="T36" fmla="*/ 34 w 139"/>
              <a:gd name="T37" fmla="*/ 82 h 189"/>
              <a:gd name="T38" fmla="*/ 45 w 139"/>
              <a:gd name="T39" fmla="*/ 75 h 189"/>
              <a:gd name="T40" fmla="*/ 65 w 139"/>
              <a:gd name="T41" fmla="*/ 80 h 189"/>
              <a:gd name="T42" fmla="*/ 82 w 139"/>
              <a:gd name="T43" fmla="*/ 79 h 189"/>
              <a:gd name="T44" fmla="*/ 99 w 139"/>
              <a:gd name="T45" fmla="*/ 69 h 189"/>
              <a:gd name="T46" fmla="*/ 106 w 139"/>
              <a:gd name="T47" fmla="*/ 48 h 189"/>
              <a:gd name="T48" fmla="*/ 101 w 139"/>
              <a:gd name="T49" fmla="*/ 26 h 189"/>
              <a:gd name="T50" fmla="*/ 86 w 139"/>
              <a:gd name="T51" fmla="*/ 14 h 189"/>
              <a:gd name="T52" fmla="*/ 63 w 139"/>
              <a:gd name="T53" fmla="*/ 13 h 189"/>
              <a:gd name="T54" fmla="*/ 48 w 139"/>
              <a:gd name="T55" fmla="*/ 18 h 189"/>
              <a:gd name="T56" fmla="*/ 40 w 139"/>
              <a:gd name="T57" fmla="*/ 28 h 189"/>
              <a:gd name="T58" fmla="*/ 32 w 139"/>
              <a:gd name="T59" fmla="*/ 48 h 189"/>
              <a:gd name="T60" fmla="*/ 24 w 139"/>
              <a:gd name="T61" fmla="*/ 51 h 189"/>
              <a:gd name="T62" fmla="*/ 13 w 139"/>
              <a:gd name="T63" fmla="*/ 51 h 189"/>
              <a:gd name="T64" fmla="*/ 7 w 139"/>
              <a:gd name="T65" fmla="*/ 45 h 189"/>
              <a:gd name="T66" fmla="*/ 4 w 139"/>
              <a:gd name="T67" fmla="*/ 35 h 189"/>
              <a:gd name="T68" fmla="*/ 7 w 139"/>
              <a:gd name="T69" fmla="*/ 25 h 189"/>
              <a:gd name="T70" fmla="*/ 24 w 139"/>
              <a:gd name="T71" fmla="*/ 10 h 189"/>
              <a:gd name="T72" fmla="*/ 60 w 139"/>
              <a:gd name="T73" fmla="*/ 1 h 189"/>
              <a:gd name="T74" fmla="*/ 102 w 139"/>
              <a:gd name="T75" fmla="*/ 3 h 189"/>
              <a:gd name="T76" fmla="*/ 118 w 139"/>
              <a:gd name="T77" fmla="*/ 10 h 189"/>
              <a:gd name="T78" fmla="*/ 132 w 139"/>
              <a:gd name="T79" fmla="*/ 26 h 189"/>
              <a:gd name="T80" fmla="*/ 135 w 139"/>
              <a:gd name="T81" fmla="*/ 49 h 189"/>
              <a:gd name="T82" fmla="*/ 125 w 139"/>
              <a:gd name="T83" fmla="*/ 69 h 189"/>
              <a:gd name="T84" fmla="*/ 110 w 139"/>
              <a:gd name="T85" fmla="*/ 81 h 189"/>
              <a:gd name="T86" fmla="*/ 121 w 139"/>
              <a:gd name="T87" fmla="*/ 90 h 189"/>
              <a:gd name="T88" fmla="*/ 134 w 139"/>
              <a:gd name="T89" fmla="*/ 103 h 189"/>
              <a:gd name="T90" fmla="*/ 139 w 139"/>
              <a:gd name="T91" fmla="*/ 125 h 1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39"/>
              <a:gd name="T139" fmla="*/ 0 h 189"/>
              <a:gd name="T140" fmla="*/ 139 w 139"/>
              <a:gd name="T141" fmla="*/ 189 h 18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39" h="189">
                <a:moveTo>
                  <a:pt x="139" y="125"/>
                </a:moveTo>
                <a:lnTo>
                  <a:pt x="139" y="134"/>
                </a:lnTo>
                <a:lnTo>
                  <a:pt x="138" y="141"/>
                </a:lnTo>
                <a:lnTo>
                  <a:pt x="136" y="147"/>
                </a:lnTo>
                <a:lnTo>
                  <a:pt x="134" y="154"/>
                </a:lnTo>
                <a:lnTo>
                  <a:pt x="131" y="160"/>
                </a:lnTo>
                <a:lnTo>
                  <a:pt x="127" y="165"/>
                </a:lnTo>
                <a:lnTo>
                  <a:pt x="123" y="170"/>
                </a:lnTo>
                <a:lnTo>
                  <a:pt x="118" y="174"/>
                </a:lnTo>
                <a:lnTo>
                  <a:pt x="113" y="177"/>
                </a:lnTo>
                <a:lnTo>
                  <a:pt x="107" y="180"/>
                </a:lnTo>
                <a:lnTo>
                  <a:pt x="102" y="184"/>
                </a:lnTo>
                <a:lnTo>
                  <a:pt x="96" y="186"/>
                </a:lnTo>
                <a:lnTo>
                  <a:pt x="84" y="189"/>
                </a:lnTo>
                <a:lnTo>
                  <a:pt x="71" y="189"/>
                </a:lnTo>
                <a:lnTo>
                  <a:pt x="58" y="189"/>
                </a:lnTo>
                <a:lnTo>
                  <a:pt x="46" y="186"/>
                </a:lnTo>
                <a:lnTo>
                  <a:pt x="40" y="184"/>
                </a:lnTo>
                <a:lnTo>
                  <a:pt x="35" y="182"/>
                </a:lnTo>
                <a:lnTo>
                  <a:pt x="29" y="178"/>
                </a:lnTo>
                <a:lnTo>
                  <a:pt x="24" y="174"/>
                </a:lnTo>
                <a:lnTo>
                  <a:pt x="18" y="169"/>
                </a:lnTo>
                <a:lnTo>
                  <a:pt x="12" y="163"/>
                </a:lnTo>
                <a:lnTo>
                  <a:pt x="6" y="155"/>
                </a:lnTo>
                <a:lnTo>
                  <a:pt x="0" y="145"/>
                </a:lnTo>
                <a:lnTo>
                  <a:pt x="9" y="138"/>
                </a:lnTo>
                <a:lnTo>
                  <a:pt x="16" y="147"/>
                </a:lnTo>
                <a:lnTo>
                  <a:pt x="25" y="156"/>
                </a:lnTo>
                <a:lnTo>
                  <a:pt x="35" y="161"/>
                </a:lnTo>
                <a:lnTo>
                  <a:pt x="44" y="166"/>
                </a:lnTo>
                <a:lnTo>
                  <a:pt x="56" y="167"/>
                </a:lnTo>
                <a:lnTo>
                  <a:pt x="73" y="168"/>
                </a:lnTo>
                <a:lnTo>
                  <a:pt x="78" y="168"/>
                </a:lnTo>
                <a:lnTo>
                  <a:pt x="82" y="166"/>
                </a:lnTo>
                <a:lnTo>
                  <a:pt x="88" y="164"/>
                </a:lnTo>
                <a:lnTo>
                  <a:pt x="93" y="160"/>
                </a:lnTo>
                <a:lnTo>
                  <a:pt x="99" y="154"/>
                </a:lnTo>
                <a:lnTo>
                  <a:pt x="103" y="147"/>
                </a:lnTo>
                <a:lnTo>
                  <a:pt x="105" y="140"/>
                </a:lnTo>
                <a:lnTo>
                  <a:pt x="106" y="132"/>
                </a:lnTo>
                <a:lnTo>
                  <a:pt x="106" y="122"/>
                </a:lnTo>
                <a:lnTo>
                  <a:pt x="104" y="115"/>
                </a:lnTo>
                <a:lnTo>
                  <a:pt x="102" y="108"/>
                </a:lnTo>
                <a:lnTo>
                  <a:pt x="98" y="103"/>
                </a:lnTo>
                <a:lnTo>
                  <a:pt x="94" y="99"/>
                </a:lnTo>
                <a:lnTo>
                  <a:pt x="88" y="95"/>
                </a:lnTo>
                <a:lnTo>
                  <a:pt x="81" y="93"/>
                </a:lnTo>
                <a:lnTo>
                  <a:pt x="73" y="93"/>
                </a:lnTo>
                <a:lnTo>
                  <a:pt x="67" y="93"/>
                </a:lnTo>
                <a:lnTo>
                  <a:pt x="60" y="96"/>
                </a:lnTo>
                <a:lnTo>
                  <a:pt x="52" y="99"/>
                </a:lnTo>
                <a:lnTo>
                  <a:pt x="45" y="100"/>
                </a:lnTo>
                <a:lnTo>
                  <a:pt x="40" y="99"/>
                </a:lnTo>
                <a:lnTo>
                  <a:pt x="36" y="96"/>
                </a:lnTo>
                <a:lnTo>
                  <a:pt x="34" y="92"/>
                </a:lnTo>
                <a:lnTo>
                  <a:pt x="33" y="87"/>
                </a:lnTo>
                <a:lnTo>
                  <a:pt x="34" y="82"/>
                </a:lnTo>
                <a:lnTo>
                  <a:pt x="36" y="78"/>
                </a:lnTo>
                <a:lnTo>
                  <a:pt x="40" y="76"/>
                </a:lnTo>
                <a:lnTo>
                  <a:pt x="45" y="75"/>
                </a:lnTo>
                <a:lnTo>
                  <a:pt x="50" y="76"/>
                </a:lnTo>
                <a:lnTo>
                  <a:pt x="58" y="78"/>
                </a:lnTo>
                <a:lnTo>
                  <a:pt x="65" y="80"/>
                </a:lnTo>
                <a:lnTo>
                  <a:pt x="71" y="80"/>
                </a:lnTo>
                <a:lnTo>
                  <a:pt x="76" y="80"/>
                </a:lnTo>
                <a:lnTo>
                  <a:pt x="82" y="79"/>
                </a:lnTo>
                <a:lnTo>
                  <a:pt x="88" y="77"/>
                </a:lnTo>
                <a:lnTo>
                  <a:pt x="93" y="74"/>
                </a:lnTo>
                <a:lnTo>
                  <a:pt x="99" y="69"/>
                </a:lnTo>
                <a:lnTo>
                  <a:pt x="103" y="63"/>
                </a:lnTo>
                <a:lnTo>
                  <a:pt x="105" y="56"/>
                </a:lnTo>
                <a:lnTo>
                  <a:pt x="106" y="48"/>
                </a:lnTo>
                <a:lnTo>
                  <a:pt x="106" y="39"/>
                </a:lnTo>
                <a:lnTo>
                  <a:pt x="104" y="32"/>
                </a:lnTo>
                <a:lnTo>
                  <a:pt x="101" y="26"/>
                </a:lnTo>
                <a:lnTo>
                  <a:pt x="97" y="22"/>
                </a:lnTo>
                <a:lnTo>
                  <a:pt x="92" y="18"/>
                </a:lnTo>
                <a:lnTo>
                  <a:pt x="86" y="14"/>
                </a:lnTo>
                <a:lnTo>
                  <a:pt x="78" y="13"/>
                </a:lnTo>
                <a:lnTo>
                  <a:pt x="69" y="12"/>
                </a:lnTo>
                <a:lnTo>
                  <a:pt x="63" y="13"/>
                </a:lnTo>
                <a:lnTo>
                  <a:pt x="58" y="13"/>
                </a:lnTo>
                <a:lnTo>
                  <a:pt x="52" y="16"/>
                </a:lnTo>
                <a:lnTo>
                  <a:pt x="48" y="18"/>
                </a:lnTo>
                <a:lnTo>
                  <a:pt x="45" y="21"/>
                </a:lnTo>
                <a:lnTo>
                  <a:pt x="42" y="24"/>
                </a:lnTo>
                <a:lnTo>
                  <a:pt x="40" y="28"/>
                </a:lnTo>
                <a:lnTo>
                  <a:pt x="38" y="32"/>
                </a:lnTo>
                <a:lnTo>
                  <a:pt x="35" y="41"/>
                </a:lnTo>
                <a:lnTo>
                  <a:pt x="32" y="48"/>
                </a:lnTo>
                <a:lnTo>
                  <a:pt x="29" y="49"/>
                </a:lnTo>
                <a:lnTo>
                  <a:pt x="27" y="51"/>
                </a:lnTo>
                <a:lnTo>
                  <a:pt x="24" y="51"/>
                </a:lnTo>
                <a:lnTo>
                  <a:pt x="20" y="52"/>
                </a:lnTo>
                <a:lnTo>
                  <a:pt x="17" y="51"/>
                </a:lnTo>
                <a:lnTo>
                  <a:pt x="13" y="51"/>
                </a:lnTo>
                <a:lnTo>
                  <a:pt x="11" y="49"/>
                </a:lnTo>
                <a:lnTo>
                  <a:pt x="8" y="48"/>
                </a:lnTo>
                <a:lnTo>
                  <a:pt x="7" y="45"/>
                </a:lnTo>
                <a:lnTo>
                  <a:pt x="5" y="43"/>
                </a:lnTo>
                <a:lnTo>
                  <a:pt x="5" y="38"/>
                </a:lnTo>
                <a:lnTo>
                  <a:pt x="4" y="35"/>
                </a:lnTo>
                <a:lnTo>
                  <a:pt x="5" y="31"/>
                </a:lnTo>
                <a:lnTo>
                  <a:pt x="6" y="28"/>
                </a:lnTo>
                <a:lnTo>
                  <a:pt x="7" y="25"/>
                </a:lnTo>
                <a:lnTo>
                  <a:pt x="9" y="22"/>
                </a:lnTo>
                <a:lnTo>
                  <a:pt x="15" y="17"/>
                </a:lnTo>
                <a:lnTo>
                  <a:pt x="24" y="10"/>
                </a:lnTo>
                <a:lnTo>
                  <a:pt x="35" y="6"/>
                </a:lnTo>
                <a:lnTo>
                  <a:pt x="47" y="3"/>
                </a:lnTo>
                <a:lnTo>
                  <a:pt x="60" y="1"/>
                </a:lnTo>
                <a:lnTo>
                  <a:pt x="74" y="0"/>
                </a:lnTo>
                <a:lnTo>
                  <a:pt x="90" y="1"/>
                </a:lnTo>
                <a:lnTo>
                  <a:pt x="102" y="3"/>
                </a:lnTo>
                <a:lnTo>
                  <a:pt x="108" y="5"/>
                </a:lnTo>
                <a:lnTo>
                  <a:pt x="114" y="7"/>
                </a:lnTo>
                <a:lnTo>
                  <a:pt x="118" y="10"/>
                </a:lnTo>
                <a:lnTo>
                  <a:pt x="122" y="13"/>
                </a:lnTo>
                <a:lnTo>
                  <a:pt x="128" y="19"/>
                </a:lnTo>
                <a:lnTo>
                  <a:pt x="132" y="26"/>
                </a:lnTo>
                <a:lnTo>
                  <a:pt x="134" y="33"/>
                </a:lnTo>
                <a:lnTo>
                  <a:pt x="135" y="41"/>
                </a:lnTo>
                <a:lnTo>
                  <a:pt x="135" y="49"/>
                </a:lnTo>
                <a:lnTo>
                  <a:pt x="133" y="57"/>
                </a:lnTo>
                <a:lnTo>
                  <a:pt x="129" y="63"/>
                </a:lnTo>
                <a:lnTo>
                  <a:pt x="125" y="69"/>
                </a:lnTo>
                <a:lnTo>
                  <a:pt x="120" y="75"/>
                </a:lnTo>
                <a:lnTo>
                  <a:pt x="116" y="78"/>
                </a:lnTo>
                <a:lnTo>
                  <a:pt x="110" y="81"/>
                </a:lnTo>
                <a:lnTo>
                  <a:pt x="106" y="83"/>
                </a:lnTo>
                <a:lnTo>
                  <a:pt x="114" y="86"/>
                </a:lnTo>
                <a:lnTo>
                  <a:pt x="121" y="90"/>
                </a:lnTo>
                <a:lnTo>
                  <a:pt x="126" y="93"/>
                </a:lnTo>
                <a:lnTo>
                  <a:pt x="129" y="96"/>
                </a:lnTo>
                <a:lnTo>
                  <a:pt x="134" y="103"/>
                </a:lnTo>
                <a:lnTo>
                  <a:pt x="137" y="109"/>
                </a:lnTo>
                <a:lnTo>
                  <a:pt x="138" y="117"/>
                </a:lnTo>
                <a:lnTo>
                  <a:pt x="139" y="125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57" name="Freeform 167"/>
          <p:cNvSpPr>
            <a:spLocks noEditPoints="1"/>
          </p:cNvSpPr>
          <p:nvPr/>
        </p:nvSpPr>
        <p:spPr bwMode="auto">
          <a:xfrm>
            <a:off x="7037388" y="3349625"/>
            <a:ext cx="87312" cy="111125"/>
          </a:xfrm>
          <a:custGeom>
            <a:avLst/>
            <a:gdLst>
              <a:gd name="T0" fmla="*/ 142 w 163"/>
              <a:gd name="T1" fmla="*/ 135 h 210"/>
              <a:gd name="T2" fmla="*/ 135 w 163"/>
              <a:gd name="T3" fmla="*/ 164 h 210"/>
              <a:gd name="T4" fmla="*/ 126 w 163"/>
              <a:gd name="T5" fmla="*/ 200 h 210"/>
              <a:gd name="T6" fmla="*/ 91 w 163"/>
              <a:gd name="T7" fmla="*/ 209 h 210"/>
              <a:gd name="T8" fmla="*/ 55 w 163"/>
              <a:gd name="T9" fmla="*/ 206 h 210"/>
              <a:gd name="T10" fmla="*/ 45 w 163"/>
              <a:gd name="T11" fmla="*/ 176 h 210"/>
              <a:gd name="T12" fmla="*/ 24 w 163"/>
              <a:gd name="T13" fmla="*/ 187 h 210"/>
              <a:gd name="T14" fmla="*/ 28 w 163"/>
              <a:gd name="T15" fmla="*/ 158 h 210"/>
              <a:gd name="T16" fmla="*/ 29 w 163"/>
              <a:gd name="T17" fmla="*/ 155 h 210"/>
              <a:gd name="T18" fmla="*/ 45 w 163"/>
              <a:gd name="T19" fmla="*/ 157 h 210"/>
              <a:gd name="T20" fmla="*/ 42 w 163"/>
              <a:gd name="T21" fmla="*/ 181 h 210"/>
              <a:gd name="T22" fmla="*/ 64 w 163"/>
              <a:gd name="T23" fmla="*/ 167 h 210"/>
              <a:gd name="T24" fmla="*/ 77 w 163"/>
              <a:gd name="T25" fmla="*/ 188 h 210"/>
              <a:gd name="T26" fmla="*/ 91 w 163"/>
              <a:gd name="T27" fmla="*/ 167 h 210"/>
              <a:gd name="T28" fmla="*/ 106 w 163"/>
              <a:gd name="T29" fmla="*/ 170 h 210"/>
              <a:gd name="T30" fmla="*/ 100 w 163"/>
              <a:gd name="T31" fmla="*/ 161 h 210"/>
              <a:gd name="T32" fmla="*/ 109 w 163"/>
              <a:gd name="T33" fmla="*/ 142 h 210"/>
              <a:gd name="T34" fmla="*/ 109 w 163"/>
              <a:gd name="T35" fmla="*/ 142 h 210"/>
              <a:gd name="T36" fmla="*/ 113 w 163"/>
              <a:gd name="T37" fmla="*/ 100 h 210"/>
              <a:gd name="T38" fmla="*/ 86 w 163"/>
              <a:gd name="T39" fmla="*/ 114 h 210"/>
              <a:gd name="T40" fmla="*/ 65 w 163"/>
              <a:gd name="T41" fmla="*/ 97 h 210"/>
              <a:gd name="T42" fmla="*/ 58 w 163"/>
              <a:gd name="T43" fmla="*/ 120 h 210"/>
              <a:gd name="T44" fmla="*/ 38 w 163"/>
              <a:gd name="T45" fmla="*/ 111 h 210"/>
              <a:gd name="T46" fmla="*/ 36 w 163"/>
              <a:gd name="T47" fmla="*/ 88 h 210"/>
              <a:gd name="T48" fmla="*/ 53 w 163"/>
              <a:gd name="T49" fmla="*/ 74 h 210"/>
              <a:gd name="T50" fmla="*/ 62 w 163"/>
              <a:gd name="T51" fmla="*/ 96 h 210"/>
              <a:gd name="T52" fmla="*/ 80 w 163"/>
              <a:gd name="T53" fmla="*/ 79 h 210"/>
              <a:gd name="T54" fmla="*/ 76 w 163"/>
              <a:gd name="T55" fmla="*/ 100 h 210"/>
              <a:gd name="T56" fmla="*/ 96 w 163"/>
              <a:gd name="T57" fmla="*/ 77 h 210"/>
              <a:gd name="T58" fmla="*/ 111 w 163"/>
              <a:gd name="T59" fmla="*/ 93 h 210"/>
              <a:gd name="T60" fmla="*/ 107 w 163"/>
              <a:gd name="T61" fmla="*/ 68 h 210"/>
              <a:gd name="T62" fmla="*/ 109 w 163"/>
              <a:gd name="T63" fmla="*/ 51 h 210"/>
              <a:gd name="T64" fmla="*/ 103 w 163"/>
              <a:gd name="T65" fmla="*/ 39 h 210"/>
              <a:gd name="T66" fmla="*/ 103 w 163"/>
              <a:gd name="T67" fmla="*/ 39 h 210"/>
              <a:gd name="T68" fmla="*/ 82 w 163"/>
              <a:gd name="T69" fmla="*/ 12 h 210"/>
              <a:gd name="T70" fmla="*/ 67 w 163"/>
              <a:gd name="T71" fmla="*/ 37 h 210"/>
              <a:gd name="T72" fmla="*/ 38 w 163"/>
              <a:gd name="T73" fmla="*/ 47 h 210"/>
              <a:gd name="T74" fmla="*/ 44 w 163"/>
              <a:gd name="T75" fmla="*/ 70 h 210"/>
              <a:gd name="T76" fmla="*/ 44 w 163"/>
              <a:gd name="T77" fmla="*/ 70 h 210"/>
              <a:gd name="T78" fmla="*/ 18 w 163"/>
              <a:gd name="T79" fmla="*/ 68 h 210"/>
              <a:gd name="T80" fmla="*/ 6 w 163"/>
              <a:gd name="T81" fmla="*/ 45 h 210"/>
              <a:gd name="T82" fmla="*/ 17 w 163"/>
              <a:gd name="T83" fmla="*/ 22 h 210"/>
              <a:gd name="T84" fmla="*/ 42 w 163"/>
              <a:gd name="T85" fmla="*/ 30 h 210"/>
              <a:gd name="T86" fmla="*/ 42 w 163"/>
              <a:gd name="T87" fmla="*/ 30 h 210"/>
              <a:gd name="T88" fmla="*/ 87 w 163"/>
              <a:gd name="T89" fmla="*/ 20 h 210"/>
              <a:gd name="T90" fmla="*/ 87 w 163"/>
              <a:gd name="T91" fmla="*/ 0 h 210"/>
              <a:gd name="T92" fmla="*/ 129 w 163"/>
              <a:gd name="T93" fmla="*/ 32 h 210"/>
              <a:gd name="T94" fmla="*/ 136 w 163"/>
              <a:gd name="T95" fmla="*/ 40 h 210"/>
              <a:gd name="T96" fmla="*/ 137 w 163"/>
              <a:gd name="T97" fmla="*/ 45 h 210"/>
              <a:gd name="T98" fmla="*/ 136 w 163"/>
              <a:gd name="T99" fmla="*/ 63 h 210"/>
              <a:gd name="T100" fmla="*/ 140 w 163"/>
              <a:gd name="T101" fmla="*/ 92 h 210"/>
              <a:gd name="T102" fmla="*/ 135 w 163"/>
              <a:gd name="T103" fmla="*/ 97 h 210"/>
              <a:gd name="T104" fmla="*/ 116 w 163"/>
              <a:gd name="T105" fmla="*/ 83 h 210"/>
              <a:gd name="T106" fmla="*/ 139 w 163"/>
              <a:gd name="T107" fmla="*/ 91 h 210"/>
              <a:gd name="T108" fmla="*/ 128 w 163"/>
              <a:gd name="T109" fmla="*/ 109 h 210"/>
              <a:gd name="T110" fmla="*/ 158 w 163"/>
              <a:gd name="T111" fmla="*/ 112 h 210"/>
              <a:gd name="T112" fmla="*/ 140 w 163"/>
              <a:gd name="T113" fmla="*/ 123 h 21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63"/>
              <a:gd name="T172" fmla="*/ 0 h 210"/>
              <a:gd name="T173" fmla="*/ 163 w 163"/>
              <a:gd name="T174" fmla="*/ 210 h 21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63" h="210">
                <a:moveTo>
                  <a:pt x="163" y="135"/>
                </a:moveTo>
                <a:lnTo>
                  <a:pt x="163" y="145"/>
                </a:lnTo>
                <a:lnTo>
                  <a:pt x="162" y="153"/>
                </a:lnTo>
                <a:lnTo>
                  <a:pt x="160" y="160"/>
                </a:lnTo>
                <a:lnTo>
                  <a:pt x="157" y="168"/>
                </a:lnTo>
                <a:lnTo>
                  <a:pt x="137" y="159"/>
                </a:lnTo>
                <a:lnTo>
                  <a:pt x="139" y="154"/>
                </a:lnTo>
                <a:lnTo>
                  <a:pt x="141" y="148"/>
                </a:lnTo>
                <a:lnTo>
                  <a:pt x="141" y="143"/>
                </a:lnTo>
                <a:lnTo>
                  <a:pt x="142" y="135"/>
                </a:lnTo>
                <a:lnTo>
                  <a:pt x="163" y="135"/>
                </a:lnTo>
                <a:close/>
                <a:moveTo>
                  <a:pt x="157" y="168"/>
                </a:moveTo>
                <a:lnTo>
                  <a:pt x="152" y="175"/>
                </a:lnTo>
                <a:lnTo>
                  <a:pt x="148" y="181"/>
                </a:lnTo>
                <a:lnTo>
                  <a:pt x="143" y="187"/>
                </a:lnTo>
                <a:lnTo>
                  <a:pt x="137" y="193"/>
                </a:lnTo>
                <a:lnTo>
                  <a:pt x="123" y="176"/>
                </a:lnTo>
                <a:lnTo>
                  <a:pt x="128" y="172"/>
                </a:lnTo>
                <a:lnTo>
                  <a:pt x="132" y="169"/>
                </a:lnTo>
                <a:lnTo>
                  <a:pt x="135" y="164"/>
                </a:lnTo>
                <a:lnTo>
                  <a:pt x="137" y="159"/>
                </a:lnTo>
                <a:lnTo>
                  <a:pt x="157" y="168"/>
                </a:lnTo>
                <a:close/>
                <a:moveTo>
                  <a:pt x="123" y="176"/>
                </a:moveTo>
                <a:lnTo>
                  <a:pt x="122" y="177"/>
                </a:lnTo>
                <a:lnTo>
                  <a:pt x="123" y="176"/>
                </a:lnTo>
                <a:lnTo>
                  <a:pt x="131" y="184"/>
                </a:lnTo>
                <a:lnTo>
                  <a:pt x="123" y="176"/>
                </a:lnTo>
                <a:close/>
                <a:moveTo>
                  <a:pt x="137" y="193"/>
                </a:moveTo>
                <a:lnTo>
                  <a:pt x="131" y="197"/>
                </a:lnTo>
                <a:lnTo>
                  <a:pt x="126" y="200"/>
                </a:lnTo>
                <a:lnTo>
                  <a:pt x="119" y="203"/>
                </a:lnTo>
                <a:lnTo>
                  <a:pt x="112" y="206"/>
                </a:lnTo>
                <a:lnTo>
                  <a:pt x="106" y="185"/>
                </a:lnTo>
                <a:lnTo>
                  <a:pt x="115" y="181"/>
                </a:lnTo>
                <a:lnTo>
                  <a:pt x="123" y="176"/>
                </a:lnTo>
                <a:lnTo>
                  <a:pt x="137" y="193"/>
                </a:lnTo>
                <a:close/>
                <a:moveTo>
                  <a:pt x="112" y="206"/>
                </a:moveTo>
                <a:lnTo>
                  <a:pt x="106" y="207"/>
                </a:lnTo>
                <a:lnTo>
                  <a:pt x="99" y="209"/>
                </a:lnTo>
                <a:lnTo>
                  <a:pt x="91" y="209"/>
                </a:lnTo>
                <a:lnTo>
                  <a:pt x="84" y="210"/>
                </a:lnTo>
                <a:lnTo>
                  <a:pt x="84" y="188"/>
                </a:lnTo>
                <a:lnTo>
                  <a:pt x="95" y="187"/>
                </a:lnTo>
                <a:lnTo>
                  <a:pt x="106" y="185"/>
                </a:lnTo>
                <a:lnTo>
                  <a:pt x="112" y="206"/>
                </a:lnTo>
                <a:close/>
                <a:moveTo>
                  <a:pt x="84" y="210"/>
                </a:moveTo>
                <a:lnTo>
                  <a:pt x="77" y="209"/>
                </a:lnTo>
                <a:lnTo>
                  <a:pt x="69" y="209"/>
                </a:lnTo>
                <a:lnTo>
                  <a:pt x="62" y="207"/>
                </a:lnTo>
                <a:lnTo>
                  <a:pt x="55" y="206"/>
                </a:lnTo>
                <a:lnTo>
                  <a:pt x="62" y="185"/>
                </a:lnTo>
                <a:lnTo>
                  <a:pt x="73" y="187"/>
                </a:lnTo>
                <a:lnTo>
                  <a:pt x="84" y="188"/>
                </a:lnTo>
                <a:lnTo>
                  <a:pt x="84" y="210"/>
                </a:lnTo>
                <a:close/>
                <a:moveTo>
                  <a:pt x="55" y="206"/>
                </a:moveTo>
                <a:lnTo>
                  <a:pt x="49" y="203"/>
                </a:lnTo>
                <a:lnTo>
                  <a:pt x="42" y="201"/>
                </a:lnTo>
                <a:lnTo>
                  <a:pt x="37" y="197"/>
                </a:lnTo>
                <a:lnTo>
                  <a:pt x="31" y="193"/>
                </a:lnTo>
                <a:lnTo>
                  <a:pt x="45" y="176"/>
                </a:lnTo>
                <a:lnTo>
                  <a:pt x="53" y="182"/>
                </a:lnTo>
                <a:lnTo>
                  <a:pt x="62" y="185"/>
                </a:lnTo>
                <a:lnTo>
                  <a:pt x="55" y="206"/>
                </a:lnTo>
                <a:close/>
                <a:moveTo>
                  <a:pt x="45" y="176"/>
                </a:moveTo>
                <a:lnTo>
                  <a:pt x="42" y="175"/>
                </a:lnTo>
                <a:lnTo>
                  <a:pt x="45" y="176"/>
                </a:lnTo>
                <a:lnTo>
                  <a:pt x="37" y="184"/>
                </a:lnTo>
                <a:lnTo>
                  <a:pt x="45" y="176"/>
                </a:lnTo>
                <a:close/>
                <a:moveTo>
                  <a:pt x="31" y="194"/>
                </a:moveTo>
                <a:lnTo>
                  <a:pt x="24" y="187"/>
                </a:lnTo>
                <a:lnTo>
                  <a:pt x="17" y="179"/>
                </a:lnTo>
                <a:lnTo>
                  <a:pt x="33" y="166"/>
                </a:lnTo>
                <a:lnTo>
                  <a:pt x="38" y="172"/>
                </a:lnTo>
                <a:lnTo>
                  <a:pt x="45" y="176"/>
                </a:lnTo>
                <a:lnTo>
                  <a:pt x="31" y="194"/>
                </a:lnTo>
                <a:close/>
                <a:moveTo>
                  <a:pt x="17" y="179"/>
                </a:moveTo>
                <a:lnTo>
                  <a:pt x="10" y="171"/>
                </a:lnTo>
                <a:lnTo>
                  <a:pt x="4" y="160"/>
                </a:lnTo>
                <a:lnTo>
                  <a:pt x="22" y="150"/>
                </a:lnTo>
                <a:lnTo>
                  <a:pt x="28" y="158"/>
                </a:lnTo>
                <a:lnTo>
                  <a:pt x="33" y="166"/>
                </a:lnTo>
                <a:lnTo>
                  <a:pt x="17" y="179"/>
                </a:lnTo>
                <a:close/>
                <a:moveTo>
                  <a:pt x="4" y="160"/>
                </a:moveTo>
                <a:lnTo>
                  <a:pt x="0" y="153"/>
                </a:lnTo>
                <a:lnTo>
                  <a:pt x="6" y="147"/>
                </a:lnTo>
                <a:lnTo>
                  <a:pt x="13" y="155"/>
                </a:lnTo>
                <a:lnTo>
                  <a:pt x="4" y="160"/>
                </a:lnTo>
                <a:close/>
                <a:moveTo>
                  <a:pt x="6" y="147"/>
                </a:moveTo>
                <a:lnTo>
                  <a:pt x="14" y="140"/>
                </a:lnTo>
                <a:lnTo>
                  <a:pt x="29" y="155"/>
                </a:lnTo>
                <a:lnTo>
                  <a:pt x="21" y="162"/>
                </a:lnTo>
                <a:lnTo>
                  <a:pt x="6" y="147"/>
                </a:lnTo>
                <a:close/>
                <a:moveTo>
                  <a:pt x="14" y="140"/>
                </a:moveTo>
                <a:lnTo>
                  <a:pt x="24" y="131"/>
                </a:lnTo>
                <a:lnTo>
                  <a:pt x="30" y="142"/>
                </a:lnTo>
                <a:lnTo>
                  <a:pt x="22" y="148"/>
                </a:lnTo>
                <a:lnTo>
                  <a:pt x="14" y="140"/>
                </a:lnTo>
                <a:close/>
                <a:moveTo>
                  <a:pt x="30" y="142"/>
                </a:moveTo>
                <a:lnTo>
                  <a:pt x="37" y="150"/>
                </a:lnTo>
                <a:lnTo>
                  <a:pt x="45" y="157"/>
                </a:lnTo>
                <a:lnTo>
                  <a:pt x="31" y="174"/>
                </a:lnTo>
                <a:lnTo>
                  <a:pt x="22" y="165"/>
                </a:lnTo>
                <a:lnTo>
                  <a:pt x="12" y="153"/>
                </a:lnTo>
                <a:lnTo>
                  <a:pt x="30" y="142"/>
                </a:lnTo>
                <a:close/>
                <a:moveTo>
                  <a:pt x="45" y="157"/>
                </a:moveTo>
                <a:lnTo>
                  <a:pt x="52" y="161"/>
                </a:lnTo>
                <a:lnTo>
                  <a:pt x="60" y="166"/>
                </a:lnTo>
                <a:lnTo>
                  <a:pt x="54" y="185"/>
                </a:lnTo>
                <a:lnTo>
                  <a:pt x="48" y="183"/>
                </a:lnTo>
                <a:lnTo>
                  <a:pt x="42" y="181"/>
                </a:lnTo>
                <a:lnTo>
                  <a:pt x="36" y="177"/>
                </a:lnTo>
                <a:lnTo>
                  <a:pt x="31" y="174"/>
                </a:lnTo>
                <a:lnTo>
                  <a:pt x="45" y="157"/>
                </a:lnTo>
                <a:close/>
                <a:moveTo>
                  <a:pt x="54" y="185"/>
                </a:moveTo>
                <a:lnTo>
                  <a:pt x="53" y="185"/>
                </a:lnTo>
                <a:lnTo>
                  <a:pt x="54" y="185"/>
                </a:lnTo>
                <a:lnTo>
                  <a:pt x="57" y="176"/>
                </a:lnTo>
                <a:lnTo>
                  <a:pt x="54" y="185"/>
                </a:lnTo>
                <a:close/>
                <a:moveTo>
                  <a:pt x="60" y="166"/>
                </a:moveTo>
                <a:lnTo>
                  <a:pt x="64" y="167"/>
                </a:lnTo>
                <a:lnTo>
                  <a:pt x="71" y="167"/>
                </a:lnTo>
                <a:lnTo>
                  <a:pt x="68" y="188"/>
                </a:lnTo>
                <a:lnTo>
                  <a:pt x="60" y="187"/>
                </a:lnTo>
                <a:lnTo>
                  <a:pt x="54" y="185"/>
                </a:lnTo>
                <a:lnTo>
                  <a:pt x="60" y="166"/>
                </a:lnTo>
                <a:close/>
                <a:moveTo>
                  <a:pt x="71" y="167"/>
                </a:moveTo>
                <a:lnTo>
                  <a:pt x="77" y="168"/>
                </a:lnTo>
                <a:lnTo>
                  <a:pt x="86" y="168"/>
                </a:lnTo>
                <a:lnTo>
                  <a:pt x="86" y="188"/>
                </a:lnTo>
                <a:lnTo>
                  <a:pt x="77" y="188"/>
                </a:lnTo>
                <a:lnTo>
                  <a:pt x="68" y="188"/>
                </a:lnTo>
                <a:lnTo>
                  <a:pt x="71" y="167"/>
                </a:lnTo>
                <a:close/>
                <a:moveTo>
                  <a:pt x="86" y="168"/>
                </a:moveTo>
                <a:lnTo>
                  <a:pt x="89" y="168"/>
                </a:lnTo>
                <a:lnTo>
                  <a:pt x="91" y="167"/>
                </a:lnTo>
                <a:lnTo>
                  <a:pt x="100" y="185"/>
                </a:lnTo>
                <a:lnTo>
                  <a:pt x="93" y="188"/>
                </a:lnTo>
                <a:lnTo>
                  <a:pt x="86" y="188"/>
                </a:lnTo>
                <a:lnTo>
                  <a:pt x="86" y="168"/>
                </a:lnTo>
                <a:close/>
                <a:moveTo>
                  <a:pt x="91" y="167"/>
                </a:moveTo>
                <a:lnTo>
                  <a:pt x="95" y="165"/>
                </a:lnTo>
                <a:lnTo>
                  <a:pt x="100" y="161"/>
                </a:lnTo>
                <a:lnTo>
                  <a:pt x="113" y="178"/>
                </a:lnTo>
                <a:lnTo>
                  <a:pt x="107" y="182"/>
                </a:lnTo>
                <a:lnTo>
                  <a:pt x="100" y="185"/>
                </a:lnTo>
                <a:lnTo>
                  <a:pt x="91" y="167"/>
                </a:lnTo>
                <a:close/>
                <a:moveTo>
                  <a:pt x="100" y="161"/>
                </a:moveTo>
                <a:lnTo>
                  <a:pt x="104" y="158"/>
                </a:lnTo>
                <a:lnTo>
                  <a:pt x="100" y="161"/>
                </a:lnTo>
                <a:lnTo>
                  <a:pt x="106" y="170"/>
                </a:lnTo>
                <a:lnTo>
                  <a:pt x="100" y="161"/>
                </a:lnTo>
                <a:close/>
                <a:moveTo>
                  <a:pt x="100" y="161"/>
                </a:moveTo>
                <a:lnTo>
                  <a:pt x="104" y="157"/>
                </a:lnTo>
                <a:lnTo>
                  <a:pt x="107" y="153"/>
                </a:lnTo>
                <a:lnTo>
                  <a:pt x="126" y="161"/>
                </a:lnTo>
                <a:lnTo>
                  <a:pt x="123" y="167"/>
                </a:lnTo>
                <a:lnTo>
                  <a:pt x="120" y="171"/>
                </a:lnTo>
                <a:lnTo>
                  <a:pt x="116" y="175"/>
                </a:lnTo>
                <a:lnTo>
                  <a:pt x="113" y="178"/>
                </a:lnTo>
                <a:lnTo>
                  <a:pt x="100" y="161"/>
                </a:lnTo>
                <a:close/>
                <a:moveTo>
                  <a:pt x="107" y="153"/>
                </a:moveTo>
                <a:lnTo>
                  <a:pt x="108" y="148"/>
                </a:lnTo>
                <a:lnTo>
                  <a:pt x="109" y="142"/>
                </a:lnTo>
                <a:lnTo>
                  <a:pt x="130" y="142"/>
                </a:lnTo>
                <a:lnTo>
                  <a:pt x="130" y="147"/>
                </a:lnTo>
                <a:lnTo>
                  <a:pt x="129" y="152"/>
                </a:lnTo>
                <a:lnTo>
                  <a:pt x="128" y="157"/>
                </a:lnTo>
                <a:lnTo>
                  <a:pt x="126" y="161"/>
                </a:lnTo>
                <a:lnTo>
                  <a:pt x="107" y="153"/>
                </a:lnTo>
                <a:close/>
                <a:moveTo>
                  <a:pt x="109" y="142"/>
                </a:moveTo>
                <a:lnTo>
                  <a:pt x="109" y="134"/>
                </a:lnTo>
                <a:lnTo>
                  <a:pt x="108" y="128"/>
                </a:lnTo>
                <a:lnTo>
                  <a:pt x="106" y="123"/>
                </a:lnTo>
                <a:lnTo>
                  <a:pt x="103" y="120"/>
                </a:lnTo>
                <a:lnTo>
                  <a:pt x="119" y="105"/>
                </a:lnTo>
                <a:lnTo>
                  <a:pt x="123" y="113"/>
                </a:lnTo>
                <a:lnTo>
                  <a:pt x="128" y="121"/>
                </a:lnTo>
                <a:lnTo>
                  <a:pt x="130" y="130"/>
                </a:lnTo>
                <a:lnTo>
                  <a:pt x="130" y="142"/>
                </a:lnTo>
                <a:lnTo>
                  <a:pt x="109" y="142"/>
                </a:lnTo>
                <a:close/>
                <a:moveTo>
                  <a:pt x="103" y="120"/>
                </a:moveTo>
                <a:lnTo>
                  <a:pt x="101" y="117"/>
                </a:lnTo>
                <a:lnTo>
                  <a:pt x="96" y="115"/>
                </a:lnTo>
                <a:lnTo>
                  <a:pt x="91" y="114"/>
                </a:lnTo>
                <a:lnTo>
                  <a:pt x="86" y="114"/>
                </a:lnTo>
                <a:lnTo>
                  <a:pt x="86" y="92"/>
                </a:lnTo>
                <a:lnTo>
                  <a:pt x="96" y="93"/>
                </a:lnTo>
                <a:lnTo>
                  <a:pt x="105" y="96"/>
                </a:lnTo>
                <a:lnTo>
                  <a:pt x="109" y="97"/>
                </a:lnTo>
                <a:lnTo>
                  <a:pt x="113" y="100"/>
                </a:lnTo>
                <a:lnTo>
                  <a:pt x="116" y="102"/>
                </a:lnTo>
                <a:lnTo>
                  <a:pt x="119" y="105"/>
                </a:lnTo>
                <a:lnTo>
                  <a:pt x="103" y="120"/>
                </a:lnTo>
                <a:close/>
                <a:moveTo>
                  <a:pt x="86" y="114"/>
                </a:moveTo>
                <a:lnTo>
                  <a:pt x="82" y="114"/>
                </a:lnTo>
                <a:lnTo>
                  <a:pt x="77" y="116"/>
                </a:lnTo>
                <a:lnTo>
                  <a:pt x="68" y="96"/>
                </a:lnTo>
                <a:lnTo>
                  <a:pt x="78" y="93"/>
                </a:lnTo>
                <a:lnTo>
                  <a:pt x="86" y="92"/>
                </a:lnTo>
                <a:lnTo>
                  <a:pt x="86" y="114"/>
                </a:lnTo>
                <a:close/>
                <a:moveTo>
                  <a:pt x="68" y="96"/>
                </a:moveTo>
                <a:lnTo>
                  <a:pt x="122" y="74"/>
                </a:lnTo>
                <a:lnTo>
                  <a:pt x="68" y="96"/>
                </a:lnTo>
                <a:lnTo>
                  <a:pt x="73" y="106"/>
                </a:lnTo>
                <a:lnTo>
                  <a:pt x="68" y="96"/>
                </a:lnTo>
                <a:close/>
                <a:moveTo>
                  <a:pt x="77" y="116"/>
                </a:moveTo>
                <a:lnTo>
                  <a:pt x="72" y="118"/>
                </a:lnTo>
                <a:lnTo>
                  <a:pt x="67" y="119"/>
                </a:lnTo>
                <a:lnTo>
                  <a:pt x="63" y="98"/>
                </a:lnTo>
                <a:lnTo>
                  <a:pt x="65" y="97"/>
                </a:lnTo>
                <a:lnTo>
                  <a:pt x="68" y="96"/>
                </a:lnTo>
                <a:lnTo>
                  <a:pt x="77" y="116"/>
                </a:lnTo>
                <a:close/>
                <a:moveTo>
                  <a:pt x="67" y="119"/>
                </a:moveTo>
                <a:lnTo>
                  <a:pt x="84" y="115"/>
                </a:lnTo>
                <a:lnTo>
                  <a:pt x="67" y="119"/>
                </a:lnTo>
                <a:lnTo>
                  <a:pt x="65" y="109"/>
                </a:lnTo>
                <a:lnTo>
                  <a:pt x="67" y="119"/>
                </a:lnTo>
                <a:close/>
                <a:moveTo>
                  <a:pt x="67" y="119"/>
                </a:moveTo>
                <a:lnTo>
                  <a:pt x="63" y="120"/>
                </a:lnTo>
                <a:lnTo>
                  <a:pt x="58" y="120"/>
                </a:lnTo>
                <a:lnTo>
                  <a:pt x="58" y="98"/>
                </a:lnTo>
                <a:lnTo>
                  <a:pt x="61" y="98"/>
                </a:lnTo>
                <a:lnTo>
                  <a:pt x="63" y="98"/>
                </a:lnTo>
                <a:lnTo>
                  <a:pt x="67" y="119"/>
                </a:lnTo>
                <a:close/>
                <a:moveTo>
                  <a:pt x="58" y="120"/>
                </a:moveTo>
                <a:lnTo>
                  <a:pt x="53" y="119"/>
                </a:lnTo>
                <a:lnTo>
                  <a:pt x="49" y="118"/>
                </a:lnTo>
                <a:lnTo>
                  <a:pt x="45" y="117"/>
                </a:lnTo>
                <a:lnTo>
                  <a:pt x="41" y="114"/>
                </a:lnTo>
                <a:lnTo>
                  <a:pt x="38" y="111"/>
                </a:lnTo>
                <a:lnTo>
                  <a:pt x="36" y="107"/>
                </a:lnTo>
                <a:lnTo>
                  <a:pt x="35" y="102"/>
                </a:lnTo>
                <a:lnTo>
                  <a:pt x="35" y="97"/>
                </a:lnTo>
                <a:lnTo>
                  <a:pt x="56" y="97"/>
                </a:lnTo>
                <a:lnTo>
                  <a:pt x="57" y="98"/>
                </a:lnTo>
                <a:lnTo>
                  <a:pt x="58" y="98"/>
                </a:lnTo>
                <a:lnTo>
                  <a:pt x="58" y="120"/>
                </a:lnTo>
                <a:close/>
                <a:moveTo>
                  <a:pt x="35" y="97"/>
                </a:moveTo>
                <a:lnTo>
                  <a:pt x="35" y="93"/>
                </a:lnTo>
                <a:lnTo>
                  <a:pt x="36" y="88"/>
                </a:lnTo>
                <a:lnTo>
                  <a:pt x="38" y="84"/>
                </a:lnTo>
                <a:lnTo>
                  <a:pt x="41" y="81"/>
                </a:lnTo>
                <a:lnTo>
                  <a:pt x="56" y="95"/>
                </a:lnTo>
                <a:lnTo>
                  <a:pt x="56" y="96"/>
                </a:lnTo>
                <a:lnTo>
                  <a:pt x="56" y="97"/>
                </a:lnTo>
                <a:lnTo>
                  <a:pt x="35" y="97"/>
                </a:lnTo>
                <a:close/>
                <a:moveTo>
                  <a:pt x="41" y="81"/>
                </a:moveTo>
                <a:lnTo>
                  <a:pt x="45" y="77"/>
                </a:lnTo>
                <a:lnTo>
                  <a:pt x="49" y="76"/>
                </a:lnTo>
                <a:lnTo>
                  <a:pt x="53" y="74"/>
                </a:lnTo>
                <a:lnTo>
                  <a:pt x="58" y="74"/>
                </a:lnTo>
                <a:lnTo>
                  <a:pt x="58" y="95"/>
                </a:lnTo>
                <a:lnTo>
                  <a:pt x="57" y="95"/>
                </a:lnTo>
                <a:lnTo>
                  <a:pt x="56" y="95"/>
                </a:lnTo>
                <a:lnTo>
                  <a:pt x="41" y="81"/>
                </a:lnTo>
                <a:close/>
                <a:moveTo>
                  <a:pt x="58" y="74"/>
                </a:moveTo>
                <a:lnTo>
                  <a:pt x="65" y="75"/>
                </a:lnTo>
                <a:lnTo>
                  <a:pt x="75" y="77"/>
                </a:lnTo>
                <a:lnTo>
                  <a:pt x="67" y="97"/>
                </a:lnTo>
                <a:lnTo>
                  <a:pt x="62" y="96"/>
                </a:lnTo>
                <a:lnTo>
                  <a:pt x="58" y="95"/>
                </a:lnTo>
                <a:lnTo>
                  <a:pt x="58" y="74"/>
                </a:lnTo>
                <a:close/>
                <a:moveTo>
                  <a:pt x="75" y="77"/>
                </a:moveTo>
                <a:lnTo>
                  <a:pt x="77" y="78"/>
                </a:lnTo>
                <a:lnTo>
                  <a:pt x="80" y="79"/>
                </a:lnTo>
                <a:lnTo>
                  <a:pt x="76" y="100"/>
                </a:lnTo>
                <a:lnTo>
                  <a:pt x="72" y="99"/>
                </a:lnTo>
                <a:lnTo>
                  <a:pt x="67" y="97"/>
                </a:lnTo>
                <a:lnTo>
                  <a:pt x="75" y="77"/>
                </a:lnTo>
                <a:close/>
                <a:moveTo>
                  <a:pt x="80" y="79"/>
                </a:moveTo>
                <a:lnTo>
                  <a:pt x="83" y="79"/>
                </a:lnTo>
                <a:lnTo>
                  <a:pt x="80" y="79"/>
                </a:lnTo>
                <a:lnTo>
                  <a:pt x="78" y="90"/>
                </a:lnTo>
                <a:lnTo>
                  <a:pt x="80" y="79"/>
                </a:lnTo>
                <a:close/>
                <a:moveTo>
                  <a:pt x="80" y="79"/>
                </a:moveTo>
                <a:lnTo>
                  <a:pt x="82" y="79"/>
                </a:lnTo>
                <a:lnTo>
                  <a:pt x="84" y="79"/>
                </a:lnTo>
                <a:lnTo>
                  <a:pt x="84" y="101"/>
                </a:lnTo>
                <a:lnTo>
                  <a:pt x="80" y="100"/>
                </a:lnTo>
                <a:lnTo>
                  <a:pt x="76" y="100"/>
                </a:lnTo>
                <a:lnTo>
                  <a:pt x="80" y="79"/>
                </a:lnTo>
                <a:close/>
                <a:moveTo>
                  <a:pt x="84" y="79"/>
                </a:moveTo>
                <a:lnTo>
                  <a:pt x="88" y="79"/>
                </a:lnTo>
                <a:lnTo>
                  <a:pt x="92" y="78"/>
                </a:lnTo>
                <a:lnTo>
                  <a:pt x="99" y="99"/>
                </a:lnTo>
                <a:lnTo>
                  <a:pt x="91" y="100"/>
                </a:lnTo>
                <a:lnTo>
                  <a:pt x="84" y="101"/>
                </a:lnTo>
                <a:lnTo>
                  <a:pt x="84" y="79"/>
                </a:lnTo>
                <a:close/>
                <a:moveTo>
                  <a:pt x="92" y="78"/>
                </a:moveTo>
                <a:lnTo>
                  <a:pt x="96" y="77"/>
                </a:lnTo>
                <a:lnTo>
                  <a:pt x="100" y="75"/>
                </a:lnTo>
                <a:lnTo>
                  <a:pt x="111" y="93"/>
                </a:lnTo>
                <a:lnTo>
                  <a:pt x="105" y="96"/>
                </a:lnTo>
                <a:lnTo>
                  <a:pt x="99" y="99"/>
                </a:lnTo>
                <a:lnTo>
                  <a:pt x="92" y="78"/>
                </a:lnTo>
                <a:close/>
                <a:moveTo>
                  <a:pt x="111" y="93"/>
                </a:moveTo>
                <a:lnTo>
                  <a:pt x="112" y="93"/>
                </a:lnTo>
                <a:lnTo>
                  <a:pt x="111" y="93"/>
                </a:lnTo>
                <a:lnTo>
                  <a:pt x="106" y="84"/>
                </a:lnTo>
                <a:lnTo>
                  <a:pt x="111" y="93"/>
                </a:lnTo>
                <a:close/>
                <a:moveTo>
                  <a:pt x="100" y="75"/>
                </a:moveTo>
                <a:lnTo>
                  <a:pt x="104" y="72"/>
                </a:lnTo>
                <a:lnTo>
                  <a:pt x="107" y="68"/>
                </a:lnTo>
                <a:lnTo>
                  <a:pt x="126" y="78"/>
                </a:lnTo>
                <a:lnTo>
                  <a:pt x="122" y="83"/>
                </a:lnTo>
                <a:lnTo>
                  <a:pt x="119" y="87"/>
                </a:lnTo>
                <a:lnTo>
                  <a:pt x="116" y="90"/>
                </a:lnTo>
                <a:lnTo>
                  <a:pt x="111" y="93"/>
                </a:lnTo>
                <a:lnTo>
                  <a:pt x="100" y="75"/>
                </a:lnTo>
                <a:close/>
                <a:moveTo>
                  <a:pt x="107" y="68"/>
                </a:moveTo>
                <a:lnTo>
                  <a:pt x="108" y="64"/>
                </a:lnTo>
                <a:lnTo>
                  <a:pt x="109" y="58"/>
                </a:lnTo>
                <a:lnTo>
                  <a:pt x="130" y="58"/>
                </a:lnTo>
                <a:lnTo>
                  <a:pt x="130" y="63"/>
                </a:lnTo>
                <a:lnTo>
                  <a:pt x="129" y="68"/>
                </a:lnTo>
                <a:lnTo>
                  <a:pt x="128" y="73"/>
                </a:lnTo>
                <a:lnTo>
                  <a:pt x="126" y="78"/>
                </a:lnTo>
                <a:lnTo>
                  <a:pt x="107" y="68"/>
                </a:lnTo>
                <a:close/>
                <a:moveTo>
                  <a:pt x="109" y="58"/>
                </a:moveTo>
                <a:lnTo>
                  <a:pt x="109" y="51"/>
                </a:lnTo>
                <a:lnTo>
                  <a:pt x="108" y="46"/>
                </a:lnTo>
                <a:lnTo>
                  <a:pt x="106" y="42"/>
                </a:lnTo>
                <a:lnTo>
                  <a:pt x="103" y="39"/>
                </a:lnTo>
                <a:lnTo>
                  <a:pt x="117" y="23"/>
                </a:lnTo>
                <a:lnTo>
                  <a:pt x="123" y="31"/>
                </a:lnTo>
                <a:lnTo>
                  <a:pt x="127" y="38"/>
                </a:lnTo>
                <a:lnTo>
                  <a:pt x="130" y="47"/>
                </a:lnTo>
                <a:lnTo>
                  <a:pt x="130" y="58"/>
                </a:lnTo>
                <a:lnTo>
                  <a:pt x="109" y="58"/>
                </a:lnTo>
                <a:close/>
                <a:moveTo>
                  <a:pt x="103" y="39"/>
                </a:moveTo>
                <a:lnTo>
                  <a:pt x="100" y="37"/>
                </a:lnTo>
                <a:lnTo>
                  <a:pt x="94" y="35"/>
                </a:lnTo>
                <a:lnTo>
                  <a:pt x="89" y="34"/>
                </a:lnTo>
                <a:lnTo>
                  <a:pt x="82" y="34"/>
                </a:lnTo>
                <a:lnTo>
                  <a:pt x="82" y="12"/>
                </a:lnTo>
                <a:lnTo>
                  <a:pt x="93" y="13"/>
                </a:lnTo>
                <a:lnTo>
                  <a:pt x="103" y="15"/>
                </a:lnTo>
                <a:lnTo>
                  <a:pt x="111" y="18"/>
                </a:lnTo>
                <a:lnTo>
                  <a:pt x="117" y="23"/>
                </a:lnTo>
                <a:lnTo>
                  <a:pt x="103" y="39"/>
                </a:lnTo>
                <a:close/>
                <a:moveTo>
                  <a:pt x="82" y="34"/>
                </a:moveTo>
                <a:lnTo>
                  <a:pt x="78" y="34"/>
                </a:lnTo>
                <a:lnTo>
                  <a:pt x="74" y="34"/>
                </a:lnTo>
                <a:lnTo>
                  <a:pt x="69" y="35"/>
                </a:lnTo>
                <a:lnTo>
                  <a:pt x="67" y="37"/>
                </a:lnTo>
                <a:lnTo>
                  <a:pt x="56" y="18"/>
                </a:lnTo>
                <a:lnTo>
                  <a:pt x="61" y="16"/>
                </a:lnTo>
                <a:lnTo>
                  <a:pt x="67" y="14"/>
                </a:lnTo>
                <a:lnTo>
                  <a:pt x="75" y="12"/>
                </a:lnTo>
                <a:lnTo>
                  <a:pt x="82" y="12"/>
                </a:lnTo>
                <a:lnTo>
                  <a:pt x="82" y="34"/>
                </a:lnTo>
                <a:close/>
                <a:moveTo>
                  <a:pt x="67" y="37"/>
                </a:moveTo>
                <a:lnTo>
                  <a:pt x="63" y="40"/>
                </a:lnTo>
                <a:lnTo>
                  <a:pt x="61" y="45"/>
                </a:lnTo>
                <a:lnTo>
                  <a:pt x="40" y="40"/>
                </a:lnTo>
                <a:lnTo>
                  <a:pt x="44" y="33"/>
                </a:lnTo>
                <a:lnTo>
                  <a:pt x="47" y="28"/>
                </a:lnTo>
                <a:lnTo>
                  <a:pt x="51" y="22"/>
                </a:lnTo>
                <a:lnTo>
                  <a:pt x="56" y="18"/>
                </a:lnTo>
                <a:lnTo>
                  <a:pt x="67" y="37"/>
                </a:lnTo>
                <a:close/>
                <a:moveTo>
                  <a:pt x="61" y="45"/>
                </a:moveTo>
                <a:lnTo>
                  <a:pt x="62" y="43"/>
                </a:lnTo>
                <a:lnTo>
                  <a:pt x="61" y="45"/>
                </a:lnTo>
                <a:lnTo>
                  <a:pt x="51" y="42"/>
                </a:lnTo>
                <a:lnTo>
                  <a:pt x="61" y="45"/>
                </a:lnTo>
                <a:close/>
                <a:moveTo>
                  <a:pt x="61" y="45"/>
                </a:moveTo>
                <a:lnTo>
                  <a:pt x="57" y="57"/>
                </a:lnTo>
                <a:lnTo>
                  <a:pt x="53" y="64"/>
                </a:lnTo>
                <a:lnTo>
                  <a:pt x="36" y="50"/>
                </a:lnTo>
                <a:lnTo>
                  <a:pt x="38" y="47"/>
                </a:lnTo>
                <a:lnTo>
                  <a:pt x="40" y="39"/>
                </a:lnTo>
                <a:lnTo>
                  <a:pt x="61" y="45"/>
                </a:lnTo>
                <a:close/>
                <a:moveTo>
                  <a:pt x="36" y="50"/>
                </a:moveTo>
                <a:lnTo>
                  <a:pt x="33" y="56"/>
                </a:lnTo>
                <a:lnTo>
                  <a:pt x="36" y="50"/>
                </a:lnTo>
                <a:lnTo>
                  <a:pt x="45" y="58"/>
                </a:lnTo>
                <a:lnTo>
                  <a:pt x="36" y="50"/>
                </a:lnTo>
                <a:close/>
                <a:moveTo>
                  <a:pt x="53" y="64"/>
                </a:moveTo>
                <a:lnTo>
                  <a:pt x="49" y="68"/>
                </a:lnTo>
                <a:lnTo>
                  <a:pt x="44" y="70"/>
                </a:lnTo>
                <a:lnTo>
                  <a:pt x="36" y="50"/>
                </a:lnTo>
                <a:lnTo>
                  <a:pt x="53" y="64"/>
                </a:lnTo>
                <a:close/>
                <a:moveTo>
                  <a:pt x="44" y="70"/>
                </a:moveTo>
                <a:lnTo>
                  <a:pt x="51" y="68"/>
                </a:lnTo>
                <a:lnTo>
                  <a:pt x="44" y="70"/>
                </a:lnTo>
                <a:lnTo>
                  <a:pt x="40" y="61"/>
                </a:lnTo>
                <a:lnTo>
                  <a:pt x="44" y="70"/>
                </a:lnTo>
                <a:close/>
                <a:moveTo>
                  <a:pt x="44" y="70"/>
                </a:moveTo>
                <a:lnTo>
                  <a:pt x="39" y="72"/>
                </a:lnTo>
                <a:lnTo>
                  <a:pt x="33" y="72"/>
                </a:lnTo>
                <a:lnTo>
                  <a:pt x="33" y="50"/>
                </a:lnTo>
                <a:lnTo>
                  <a:pt x="35" y="50"/>
                </a:lnTo>
                <a:lnTo>
                  <a:pt x="37" y="50"/>
                </a:lnTo>
                <a:lnTo>
                  <a:pt x="44" y="70"/>
                </a:lnTo>
                <a:close/>
                <a:moveTo>
                  <a:pt x="33" y="72"/>
                </a:moveTo>
                <a:lnTo>
                  <a:pt x="28" y="71"/>
                </a:lnTo>
                <a:lnTo>
                  <a:pt x="22" y="70"/>
                </a:lnTo>
                <a:lnTo>
                  <a:pt x="18" y="68"/>
                </a:lnTo>
                <a:lnTo>
                  <a:pt x="13" y="65"/>
                </a:lnTo>
                <a:lnTo>
                  <a:pt x="29" y="49"/>
                </a:lnTo>
                <a:lnTo>
                  <a:pt x="30" y="50"/>
                </a:lnTo>
                <a:lnTo>
                  <a:pt x="33" y="50"/>
                </a:lnTo>
                <a:lnTo>
                  <a:pt x="33" y="72"/>
                </a:lnTo>
                <a:close/>
                <a:moveTo>
                  <a:pt x="13" y="65"/>
                </a:moveTo>
                <a:lnTo>
                  <a:pt x="10" y="61"/>
                </a:lnTo>
                <a:lnTo>
                  <a:pt x="8" y="57"/>
                </a:lnTo>
                <a:lnTo>
                  <a:pt x="7" y="51"/>
                </a:lnTo>
                <a:lnTo>
                  <a:pt x="6" y="45"/>
                </a:lnTo>
                <a:lnTo>
                  <a:pt x="28" y="45"/>
                </a:lnTo>
                <a:lnTo>
                  <a:pt x="28" y="48"/>
                </a:lnTo>
                <a:lnTo>
                  <a:pt x="29" y="49"/>
                </a:lnTo>
                <a:lnTo>
                  <a:pt x="13" y="65"/>
                </a:lnTo>
                <a:close/>
                <a:moveTo>
                  <a:pt x="6" y="45"/>
                </a:moveTo>
                <a:lnTo>
                  <a:pt x="7" y="40"/>
                </a:lnTo>
                <a:lnTo>
                  <a:pt x="8" y="35"/>
                </a:lnTo>
                <a:lnTo>
                  <a:pt x="10" y="31"/>
                </a:lnTo>
                <a:lnTo>
                  <a:pt x="12" y="27"/>
                </a:lnTo>
                <a:lnTo>
                  <a:pt x="17" y="22"/>
                </a:lnTo>
                <a:lnTo>
                  <a:pt x="21" y="18"/>
                </a:lnTo>
                <a:lnTo>
                  <a:pt x="26" y="15"/>
                </a:lnTo>
                <a:lnTo>
                  <a:pt x="32" y="11"/>
                </a:lnTo>
                <a:lnTo>
                  <a:pt x="42" y="30"/>
                </a:lnTo>
                <a:lnTo>
                  <a:pt x="36" y="34"/>
                </a:lnTo>
                <a:lnTo>
                  <a:pt x="31" y="38"/>
                </a:lnTo>
                <a:lnTo>
                  <a:pt x="29" y="41"/>
                </a:lnTo>
                <a:lnTo>
                  <a:pt x="28" y="45"/>
                </a:lnTo>
                <a:lnTo>
                  <a:pt x="6" y="45"/>
                </a:lnTo>
                <a:close/>
                <a:moveTo>
                  <a:pt x="42" y="30"/>
                </a:moveTo>
                <a:lnTo>
                  <a:pt x="66" y="17"/>
                </a:lnTo>
                <a:lnTo>
                  <a:pt x="42" y="30"/>
                </a:lnTo>
                <a:lnTo>
                  <a:pt x="37" y="20"/>
                </a:lnTo>
                <a:lnTo>
                  <a:pt x="42" y="30"/>
                </a:lnTo>
                <a:close/>
                <a:moveTo>
                  <a:pt x="32" y="11"/>
                </a:moveTo>
                <a:lnTo>
                  <a:pt x="45" y="6"/>
                </a:lnTo>
                <a:lnTo>
                  <a:pt x="58" y="3"/>
                </a:lnTo>
                <a:lnTo>
                  <a:pt x="62" y="23"/>
                </a:lnTo>
                <a:lnTo>
                  <a:pt x="52" y="26"/>
                </a:lnTo>
                <a:lnTo>
                  <a:pt x="42" y="30"/>
                </a:lnTo>
                <a:lnTo>
                  <a:pt x="32" y="11"/>
                </a:lnTo>
                <a:close/>
                <a:moveTo>
                  <a:pt x="62" y="23"/>
                </a:moveTo>
                <a:lnTo>
                  <a:pt x="78" y="19"/>
                </a:lnTo>
                <a:lnTo>
                  <a:pt x="62" y="23"/>
                </a:lnTo>
                <a:lnTo>
                  <a:pt x="60" y="13"/>
                </a:lnTo>
                <a:lnTo>
                  <a:pt x="62" y="23"/>
                </a:lnTo>
                <a:close/>
                <a:moveTo>
                  <a:pt x="58" y="3"/>
                </a:moveTo>
                <a:lnTo>
                  <a:pt x="72" y="1"/>
                </a:lnTo>
                <a:lnTo>
                  <a:pt x="87" y="0"/>
                </a:lnTo>
                <a:lnTo>
                  <a:pt x="87" y="20"/>
                </a:lnTo>
                <a:lnTo>
                  <a:pt x="74" y="21"/>
                </a:lnTo>
                <a:lnTo>
                  <a:pt x="62" y="23"/>
                </a:lnTo>
                <a:lnTo>
                  <a:pt x="58" y="3"/>
                </a:lnTo>
                <a:close/>
                <a:moveTo>
                  <a:pt x="87" y="0"/>
                </a:moveTo>
                <a:lnTo>
                  <a:pt x="104" y="1"/>
                </a:lnTo>
                <a:lnTo>
                  <a:pt x="118" y="3"/>
                </a:lnTo>
                <a:lnTo>
                  <a:pt x="113" y="23"/>
                </a:lnTo>
                <a:lnTo>
                  <a:pt x="101" y="21"/>
                </a:lnTo>
                <a:lnTo>
                  <a:pt x="87" y="20"/>
                </a:lnTo>
                <a:lnTo>
                  <a:pt x="87" y="0"/>
                </a:lnTo>
                <a:close/>
                <a:moveTo>
                  <a:pt x="118" y="3"/>
                </a:moveTo>
                <a:lnTo>
                  <a:pt x="124" y="5"/>
                </a:lnTo>
                <a:lnTo>
                  <a:pt x="131" y="8"/>
                </a:lnTo>
                <a:lnTo>
                  <a:pt x="137" y="11"/>
                </a:lnTo>
                <a:lnTo>
                  <a:pt x="142" y="15"/>
                </a:lnTo>
                <a:lnTo>
                  <a:pt x="129" y="32"/>
                </a:lnTo>
                <a:lnTo>
                  <a:pt x="121" y="27"/>
                </a:lnTo>
                <a:lnTo>
                  <a:pt x="113" y="23"/>
                </a:lnTo>
                <a:lnTo>
                  <a:pt x="118" y="3"/>
                </a:lnTo>
                <a:close/>
                <a:moveTo>
                  <a:pt x="129" y="32"/>
                </a:moveTo>
                <a:lnTo>
                  <a:pt x="128" y="31"/>
                </a:lnTo>
                <a:lnTo>
                  <a:pt x="129" y="32"/>
                </a:lnTo>
                <a:lnTo>
                  <a:pt x="135" y="23"/>
                </a:lnTo>
                <a:lnTo>
                  <a:pt x="129" y="32"/>
                </a:lnTo>
                <a:close/>
                <a:moveTo>
                  <a:pt x="142" y="15"/>
                </a:moveTo>
                <a:lnTo>
                  <a:pt x="146" y="18"/>
                </a:lnTo>
                <a:lnTo>
                  <a:pt x="149" y="22"/>
                </a:lnTo>
                <a:lnTo>
                  <a:pt x="152" y="27"/>
                </a:lnTo>
                <a:lnTo>
                  <a:pt x="155" y="31"/>
                </a:lnTo>
                <a:lnTo>
                  <a:pt x="136" y="40"/>
                </a:lnTo>
                <a:lnTo>
                  <a:pt x="133" y="36"/>
                </a:lnTo>
                <a:lnTo>
                  <a:pt x="129" y="32"/>
                </a:lnTo>
                <a:lnTo>
                  <a:pt x="142" y="15"/>
                </a:lnTo>
                <a:close/>
                <a:moveTo>
                  <a:pt x="155" y="31"/>
                </a:moveTo>
                <a:lnTo>
                  <a:pt x="157" y="36"/>
                </a:lnTo>
                <a:lnTo>
                  <a:pt x="158" y="41"/>
                </a:lnTo>
                <a:lnTo>
                  <a:pt x="159" y="45"/>
                </a:lnTo>
                <a:lnTo>
                  <a:pt x="160" y="51"/>
                </a:lnTo>
                <a:lnTo>
                  <a:pt x="138" y="51"/>
                </a:lnTo>
                <a:lnTo>
                  <a:pt x="137" y="45"/>
                </a:lnTo>
                <a:lnTo>
                  <a:pt x="136" y="40"/>
                </a:lnTo>
                <a:lnTo>
                  <a:pt x="155" y="31"/>
                </a:lnTo>
                <a:close/>
                <a:moveTo>
                  <a:pt x="160" y="51"/>
                </a:moveTo>
                <a:lnTo>
                  <a:pt x="159" y="61"/>
                </a:lnTo>
                <a:lnTo>
                  <a:pt x="156" y="70"/>
                </a:lnTo>
                <a:lnTo>
                  <a:pt x="151" y="79"/>
                </a:lnTo>
                <a:lnTo>
                  <a:pt x="145" y="87"/>
                </a:lnTo>
                <a:lnTo>
                  <a:pt x="130" y="73"/>
                </a:lnTo>
                <a:lnTo>
                  <a:pt x="133" y="68"/>
                </a:lnTo>
                <a:lnTo>
                  <a:pt x="136" y="63"/>
                </a:lnTo>
                <a:lnTo>
                  <a:pt x="138" y="57"/>
                </a:lnTo>
                <a:lnTo>
                  <a:pt x="138" y="51"/>
                </a:lnTo>
                <a:lnTo>
                  <a:pt x="160" y="51"/>
                </a:lnTo>
                <a:close/>
                <a:moveTo>
                  <a:pt x="130" y="73"/>
                </a:moveTo>
                <a:lnTo>
                  <a:pt x="130" y="72"/>
                </a:lnTo>
                <a:lnTo>
                  <a:pt x="130" y="73"/>
                </a:lnTo>
                <a:lnTo>
                  <a:pt x="138" y="79"/>
                </a:lnTo>
                <a:lnTo>
                  <a:pt x="130" y="73"/>
                </a:lnTo>
                <a:close/>
                <a:moveTo>
                  <a:pt x="145" y="87"/>
                </a:moveTo>
                <a:lnTo>
                  <a:pt x="140" y="92"/>
                </a:lnTo>
                <a:lnTo>
                  <a:pt x="135" y="97"/>
                </a:lnTo>
                <a:lnTo>
                  <a:pt x="122" y="79"/>
                </a:lnTo>
                <a:lnTo>
                  <a:pt x="126" y="76"/>
                </a:lnTo>
                <a:lnTo>
                  <a:pt x="130" y="73"/>
                </a:lnTo>
                <a:lnTo>
                  <a:pt x="145" y="87"/>
                </a:lnTo>
                <a:close/>
                <a:moveTo>
                  <a:pt x="135" y="97"/>
                </a:moveTo>
                <a:lnTo>
                  <a:pt x="83" y="133"/>
                </a:lnTo>
                <a:lnTo>
                  <a:pt x="135" y="97"/>
                </a:lnTo>
                <a:lnTo>
                  <a:pt x="129" y="88"/>
                </a:lnTo>
                <a:lnTo>
                  <a:pt x="135" y="97"/>
                </a:lnTo>
                <a:close/>
                <a:moveTo>
                  <a:pt x="135" y="97"/>
                </a:moveTo>
                <a:lnTo>
                  <a:pt x="129" y="100"/>
                </a:lnTo>
                <a:lnTo>
                  <a:pt x="122" y="103"/>
                </a:lnTo>
                <a:lnTo>
                  <a:pt x="116" y="83"/>
                </a:lnTo>
                <a:lnTo>
                  <a:pt x="119" y="82"/>
                </a:lnTo>
                <a:lnTo>
                  <a:pt x="122" y="79"/>
                </a:lnTo>
                <a:lnTo>
                  <a:pt x="135" y="97"/>
                </a:lnTo>
                <a:close/>
                <a:moveTo>
                  <a:pt x="115" y="102"/>
                </a:moveTo>
                <a:lnTo>
                  <a:pt x="88" y="92"/>
                </a:lnTo>
                <a:lnTo>
                  <a:pt x="116" y="83"/>
                </a:lnTo>
                <a:lnTo>
                  <a:pt x="119" y="93"/>
                </a:lnTo>
                <a:lnTo>
                  <a:pt x="115" y="102"/>
                </a:lnTo>
                <a:close/>
                <a:moveTo>
                  <a:pt x="123" y="84"/>
                </a:moveTo>
                <a:lnTo>
                  <a:pt x="132" y="87"/>
                </a:lnTo>
                <a:lnTo>
                  <a:pt x="139" y="91"/>
                </a:lnTo>
                <a:lnTo>
                  <a:pt x="128" y="109"/>
                </a:lnTo>
                <a:lnTo>
                  <a:pt x="122" y="106"/>
                </a:lnTo>
                <a:lnTo>
                  <a:pt x="115" y="102"/>
                </a:lnTo>
                <a:lnTo>
                  <a:pt x="123" y="84"/>
                </a:lnTo>
                <a:close/>
                <a:moveTo>
                  <a:pt x="139" y="91"/>
                </a:moveTo>
                <a:lnTo>
                  <a:pt x="155" y="100"/>
                </a:lnTo>
                <a:lnTo>
                  <a:pt x="139" y="91"/>
                </a:lnTo>
                <a:lnTo>
                  <a:pt x="134" y="100"/>
                </a:lnTo>
                <a:lnTo>
                  <a:pt x="139" y="91"/>
                </a:lnTo>
                <a:close/>
                <a:moveTo>
                  <a:pt x="139" y="91"/>
                </a:moveTo>
                <a:lnTo>
                  <a:pt x="145" y="95"/>
                </a:lnTo>
                <a:lnTo>
                  <a:pt x="150" y="99"/>
                </a:lnTo>
                <a:lnTo>
                  <a:pt x="135" y="114"/>
                </a:lnTo>
                <a:lnTo>
                  <a:pt x="132" y="112"/>
                </a:lnTo>
                <a:lnTo>
                  <a:pt x="128" y="109"/>
                </a:lnTo>
                <a:lnTo>
                  <a:pt x="139" y="91"/>
                </a:lnTo>
                <a:close/>
                <a:moveTo>
                  <a:pt x="135" y="114"/>
                </a:moveTo>
                <a:lnTo>
                  <a:pt x="135" y="114"/>
                </a:lnTo>
                <a:lnTo>
                  <a:pt x="142" y="106"/>
                </a:lnTo>
                <a:lnTo>
                  <a:pt x="135" y="114"/>
                </a:lnTo>
                <a:close/>
                <a:moveTo>
                  <a:pt x="150" y="99"/>
                </a:moveTo>
                <a:lnTo>
                  <a:pt x="154" y="103"/>
                </a:lnTo>
                <a:lnTo>
                  <a:pt x="156" y="107"/>
                </a:lnTo>
                <a:lnTo>
                  <a:pt x="158" y="112"/>
                </a:lnTo>
                <a:lnTo>
                  <a:pt x="160" y="116"/>
                </a:lnTo>
                <a:lnTo>
                  <a:pt x="140" y="123"/>
                </a:lnTo>
                <a:lnTo>
                  <a:pt x="138" y="118"/>
                </a:lnTo>
                <a:lnTo>
                  <a:pt x="135" y="114"/>
                </a:lnTo>
                <a:lnTo>
                  <a:pt x="150" y="99"/>
                </a:lnTo>
                <a:close/>
                <a:moveTo>
                  <a:pt x="140" y="123"/>
                </a:moveTo>
                <a:lnTo>
                  <a:pt x="144" y="134"/>
                </a:lnTo>
                <a:lnTo>
                  <a:pt x="140" y="123"/>
                </a:lnTo>
                <a:lnTo>
                  <a:pt x="150" y="119"/>
                </a:lnTo>
                <a:lnTo>
                  <a:pt x="140" y="123"/>
                </a:lnTo>
                <a:close/>
                <a:moveTo>
                  <a:pt x="160" y="116"/>
                </a:moveTo>
                <a:lnTo>
                  <a:pt x="162" y="125"/>
                </a:lnTo>
                <a:lnTo>
                  <a:pt x="163" y="135"/>
                </a:lnTo>
                <a:lnTo>
                  <a:pt x="142" y="135"/>
                </a:lnTo>
                <a:lnTo>
                  <a:pt x="141" y="129"/>
                </a:lnTo>
                <a:lnTo>
                  <a:pt x="140" y="123"/>
                </a:lnTo>
                <a:lnTo>
                  <a:pt x="160" y="116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58" name="Freeform 168"/>
          <p:cNvSpPr>
            <a:spLocks noEditPoints="1"/>
          </p:cNvSpPr>
          <p:nvPr/>
        </p:nvSpPr>
        <p:spPr bwMode="auto">
          <a:xfrm>
            <a:off x="6011863" y="2289175"/>
            <a:ext cx="2579687" cy="2297112"/>
          </a:xfrm>
          <a:custGeom>
            <a:avLst/>
            <a:gdLst>
              <a:gd name="T0" fmla="*/ 0 w 4876"/>
              <a:gd name="T1" fmla="*/ 4334 h 4340"/>
              <a:gd name="T2" fmla="*/ 0 w 4876"/>
              <a:gd name="T3" fmla="*/ 7 h 4340"/>
              <a:gd name="T4" fmla="*/ 12 w 4876"/>
              <a:gd name="T5" fmla="*/ 7 h 4340"/>
              <a:gd name="T6" fmla="*/ 12 w 4876"/>
              <a:gd name="T7" fmla="*/ 4334 h 4340"/>
              <a:gd name="T8" fmla="*/ 0 w 4876"/>
              <a:gd name="T9" fmla="*/ 4334 h 4340"/>
              <a:gd name="T10" fmla="*/ 0 w 4876"/>
              <a:gd name="T11" fmla="*/ 7 h 4340"/>
              <a:gd name="T12" fmla="*/ 0 w 4876"/>
              <a:gd name="T13" fmla="*/ 0 h 4340"/>
              <a:gd name="T14" fmla="*/ 6 w 4876"/>
              <a:gd name="T15" fmla="*/ 0 h 4340"/>
              <a:gd name="T16" fmla="*/ 6 w 4876"/>
              <a:gd name="T17" fmla="*/ 7 h 4340"/>
              <a:gd name="T18" fmla="*/ 0 w 4876"/>
              <a:gd name="T19" fmla="*/ 7 h 4340"/>
              <a:gd name="T20" fmla="*/ 6 w 4876"/>
              <a:gd name="T21" fmla="*/ 0 h 4340"/>
              <a:gd name="T22" fmla="*/ 4870 w 4876"/>
              <a:gd name="T23" fmla="*/ 0 h 4340"/>
              <a:gd name="T24" fmla="*/ 4870 w 4876"/>
              <a:gd name="T25" fmla="*/ 13 h 4340"/>
              <a:gd name="T26" fmla="*/ 6 w 4876"/>
              <a:gd name="T27" fmla="*/ 13 h 4340"/>
              <a:gd name="T28" fmla="*/ 6 w 4876"/>
              <a:gd name="T29" fmla="*/ 0 h 4340"/>
              <a:gd name="T30" fmla="*/ 4870 w 4876"/>
              <a:gd name="T31" fmla="*/ 0 h 4340"/>
              <a:gd name="T32" fmla="*/ 4876 w 4876"/>
              <a:gd name="T33" fmla="*/ 0 h 4340"/>
              <a:gd name="T34" fmla="*/ 4876 w 4876"/>
              <a:gd name="T35" fmla="*/ 7 h 4340"/>
              <a:gd name="T36" fmla="*/ 4870 w 4876"/>
              <a:gd name="T37" fmla="*/ 7 h 4340"/>
              <a:gd name="T38" fmla="*/ 4870 w 4876"/>
              <a:gd name="T39" fmla="*/ 0 h 4340"/>
              <a:gd name="T40" fmla="*/ 4876 w 4876"/>
              <a:gd name="T41" fmla="*/ 7 h 4340"/>
              <a:gd name="T42" fmla="*/ 4876 w 4876"/>
              <a:gd name="T43" fmla="*/ 4334 h 4340"/>
              <a:gd name="T44" fmla="*/ 4864 w 4876"/>
              <a:gd name="T45" fmla="*/ 4334 h 4340"/>
              <a:gd name="T46" fmla="*/ 4864 w 4876"/>
              <a:gd name="T47" fmla="*/ 7 h 4340"/>
              <a:gd name="T48" fmla="*/ 4876 w 4876"/>
              <a:gd name="T49" fmla="*/ 7 h 4340"/>
              <a:gd name="T50" fmla="*/ 4876 w 4876"/>
              <a:gd name="T51" fmla="*/ 4334 h 4340"/>
              <a:gd name="T52" fmla="*/ 4876 w 4876"/>
              <a:gd name="T53" fmla="*/ 4340 h 4340"/>
              <a:gd name="T54" fmla="*/ 4870 w 4876"/>
              <a:gd name="T55" fmla="*/ 4340 h 4340"/>
              <a:gd name="T56" fmla="*/ 4870 w 4876"/>
              <a:gd name="T57" fmla="*/ 4334 h 4340"/>
              <a:gd name="T58" fmla="*/ 4876 w 4876"/>
              <a:gd name="T59" fmla="*/ 4334 h 4340"/>
              <a:gd name="T60" fmla="*/ 4870 w 4876"/>
              <a:gd name="T61" fmla="*/ 4340 h 4340"/>
              <a:gd name="T62" fmla="*/ 6 w 4876"/>
              <a:gd name="T63" fmla="*/ 4340 h 4340"/>
              <a:gd name="T64" fmla="*/ 6 w 4876"/>
              <a:gd name="T65" fmla="*/ 4327 h 4340"/>
              <a:gd name="T66" fmla="*/ 4870 w 4876"/>
              <a:gd name="T67" fmla="*/ 4327 h 4340"/>
              <a:gd name="T68" fmla="*/ 4870 w 4876"/>
              <a:gd name="T69" fmla="*/ 4340 h 4340"/>
              <a:gd name="T70" fmla="*/ 6 w 4876"/>
              <a:gd name="T71" fmla="*/ 4340 h 4340"/>
              <a:gd name="T72" fmla="*/ 0 w 4876"/>
              <a:gd name="T73" fmla="*/ 4340 h 4340"/>
              <a:gd name="T74" fmla="*/ 0 w 4876"/>
              <a:gd name="T75" fmla="*/ 4334 h 4340"/>
              <a:gd name="T76" fmla="*/ 6 w 4876"/>
              <a:gd name="T77" fmla="*/ 4334 h 4340"/>
              <a:gd name="T78" fmla="*/ 6 w 4876"/>
              <a:gd name="T79" fmla="*/ 4340 h 434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876"/>
              <a:gd name="T121" fmla="*/ 0 h 4340"/>
              <a:gd name="T122" fmla="*/ 4876 w 4876"/>
              <a:gd name="T123" fmla="*/ 4340 h 434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876" h="4340">
                <a:moveTo>
                  <a:pt x="0" y="4334"/>
                </a:moveTo>
                <a:lnTo>
                  <a:pt x="0" y="7"/>
                </a:lnTo>
                <a:lnTo>
                  <a:pt x="12" y="7"/>
                </a:lnTo>
                <a:lnTo>
                  <a:pt x="12" y="4334"/>
                </a:lnTo>
                <a:lnTo>
                  <a:pt x="0" y="4334"/>
                </a:lnTo>
                <a:close/>
                <a:moveTo>
                  <a:pt x="0" y="7"/>
                </a:moveTo>
                <a:lnTo>
                  <a:pt x="0" y="0"/>
                </a:lnTo>
                <a:lnTo>
                  <a:pt x="6" y="0"/>
                </a:lnTo>
                <a:lnTo>
                  <a:pt x="6" y="7"/>
                </a:lnTo>
                <a:lnTo>
                  <a:pt x="0" y="7"/>
                </a:lnTo>
                <a:close/>
                <a:moveTo>
                  <a:pt x="6" y="0"/>
                </a:moveTo>
                <a:lnTo>
                  <a:pt x="4870" y="0"/>
                </a:lnTo>
                <a:lnTo>
                  <a:pt x="4870" y="13"/>
                </a:lnTo>
                <a:lnTo>
                  <a:pt x="6" y="13"/>
                </a:lnTo>
                <a:lnTo>
                  <a:pt x="6" y="0"/>
                </a:lnTo>
                <a:close/>
                <a:moveTo>
                  <a:pt x="4870" y="0"/>
                </a:moveTo>
                <a:lnTo>
                  <a:pt x="4876" y="0"/>
                </a:lnTo>
                <a:lnTo>
                  <a:pt x="4876" y="7"/>
                </a:lnTo>
                <a:lnTo>
                  <a:pt x="4870" y="7"/>
                </a:lnTo>
                <a:lnTo>
                  <a:pt x="4870" y="0"/>
                </a:lnTo>
                <a:close/>
                <a:moveTo>
                  <a:pt x="4876" y="7"/>
                </a:moveTo>
                <a:lnTo>
                  <a:pt x="4876" y="4334"/>
                </a:lnTo>
                <a:lnTo>
                  <a:pt x="4864" y="4334"/>
                </a:lnTo>
                <a:lnTo>
                  <a:pt x="4864" y="7"/>
                </a:lnTo>
                <a:lnTo>
                  <a:pt x="4876" y="7"/>
                </a:lnTo>
                <a:close/>
                <a:moveTo>
                  <a:pt x="4876" y="4334"/>
                </a:moveTo>
                <a:lnTo>
                  <a:pt x="4876" y="4340"/>
                </a:lnTo>
                <a:lnTo>
                  <a:pt x="4870" y="4340"/>
                </a:lnTo>
                <a:lnTo>
                  <a:pt x="4870" y="4334"/>
                </a:lnTo>
                <a:lnTo>
                  <a:pt x="4876" y="4334"/>
                </a:lnTo>
                <a:close/>
                <a:moveTo>
                  <a:pt x="4870" y="4340"/>
                </a:moveTo>
                <a:lnTo>
                  <a:pt x="6" y="4340"/>
                </a:lnTo>
                <a:lnTo>
                  <a:pt x="6" y="4327"/>
                </a:lnTo>
                <a:lnTo>
                  <a:pt x="4870" y="4327"/>
                </a:lnTo>
                <a:lnTo>
                  <a:pt x="4870" y="4340"/>
                </a:lnTo>
                <a:close/>
                <a:moveTo>
                  <a:pt x="6" y="4340"/>
                </a:moveTo>
                <a:lnTo>
                  <a:pt x="0" y="4340"/>
                </a:lnTo>
                <a:lnTo>
                  <a:pt x="0" y="4334"/>
                </a:lnTo>
                <a:lnTo>
                  <a:pt x="6" y="4334"/>
                </a:lnTo>
                <a:lnTo>
                  <a:pt x="6" y="434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60" name="Freeform 170"/>
          <p:cNvSpPr>
            <a:spLocks/>
          </p:cNvSpPr>
          <p:nvPr/>
        </p:nvSpPr>
        <p:spPr bwMode="auto">
          <a:xfrm>
            <a:off x="6581775" y="4583112"/>
            <a:ext cx="7938" cy="44450"/>
          </a:xfrm>
          <a:custGeom>
            <a:avLst/>
            <a:gdLst>
              <a:gd name="T0" fmla="*/ 12 w 14"/>
              <a:gd name="T1" fmla="*/ 0 h 84"/>
              <a:gd name="T2" fmla="*/ 14 w 14"/>
              <a:gd name="T3" fmla="*/ 84 h 84"/>
              <a:gd name="T4" fmla="*/ 2 w 14"/>
              <a:gd name="T5" fmla="*/ 84 h 84"/>
              <a:gd name="T6" fmla="*/ 0 w 14"/>
              <a:gd name="T7" fmla="*/ 0 h 84"/>
              <a:gd name="T8" fmla="*/ 12 w 14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84"/>
              <a:gd name="T17" fmla="*/ 14 w 1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84">
                <a:moveTo>
                  <a:pt x="12" y="0"/>
                </a:moveTo>
                <a:lnTo>
                  <a:pt x="14" y="84"/>
                </a:lnTo>
                <a:lnTo>
                  <a:pt x="2" y="84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61" name="Freeform 171"/>
          <p:cNvSpPr>
            <a:spLocks/>
          </p:cNvSpPr>
          <p:nvPr/>
        </p:nvSpPr>
        <p:spPr bwMode="auto">
          <a:xfrm>
            <a:off x="7059613" y="4583112"/>
            <a:ext cx="7937" cy="44450"/>
          </a:xfrm>
          <a:custGeom>
            <a:avLst/>
            <a:gdLst>
              <a:gd name="T0" fmla="*/ 12 w 14"/>
              <a:gd name="T1" fmla="*/ 0 h 84"/>
              <a:gd name="T2" fmla="*/ 14 w 14"/>
              <a:gd name="T3" fmla="*/ 84 h 84"/>
              <a:gd name="T4" fmla="*/ 3 w 14"/>
              <a:gd name="T5" fmla="*/ 84 h 84"/>
              <a:gd name="T6" fmla="*/ 0 w 14"/>
              <a:gd name="T7" fmla="*/ 0 h 84"/>
              <a:gd name="T8" fmla="*/ 12 w 14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84"/>
              <a:gd name="T17" fmla="*/ 14 w 1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84">
                <a:moveTo>
                  <a:pt x="12" y="0"/>
                </a:moveTo>
                <a:lnTo>
                  <a:pt x="14" y="84"/>
                </a:lnTo>
                <a:lnTo>
                  <a:pt x="3" y="84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62" name="Freeform 172"/>
          <p:cNvSpPr>
            <a:spLocks/>
          </p:cNvSpPr>
          <p:nvPr/>
        </p:nvSpPr>
        <p:spPr bwMode="auto">
          <a:xfrm>
            <a:off x="7537450" y="4583112"/>
            <a:ext cx="7938" cy="44450"/>
          </a:xfrm>
          <a:custGeom>
            <a:avLst/>
            <a:gdLst>
              <a:gd name="T0" fmla="*/ 12 w 15"/>
              <a:gd name="T1" fmla="*/ 0 h 84"/>
              <a:gd name="T2" fmla="*/ 15 w 15"/>
              <a:gd name="T3" fmla="*/ 84 h 84"/>
              <a:gd name="T4" fmla="*/ 2 w 15"/>
              <a:gd name="T5" fmla="*/ 84 h 84"/>
              <a:gd name="T6" fmla="*/ 0 w 15"/>
              <a:gd name="T7" fmla="*/ 0 h 84"/>
              <a:gd name="T8" fmla="*/ 12 w 15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84"/>
              <a:gd name="T17" fmla="*/ 15 w 15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84">
                <a:moveTo>
                  <a:pt x="12" y="0"/>
                </a:moveTo>
                <a:lnTo>
                  <a:pt x="15" y="84"/>
                </a:lnTo>
                <a:lnTo>
                  <a:pt x="2" y="84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63" name="Freeform 173"/>
          <p:cNvSpPr>
            <a:spLocks/>
          </p:cNvSpPr>
          <p:nvPr/>
        </p:nvSpPr>
        <p:spPr bwMode="auto">
          <a:xfrm>
            <a:off x="8013700" y="4583112"/>
            <a:ext cx="7938" cy="44450"/>
          </a:xfrm>
          <a:custGeom>
            <a:avLst/>
            <a:gdLst>
              <a:gd name="T0" fmla="*/ 11 w 14"/>
              <a:gd name="T1" fmla="*/ 0 h 84"/>
              <a:gd name="T2" fmla="*/ 14 w 14"/>
              <a:gd name="T3" fmla="*/ 84 h 84"/>
              <a:gd name="T4" fmla="*/ 2 w 14"/>
              <a:gd name="T5" fmla="*/ 84 h 84"/>
              <a:gd name="T6" fmla="*/ 0 w 14"/>
              <a:gd name="T7" fmla="*/ 0 h 84"/>
              <a:gd name="T8" fmla="*/ 11 w 14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84"/>
              <a:gd name="T17" fmla="*/ 14 w 1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84">
                <a:moveTo>
                  <a:pt x="11" y="0"/>
                </a:moveTo>
                <a:lnTo>
                  <a:pt x="14" y="84"/>
                </a:lnTo>
                <a:lnTo>
                  <a:pt x="2" y="84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64" name="Freeform 174"/>
          <p:cNvSpPr>
            <a:spLocks/>
          </p:cNvSpPr>
          <p:nvPr/>
        </p:nvSpPr>
        <p:spPr bwMode="auto">
          <a:xfrm>
            <a:off x="8491538" y="4583112"/>
            <a:ext cx="7937" cy="44450"/>
          </a:xfrm>
          <a:custGeom>
            <a:avLst/>
            <a:gdLst>
              <a:gd name="T0" fmla="*/ 12 w 14"/>
              <a:gd name="T1" fmla="*/ 0 h 84"/>
              <a:gd name="T2" fmla="*/ 14 w 14"/>
              <a:gd name="T3" fmla="*/ 84 h 84"/>
              <a:gd name="T4" fmla="*/ 3 w 14"/>
              <a:gd name="T5" fmla="*/ 84 h 84"/>
              <a:gd name="T6" fmla="*/ 0 w 14"/>
              <a:gd name="T7" fmla="*/ 0 h 84"/>
              <a:gd name="T8" fmla="*/ 12 w 14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84"/>
              <a:gd name="T17" fmla="*/ 14 w 1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84">
                <a:moveTo>
                  <a:pt x="12" y="0"/>
                </a:moveTo>
                <a:lnTo>
                  <a:pt x="14" y="84"/>
                </a:lnTo>
                <a:lnTo>
                  <a:pt x="3" y="84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70" name="Freeform 180"/>
          <p:cNvSpPr>
            <a:spLocks/>
          </p:cNvSpPr>
          <p:nvPr/>
        </p:nvSpPr>
        <p:spPr bwMode="auto">
          <a:xfrm>
            <a:off x="8589963" y="4414837"/>
            <a:ext cx="42862" cy="7938"/>
          </a:xfrm>
          <a:custGeom>
            <a:avLst/>
            <a:gdLst>
              <a:gd name="T0" fmla="*/ 1 w 80"/>
              <a:gd name="T1" fmla="*/ 0 h 15"/>
              <a:gd name="T2" fmla="*/ 80 w 80"/>
              <a:gd name="T3" fmla="*/ 2 h 15"/>
              <a:gd name="T4" fmla="*/ 80 w 80"/>
              <a:gd name="T5" fmla="*/ 15 h 15"/>
              <a:gd name="T6" fmla="*/ 0 w 80"/>
              <a:gd name="T7" fmla="*/ 12 h 15"/>
              <a:gd name="T8" fmla="*/ 1 w 80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5"/>
              <a:gd name="T17" fmla="*/ 80 w 80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5">
                <a:moveTo>
                  <a:pt x="1" y="0"/>
                </a:moveTo>
                <a:lnTo>
                  <a:pt x="80" y="2"/>
                </a:lnTo>
                <a:lnTo>
                  <a:pt x="80" y="15"/>
                </a:lnTo>
                <a:lnTo>
                  <a:pt x="0" y="12"/>
                </a:lnTo>
                <a:lnTo>
                  <a:pt x="1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71" name="Freeform 181"/>
          <p:cNvSpPr>
            <a:spLocks/>
          </p:cNvSpPr>
          <p:nvPr/>
        </p:nvSpPr>
        <p:spPr bwMode="auto">
          <a:xfrm>
            <a:off x="8589963" y="4098925"/>
            <a:ext cx="42862" cy="7937"/>
          </a:xfrm>
          <a:custGeom>
            <a:avLst/>
            <a:gdLst>
              <a:gd name="T0" fmla="*/ 1 w 80"/>
              <a:gd name="T1" fmla="*/ 0 h 14"/>
              <a:gd name="T2" fmla="*/ 80 w 80"/>
              <a:gd name="T3" fmla="*/ 2 h 14"/>
              <a:gd name="T4" fmla="*/ 80 w 80"/>
              <a:gd name="T5" fmla="*/ 14 h 14"/>
              <a:gd name="T6" fmla="*/ 0 w 80"/>
              <a:gd name="T7" fmla="*/ 12 h 14"/>
              <a:gd name="T8" fmla="*/ 1 w 80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4"/>
              <a:gd name="T17" fmla="*/ 80 w 80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4">
                <a:moveTo>
                  <a:pt x="1" y="0"/>
                </a:moveTo>
                <a:lnTo>
                  <a:pt x="80" y="2"/>
                </a:lnTo>
                <a:lnTo>
                  <a:pt x="80" y="14"/>
                </a:lnTo>
                <a:lnTo>
                  <a:pt x="0" y="12"/>
                </a:lnTo>
                <a:lnTo>
                  <a:pt x="1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72" name="Freeform 182"/>
          <p:cNvSpPr>
            <a:spLocks/>
          </p:cNvSpPr>
          <p:nvPr/>
        </p:nvSpPr>
        <p:spPr bwMode="auto">
          <a:xfrm>
            <a:off x="8589963" y="3736975"/>
            <a:ext cx="42862" cy="7937"/>
          </a:xfrm>
          <a:custGeom>
            <a:avLst/>
            <a:gdLst>
              <a:gd name="T0" fmla="*/ 1 w 80"/>
              <a:gd name="T1" fmla="*/ 0 h 15"/>
              <a:gd name="T2" fmla="*/ 80 w 80"/>
              <a:gd name="T3" fmla="*/ 2 h 15"/>
              <a:gd name="T4" fmla="*/ 80 w 80"/>
              <a:gd name="T5" fmla="*/ 15 h 15"/>
              <a:gd name="T6" fmla="*/ 0 w 80"/>
              <a:gd name="T7" fmla="*/ 11 h 15"/>
              <a:gd name="T8" fmla="*/ 1 w 80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5"/>
              <a:gd name="T17" fmla="*/ 80 w 80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5">
                <a:moveTo>
                  <a:pt x="1" y="0"/>
                </a:moveTo>
                <a:lnTo>
                  <a:pt x="80" y="2"/>
                </a:lnTo>
                <a:lnTo>
                  <a:pt x="80" y="15"/>
                </a:lnTo>
                <a:lnTo>
                  <a:pt x="0" y="11"/>
                </a:lnTo>
                <a:lnTo>
                  <a:pt x="1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73" name="Freeform 183"/>
          <p:cNvSpPr>
            <a:spLocks/>
          </p:cNvSpPr>
          <p:nvPr/>
        </p:nvSpPr>
        <p:spPr bwMode="auto">
          <a:xfrm>
            <a:off x="8589963" y="3324225"/>
            <a:ext cx="42862" cy="6350"/>
          </a:xfrm>
          <a:custGeom>
            <a:avLst/>
            <a:gdLst>
              <a:gd name="T0" fmla="*/ 1 w 80"/>
              <a:gd name="T1" fmla="*/ 0 h 13"/>
              <a:gd name="T2" fmla="*/ 80 w 80"/>
              <a:gd name="T3" fmla="*/ 2 h 13"/>
              <a:gd name="T4" fmla="*/ 80 w 80"/>
              <a:gd name="T5" fmla="*/ 13 h 13"/>
              <a:gd name="T6" fmla="*/ 0 w 80"/>
              <a:gd name="T7" fmla="*/ 11 h 13"/>
              <a:gd name="T8" fmla="*/ 1 w 80"/>
              <a:gd name="T9" fmla="*/ 0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3"/>
              <a:gd name="T17" fmla="*/ 80 w 80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3">
                <a:moveTo>
                  <a:pt x="1" y="0"/>
                </a:moveTo>
                <a:lnTo>
                  <a:pt x="80" y="2"/>
                </a:lnTo>
                <a:lnTo>
                  <a:pt x="80" y="13"/>
                </a:lnTo>
                <a:lnTo>
                  <a:pt x="0" y="11"/>
                </a:lnTo>
                <a:lnTo>
                  <a:pt x="1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74" name="Freeform 184"/>
          <p:cNvSpPr>
            <a:spLocks/>
          </p:cNvSpPr>
          <p:nvPr/>
        </p:nvSpPr>
        <p:spPr bwMode="auto">
          <a:xfrm>
            <a:off x="8589963" y="2862262"/>
            <a:ext cx="42862" cy="7938"/>
          </a:xfrm>
          <a:custGeom>
            <a:avLst/>
            <a:gdLst>
              <a:gd name="T0" fmla="*/ 1 w 80"/>
              <a:gd name="T1" fmla="*/ 0 h 15"/>
              <a:gd name="T2" fmla="*/ 80 w 80"/>
              <a:gd name="T3" fmla="*/ 4 h 15"/>
              <a:gd name="T4" fmla="*/ 80 w 80"/>
              <a:gd name="T5" fmla="*/ 15 h 15"/>
              <a:gd name="T6" fmla="*/ 0 w 80"/>
              <a:gd name="T7" fmla="*/ 13 h 15"/>
              <a:gd name="T8" fmla="*/ 1 w 80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5"/>
              <a:gd name="T17" fmla="*/ 80 w 80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5">
                <a:moveTo>
                  <a:pt x="1" y="0"/>
                </a:moveTo>
                <a:lnTo>
                  <a:pt x="80" y="4"/>
                </a:lnTo>
                <a:lnTo>
                  <a:pt x="80" y="15"/>
                </a:lnTo>
                <a:lnTo>
                  <a:pt x="0" y="13"/>
                </a:lnTo>
                <a:lnTo>
                  <a:pt x="1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75" name="Freeform 185"/>
          <p:cNvSpPr>
            <a:spLocks/>
          </p:cNvSpPr>
          <p:nvPr/>
        </p:nvSpPr>
        <p:spPr bwMode="auto">
          <a:xfrm>
            <a:off x="8589963" y="2363787"/>
            <a:ext cx="42862" cy="6350"/>
          </a:xfrm>
          <a:custGeom>
            <a:avLst/>
            <a:gdLst>
              <a:gd name="T0" fmla="*/ 1 w 80"/>
              <a:gd name="T1" fmla="*/ 0 h 14"/>
              <a:gd name="T2" fmla="*/ 80 w 80"/>
              <a:gd name="T3" fmla="*/ 3 h 14"/>
              <a:gd name="T4" fmla="*/ 80 w 80"/>
              <a:gd name="T5" fmla="*/ 14 h 14"/>
              <a:gd name="T6" fmla="*/ 0 w 80"/>
              <a:gd name="T7" fmla="*/ 12 h 14"/>
              <a:gd name="T8" fmla="*/ 1 w 80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4"/>
              <a:gd name="T17" fmla="*/ 80 w 80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4">
                <a:moveTo>
                  <a:pt x="1" y="0"/>
                </a:moveTo>
                <a:lnTo>
                  <a:pt x="80" y="3"/>
                </a:lnTo>
                <a:lnTo>
                  <a:pt x="80" y="14"/>
                </a:lnTo>
                <a:lnTo>
                  <a:pt x="0" y="12"/>
                </a:lnTo>
                <a:lnTo>
                  <a:pt x="1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76" name="Freeform 186"/>
          <p:cNvSpPr>
            <a:spLocks/>
          </p:cNvSpPr>
          <p:nvPr/>
        </p:nvSpPr>
        <p:spPr bwMode="auto">
          <a:xfrm>
            <a:off x="6199188" y="2244725"/>
            <a:ext cx="7937" cy="46037"/>
          </a:xfrm>
          <a:custGeom>
            <a:avLst/>
            <a:gdLst>
              <a:gd name="T0" fmla="*/ 0 w 14"/>
              <a:gd name="T1" fmla="*/ 86 h 87"/>
              <a:gd name="T2" fmla="*/ 3 w 14"/>
              <a:gd name="T3" fmla="*/ 0 h 87"/>
              <a:gd name="T4" fmla="*/ 14 w 14"/>
              <a:gd name="T5" fmla="*/ 1 h 87"/>
              <a:gd name="T6" fmla="*/ 12 w 14"/>
              <a:gd name="T7" fmla="*/ 87 h 87"/>
              <a:gd name="T8" fmla="*/ 0 w 14"/>
              <a:gd name="T9" fmla="*/ 86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87"/>
              <a:gd name="T17" fmla="*/ 14 w 14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87">
                <a:moveTo>
                  <a:pt x="0" y="86"/>
                </a:moveTo>
                <a:lnTo>
                  <a:pt x="3" y="0"/>
                </a:lnTo>
                <a:lnTo>
                  <a:pt x="14" y="1"/>
                </a:lnTo>
                <a:lnTo>
                  <a:pt x="12" y="87"/>
                </a:lnTo>
                <a:lnTo>
                  <a:pt x="0" y="86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77" name="Freeform 187"/>
          <p:cNvSpPr>
            <a:spLocks/>
          </p:cNvSpPr>
          <p:nvPr/>
        </p:nvSpPr>
        <p:spPr bwMode="auto">
          <a:xfrm>
            <a:off x="6461125" y="2244725"/>
            <a:ext cx="7938" cy="46037"/>
          </a:xfrm>
          <a:custGeom>
            <a:avLst/>
            <a:gdLst>
              <a:gd name="T0" fmla="*/ 0 w 15"/>
              <a:gd name="T1" fmla="*/ 86 h 87"/>
              <a:gd name="T2" fmla="*/ 4 w 15"/>
              <a:gd name="T3" fmla="*/ 0 h 87"/>
              <a:gd name="T4" fmla="*/ 15 w 15"/>
              <a:gd name="T5" fmla="*/ 1 h 87"/>
              <a:gd name="T6" fmla="*/ 13 w 15"/>
              <a:gd name="T7" fmla="*/ 87 h 87"/>
              <a:gd name="T8" fmla="*/ 0 w 15"/>
              <a:gd name="T9" fmla="*/ 86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87"/>
              <a:gd name="T17" fmla="*/ 15 w 15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87">
                <a:moveTo>
                  <a:pt x="0" y="86"/>
                </a:moveTo>
                <a:lnTo>
                  <a:pt x="4" y="0"/>
                </a:lnTo>
                <a:lnTo>
                  <a:pt x="15" y="1"/>
                </a:lnTo>
                <a:lnTo>
                  <a:pt x="13" y="87"/>
                </a:lnTo>
                <a:lnTo>
                  <a:pt x="0" y="86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78" name="Freeform 188"/>
          <p:cNvSpPr>
            <a:spLocks/>
          </p:cNvSpPr>
          <p:nvPr/>
        </p:nvSpPr>
        <p:spPr bwMode="auto">
          <a:xfrm>
            <a:off x="6796088" y="2244725"/>
            <a:ext cx="7937" cy="46037"/>
          </a:xfrm>
          <a:custGeom>
            <a:avLst/>
            <a:gdLst>
              <a:gd name="T0" fmla="*/ 0 w 15"/>
              <a:gd name="T1" fmla="*/ 86 h 87"/>
              <a:gd name="T2" fmla="*/ 2 w 15"/>
              <a:gd name="T3" fmla="*/ 0 h 87"/>
              <a:gd name="T4" fmla="*/ 15 w 15"/>
              <a:gd name="T5" fmla="*/ 1 h 87"/>
              <a:gd name="T6" fmla="*/ 12 w 15"/>
              <a:gd name="T7" fmla="*/ 87 h 87"/>
              <a:gd name="T8" fmla="*/ 0 w 15"/>
              <a:gd name="T9" fmla="*/ 86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87"/>
              <a:gd name="T17" fmla="*/ 15 w 15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87">
                <a:moveTo>
                  <a:pt x="0" y="86"/>
                </a:moveTo>
                <a:lnTo>
                  <a:pt x="2" y="0"/>
                </a:lnTo>
                <a:lnTo>
                  <a:pt x="15" y="1"/>
                </a:lnTo>
                <a:lnTo>
                  <a:pt x="12" y="87"/>
                </a:lnTo>
                <a:lnTo>
                  <a:pt x="0" y="86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79" name="Freeform 189"/>
          <p:cNvSpPr>
            <a:spLocks/>
          </p:cNvSpPr>
          <p:nvPr/>
        </p:nvSpPr>
        <p:spPr bwMode="auto">
          <a:xfrm>
            <a:off x="7251700" y="2244725"/>
            <a:ext cx="7938" cy="46037"/>
          </a:xfrm>
          <a:custGeom>
            <a:avLst/>
            <a:gdLst>
              <a:gd name="T0" fmla="*/ 0 w 14"/>
              <a:gd name="T1" fmla="*/ 86 h 87"/>
              <a:gd name="T2" fmla="*/ 2 w 14"/>
              <a:gd name="T3" fmla="*/ 0 h 87"/>
              <a:gd name="T4" fmla="*/ 14 w 14"/>
              <a:gd name="T5" fmla="*/ 1 h 87"/>
              <a:gd name="T6" fmla="*/ 11 w 14"/>
              <a:gd name="T7" fmla="*/ 87 h 87"/>
              <a:gd name="T8" fmla="*/ 0 w 14"/>
              <a:gd name="T9" fmla="*/ 86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87"/>
              <a:gd name="T17" fmla="*/ 14 w 14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87">
                <a:moveTo>
                  <a:pt x="0" y="86"/>
                </a:moveTo>
                <a:lnTo>
                  <a:pt x="2" y="0"/>
                </a:lnTo>
                <a:lnTo>
                  <a:pt x="14" y="1"/>
                </a:lnTo>
                <a:lnTo>
                  <a:pt x="11" y="87"/>
                </a:lnTo>
                <a:lnTo>
                  <a:pt x="0" y="86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80" name="Freeform 190"/>
          <p:cNvSpPr>
            <a:spLocks/>
          </p:cNvSpPr>
          <p:nvPr/>
        </p:nvSpPr>
        <p:spPr bwMode="auto">
          <a:xfrm>
            <a:off x="7893050" y="2244725"/>
            <a:ext cx="7938" cy="46037"/>
          </a:xfrm>
          <a:custGeom>
            <a:avLst/>
            <a:gdLst>
              <a:gd name="T0" fmla="*/ 0 w 14"/>
              <a:gd name="T1" fmla="*/ 86 h 87"/>
              <a:gd name="T2" fmla="*/ 2 w 14"/>
              <a:gd name="T3" fmla="*/ 0 h 87"/>
              <a:gd name="T4" fmla="*/ 14 w 14"/>
              <a:gd name="T5" fmla="*/ 1 h 87"/>
              <a:gd name="T6" fmla="*/ 12 w 14"/>
              <a:gd name="T7" fmla="*/ 87 h 87"/>
              <a:gd name="T8" fmla="*/ 0 w 14"/>
              <a:gd name="T9" fmla="*/ 86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87"/>
              <a:gd name="T17" fmla="*/ 14 w 14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87">
                <a:moveTo>
                  <a:pt x="0" y="86"/>
                </a:moveTo>
                <a:lnTo>
                  <a:pt x="2" y="0"/>
                </a:lnTo>
                <a:lnTo>
                  <a:pt x="14" y="1"/>
                </a:lnTo>
                <a:lnTo>
                  <a:pt x="12" y="87"/>
                </a:lnTo>
                <a:lnTo>
                  <a:pt x="0" y="86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82" name="Freeform 192"/>
          <p:cNvSpPr>
            <a:spLocks noEditPoints="1"/>
          </p:cNvSpPr>
          <p:nvPr/>
        </p:nvSpPr>
        <p:spPr bwMode="auto">
          <a:xfrm>
            <a:off x="6116638" y="4775200"/>
            <a:ext cx="65087" cy="106362"/>
          </a:xfrm>
          <a:custGeom>
            <a:avLst/>
            <a:gdLst>
              <a:gd name="T0" fmla="*/ 120 w 124"/>
              <a:gd name="T1" fmla="*/ 5 h 203"/>
              <a:gd name="T2" fmla="*/ 104 w 124"/>
              <a:gd name="T3" fmla="*/ 7 h 203"/>
              <a:gd name="T4" fmla="*/ 89 w 124"/>
              <a:gd name="T5" fmla="*/ 12 h 203"/>
              <a:gd name="T6" fmla="*/ 78 w 124"/>
              <a:gd name="T7" fmla="*/ 19 h 203"/>
              <a:gd name="T8" fmla="*/ 65 w 124"/>
              <a:gd name="T9" fmla="*/ 30 h 203"/>
              <a:gd name="T10" fmla="*/ 55 w 124"/>
              <a:gd name="T11" fmla="*/ 42 h 203"/>
              <a:gd name="T12" fmla="*/ 45 w 124"/>
              <a:gd name="T13" fmla="*/ 56 h 203"/>
              <a:gd name="T14" fmla="*/ 39 w 124"/>
              <a:gd name="T15" fmla="*/ 71 h 203"/>
              <a:gd name="T16" fmla="*/ 33 w 124"/>
              <a:gd name="T17" fmla="*/ 90 h 203"/>
              <a:gd name="T18" fmla="*/ 54 w 124"/>
              <a:gd name="T19" fmla="*/ 80 h 203"/>
              <a:gd name="T20" fmla="*/ 75 w 124"/>
              <a:gd name="T21" fmla="*/ 76 h 203"/>
              <a:gd name="T22" fmla="*/ 85 w 124"/>
              <a:gd name="T23" fmla="*/ 77 h 203"/>
              <a:gd name="T24" fmla="*/ 93 w 124"/>
              <a:gd name="T25" fmla="*/ 80 h 203"/>
              <a:gd name="T26" fmla="*/ 110 w 124"/>
              <a:gd name="T27" fmla="*/ 92 h 203"/>
              <a:gd name="T28" fmla="*/ 116 w 124"/>
              <a:gd name="T29" fmla="*/ 100 h 203"/>
              <a:gd name="T30" fmla="*/ 121 w 124"/>
              <a:gd name="T31" fmla="*/ 111 h 203"/>
              <a:gd name="T32" fmla="*/ 124 w 124"/>
              <a:gd name="T33" fmla="*/ 134 h 203"/>
              <a:gd name="T34" fmla="*/ 121 w 124"/>
              <a:gd name="T35" fmla="*/ 157 h 203"/>
              <a:gd name="T36" fmla="*/ 110 w 124"/>
              <a:gd name="T37" fmla="*/ 179 h 203"/>
              <a:gd name="T38" fmla="*/ 99 w 124"/>
              <a:gd name="T39" fmla="*/ 190 h 203"/>
              <a:gd name="T40" fmla="*/ 89 w 124"/>
              <a:gd name="T41" fmla="*/ 197 h 203"/>
              <a:gd name="T42" fmla="*/ 77 w 124"/>
              <a:gd name="T43" fmla="*/ 202 h 203"/>
              <a:gd name="T44" fmla="*/ 62 w 124"/>
              <a:gd name="T45" fmla="*/ 203 h 203"/>
              <a:gd name="T46" fmla="*/ 43 w 124"/>
              <a:gd name="T47" fmla="*/ 200 h 203"/>
              <a:gd name="T48" fmla="*/ 28 w 124"/>
              <a:gd name="T49" fmla="*/ 191 h 203"/>
              <a:gd name="T50" fmla="*/ 15 w 124"/>
              <a:gd name="T51" fmla="*/ 176 h 203"/>
              <a:gd name="T52" fmla="*/ 7 w 124"/>
              <a:gd name="T53" fmla="*/ 161 h 203"/>
              <a:gd name="T54" fmla="*/ 2 w 124"/>
              <a:gd name="T55" fmla="*/ 143 h 203"/>
              <a:gd name="T56" fmla="*/ 0 w 124"/>
              <a:gd name="T57" fmla="*/ 123 h 203"/>
              <a:gd name="T58" fmla="*/ 3 w 124"/>
              <a:gd name="T59" fmla="*/ 97 h 203"/>
              <a:gd name="T60" fmla="*/ 11 w 124"/>
              <a:gd name="T61" fmla="*/ 72 h 203"/>
              <a:gd name="T62" fmla="*/ 24 w 124"/>
              <a:gd name="T63" fmla="*/ 51 h 203"/>
              <a:gd name="T64" fmla="*/ 41 w 124"/>
              <a:gd name="T65" fmla="*/ 31 h 203"/>
              <a:gd name="T66" fmla="*/ 60 w 124"/>
              <a:gd name="T67" fmla="*/ 15 h 203"/>
              <a:gd name="T68" fmla="*/ 79 w 124"/>
              <a:gd name="T69" fmla="*/ 6 h 203"/>
              <a:gd name="T70" fmla="*/ 96 w 124"/>
              <a:gd name="T71" fmla="*/ 1 h 203"/>
              <a:gd name="T72" fmla="*/ 112 w 124"/>
              <a:gd name="T73" fmla="*/ 0 h 203"/>
              <a:gd name="T74" fmla="*/ 30 w 124"/>
              <a:gd name="T75" fmla="*/ 100 h 203"/>
              <a:gd name="T76" fmla="*/ 29 w 124"/>
              <a:gd name="T77" fmla="*/ 118 h 203"/>
              <a:gd name="T78" fmla="*/ 28 w 124"/>
              <a:gd name="T79" fmla="*/ 133 h 203"/>
              <a:gd name="T80" fmla="*/ 29 w 124"/>
              <a:gd name="T81" fmla="*/ 147 h 203"/>
              <a:gd name="T82" fmla="*/ 33 w 124"/>
              <a:gd name="T83" fmla="*/ 163 h 203"/>
              <a:gd name="T84" fmla="*/ 39 w 124"/>
              <a:gd name="T85" fmla="*/ 177 h 203"/>
              <a:gd name="T86" fmla="*/ 49 w 124"/>
              <a:gd name="T87" fmla="*/ 189 h 203"/>
              <a:gd name="T88" fmla="*/ 57 w 124"/>
              <a:gd name="T89" fmla="*/ 194 h 203"/>
              <a:gd name="T90" fmla="*/ 66 w 124"/>
              <a:gd name="T91" fmla="*/ 196 h 203"/>
              <a:gd name="T92" fmla="*/ 79 w 124"/>
              <a:gd name="T93" fmla="*/ 193 h 203"/>
              <a:gd name="T94" fmla="*/ 89 w 124"/>
              <a:gd name="T95" fmla="*/ 183 h 203"/>
              <a:gd name="T96" fmla="*/ 96 w 124"/>
              <a:gd name="T97" fmla="*/ 169 h 203"/>
              <a:gd name="T98" fmla="*/ 98 w 124"/>
              <a:gd name="T99" fmla="*/ 149 h 203"/>
              <a:gd name="T100" fmla="*/ 96 w 124"/>
              <a:gd name="T101" fmla="*/ 126 h 203"/>
              <a:gd name="T102" fmla="*/ 89 w 124"/>
              <a:gd name="T103" fmla="*/ 107 h 203"/>
              <a:gd name="T104" fmla="*/ 84 w 124"/>
              <a:gd name="T105" fmla="*/ 98 h 203"/>
              <a:gd name="T106" fmla="*/ 77 w 124"/>
              <a:gd name="T107" fmla="*/ 93 h 203"/>
              <a:gd name="T108" fmla="*/ 69 w 124"/>
              <a:gd name="T109" fmla="*/ 90 h 203"/>
              <a:gd name="T110" fmla="*/ 61 w 124"/>
              <a:gd name="T111" fmla="*/ 89 h 203"/>
              <a:gd name="T112" fmla="*/ 49 w 124"/>
              <a:gd name="T113" fmla="*/ 91 h 203"/>
              <a:gd name="T114" fmla="*/ 30 w 124"/>
              <a:gd name="T115" fmla="*/ 100 h 20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4"/>
              <a:gd name="T175" fmla="*/ 0 h 203"/>
              <a:gd name="T176" fmla="*/ 124 w 124"/>
              <a:gd name="T177" fmla="*/ 203 h 20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4" h="203">
                <a:moveTo>
                  <a:pt x="120" y="0"/>
                </a:moveTo>
                <a:lnTo>
                  <a:pt x="120" y="5"/>
                </a:lnTo>
                <a:lnTo>
                  <a:pt x="112" y="6"/>
                </a:lnTo>
                <a:lnTo>
                  <a:pt x="104" y="7"/>
                </a:lnTo>
                <a:lnTo>
                  <a:pt x="96" y="10"/>
                </a:lnTo>
                <a:lnTo>
                  <a:pt x="89" y="12"/>
                </a:lnTo>
                <a:lnTo>
                  <a:pt x="83" y="15"/>
                </a:lnTo>
                <a:lnTo>
                  <a:pt x="78" y="19"/>
                </a:lnTo>
                <a:lnTo>
                  <a:pt x="71" y="25"/>
                </a:lnTo>
                <a:lnTo>
                  <a:pt x="65" y="30"/>
                </a:lnTo>
                <a:lnTo>
                  <a:pt x="60" y="36"/>
                </a:lnTo>
                <a:lnTo>
                  <a:pt x="55" y="42"/>
                </a:lnTo>
                <a:lnTo>
                  <a:pt x="50" y="49"/>
                </a:lnTo>
                <a:lnTo>
                  <a:pt x="45" y="56"/>
                </a:lnTo>
                <a:lnTo>
                  <a:pt x="42" y="63"/>
                </a:lnTo>
                <a:lnTo>
                  <a:pt x="39" y="71"/>
                </a:lnTo>
                <a:lnTo>
                  <a:pt x="36" y="81"/>
                </a:lnTo>
                <a:lnTo>
                  <a:pt x="33" y="90"/>
                </a:lnTo>
                <a:lnTo>
                  <a:pt x="43" y="84"/>
                </a:lnTo>
                <a:lnTo>
                  <a:pt x="54" y="80"/>
                </a:lnTo>
                <a:lnTo>
                  <a:pt x="64" y="77"/>
                </a:lnTo>
                <a:lnTo>
                  <a:pt x="75" y="76"/>
                </a:lnTo>
                <a:lnTo>
                  <a:pt x="80" y="77"/>
                </a:lnTo>
                <a:lnTo>
                  <a:pt x="85" y="77"/>
                </a:lnTo>
                <a:lnTo>
                  <a:pt x="89" y="79"/>
                </a:lnTo>
                <a:lnTo>
                  <a:pt x="93" y="80"/>
                </a:lnTo>
                <a:lnTo>
                  <a:pt x="103" y="85"/>
                </a:lnTo>
                <a:lnTo>
                  <a:pt x="110" y="92"/>
                </a:lnTo>
                <a:lnTo>
                  <a:pt x="113" y="96"/>
                </a:lnTo>
                <a:lnTo>
                  <a:pt x="116" y="100"/>
                </a:lnTo>
                <a:lnTo>
                  <a:pt x="119" y="106"/>
                </a:lnTo>
                <a:lnTo>
                  <a:pt x="121" y="111"/>
                </a:lnTo>
                <a:lnTo>
                  <a:pt x="123" y="122"/>
                </a:lnTo>
                <a:lnTo>
                  <a:pt x="124" y="134"/>
                </a:lnTo>
                <a:lnTo>
                  <a:pt x="123" y="146"/>
                </a:lnTo>
                <a:lnTo>
                  <a:pt x="121" y="157"/>
                </a:lnTo>
                <a:lnTo>
                  <a:pt x="116" y="169"/>
                </a:lnTo>
                <a:lnTo>
                  <a:pt x="110" y="179"/>
                </a:lnTo>
                <a:lnTo>
                  <a:pt x="105" y="184"/>
                </a:lnTo>
                <a:lnTo>
                  <a:pt x="99" y="190"/>
                </a:lnTo>
                <a:lnTo>
                  <a:pt x="94" y="194"/>
                </a:lnTo>
                <a:lnTo>
                  <a:pt x="89" y="197"/>
                </a:lnTo>
                <a:lnTo>
                  <a:pt x="83" y="200"/>
                </a:lnTo>
                <a:lnTo>
                  <a:pt x="77" y="202"/>
                </a:lnTo>
                <a:lnTo>
                  <a:pt x="69" y="203"/>
                </a:lnTo>
                <a:lnTo>
                  <a:pt x="62" y="203"/>
                </a:lnTo>
                <a:lnTo>
                  <a:pt x="53" y="203"/>
                </a:lnTo>
                <a:lnTo>
                  <a:pt x="43" y="200"/>
                </a:lnTo>
                <a:lnTo>
                  <a:pt x="35" y="196"/>
                </a:lnTo>
                <a:lnTo>
                  <a:pt x="28" y="191"/>
                </a:lnTo>
                <a:lnTo>
                  <a:pt x="22" y="183"/>
                </a:lnTo>
                <a:lnTo>
                  <a:pt x="15" y="176"/>
                </a:lnTo>
                <a:lnTo>
                  <a:pt x="11" y="169"/>
                </a:lnTo>
                <a:lnTo>
                  <a:pt x="7" y="161"/>
                </a:lnTo>
                <a:lnTo>
                  <a:pt x="4" y="151"/>
                </a:lnTo>
                <a:lnTo>
                  <a:pt x="2" y="143"/>
                </a:lnTo>
                <a:lnTo>
                  <a:pt x="1" y="133"/>
                </a:lnTo>
                <a:lnTo>
                  <a:pt x="0" y="123"/>
                </a:lnTo>
                <a:lnTo>
                  <a:pt x="1" y="110"/>
                </a:lnTo>
                <a:lnTo>
                  <a:pt x="3" y="97"/>
                </a:lnTo>
                <a:lnTo>
                  <a:pt x="6" y="85"/>
                </a:lnTo>
                <a:lnTo>
                  <a:pt x="11" y="72"/>
                </a:lnTo>
                <a:lnTo>
                  <a:pt x="16" y="61"/>
                </a:lnTo>
                <a:lnTo>
                  <a:pt x="24" y="51"/>
                </a:lnTo>
                <a:lnTo>
                  <a:pt x="32" y="40"/>
                </a:lnTo>
                <a:lnTo>
                  <a:pt x="41" y="31"/>
                </a:lnTo>
                <a:lnTo>
                  <a:pt x="51" y="22"/>
                </a:lnTo>
                <a:lnTo>
                  <a:pt x="60" y="15"/>
                </a:lnTo>
                <a:lnTo>
                  <a:pt x="69" y="9"/>
                </a:lnTo>
                <a:lnTo>
                  <a:pt x="79" y="6"/>
                </a:lnTo>
                <a:lnTo>
                  <a:pt x="88" y="3"/>
                </a:lnTo>
                <a:lnTo>
                  <a:pt x="96" y="1"/>
                </a:lnTo>
                <a:lnTo>
                  <a:pt x="105" y="0"/>
                </a:lnTo>
                <a:lnTo>
                  <a:pt x="112" y="0"/>
                </a:lnTo>
                <a:lnTo>
                  <a:pt x="120" y="0"/>
                </a:lnTo>
                <a:close/>
                <a:moveTo>
                  <a:pt x="30" y="100"/>
                </a:moveTo>
                <a:lnTo>
                  <a:pt x="29" y="110"/>
                </a:lnTo>
                <a:lnTo>
                  <a:pt x="29" y="118"/>
                </a:lnTo>
                <a:lnTo>
                  <a:pt x="28" y="126"/>
                </a:lnTo>
                <a:lnTo>
                  <a:pt x="28" y="133"/>
                </a:lnTo>
                <a:lnTo>
                  <a:pt x="28" y="140"/>
                </a:lnTo>
                <a:lnTo>
                  <a:pt x="29" y="147"/>
                </a:lnTo>
                <a:lnTo>
                  <a:pt x="31" y="154"/>
                </a:lnTo>
                <a:lnTo>
                  <a:pt x="33" y="163"/>
                </a:lnTo>
                <a:lnTo>
                  <a:pt x="36" y="171"/>
                </a:lnTo>
                <a:lnTo>
                  <a:pt x="39" y="177"/>
                </a:lnTo>
                <a:lnTo>
                  <a:pt x="43" y="183"/>
                </a:lnTo>
                <a:lnTo>
                  <a:pt x="49" y="189"/>
                </a:lnTo>
                <a:lnTo>
                  <a:pt x="52" y="192"/>
                </a:lnTo>
                <a:lnTo>
                  <a:pt x="57" y="194"/>
                </a:lnTo>
                <a:lnTo>
                  <a:pt x="61" y="195"/>
                </a:lnTo>
                <a:lnTo>
                  <a:pt x="66" y="196"/>
                </a:lnTo>
                <a:lnTo>
                  <a:pt x="72" y="195"/>
                </a:lnTo>
                <a:lnTo>
                  <a:pt x="79" y="193"/>
                </a:lnTo>
                <a:lnTo>
                  <a:pt x="84" y="189"/>
                </a:lnTo>
                <a:lnTo>
                  <a:pt x="89" y="183"/>
                </a:lnTo>
                <a:lnTo>
                  <a:pt x="93" y="177"/>
                </a:lnTo>
                <a:lnTo>
                  <a:pt x="96" y="169"/>
                </a:lnTo>
                <a:lnTo>
                  <a:pt x="98" y="160"/>
                </a:lnTo>
                <a:lnTo>
                  <a:pt x="98" y="149"/>
                </a:lnTo>
                <a:lnTo>
                  <a:pt x="98" y="138"/>
                </a:lnTo>
                <a:lnTo>
                  <a:pt x="96" y="126"/>
                </a:lnTo>
                <a:lnTo>
                  <a:pt x="93" y="116"/>
                </a:lnTo>
                <a:lnTo>
                  <a:pt x="89" y="107"/>
                </a:lnTo>
                <a:lnTo>
                  <a:pt x="86" y="102"/>
                </a:lnTo>
                <a:lnTo>
                  <a:pt x="84" y="98"/>
                </a:lnTo>
                <a:lnTo>
                  <a:pt x="81" y="95"/>
                </a:lnTo>
                <a:lnTo>
                  <a:pt x="77" y="93"/>
                </a:lnTo>
                <a:lnTo>
                  <a:pt x="73" y="91"/>
                </a:lnTo>
                <a:lnTo>
                  <a:pt x="69" y="90"/>
                </a:lnTo>
                <a:lnTo>
                  <a:pt x="65" y="89"/>
                </a:lnTo>
                <a:lnTo>
                  <a:pt x="61" y="89"/>
                </a:lnTo>
                <a:lnTo>
                  <a:pt x="55" y="89"/>
                </a:lnTo>
                <a:lnTo>
                  <a:pt x="49" y="91"/>
                </a:lnTo>
                <a:lnTo>
                  <a:pt x="41" y="94"/>
                </a:lnTo>
                <a:lnTo>
                  <a:pt x="30" y="10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84" name="Freeform 194"/>
          <p:cNvSpPr>
            <a:spLocks noEditPoints="1"/>
          </p:cNvSpPr>
          <p:nvPr/>
        </p:nvSpPr>
        <p:spPr bwMode="auto">
          <a:xfrm>
            <a:off x="6110288" y="4765675"/>
            <a:ext cx="77787" cy="122237"/>
          </a:xfrm>
          <a:custGeom>
            <a:avLst/>
            <a:gdLst>
              <a:gd name="T0" fmla="*/ 132 w 146"/>
              <a:gd name="T1" fmla="*/ 31 h 231"/>
              <a:gd name="T2" fmla="*/ 130 w 146"/>
              <a:gd name="T3" fmla="*/ 11 h 231"/>
              <a:gd name="T4" fmla="*/ 117 w 146"/>
              <a:gd name="T5" fmla="*/ 33 h 231"/>
              <a:gd name="T6" fmla="*/ 95 w 146"/>
              <a:gd name="T7" fmla="*/ 44 h 231"/>
              <a:gd name="T8" fmla="*/ 69 w 146"/>
              <a:gd name="T9" fmla="*/ 39 h 231"/>
              <a:gd name="T10" fmla="*/ 63 w 146"/>
              <a:gd name="T11" fmla="*/ 45 h 231"/>
              <a:gd name="T12" fmla="*/ 58 w 146"/>
              <a:gd name="T13" fmla="*/ 52 h 231"/>
              <a:gd name="T14" fmla="*/ 63 w 146"/>
              <a:gd name="T15" fmla="*/ 84 h 231"/>
              <a:gd name="T16" fmla="*/ 54 w 146"/>
              <a:gd name="T17" fmla="*/ 109 h 231"/>
              <a:gd name="T18" fmla="*/ 44 w 146"/>
              <a:gd name="T19" fmla="*/ 106 h 231"/>
              <a:gd name="T20" fmla="*/ 38 w 146"/>
              <a:gd name="T21" fmla="*/ 98 h 231"/>
              <a:gd name="T22" fmla="*/ 86 w 146"/>
              <a:gd name="T23" fmla="*/ 81 h 231"/>
              <a:gd name="T24" fmla="*/ 103 w 146"/>
              <a:gd name="T25" fmla="*/ 84 h 231"/>
              <a:gd name="T26" fmla="*/ 120 w 146"/>
              <a:gd name="T27" fmla="*/ 93 h 231"/>
              <a:gd name="T28" fmla="*/ 133 w 146"/>
              <a:gd name="T29" fmla="*/ 106 h 231"/>
              <a:gd name="T30" fmla="*/ 142 w 146"/>
              <a:gd name="T31" fmla="*/ 124 h 231"/>
              <a:gd name="T32" fmla="*/ 142 w 146"/>
              <a:gd name="T33" fmla="*/ 124 h 231"/>
              <a:gd name="T34" fmla="*/ 125 w 146"/>
              <a:gd name="T35" fmla="*/ 150 h 231"/>
              <a:gd name="T36" fmla="*/ 118 w 146"/>
              <a:gd name="T37" fmla="*/ 180 h 231"/>
              <a:gd name="T38" fmla="*/ 129 w 146"/>
              <a:gd name="T39" fmla="*/ 201 h 231"/>
              <a:gd name="T40" fmla="*/ 108 w 146"/>
              <a:gd name="T41" fmla="*/ 193 h 231"/>
              <a:gd name="T42" fmla="*/ 73 w 146"/>
              <a:gd name="T43" fmla="*/ 209 h 231"/>
              <a:gd name="T44" fmla="*/ 62 w 146"/>
              <a:gd name="T45" fmla="*/ 229 h 231"/>
              <a:gd name="T46" fmla="*/ 69 w 146"/>
              <a:gd name="T47" fmla="*/ 211 h 231"/>
              <a:gd name="T48" fmla="*/ 32 w 146"/>
              <a:gd name="T49" fmla="*/ 214 h 231"/>
              <a:gd name="T50" fmla="*/ 13 w 146"/>
              <a:gd name="T51" fmla="*/ 190 h 231"/>
              <a:gd name="T52" fmla="*/ 9 w 146"/>
              <a:gd name="T53" fmla="*/ 181 h 231"/>
              <a:gd name="T54" fmla="*/ 25 w 146"/>
              <a:gd name="T55" fmla="*/ 165 h 231"/>
              <a:gd name="T56" fmla="*/ 22 w 146"/>
              <a:gd name="T57" fmla="*/ 139 h 231"/>
              <a:gd name="T58" fmla="*/ 7 w 146"/>
              <a:gd name="T59" fmla="*/ 98 h 231"/>
              <a:gd name="T60" fmla="*/ 32 w 146"/>
              <a:gd name="T61" fmla="*/ 93 h 231"/>
              <a:gd name="T62" fmla="*/ 32 w 146"/>
              <a:gd name="T63" fmla="*/ 93 h 231"/>
              <a:gd name="T64" fmla="*/ 35 w 146"/>
              <a:gd name="T65" fmla="*/ 49 h 231"/>
              <a:gd name="T66" fmla="*/ 60 w 146"/>
              <a:gd name="T67" fmla="*/ 54 h 231"/>
              <a:gd name="T68" fmla="*/ 60 w 146"/>
              <a:gd name="T69" fmla="*/ 54 h 231"/>
              <a:gd name="T70" fmla="*/ 76 w 146"/>
              <a:gd name="T71" fmla="*/ 16 h 231"/>
              <a:gd name="T72" fmla="*/ 105 w 146"/>
              <a:gd name="T73" fmla="*/ 6 h 231"/>
              <a:gd name="T74" fmla="*/ 123 w 146"/>
              <a:gd name="T75" fmla="*/ 26 h 231"/>
              <a:gd name="T76" fmla="*/ 123 w 146"/>
              <a:gd name="T77" fmla="*/ 4 h 231"/>
              <a:gd name="T78" fmla="*/ 50 w 146"/>
              <a:gd name="T79" fmla="*/ 135 h 231"/>
              <a:gd name="T80" fmla="*/ 28 w 146"/>
              <a:gd name="T81" fmla="*/ 149 h 231"/>
              <a:gd name="T82" fmla="*/ 28 w 146"/>
              <a:gd name="T83" fmla="*/ 157 h 231"/>
              <a:gd name="T84" fmla="*/ 50 w 146"/>
              <a:gd name="T85" fmla="*/ 161 h 231"/>
              <a:gd name="T86" fmla="*/ 33 w 146"/>
              <a:gd name="T87" fmla="*/ 180 h 231"/>
              <a:gd name="T88" fmla="*/ 37 w 146"/>
              <a:gd name="T89" fmla="*/ 191 h 231"/>
              <a:gd name="T90" fmla="*/ 41 w 146"/>
              <a:gd name="T91" fmla="*/ 198 h 231"/>
              <a:gd name="T92" fmla="*/ 69 w 146"/>
              <a:gd name="T93" fmla="*/ 198 h 231"/>
              <a:gd name="T94" fmla="*/ 77 w 146"/>
              <a:gd name="T95" fmla="*/ 200 h 231"/>
              <a:gd name="T96" fmla="*/ 94 w 146"/>
              <a:gd name="T97" fmla="*/ 218 h 231"/>
              <a:gd name="T98" fmla="*/ 92 w 146"/>
              <a:gd name="T99" fmla="*/ 193 h 231"/>
              <a:gd name="T100" fmla="*/ 100 w 146"/>
              <a:gd name="T101" fmla="*/ 199 h 231"/>
              <a:gd name="T102" fmla="*/ 110 w 146"/>
              <a:gd name="T103" fmla="*/ 203 h 231"/>
              <a:gd name="T104" fmla="*/ 97 w 146"/>
              <a:gd name="T105" fmla="*/ 182 h 231"/>
              <a:gd name="T106" fmla="*/ 99 w 146"/>
              <a:gd name="T107" fmla="*/ 155 h 231"/>
              <a:gd name="T108" fmla="*/ 91 w 146"/>
              <a:gd name="T109" fmla="*/ 128 h 231"/>
              <a:gd name="T110" fmla="*/ 94 w 146"/>
              <a:gd name="T111" fmla="*/ 100 h 231"/>
              <a:gd name="T112" fmla="*/ 72 w 146"/>
              <a:gd name="T113" fmla="*/ 115 h 231"/>
              <a:gd name="T114" fmla="*/ 70 w 146"/>
              <a:gd name="T115" fmla="*/ 115 h 231"/>
              <a:gd name="T116" fmla="*/ 64 w 146"/>
              <a:gd name="T117" fmla="*/ 116 h 231"/>
              <a:gd name="T118" fmla="*/ 47 w 146"/>
              <a:gd name="T119" fmla="*/ 101 h 231"/>
              <a:gd name="T120" fmla="*/ 42 w 146"/>
              <a:gd name="T121" fmla="*/ 104 h 2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46"/>
              <a:gd name="T184" fmla="*/ 0 h 231"/>
              <a:gd name="T185" fmla="*/ 146 w 146"/>
              <a:gd name="T186" fmla="*/ 231 h 2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46" h="231">
                <a:moveTo>
                  <a:pt x="143" y="16"/>
                </a:moveTo>
                <a:lnTo>
                  <a:pt x="143" y="21"/>
                </a:lnTo>
                <a:lnTo>
                  <a:pt x="121" y="21"/>
                </a:lnTo>
                <a:lnTo>
                  <a:pt x="121" y="16"/>
                </a:lnTo>
                <a:lnTo>
                  <a:pt x="143" y="16"/>
                </a:lnTo>
                <a:close/>
                <a:moveTo>
                  <a:pt x="143" y="21"/>
                </a:moveTo>
                <a:lnTo>
                  <a:pt x="143" y="30"/>
                </a:lnTo>
                <a:lnTo>
                  <a:pt x="132" y="31"/>
                </a:lnTo>
                <a:lnTo>
                  <a:pt x="131" y="21"/>
                </a:lnTo>
                <a:lnTo>
                  <a:pt x="143" y="21"/>
                </a:lnTo>
                <a:close/>
                <a:moveTo>
                  <a:pt x="132" y="31"/>
                </a:moveTo>
                <a:lnTo>
                  <a:pt x="124" y="32"/>
                </a:lnTo>
                <a:lnTo>
                  <a:pt x="117" y="33"/>
                </a:lnTo>
                <a:lnTo>
                  <a:pt x="111" y="14"/>
                </a:lnTo>
                <a:lnTo>
                  <a:pt x="121" y="12"/>
                </a:lnTo>
                <a:lnTo>
                  <a:pt x="130" y="11"/>
                </a:lnTo>
                <a:lnTo>
                  <a:pt x="132" y="31"/>
                </a:lnTo>
                <a:close/>
                <a:moveTo>
                  <a:pt x="117" y="33"/>
                </a:moveTo>
                <a:lnTo>
                  <a:pt x="110" y="35"/>
                </a:lnTo>
                <a:lnTo>
                  <a:pt x="105" y="38"/>
                </a:lnTo>
                <a:lnTo>
                  <a:pt x="96" y="19"/>
                </a:lnTo>
                <a:lnTo>
                  <a:pt x="103" y="16"/>
                </a:lnTo>
                <a:lnTo>
                  <a:pt x="111" y="14"/>
                </a:lnTo>
                <a:lnTo>
                  <a:pt x="117" y="33"/>
                </a:lnTo>
                <a:close/>
                <a:moveTo>
                  <a:pt x="105" y="38"/>
                </a:moveTo>
                <a:lnTo>
                  <a:pt x="108" y="37"/>
                </a:lnTo>
                <a:lnTo>
                  <a:pt x="105" y="38"/>
                </a:lnTo>
                <a:lnTo>
                  <a:pt x="100" y="28"/>
                </a:lnTo>
                <a:lnTo>
                  <a:pt x="105" y="38"/>
                </a:lnTo>
                <a:close/>
                <a:moveTo>
                  <a:pt x="105" y="38"/>
                </a:moveTo>
                <a:lnTo>
                  <a:pt x="100" y="41"/>
                </a:lnTo>
                <a:lnTo>
                  <a:pt x="95" y="44"/>
                </a:lnTo>
                <a:lnTo>
                  <a:pt x="82" y="27"/>
                </a:lnTo>
                <a:lnTo>
                  <a:pt x="89" y="22"/>
                </a:lnTo>
                <a:lnTo>
                  <a:pt x="96" y="19"/>
                </a:lnTo>
                <a:lnTo>
                  <a:pt x="105" y="38"/>
                </a:lnTo>
                <a:close/>
                <a:moveTo>
                  <a:pt x="95" y="44"/>
                </a:moveTo>
                <a:lnTo>
                  <a:pt x="90" y="48"/>
                </a:lnTo>
                <a:lnTo>
                  <a:pt x="83" y="53"/>
                </a:lnTo>
                <a:lnTo>
                  <a:pt x="69" y="39"/>
                </a:lnTo>
                <a:lnTo>
                  <a:pt x="75" y="32"/>
                </a:lnTo>
                <a:lnTo>
                  <a:pt x="82" y="27"/>
                </a:lnTo>
                <a:lnTo>
                  <a:pt x="95" y="44"/>
                </a:lnTo>
                <a:close/>
                <a:moveTo>
                  <a:pt x="83" y="53"/>
                </a:moveTo>
                <a:lnTo>
                  <a:pt x="78" y="58"/>
                </a:lnTo>
                <a:lnTo>
                  <a:pt x="74" y="65"/>
                </a:lnTo>
                <a:lnTo>
                  <a:pt x="58" y="52"/>
                </a:lnTo>
                <a:lnTo>
                  <a:pt x="63" y="45"/>
                </a:lnTo>
                <a:lnTo>
                  <a:pt x="69" y="39"/>
                </a:lnTo>
                <a:lnTo>
                  <a:pt x="83" y="53"/>
                </a:lnTo>
                <a:close/>
                <a:moveTo>
                  <a:pt x="74" y="65"/>
                </a:moveTo>
                <a:lnTo>
                  <a:pt x="70" y="71"/>
                </a:lnTo>
                <a:lnTo>
                  <a:pt x="66" y="77"/>
                </a:lnTo>
                <a:lnTo>
                  <a:pt x="47" y="67"/>
                </a:lnTo>
                <a:lnTo>
                  <a:pt x="52" y="59"/>
                </a:lnTo>
                <a:lnTo>
                  <a:pt x="58" y="52"/>
                </a:lnTo>
                <a:lnTo>
                  <a:pt x="74" y="65"/>
                </a:lnTo>
                <a:close/>
                <a:moveTo>
                  <a:pt x="47" y="67"/>
                </a:moveTo>
                <a:lnTo>
                  <a:pt x="49" y="63"/>
                </a:lnTo>
                <a:lnTo>
                  <a:pt x="47" y="67"/>
                </a:lnTo>
                <a:lnTo>
                  <a:pt x="56" y="72"/>
                </a:lnTo>
                <a:lnTo>
                  <a:pt x="47" y="67"/>
                </a:lnTo>
                <a:close/>
                <a:moveTo>
                  <a:pt x="66" y="77"/>
                </a:moveTo>
                <a:lnTo>
                  <a:pt x="63" y="84"/>
                </a:lnTo>
                <a:lnTo>
                  <a:pt x="60" y="92"/>
                </a:lnTo>
                <a:lnTo>
                  <a:pt x="40" y="84"/>
                </a:lnTo>
                <a:lnTo>
                  <a:pt x="43" y="75"/>
                </a:lnTo>
                <a:lnTo>
                  <a:pt x="47" y="67"/>
                </a:lnTo>
                <a:lnTo>
                  <a:pt x="66" y="77"/>
                </a:lnTo>
                <a:close/>
                <a:moveTo>
                  <a:pt x="60" y="92"/>
                </a:moveTo>
                <a:lnTo>
                  <a:pt x="56" y="100"/>
                </a:lnTo>
                <a:lnTo>
                  <a:pt x="54" y="109"/>
                </a:lnTo>
                <a:lnTo>
                  <a:pt x="34" y="104"/>
                </a:lnTo>
                <a:lnTo>
                  <a:pt x="37" y="94"/>
                </a:lnTo>
                <a:lnTo>
                  <a:pt x="40" y="84"/>
                </a:lnTo>
                <a:lnTo>
                  <a:pt x="60" y="92"/>
                </a:lnTo>
                <a:close/>
                <a:moveTo>
                  <a:pt x="50" y="115"/>
                </a:moveTo>
                <a:lnTo>
                  <a:pt x="26" y="131"/>
                </a:lnTo>
                <a:lnTo>
                  <a:pt x="34" y="104"/>
                </a:lnTo>
                <a:lnTo>
                  <a:pt x="44" y="106"/>
                </a:lnTo>
                <a:lnTo>
                  <a:pt x="50" y="115"/>
                </a:lnTo>
                <a:close/>
                <a:moveTo>
                  <a:pt x="38" y="98"/>
                </a:moveTo>
                <a:lnTo>
                  <a:pt x="49" y="90"/>
                </a:lnTo>
                <a:lnTo>
                  <a:pt x="62" y="85"/>
                </a:lnTo>
                <a:lnTo>
                  <a:pt x="68" y="105"/>
                </a:lnTo>
                <a:lnTo>
                  <a:pt x="59" y="109"/>
                </a:lnTo>
                <a:lnTo>
                  <a:pt x="50" y="115"/>
                </a:lnTo>
                <a:lnTo>
                  <a:pt x="38" y="98"/>
                </a:lnTo>
                <a:close/>
                <a:moveTo>
                  <a:pt x="68" y="105"/>
                </a:moveTo>
                <a:lnTo>
                  <a:pt x="117" y="88"/>
                </a:lnTo>
                <a:lnTo>
                  <a:pt x="68" y="105"/>
                </a:lnTo>
                <a:lnTo>
                  <a:pt x="65" y="96"/>
                </a:lnTo>
                <a:lnTo>
                  <a:pt x="68" y="105"/>
                </a:lnTo>
                <a:close/>
                <a:moveTo>
                  <a:pt x="62" y="85"/>
                </a:moveTo>
                <a:lnTo>
                  <a:pt x="73" y="82"/>
                </a:lnTo>
                <a:lnTo>
                  <a:pt x="86" y="81"/>
                </a:lnTo>
                <a:lnTo>
                  <a:pt x="86" y="103"/>
                </a:lnTo>
                <a:lnTo>
                  <a:pt x="77" y="103"/>
                </a:lnTo>
                <a:lnTo>
                  <a:pt x="68" y="105"/>
                </a:lnTo>
                <a:lnTo>
                  <a:pt x="62" y="85"/>
                </a:lnTo>
                <a:close/>
                <a:moveTo>
                  <a:pt x="86" y="81"/>
                </a:moveTo>
                <a:lnTo>
                  <a:pt x="92" y="81"/>
                </a:lnTo>
                <a:lnTo>
                  <a:pt x="98" y="82"/>
                </a:lnTo>
                <a:lnTo>
                  <a:pt x="103" y="84"/>
                </a:lnTo>
                <a:lnTo>
                  <a:pt x="109" y="86"/>
                </a:lnTo>
                <a:lnTo>
                  <a:pt x="100" y="106"/>
                </a:lnTo>
                <a:lnTo>
                  <a:pt x="93" y="103"/>
                </a:lnTo>
                <a:lnTo>
                  <a:pt x="86" y="103"/>
                </a:lnTo>
                <a:lnTo>
                  <a:pt x="86" y="81"/>
                </a:lnTo>
                <a:close/>
                <a:moveTo>
                  <a:pt x="109" y="86"/>
                </a:moveTo>
                <a:lnTo>
                  <a:pt x="115" y="89"/>
                </a:lnTo>
                <a:lnTo>
                  <a:pt x="120" y="93"/>
                </a:lnTo>
                <a:lnTo>
                  <a:pt x="124" y="97"/>
                </a:lnTo>
                <a:lnTo>
                  <a:pt x="129" y="101"/>
                </a:lnTo>
                <a:lnTo>
                  <a:pt x="113" y="115"/>
                </a:lnTo>
                <a:lnTo>
                  <a:pt x="106" y="109"/>
                </a:lnTo>
                <a:lnTo>
                  <a:pt x="100" y="106"/>
                </a:lnTo>
                <a:lnTo>
                  <a:pt x="109" y="86"/>
                </a:lnTo>
                <a:close/>
                <a:moveTo>
                  <a:pt x="129" y="101"/>
                </a:moveTo>
                <a:lnTo>
                  <a:pt x="133" y="106"/>
                </a:lnTo>
                <a:lnTo>
                  <a:pt x="136" y="111"/>
                </a:lnTo>
                <a:lnTo>
                  <a:pt x="139" y="117"/>
                </a:lnTo>
                <a:lnTo>
                  <a:pt x="142" y="124"/>
                </a:lnTo>
                <a:lnTo>
                  <a:pt x="122" y="130"/>
                </a:lnTo>
                <a:lnTo>
                  <a:pt x="118" y="123"/>
                </a:lnTo>
                <a:lnTo>
                  <a:pt x="113" y="115"/>
                </a:lnTo>
                <a:lnTo>
                  <a:pt x="129" y="101"/>
                </a:lnTo>
                <a:close/>
                <a:moveTo>
                  <a:pt x="142" y="124"/>
                </a:moveTo>
                <a:lnTo>
                  <a:pt x="144" y="130"/>
                </a:lnTo>
                <a:lnTo>
                  <a:pt x="145" y="136"/>
                </a:lnTo>
                <a:lnTo>
                  <a:pt x="146" y="142"/>
                </a:lnTo>
                <a:lnTo>
                  <a:pt x="146" y="150"/>
                </a:lnTo>
                <a:lnTo>
                  <a:pt x="125" y="150"/>
                </a:lnTo>
                <a:lnTo>
                  <a:pt x="124" y="139"/>
                </a:lnTo>
                <a:lnTo>
                  <a:pt x="122" y="130"/>
                </a:lnTo>
                <a:lnTo>
                  <a:pt x="142" y="124"/>
                </a:lnTo>
                <a:close/>
                <a:moveTo>
                  <a:pt x="146" y="150"/>
                </a:moveTo>
                <a:lnTo>
                  <a:pt x="146" y="157"/>
                </a:lnTo>
                <a:lnTo>
                  <a:pt x="145" y="164"/>
                </a:lnTo>
                <a:lnTo>
                  <a:pt x="144" y="170"/>
                </a:lnTo>
                <a:lnTo>
                  <a:pt x="142" y="177"/>
                </a:lnTo>
                <a:lnTo>
                  <a:pt x="122" y="170"/>
                </a:lnTo>
                <a:lnTo>
                  <a:pt x="124" y="160"/>
                </a:lnTo>
                <a:lnTo>
                  <a:pt x="125" y="150"/>
                </a:lnTo>
                <a:lnTo>
                  <a:pt x="146" y="150"/>
                </a:lnTo>
                <a:close/>
                <a:moveTo>
                  <a:pt x="142" y="177"/>
                </a:moveTo>
                <a:lnTo>
                  <a:pt x="139" y="183"/>
                </a:lnTo>
                <a:lnTo>
                  <a:pt x="136" y="189"/>
                </a:lnTo>
                <a:lnTo>
                  <a:pt x="133" y="195"/>
                </a:lnTo>
                <a:lnTo>
                  <a:pt x="129" y="201"/>
                </a:lnTo>
                <a:lnTo>
                  <a:pt x="113" y="189"/>
                </a:lnTo>
                <a:lnTo>
                  <a:pt x="118" y="180"/>
                </a:lnTo>
                <a:lnTo>
                  <a:pt x="122" y="170"/>
                </a:lnTo>
                <a:lnTo>
                  <a:pt x="142" y="177"/>
                </a:lnTo>
                <a:close/>
                <a:moveTo>
                  <a:pt x="113" y="189"/>
                </a:moveTo>
                <a:lnTo>
                  <a:pt x="108" y="194"/>
                </a:lnTo>
                <a:lnTo>
                  <a:pt x="113" y="189"/>
                </a:lnTo>
                <a:lnTo>
                  <a:pt x="121" y="195"/>
                </a:lnTo>
                <a:lnTo>
                  <a:pt x="113" y="189"/>
                </a:lnTo>
                <a:close/>
                <a:moveTo>
                  <a:pt x="129" y="201"/>
                </a:moveTo>
                <a:lnTo>
                  <a:pt x="124" y="208"/>
                </a:lnTo>
                <a:lnTo>
                  <a:pt x="118" y="214"/>
                </a:lnTo>
                <a:lnTo>
                  <a:pt x="111" y="219"/>
                </a:lnTo>
                <a:lnTo>
                  <a:pt x="104" y="223"/>
                </a:lnTo>
                <a:lnTo>
                  <a:pt x="95" y="204"/>
                </a:lnTo>
                <a:lnTo>
                  <a:pt x="100" y="201"/>
                </a:lnTo>
                <a:lnTo>
                  <a:pt x="104" y="197"/>
                </a:lnTo>
                <a:lnTo>
                  <a:pt x="108" y="193"/>
                </a:lnTo>
                <a:lnTo>
                  <a:pt x="113" y="189"/>
                </a:lnTo>
                <a:lnTo>
                  <a:pt x="129" y="201"/>
                </a:lnTo>
                <a:close/>
                <a:moveTo>
                  <a:pt x="104" y="223"/>
                </a:moveTo>
                <a:lnTo>
                  <a:pt x="97" y="226"/>
                </a:lnTo>
                <a:lnTo>
                  <a:pt x="90" y="228"/>
                </a:lnTo>
                <a:lnTo>
                  <a:pt x="81" y="229"/>
                </a:lnTo>
                <a:lnTo>
                  <a:pt x="73" y="231"/>
                </a:lnTo>
                <a:lnTo>
                  <a:pt x="73" y="209"/>
                </a:lnTo>
                <a:lnTo>
                  <a:pt x="79" y="209"/>
                </a:lnTo>
                <a:lnTo>
                  <a:pt x="84" y="208"/>
                </a:lnTo>
                <a:lnTo>
                  <a:pt x="90" y="206"/>
                </a:lnTo>
                <a:lnTo>
                  <a:pt x="95" y="204"/>
                </a:lnTo>
                <a:lnTo>
                  <a:pt x="104" y="223"/>
                </a:lnTo>
                <a:close/>
                <a:moveTo>
                  <a:pt x="73" y="231"/>
                </a:moveTo>
                <a:lnTo>
                  <a:pt x="67" y="229"/>
                </a:lnTo>
                <a:lnTo>
                  <a:pt x="62" y="229"/>
                </a:lnTo>
                <a:lnTo>
                  <a:pt x="55" y="227"/>
                </a:lnTo>
                <a:lnTo>
                  <a:pt x="50" y="226"/>
                </a:lnTo>
                <a:lnTo>
                  <a:pt x="59" y="207"/>
                </a:lnTo>
                <a:lnTo>
                  <a:pt x="65" y="209"/>
                </a:lnTo>
                <a:lnTo>
                  <a:pt x="73" y="209"/>
                </a:lnTo>
                <a:lnTo>
                  <a:pt x="73" y="231"/>
                </a:lnTo>
                <a:close/>
                <a:moveTo>
                  <a:pt x="59" y="207"/>
                </a:moveTo>
                <a:lnTo>
                  <a:pt x="69" y="211"/>
                </a:lnTo>
                <a:lnTo>
                  <a:pt x="59" y="207"/>
                </a:lnTo>
                <a:lnTo>
                  <a:pt x="54" y="216"/>
                </a:lnTo>
                <a:lnTo>
                  <a:pt x="59" y="207"/>
                </a:lnTo>
                <a:close/>
                <a:moveTo>
                  <a:pt x="50" y="226"/>
                </a:moveTo>
                <a:lnTo>
                  <a:pt x="45" y="223"/>
                </a:lnTo>
                <a:lnTo>
                  <a:pt x="41" y="221"/>
                </a:lnTo>
                <a:lnTo>
                  <a:pt x="36" y="218"/>
                </a:lnTo>
                <a:lnTo>
                  <a:pt x="32" y="214"/>
                </a:lnTo>
                <a:lnTo>
                  <a:pt x="46" y="198"/>
                </a:lnTo>
                <a:lnTo>
                  <a:pt x="52" y="204"/>
                </a:lnTo>
                <a:lnTo>
                  <a:pt x="59" y="207"/>
                </a:lnTo>
                <a:lnTo>
                  <a:pt x="50" y="226"/>
                </a:lnTo>
                <a:close/>
                <a:moveTo>
                  <a:pt x="32" y="214"/>
                </a:moveTo>
                <a:lnTo>
                  <a:pt x="24" y="207"/>
                </a:lnTo>
                <a:lnTo>
                  <a:pt x="18" y="198"/>
                </a:lnTo>
                <a:lnTo>
                  <a:pt x="13" y="190"/>
                </a:lnTo>
                <a:lnTo>
                  <a:pt x="9" y="181"/>
                </a:lnTo>
                <a:lnTo>
                  <a:pt x="28" y="172"/>
                </a:lnTo>
                <a:lnTo>
                  <a:pt x="32" y="180"/>
                </a:lnTo>
                <a:lnTo>
                  <a:pt x="36" y="186"/>
                </a:lnTo>
                <a:lnTo>
                  <a:pt x="40" y="192"/>
                </a:lnTo>
                <a:lnTo>
                  <a:pt x="46" y="198"/>
                </a:lnTo>
                <a:lnTo>
                  <a:pt x="32" y="214"/>
                </a:lnTo>
                <a:close/>
                <a:moveTo>
                  <a:pt x="9" y="181"/>
                </a:moveTo>
                <a:lnTo>
                  <a:pt x="5" y="170"/>
                </a:lnTo>
                <a:lnTo>
                  <a:pt x="3" y="161"/>
                </a:lnTo>
                <a:lnTo>
                  <a:pt x="1" y="150"/>
                </a:lnTo>
                <a:lnTo>
                  <a:pt x="0" y="139"/>
                </a:lnTo>
                <a:lnTo>
                  <a:pt x="22" y="139"/>
                </a:lnTo>
                <a:lnTo>
                  <a:pt x="22" y="148"/>
                </a:lnTo>
                <a:lnTo>
                  <a:pt x="23" y="157"/>
                </a:lnTo>
                <a:lnTo>
                  <a:pt x="25" y="165"/>
                </a:lnTo>
                <a:lnTo>
                  <a:pt x="28" y="172"/>
                </a:lnTo>
                <a:lnTo>
                  <a:pt x="9" y="181"/>
                </a:lnTo>
                <a:close/>
                <a:moveTo>
                  <a:pt x="0" y="139"/>
                </a:moveTo>
                <a:lnTo>
                  <a:pt x="1" y="125"/>
                </a:lnTo>
                <a:lnTo>
                  <a:pt x="4" y="111"/>
                </a:lnTo>
                <a:lnTo>
                  <a:pt x="24" y="115"/>
                </a:lnTo>
                <a:lnTo>
                  <a:pt x="22" y="127"/>
                </a:lnTo>
                <a:lnTo>
                  <a:pt x="22" y="139"/>
                </a:lnTo>
                <a:lnTo>
                  <a:pt x="0" y="139"/>
                </a:lnTo>
                <a:close/>
                <a:moveTo>
                  <a:pt x="24" y="115"/>
                </a:moveTo>
                <a:lnTo>
                  <a:pt x="22" y="126"/>
                </a:lnTo>
                <a:lnTo>
                  <a:pt x="24" y="115"/>
                </a:lnTo>
                <a:lnTo>
                  <a:pt x="14" y="113"/>
                </a:lnTo>
                <a:lnTo>
                  <a:pt x="24" y="115"/>
                </a:lnTo>
                <a:close/>
                <a:moveTo>
                  <a:pt x="4" y="111"/>
                </a:moveTo>
                <a:lnTo>
                  <a:pt x="7" y="98"/>
                </a:lnTo>
                <a:lnTo>
                  <a:pt x="12" y="84"/>
                </a:lnTo>
                <a:lnTo>
                  <a:pt x="32" y="93"/>
                </a:lnTo>
                <a:lnTo>
                  <a:pt x="27" y="104"/>
                </a:lnTo>
                <a:lnTo>
                  <a:pt x="24" y="115"/>
                </a:lnTo>
                <a:lnTo>
                  <a:pt x="4" y="111"/>
                </a:lnTo>
                <a:close/>
                <a:moveTo>
                  <a:pt x="32" y="93"/>
                </a:moveTo>
                <a:lnTo>
                  <a:pt x="33" y="89"/>
                </a:lnTo>
                <a:lnTo>
                  <a:pt x="32" y="93"/>
                </a:lnTo>
                <a:lnTo>
                  <a:pt x="22" y="88"/>
                </a:lnTo>
                <a:lnTo>
                  <a:pt x="32" y="93"/>
                </a:lnTo>
                <a:close/>
                <a:moveTo>
                  <a:pt x="12" y="84"/>
                </a:moveTo>
                <a:lnTo>
                  <a:pt x="18" y="72"/>
                </a:lnTo>
                <a:lnTo>
                  <a:pt x="26" y="60"/>
                </a:lnTo>
                <a:lnTo>
                  <a:pt x="43" y="73"/>
                </a:lnTo>
                <a:lnTo>
                  <a:pt x="37" y="82"/>
                </a:lnTo>
                <a:lnTo>
                  <a:pt x="32" y="93"/>
                </a:lnTo>
                <a:lnTo>
                  <a:pt x="12" y="84"/>
                </a:lnTo>
                <a:close/>
                <a:moveTo>
                  <a:pt x="26" y="60"/>
                </a:moveTo>
                <a:lnTo>
                  <a:pt x="48" y="29"/>
                </a:lnTo>
                <a:lnTo>
                  <a:pt x="26" y="60"/>
                </a:lnTo>
                <a:lnTo>
                  <a:pt x="35" y="67"/>
                </a:lnTo>
                <a:lnTo>
                  <a:pt x="26" y="60"/>
                </a:lnTo>
                <a:close/>
                <a:moveTo>
                  <a:pt x="26" y="60"/>
                </a:moveTo>
                <a:lnTo>
                  <a:pt x="35" y="49"/>
                </a:lnTo>
                <a:lnTo>
                  <a:pt x="45" y="39"/>
                </a:lnTo>
                <a:lnTo>
                  <a:pt x="60" y="54"/>
                </a:lnTo>
                <a:lnTo>
                  <a:pt x="50" y="63"/>
                </a:lnTo>
                <a:lnTo>
                  <a:pt x="43" y="73"/>
                </a:lnTo>
                <a:lnTo>
                  <a:pt x="26" y="60"/>
                </a:lnTo>
                <a:close/>
                <a:moveTo>
                  <a:pt x="60" y="54"/>
                </a:moveTo>
                <a:lnTo>
                  <a:pt x="46" y="67"/>
                </a:lnTo>
                <a:lnTo>
                  <a:pt x="60" y="54"/>
                </a:lnTo>
                <a:lnTo>
                  <a:pt x="52" y="47"/>
                </a:lnTo>
                <a:lnTo>
                  <a:pt x="60" y="54"/>
                </a:lnTo>
                <a:close/>
                <a:moveTo>
                  <a:pt x="45" y="39"/>
                </a:moveTo>
                <a:lnTo>
                  <a:pt x="55" y="29"/>
                </a:lnTo>
                <a:lnTo>
                  <a:pt x="66" y="22"/>
                </a:lnTo>
                <a:lnTo>
                  <a:pt x="77" y="40"/>
                </a:lnTo>
                <a:lnTo>
                  <a:pt x="68" y="46"/>
                </a:lnTo>
                <a:lnTo>
                  <a:pt x="60" y="54"/>
                </a:lnTo>
                <a:lnTo>
                  <a:pt x="45" y="39"/>
                </a:lnTo>
                <a:close/>
                <a:moveTo>
                  <a:pt x="66" y="22"/>
                </a:moveTo>
                <a:lnTo>
                  <a:pt x="99" y="0"/>
                </a:lnTo>
                <a:lnTo>
                  <a:pt x="66" y="22"/>
                </a:lnTo>
                <a:lnTo>
                  <a:pt x="71" y="31"/>
                </a:lnTo>
                <a:lnTo>
                  <a:pt x="66" y="22"/>
                </a:lnTo>
                <a:close/>
                <a:moveTo>
                  <a:pt x="66" y="22"/>
                </a:moveTo>
                <a:lnTo>
                  <a:pt x="76" y="16"/>
                </a:lnTo>
                <a:lnTo>
                  <a:pt x="87" y="12"/>
                </a:lnTo>
                <a:lnTo>
                  <a:pt x="93" y="31"/>
                </a:lnTo>
                <a:lnTo>
                  <a:pt x="86" y="35"/>
                </a:lnTo>
                <a:lnTo>
                  <a:pt x="77" y="40"/>
                </a:lnTo>
                <a:lnTo>
                  <a:pt x="66" y="22"/>
                </a:lnTo>
                <a:close/>
                <a:moveTo>
                  <a:pt x="87" y="12"/>
                </a:moveTo>
                <a:lnTo>
                  <a:pt x="96" y="9"/>
                </a:lnTo>
                <a:lnTo>
                  <a:pt x="105" y="6"/>
                </a:lnTo>
                <a:lnTo>
                  <a:pt x="109" y="27"/>
                </a:lnTo>
                <a:lnTo>
                  <a:pt x="101" y="29"/>
                </a:lnTo>
                <a:lnTo>
                  <a:pt x="93" y="31"/>
                </a:lnTo>
                <a:lnTo>
                  <a:pt x="87" y="12"/>
                </a:lnTo>
                <a:close/>
                <a:moveTo>
                  <a:pt x="105" y="6"/>
                </a:moveTo>
                <a:lnTo>
                  <a:pt x="115" y="5"/>
                </a:lnTo>
                <a:lnTo>
                  <a:pt x="123" y="4"/>
                </a:lnTo>
                <a:lnTo>
                  <a:pt x="123" y="26"/>
                </a:lnTo>
                <a:lnTo>
                  <a:pt x="117" y="26"/>
                </a:lnTo>
                <a:lnTo>
                  <a:pt x="109" y="27"/>
                </a:lnTo>
                <a:lnTo>
                  <a:pt x="105" y="6"/>
                </a:lnTo>
                <a:close/>
                <a:moveTo>
                  <a:pt x="123" y="4"/>
                </a:moveTo>
                <a:lnTo>
                  <a:pt x="131" y="4"/>
                </a:lnTo>
                <a:lnTo>
                  <a:pt x="131" y="26"/>
                </a:lnTo>
                <a:lnTo>
                  <a:pt x="123" y="26"/>
                </a:lnTo>
                <a:lnTo>
                  <a:pt x="123" y="4"/>
                </a:lnTo>
                <a:close/>
                <a:moveTo>
                  <a:pt x="131" y="4"/>
                </a:moveTo>
                <a:lnTo>
                  <a:pt x="143" y="4"/>
                </a:lnTo>
                <a:lnTo>
                  <a:pt x="143" y="16"/>
                </a:lnTo>
                <a:lnTo>
                  <a:pt x="131" y="16"/>
                </a:lnTo>
                <a:lnTo>
                  <a:pt x="131" y="4"/>
                </a:lnTo>
                <a:close/>
                <a:moveTo>
                  <a:pt x="52" y="118"/>
                </a:moveTo>
                <a:lnTo>
                  <a:pt x="51" y="127"/>
                </a:lnTo>
                <a:lnTo>
                  <a:pt x="50" y="135"/>
                </a:lnTo>
                <a:lnTo>
                  <a:pt x="28" y="134"/>
                </a:lnTo>
                <a:lnTo>
                  <a:pt x="29" y="126"/>
                </a:lnTo>
                <a:lnTo>
                  <a:pt x="31" y="115"/>
                </a:lnTo>
                <a:lnTo>
                  <a:pt x="52" y="118"/>
                </a:lnTo>
                <a:close/>
                <a:moveTo>
                  <a:pt x="50" y="135"/>
                </a:moveTo>
                <a:lnTo>
                  <a:pt x="49" y="142"/>
                </a:lnTo>
                <a:lnTo>
                  <a:pt x="49" y="149"/>
                </a:lnTo>
                <a:lnTo>
                  <a:pt x="28" y="149"/>
                </a:lnTo>
                <a:lnTo>
                  <a:pt x="28" y="141"/>
                </a:lnTo>
                <a:lnTo>
                  <a:pt x="28" y="134"/>
                </a:lnTo>
                <a:lnTo>
                  <a:pt x="50" y="135"/>
                </a:lnTo>
                <a:close/>
                <a:moveTo>
                  <a:pt x="49" y="149"/>
                </a:moveTo>
                <a:lnTo>
                  <a:pt x="49" y="155"/>
                </a:lnTo>
                <a:lnTo>
                  <a:pt x="50" y="161"/>
                </a:lnTo>
                <a:lnTo>
                  <a:pt x="29" y="165"/>
                </a:lnTo>
                <a:lnTo>
                  <a:pt x="28" y="157"/>
                </a:lnTo>
                <a:lnTo>
                  <a:pt x="28" y="149"/>
                </a:lnTo>
                <a:lnTo>
                  <a:pt x="49" y="149"/>
                </a:lnTo>
                <a:close/>
                <a:moveTo>
                  <a:pt x="29" y="165"/>
                </a:moveTo>
                <a:lnTo>
                  <a:pt x="32" y="173"/>
                </a:lnTo>
                <a:lnTo>
                  <a:pt x="29" y="165"/>
                </a:lnTo>
                <a:lnTo>
                  <a:pt x="40" y="163"/>
                </a:lnTo>
                <a:lnTo>
                  <a:pt x="29" y="165"/>
                </a:lnTo>
                <a:close/>
                <a:moveTo>
                  <a:pt x="50" y="161"/>
                </a:moveTo>
                <a:lnTo>
                  <a:pt x="52" y="168"/>
                </a:lnTo>
                <a:lnTo>
                  <a:pt x="54" y="176"/>
                </a:lnTo>
                <a:lnTo>
                  <a:pt x="34" y="182"/>
                </a:lnTo>
                <a:lnTo>
                  <a:pt x="32" y="173"/>
                </a:lnTo>
                <a:lnTo>
                  <a:pt x="29" y="165"/>
                </a:lnTo>
                <a:lnTo>
                  <a:pt x="50" y="161"/>
                </a:lnTo>
                <a:close/>
                <a:moveTo>
                  <a:pt x="34" y="182"/>
                </a:moveTo>
                <a:lnTo>
                  <a:pt x="33" y="180"/>
                </a:lnTo>
                <a:lnTo>
                  <a:pt x="34" y="182"/>
                </a:lnTo>
                <a:lnTo>
                  <a:pt x="44" y="179"/>
                </a:lnTo>
                <a:lnTo>
                  <a:pt x="34" y="182"/>
                </a:lnTo>
                <a:close/>
                <a:moveTo>
                  <a:pt x="54" y="176"/>
                </a:moveTo>
                <a:lnTo>
                  <a:pt x="56" y="182"/>
                </a:lnTo>
                <a:lnTo>
                  <a:pt x="60" y="188"/>
                </a:lnTo>
                <a:lnTo>
                  <a:pt x="41" y="198"/>
                </a:lnTo>
                <a:lnTo>
                  <a:pt x="37" y="191"/>
                </a:lnTo>
                <a:lnTo>
                  <a:pt x="34" y="182"/>
                </a:lnTo>
                <a:lnTo>
                  <a:pt x="54" y="176"/>
                </a:lnTo>
                <a:close/>
                <a:moveTo>
                  <a:pt x="60" y="188"/>
                </a:moveTo>
                <a:lnTo>
                  <a:pt x="63" y="193"/>
                </a:lnTo>
                <a:lnTo>
                  <a:pt x="67" y="197"/>
                </a:lnTo>
                <a:lnTo>
                  <a:pt x="52" y="212"/>
                </a:lnTo>
                <a:lnTo>
                  <a:pt x="46" y="206"/>
                </a:lnTo>
                <a:lnTo>
                  <a:pt x="41" y="198"/>
                </a:lnTo>
                <a:lnTo>
                  <a:pt x="60" y="188"/>
                </a:lnTo>
                <a:close/>
                <a:moveTo>
                  <a:pt x="52" y="213"/>
                </a:moveTo>
                <a:lnTo>
                  <a:pt x="52" y="212"/>
                </a:lnTo>
                <a:lnTo>
                  <a:pt x="60" y="205"/>
                </a:lnTo>
                <a:lnTo>
                  <a:pt x="52" y="213"/>
                </a:lnTo>
                <a:close/>
                <a:moveTo>
                  <a:pt x="67" y="197"/>
                </a:moveTo>
                <a:lnTo>
                  <a:pt x="69" y="198"/>
                </a:lnTo>
                <a:lnTo>
                  <a:pt x="71" y="199"/>
                </a:lnTo>
                <a:lnTo>
                  <a:pt x="64" y="219"/>
                </a:lnTo>
                <a:lnTo>
                  <a:pt x="58" y="217"/>
                </a:lnTo>
                <a:lnTo>
                  <a:pt x="52" y="213"/>
                </a:lnTo>
                <a:lnTo>
                  <a:pt x="67" y="197"/>
                </a:lnTo>
                <a:close/>
                <a:moveTo>
                  <a:pt x="71" y="199"/>
                </a:moveTo>
                <a:lnTo>
                  <a:pt x="74" y="200"/>
                </a:lnTo>
                <a:lnTo>
                  <a:pt x="77" y="200"/>
                </a:lnTo>
                <a:lnTo>
                  <a:pt x="77" y="222"/>
                </a:lnTo>
                <a:lnTo>
                  <a:pt x="70" y="221"/>
                </a:lnTo>
                <a:lnTo>
                  <a:pt x="64" y="219"/>
                </a:lnTo>
                <a:lnTo>
                  <a:pt x="71" y="199"/>
                </a:lnTo>
                <a:close/>
                <a:moveTo>
                  <a:pt x="77" y="200"/>
                </a:moveTo>
                <a:lnTo>
                  <a:pt x="81" y="200"/>
                </a:lnTo>
                <a:lnTo>
                  <a:pt x="84" y="199"/>
                </a:lnTo>
                <a:lnTo>
                  <a:pt x="94" y="218"/>
                </a:lnTo>
                <a:lnTo>
                  <a:pt x="90" y="220"/>
                </a:lnTo>
                <a:lnTo>
                  <a:pt x="86" y="221"/>
                </a:lnTo>
                <a:lnTo>
                  <a:pt x="81" y="222"/>
                </a:lnTo>
                <a:lnTo>
                  <a:pt x="77" y="222"/>
                </a:lnTo>
                <a:lnTo>
                  <a:pt x="77" y="200"/>
                </a:lnTo>
                <a:close/>
                <a:moveTo>
                  <a:pt x="84" y="199"/>
                </a:moveTo>
                <a:lnTo>
                  <a:pt x="88" y="196"/>
                </a:lnTo>
                <a:lnTo>
                  <a:pt x="92" y="193"/>
                </a:lnTo>
                <a:lnTo>
                  <a:pt x="108" y="207"/>
                </a:lnTo>
                <a:lnTo>
                  <a:pt x="101" y="213"/>
                </a:lnTo>
                <a:lnTo>
                  <a:pt x="94" y="218"/>
                </a:lnTo>
                <a:lnTo>
                  <a:pt x="84" y="199"/>
                </a:lnTo>
                <a:close/>
                <a:moveTo>
                  <a:pt x="92" y="193"/>
                </a:moveTo>
                <a:lnTo>
                  <a:pt x="86" y="200"/>
                </a:lnTo>
                <a:lnTo>
                  <a:pt x="92" y="193"/>
                </a:lnTo>
                <a:lnTo>
                  <a:pt x="100" y="199"/>
                </a:lnTo>
                <a:lnTo>
                  <a:pt x="92" y="193"/>
                </a:lnTo>
                <a:close/>
                <a:moveTo>
                  <a:pt x="92" y="193"/>
                </a:moveTo>
                <a:lnTo>
                  <a:pt x="95" y="188"/>
                </a:lnTo>
                <a:lnTo>
                  <a:pt x="97" y="182"/>
                </a:lnTo>
                <a:lnTo>
                  <a:pt x="118" y="188"/>
                </a:lnTo>
                <a:lnTo>
                  <a:pt x="116" y="193"/>
                </a:lnTo>
                <a:lnTo>
                  <a:pt x="114" y="198"/>
                </a:lnTo>
                <a:lnTo>
                  <a:pt x="110" y="203"/>
                </a:lnTo>
                <a:lnTo>
                  <a:pt x="108" y="207"/>
                </a:lnTo>
                <a:lnTo>
                  <a:pt x="92" y="193"/>
                </a:lnTo>
                <a:close/>
                <a:moveTo>
                  <a:pt x="97" y="182"/>
                </a:moveTo>
                <a:lnTo>
                  <a:pt x="108" y="142"/>
                </a:lnTo>
                <a:lnTo>
                  <a:pt x="97" y="182"/>
                </a:lnTo>
                <a:lnTo>
                  <a:pt x="107" y="185"/>
                </a:lnTo>
                <a:lnTo>
                  <a:pt x="97" y="182"/>
                </a:lnTo>
                <a:close/>
                <a:moveTo>
                  <a:pt x="97" y="182"/>
                </a:moveTo>
                <a:lnTo>
                  <a:pt x="99" y="174"/>
                </a:lnTo>
                <a:lnTo>
                  <a:pt x="99" y="165"/>
                </a:lnTo>
                <a:lnTo>
                  <a:pt x="121" y="165"/>
                </a:lnTo>
                <a:lnTo>
                  <a:pt x="120" y="178"/>
                </a:lnTo>
                <a:lnTo>
                  <a:pt x="118" y="188"/>
                </a:lnTo>
                <a:lnTo>
                  <a:pt x="97" y="182"/>
                </a:lnTo>
                <a:close/>
                <a:moveTo>
                  <a:pt x="99" y="165"/>
                </a:moveTo>
                <a:lnTo>
                  <a:pt x="99" y="155"/>
                </a:lnTo>
                <a:lnTo>
                  <a:pt x="97" y="144"/>
                </a:lnTo>
                <a:lnTo>
                  <a:pt x="118" y="140"/>
                </a:lnTo>
                <a:lnTo>
                  <a:pt x="120" y="153"/>
                </a:lnTo>
                <a:lnTo>
                  <a:pt x="121" y="165"/>
                </a:lnTo>
                <a:lnTo>
                  <a:pt x="99" y="165"/>
                </a:lnTo>
                <a:close/>
                <a:moveTo>
                  <a:pt x="97" y="144"/>
                </a:moveTo>
                <a:lnTo>
                  <a:pt x="94" y="136"/>
                </a:lnTo>
                <a:lnTo>
                  <a:pt x="91" y="128"/>
                </a:lnTo>
                <a:lnTo>
                  <a:pt x="109" y="117"/>
                </a:lnTo>
                <a:lnTo>
                  <a:pt x="115" y="129"/>
                </a:lnTo>
                <a:lnTo>
                  <a:pt x="118" y="140"/>
                </a:lnTo>
                <a:lnTo>
                  <a:pt x="97" y="144"/>
                </a:lnTo>
                <a:close/>
                <a:moveTo>
                  <a:pt x="91" y="128"/>
                </a:moveTo>
                <a:lnTo>
                  <a:pt x="87" y="122"/>
                </a:lnTo>
                <a:lnTo>
                  <a:pt x="82" y="117"/>
                </a:lnTo>
                <a:lnTo>
                  <a:pt x="94" y="100"/>
                </a:lnTo>
                <a:lnTo>
                  <a:pt x="98" y="104"/>
                </a:lnTo>
                <a:lnTo>
                  <a:pt x="102" y="107"/>
                </a:lnTo>
                <a:lnTo>
                  <a:pt x="106" y="112"/>
                </a:lnTo>
                <a:lnTo>
                  <a:pt x="109" y="117"/>
                </a:lnTo>
                <a:lnTo>
                  <a:pt x="91" y="128"/>
                </a:lnTo>
                <a:close/>
                <a:moveTo>
                  <a:pt x="82" y="117"/>
                </a:moveTo>
                <a:lnTo>
                  <a:pt x="77" y="115"/>
                </a:lnTo>
                <a:lnTo>
                  <a:pt x="72" y="115"/>
                </a:lnTo>
                <a:lnTo>
                  <a:pt x="72" y="94"/>
                </a:lnTo>
                <a:lnTo>
                  <a:pt x="78" y="95"/>
                </a:lnTo>
                <a:lnTo>
                  <a:pt x="83" y="96"/>
                </a:lnTo>
                <a:lnTo>
                  <a:pt x="89" y="98"/>
                </a:lnTo>
                <a:lnTo>
                  <a:pt x="94" y="100"/>
                </a:lnTo>
                <a:lnTo>
                  <a:pt x="82" y="117"/>
                </a:lnTo>
                <a:close/>
                <a:moveTo>
                  <a:pt x="72" y="115"/>
                </a:moveTo>
                <a:lnTo>
                  <a:pt x="70" y="115"/>
                </a:lnTo>
                <a:lnTo>
                  <a:pt x="68" y="115"/>
                </a:lnTo>
                <a:lnTo>
                  <a:pt x="64" y="95"/>
                </a:lnTo>
                <a:lnTo>
                  <a:pt x="68" y="94"/>
                </a:lnTo>
                <a:lnTo>
                  <a:pt x="72" y="94"/>
                </a:lnTo>
                <a:lnTo>
                  <a:pt x="72" y="115"/>
                </a:lnTo>
                <a:close/>
                <a:moveTo>
                  <a:pt x="68" y="115"/>
                </a:moveTo>
                <a:lnTo>
                  <a:pt x="66" y="116"/>
                </a:lnTo>
                <a:lnTo>
                  <a:pt x="64" y="116"/>
                </a:lnTo>
                <a:lnTo>
                  <a:pt x="56" y="97"/>
                </a:lnTo>
                <a:lnTo>
                  <a:pt x="61" y="96"/>
                </a:lnTo>
                <a:lnTo>
                  <a:pt x="64" y="95"/>
                </a:lnTo>
                <a:lnTo>
                  <a:pt x="68" y="115"/>
                </a:lnTo>
                <a:close/>
                <a:moveTo>
                  <a:pt x="64" y="116"/>
                </a:moveTo>
                <a:lnTo>
                  <a:pt x="61" y="118"/>
                </a:lnTo>
                <a:lnTo>
                  <a:pt x="58" y="120"/>
                </a:lnTo>
                <a:lnTo>
                  <a:pt x="47" y="101"/>
                </a:lnTo>
                <a:lnTo>
                  <a:pt x="52" y="99"/>
                </a:lnTo>
                <a:lnTo>
                  <a:pt x="56" y="97"/>
                </a:lnTo>
                <a:lnTo>
                  <a:pt x="64" y="116"/>
                </a:lnTo>
                <a:close/>
                <a:moveTo>
                  <a:pt x="58" y="120"/>
                </a:moveTo>
                <a:lnTo>
                  <a:pt x="52" y="123"/>
                </a:lnTo>
                <a:lnTo>
                  <a:pt x="47" y="126"/>
                </a:lnTo>
                <a:lnTo>
                  <a:pt x="36" y="108"/>
                </a:lnTo>
                <a:lnTo>
                  <a:pt x="42" y="104"/>
                </a:lnTo>
                <a:lnTo>
                  <a:pt x="47" y="101"/>
                </a:lnTo>
                <a:lnTo>
                  <a:pt x="58" y="120"/>
                </a:lnTo>
                <a:close/>
                <a:moveTo>
                  <a:pt x="31" y="115"/>
                </a:moveTo>
                <a:lnTo>
                  <a:pt x="32" y="110"/>
                </a:lnTo>
                <a:lnTo>
                  <a:pt x="36" y="108"/>
                </a:lnTo>
                <a:lnTo>
                  <a:pt x="41" y="116"/>
                </a:lnTo>
                <a:lnTo>
                  <a:pt x="31" y="115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85" name="Freeform 195"/>
          <p:cNvSpPr>
            <a:spLocks/>
          </p:cNvSpPr>
          <p:nvPr/>
        </p:nvSpPr>
        <p:spPr bwMode="auto">
          <a:xfrm>
            <a:off x="6527800" y="4775200"/>
            <a:ext cx="39688" cy="104775"/>
          </a:xfrm>
          <a:custGeom>
            <a:avLst/>
            <a:gdLst>
              <a:gd name="T0" fmla="*/ 0 w 77"/>
              <a:gd name="T1" fmla="*/ 23 h 200"/>
              <a:gd name="T2" fmla="*/ 48 w 77"/>
              <a:gd name="T3" fmla="*/ 0 h 200"/>
              <a:gd name="T4" fmla="*/ 52 w 77"/>
              <a:gd name="T5" fmla="*/ 0 h 200"/>
              <a:gd name="T6" fmla="*/ 52 w 77"/>
              <a:gd name="T7" fmla="*/ 166 h 200"/>
              <a:gd name="T8" fmla="*/ 53 w 77"/>
              <a:gd name="T9" fmla="*/ 179 h 200"/>
              <a:gd name="T10" fmla="*/ 54 w 77"/>
              <a:gd name="T11" fmla="*/ 185 h 200"/>
              <a:gd name="T12" fmla="*/ 56 w 77"/>
              <a:gd name="T13" fmla="*/ 190 h 200"/>
              <a:gd name="T14" fmla="*/ 59 w 77"/>
              <a:gd name="T15" fmla="*/ 193 h 200"/>
              <a:gd name="T16" fmla="*/ 66 w 77"/>
              <a:gd name="T17" fmla="*/ 194 h 200"/>
              <a:gd name="T18" fmla="*/ 77 w 77"/>
              <a:gd name="T19" fmla="*/ 195 h 200"/>
              <a:gd name="T20" fmla="*/ 77 w 77"/>
              <a:gd name="T21" fmla="*/ 200 h 200"/>
              <a:gd name="T22" fmla="*/ 3 w 77"/>
              <a:gd name="T23" fmla="*/ 200 h 200"/>
              <a:gd name="T24" fmla="*/ 3 w 77"/>
              <a:gd name="T25" fmla="*/ 195 h 200"/>
              <a:gd name="T26" fmla="*/ 14 w 77"/>
              <a:gd name="T27" fmla="*/ 194 h 200"/>
              <a:gd name="T28" fmla="*/ 21 w 77"/>
              <a:gd name="T29" fmla="*/ 193 h 200"/>
              <a:gd name="T30" fmla="*/ 25 w 77"/>
              <a:gd name="T31" fmla="*/ 190 h 200"/>
              <a:gd name="T32" fmla="*/ 27 w 77"/>
              <a:gd name="T33" fmla="*/ 187 h 200"/>
              <a:gd name="T34" fmla="*/ 28 w 77"/>
              <a:gd name="T35" fmla="*/ 179 h 200"/>
              <a:gd name="T36" fmla="*/ 28 w 77"/>
              <a:gd name="T37" fmla="*/ 166 h 200"/>
              <a:gd name="T38" fmla="*/ 28 w 77"/>
              <a:gd name="T39" fmla="*/ 59 h 200"/>
              <a:gd name="T40" fmla="*/ 28 w 77"/>
              <a:gd name="T41" fmla="*/ 41 h 200"/>
              <a:gd name="T42" fmla="*/ 27 w 77"/>
              <a:gd name="T43" fmla="*/ 32 h 200"/>
              <a:gd name="T44" fmla="*/ 26 w 77"/>
              <a:gd name="T45" fmla="*/ 28 h 200"/>
              <a:gd name="T46" fmla="*/ 23 w 77"/>
              <a:gd name="T47" fmla="*/ 25 h 200"/>
              <a:gd name="T48" fmla="*/ 21 w 77"/>
              <a:gd name="T49" fmla="*/ 24 h 200"/>
              <a:gd name="T50" fmla="*/ 17 w 77"/>
              <a:gd name="T51" fmla="*/ 23 h 200"/>
              <a:gd name="T52" fmla="*/ 10 w 77"/>
              <a:gd name="T53" fmla="*/ 24 h 200"/>
              <a:gd name="T54" fmla="*/ 2 w 77"/>
              <a:gd name="T55" fmla="*/ 27 h 200"/>
              <a:gd name="T56" fmla="*/ 0 w 77"/>
              <a:gd name="T57" fmla="*/ 23 h 2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7"/>
              <a:gd name="T88" fmla="*/ 0 h 200"/>
              <a:gd name="T89" fmla="*/ 77 w 77"/>
              <a:gd name="T90" fmla="*/ 200 h 2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7" h="200">
                <a:moveTo>
                  <a:pt x="0" y="23"/>
                </a:moveTo>
                <a:lnTo>
                  <a:pt x="48" y="0"/>
                </a:lnTo>
                <a:lnTo>
                  <a:pt x="52" y="0"/>
                </a:lnTo>
                <a:lnTo>
                  <a:pt x="52" y="166"/>
                </a:lnTo>
                <a:lnTo>
                  <a:pt x="53" y="179"/>
                </a:lnTo>
                <a:lnTo>
                  <a:pt x="54" y="185"/>
                </a:lnTo>
                <a:lnTo>
                  <a:pt x="56" y="190"/>
                </a:lnTo>
                <a:lnTo>
                  <a:pt x="59" y="193"/>
                </a:lnTo>
                <a:lnTo>
                  <a:pt x="66" y="194"/>
                </a:lnTo>
                <a:lnTo>
                  <a:pt x="77" y="195"/>
                </a:lnTo>
                <a:lnTo>
                  <a:pt x="77" y="200"/>
                </a:lnTo>
                <a:lnTo>
                  <a:pt x="3" y="200"/>
                </a:lnTo>
                <a:lnTo>
                  <a:pt x="3" y="195"/>
                </a:lnTo>
                <a:lnTo>
                  <a:pt x="14" y="194"/>
                </a:lnTo>
                <a:lnTo>
                  <a:pt x="21" y="193"/>
                </a:lnTo>
                <a:lnTo>
                  <a:pt x="25" y="190"/>
                </a:lnTo>
                <a:lnTo>
                  <a:pt x="27" y="187"/>
                </a:lnTo>
                <a:lnTo>
                  <a:pt x="28" y="179"/>
                </a:lnTo>
                <a:lnTo>
                  <a:pt x="28" y="166"/>
                </a:lnTo>
                <a:lnTo>
                  <a:pt x="28" y="59"/>
                </a:lnTo>
                <a:lnTo>
                  <a:pt x="28" y="41"/>
                </a:lnTo>
                <a:lnTo>
                  <a:pt x="27" y="32"/>
                </a:lnTo>
                <a:lnTo>
                  <a:pt x="26" y="28"/>
                </a:lnTo>
                <a:lnTo>
                  <a:pt x="23" y="25"/>
                </a:lnTo>
                <a:lnTo>
                  <a:pt x="21" y="24"/>
                </a:lnTo>
                <a:lnTo>
                  <a:pt x="17" y="23"/>
                </a:lnTo>
                <a:lnTo>
                  <a:pt x="10" y="24"/>
                </a:lnTo>
                <a:lnTo>
                  <a:pt x="2" y="27"/>
                </a:lnTo>
                <a:lnTo>
                  <a:pt x="0" y="2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86" name="Freeform 196"/>
          <p:cNvSpPr>
            <a:spLocks noEditPoints="1"/>
          </p:cNvSpPr>
          <p:nvPr/>
        </p:nvSpPr>
        <p:spPr bwMode="auto">
          <a:xfrm>
            <a:off x="6589713" y="4775200"/>
            <a:ext cx="71437" cy="104775"/>
          </a:xfrm>
          <a:custGeom>
            <a:avLst/>
            <a:gdLst>
              <a:gd name="T0" fmla="*/ 134 w 134"/>
              <a:gd name="T1" fmla="*/ 127 h 200"/>
              <a:gd name="T2" fmla="*/ 134 w 134"/>
              <a:gd name="T3" fmla="*/ 148 h 200"/>
              <a:gd name="T4" fmla="*/ 107 w 134"/>
              <a:gd name="T5" fmla="*/ 148 h 200"/>
              <a:gd name="T6" fmla="*/ 107 w 134"/>
              <a:gd name="T7" fmla="*/ 200 h 200"/>
              <a:gd name="T8" fmla="*/ 83 w 134"/>
              <a:gd name="T9" fmla="*/ 200 h 200"/>
              <a:gd name="T10" fmla="*/ 83 w 134"/>
              <a:gd name="T11" fmla="*/ 148 h 200"/>
              <a:gd name="T12" fmla="*/ 0 w 134"/>
              <a:gd name="T13" fmla="*/ 148 h 200"/>
              <a:gd name="T14" fmla="*/ 0 w 134"/>
              <a:gd name="T15" fmla="*/ 129 h 200"/>
              <a:gd name="T16" fmla="*/ 92 w 134"/>
              <a:gd name="T17" fmla="*/ 0 h 200"/>
              <a:gd name="T18" fmla="*/ 107 w 134"/>
              <a:gd name="T19" fmla="*/ 0 h 200"/>
              <a:gd name="T20" fmla="*/ 107 w 134"/>
              <a:gd name="T21" fmla="*/ 127 h 200"/>
              <a:gd name="T22" fmla="*/ 134 w 134"/>
              <a:gd name="T23" fmla="*/ 127 h 200"/>
              <a:gd name="T24" fmla="*/ 83 w 134"/>
              <a:gd name="T25" fmla="*/ 127 h 200"/>
              <a:gd name="T26" fmla="*/ 83 w 134"/>
              <a:gd name="T27" fmla="*/ 30 h 200"/>
              <a:gd name="T28" fmla="*/ 15 w 134"/>
              <a:gd name="T29" fmla="*/ 127 h 200"/>
              <a:gd name="T30" fmla="*/ 83 w 134"/>
              <a:gd name="T31" fmla="*/ 127 h 2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4"/>
              <a:gd name="T49" fmla="*/ 0 h 200"/>
              <a:gd name="T50" fmla="*/ 134 w 134"/>
              <a:gd name="T51" fmla="*/ 200 h 2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4" h="200">
                <a:moveTo>
                  <a:pt x="134" y="127"/>
                </a:moveTo>
                <a:lnTo>
                  <a:pt x="134" y="148"/>
                </a:lnTo>
                <a:lnTo>
                  <a:pt x="107" y="148"/>
                </a:lnTo>
                <a:lnTo>
                  <a:pt x="107" y="200"/>
                </a:lnTo>
                <a:lnTo>
                  <a:pt x="83" y="200"/>
                </a:lnTo>
                <a:lnTo>
                  <a:pt x="83" y="148"/>
                </a:lnTo>
                <a:lnTo>
                  <a:pt x="0" y="148"/>
                </a:lnTo>
                <a:lnTo>
                  <a:pt x="0" y="129"/>
                </a:lnTo>
                <a:lnTo>
                  <a:pt x="92" y="0"/>
                </a:lnTo>
                <a:lnTo>
                  <a:pt x="107" y="0"/>
                </a:lnTo>
                <a:lnTo>
                  <a:pt x="107" y="127"/>
                </a:lnTo>
                <a:lnTo>
                  <a:pt x="134" y="127"/>
                </a:lnTo>
                <a:close/>
                <a:moveTo>
                  <a:pt x="83" y="127"/>
                </a:moveTo>
                <a:lnTo>
                  <a:pt x="83" y="30"/>
                </a:lnTo>
                <a:lnTo>
                  <a:pt x="15" y="127"/>
                </a:lnTo>
                <a:lnTo>
                  <a:pt x="83" y="12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87" name="Freeform 197"/>
          <p:cNvSpPr>
            <a:spLocks noEditPoints="1"/>
          </p:cNvSpPr>
          <p:nvPr/>
        </p:nvSpPr>
        <p:spPr bwMode="auto">
          <a:xfrm>
            <a:off x="6519863" y="4768850"/>
            <a:ext cx="53975" cy="117475"/>
          </a:xfrm>
          <a:custGeom>
            <a:avLst/>
            <a:gdLst>
              <a:gd name="T0" fmla="*/ 10 w 103"/>
              <a:gd name="T1" fmla="*/ 25 h 222"/>
              <a:gd name="T2" fmla="*/ 58 w 103"/>
              <a:gd name="T3" fmla="*/ 1 h 222"/>
              <a:gd name="T4" fmla="*/ 63 w 103"/>
              <a:gd name="T5" fmla="*/ 0 h 222"/>
              <a:gd name="T6" fmla="*/ 67 w 103"/>
              <a:gd name="T7" fmla="*/ 0 h 222"/>
              <a:gd name="T8" fmla="*/ 78 w 103"/>
              <a:gd name="T9" fmla="*/ 12 h 222"/>
              <a:gd name="T10" fmla="*/ 58 w 103"/>
              <a:gd name="T11" fmla="*/ 192 h 222"/>
              <a:gd name="T12" fmla="*/ 59 w 103"/>
              <a:gd name="T13" fmla="*/ 202 h 222"/>
              <a:gd name="T14" fmla="*/ 78 w 103"/>
              <a:gd name="T15" fmla="*/ 194 h 222"/>
              <a:gd name="T16" fmla="*/ 63 w 103"/>
              <a:gd name="T17" fmla="*/ 209 h 222"/>
              <a:gd name="T18" fmla="*/ 78 w 103"/>
              <a:gd name="T19" fmla="*/ 194 h 222"/>
              <a:gd name="T20" fmla="*/ 63 w 103"/>
              <a:gd name="T21" fmla="*/ 209 h 222"/>
              <a:gd name="T22" fmla="*/ 74 w 103"/>
              <a:gd name="T23" fmla="*/ 205 h 222"/>
              <a:gd name="T24" fmla="*/ 79 w 103"/>
              <a:gd name="T25" fmla="*/ 216 h 222"/>
              <a:gd name="T26" fmla="*/ 84 w 103"/>
              <a:gd name="T27" fmla="*/ 195 h 222"/>
              <a:gd name="T28" fmla="*/ 87 w 103"/>
              <a:gd name="T29" fmla="*/ 195 h 222"/>
              <a:gd name="T30" fmla="*/ 82 w 103"/>
              <a:gd name="T31" fmla="*/ 195 h 222"/>
              <a:gd name="T32" fmla="*/ 93 w 103"/>
              <a:gd name="T33" fmla="*/ 196 h 222"/>
              <a:gd name="T34" fmla="*/ 103 w 103"/>
              <a:gd name="T35" fmla="*/ 207 h 222"/>
              <a:gd name="T36" fmla="*/ 103 w 103"/>
              <a:gd name="T37" fmla="*/ 212 h 222"/>
              <a:gd name="T38" fmla="*/ 92 w 103"/>
              <a:gd name="T39" fmla="*/ 222 h 222"/>
              <a:gd name="T40" fmla="*/ 18 w 103"/>
              <a:gd name="T41" fmla="*/ 222 h 222"/>
              <a:gd name="T42" fmla="*/ 8 w 103"/>
              <a:gd name="T43" fmla="*/ 212 h 222"/>
              <a:gd name="T44" fmla="*/ 8 w 103"/>
              <a:gd name="T45" fmla="*/ 207 h 222"/>
              <a:gd name="T46" fmla="*/ 25 w 103"/>
              <a:gd name="T47" fmla="*/ 217 h 222"/>
              <a:gd name="T48" fmla="*/ 32 w 103"/>
              <a:gd name="T49" fmla="*/ 195 h 222"/>
              <a:gd name="T50" fmla="*/ 32 w 103"/>
              <a:gd name="T51" fmla="*/ 195 h 222"/>
              <a:gd name="T52" fmla="*/ 32 w 103"/>
              <a:gd name="T53" fmla="*/ 194 h 222"/>
              <a:gd name="T54" fmla="*/ 41 w 103"/>
              <a:gd name="T55" fmla="*/ 214 h 222"/>
              <a:gd name="T56" fmla="*/ 40 w 103"/>
              <a:gd name="T57" fmla="*/ 202 h 222"/>
              <a:gd name="T58" fmla="*/ 51 w 103"/>
              <a:gd name="T59" fmla="*/ 203 h 222"/>
              <a:gd name="T60" fmla="*/ 52 w 103"/>
              <a:gd name="T61" fmla="*/ 202 h 222"/>
              <a:gd name="T62" fmla="*/ 33 w 103"/>
              <a:gd name="T63" fmla="*/ 193 h 222"/>
              <a:gd name="T64" fmla="*/ 32 w 103"/>
              <a:gd name="T65" fmla="*/ 194 h 222"/>
              <a:gd name="T66" fmla="*/ 53 w 103"/>
              <a:gd name="T67" fmla="*/ 186 h 222"/>
              <a:gd name="T68" fmla="*/ 54 w 103"/>
              <a:gd name="T69" fmla="*/ 71 h 222"/>
              <a:gd name="T70" fmla="*/ 33 w 103"/>
              <a:gd name="T71" fmla="*/ 54 h 222"/>
              <a:gd name="T72" fmla="*/ 33 w 103"/>
              <a:gd name="T73" fmla="*/ 54 h 222"/>
              <a:gd name="T74" fmla="*/ 53 w 103"/>
              <a:gd name="T75" fmla="*/ 53 h 222"/>
              <a:gd name="T76" fmla="*/ 42 w 103"/>
              <a:gd name="T77" fmla="*/ 44 h 222"/>
              <a:gd name="T78" fmla="*/ 50 w 103"/>
              <a:gd name="T79" fmla="*/ 35 h 222"/>
              <a:gd name="T80" fmla="*/ 56 w 103"/>
              <a:gd name="T81" fmla="*/ 47 h 222"/>
              <a:gd name="T82" fmla="*/ 32 w 103"/>
              <a:gd name="T83" fmla="*/ 45 h 222"/>
              <a:gd name="T84" fmla="*/ 32 w 103"/>
              <a:gd name="T85" fmla="*/ 45 h 222"/>
              <a:gd name="T86" fmla="*/ 32 w 103"/>
              <a:gd name="T87" fmla="*/ 45 h 222"/>
              <a:gd name="T88" fmla="*/ 42 w 103"/>
              <a:gd name="T89" fmla="*/ 26 h 222"/>
              <a:gd name="T90" fmla="*/ 39 w 103"/>
              <a:gd name="T91" fmla="*/ 25 h 222"/>
              <a:gd name="T92" fmla="*/ 32 w 103"/>
              <a:gd name="T93" fmla="*/ 45 h 222"/>
              <a:gd name="T94" fmla="*/ 32 w 103"/>
              <a:gd name="T95" fmla="*/ 45 h 222"/>
              <a:gd name="T96" fmla="*/ 32 w 103"/>
              <a:gd name="T97" fmla="*/ 24 h 222"/>
              <a:gd name="T98" fmla="*/ 25 w 103"/>
              <a:gd name="T99" fmla="*/ 36 h 222"/>
              <a:gd name="T100" fmla="*/ 12 w 103"/>
              <a:gd name="T101" fmla="*/ 29 h 222"/>
              <a:gd name="T102" fmla="*/ 12 w 103"/>
              <a:gd name="T103" fmla="*/ 53 h 222"/>
              <a:gd name="T104" fmla="*/ 5 w 103"/>
              <a:gd name="T105" fmla="*/ 39 h 222"/>
              <a:gd name="T106" fmla="*/ 0 w 103"/>
              <a:gd name="T107" fmla="*/ 29 h 2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3"/>
              <a:gd name="T163" fmla="*/ 0 h 222"/>
              <a:gd name="T164" fmla="*/ 103 w 103"/>
              <a:gd name="T165" fmla="*/ 222 h 2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3" h="222">
                <a:moveTo>
                  <a:pt x="10" y="25"/>
                </a:moveTo>
                <a:lnTo>
                  <a:pt x="58" y="1"/>
                </a:lnTo>
                <a:lnTo>
                  <a:pt x="67" y="21"/>
                </a:lnTo>
                <a:lnTo>
                  <a:pt x="19" y="44"/>
                </a:lnTo>
                <a:lnTo>
                  <a:pt x="10" y="25"/>
                </a:lnTo>
                <a:close/>
                <a:moveTo>
                  <a:pt x="58" y="1"/>
                </a:moveTo>
                <a:lnTo>
                  <a:pt x="60" y="0"/>
                </a:lnTo>
                <a:lnTo>
                  <a:pt x="63" y="0"/>
                </a:lnTo>
                <a:lnTo>
                  <a:pt x="63" y="12"/>
                </a:lnTo>
                <a:lnTo>
                  <a:pt x="58" y="1"/>
                </a:lnTo>
                <a:close/>
                <a:moveTo>
                  <a:pt x="63" y="0"/>
                </a:moveTo>
                <a:lnTo>
                  <a:pt x="67" y="0"/>
                </a:lnTo>
                <a:lnTo>
                  <a:pt x="67" y="22"/>
                </a:lnTo>
                <a:lnTo>
                  <a:pt x="63" y="22"/>
                </a:lnTo>
                <a:lnTo>
                  <a:pt x="63" y="0"/>
                </a:lnTo>
                <a:close/>
                <a:moveTo>
                  <a:pt x="67" y="0"/>
                </a:moveTo>
                <a:lnTo>
                  <a:pt x="78" y="0"/>
                </a:lnTo>
                <a:lnTo>
                  <a:pt x="78" y="12"/>
                </a:lnTo>
                <a:lnTo>
                  <a:pt x="67" y="12"/>
                </a:lnTo>
                <a:lnTo>
                  <a:pt x="67" y="0"/>
                </a:lnTo>
                <a:close/>
                <a:moveTo>
                  <a:pt x="78" y="12"/>
                </a:moveTo>
                <a:lnTo>
                  <a:pt x="78" y="178"/>
                </a:lnTo>
                <a:lnTo>
                  <a:pt x="56" y="178"/>
                </a:lnTo>
                <a:lnTo>
                  <a:pt x="56" y="12"/>
                </a:lnTo>
                <a:lnTo>
                  <a:pt x="78" y="12"/>
                </a:lnTo>
                <a:close/>
                <a:moveTo>
                  <a:pt x="78" y="178"/>
                </a:moveTo>
                <a:lnTo>
                  <a:pt x="78" y="189"/>
                </a:lnTo>
                <a:lnTo>
                  <a:pt x="78" y="194"/>
                </a:lnTo>
                <a:lnTo>
                  <a:pt x="59" y="202"/>
                </a:lnTo>
                <a:lnTo>
                  <a:pt x="58" y="192"/>
                </a:lnTo>
                <a:lnTo>
                  <a:pt x="56" y="178"/>
                </a:lnTo>
                <a:lnTo>
                  <a:pt x="78" y="178"/>
                </a:lnTo>
                <a:close/>
                <a:moveTo>
                  <a:pt x="59" y="202"/>
                </a:moveTo>
                <a:lnTo>
                  <a:pt x="59" y="202"/>
                </a:lnTo>
                <a:lnTo>
                  <a:pt x="69" y="197"/>
                </a:lnTo>
                <a:lnTo>
                  <a:pt x="59" y="202"/>
                </a:lnTo>
                <a:close/>
                <a:moveTo>
                  <a:pt x="78" y="194"/>
                </a:moveTo>
                <a:lnTo>
                  <a:pt x="78" y="194"/>
                </a:lnTo>
                <a:lnTo>
                  <a:pt x="63" y="209"/>
                </a:lnTo>
                <a:lnTo>
                  <a:pt x="61" y="206"/>
                </a:lnTo>
                <a:lnTo>
                  <a:pt x="59" y="202"/>
                </a:lnTo>
                <a:lnTo>
                  <a:pt x="78" y="194"/>
                </a:lnTo>
                <a:close/>
                <a:moveTo>
                  <a:pt x="63" y="209"/>
                </a:moveTo>
                <a:lnTo>
                  <a:pt x="66" y="212"/>
                </a:lnTo>
                <a:lnTo>
                  <a:pt x="63" y="209"/>
                </a:lnTo>
                <a:lnTo>
                  <a:pt x="71" y="202"/>
                </a:lnTo>
                <a:lnTo>
                  <a:pt x="63" y="209"/>
                </a:lnTo>
                <a:close/>
                <a:moveTo>
                  <a:pt x="78" y="194"/>
                </a:moveTo>
                <a:lnTo>
                  <a:pt x="79" y="194"/>
                </a:lnTo>
                <a:lnTo>
                  <a:pt x="70" y="214"/>
                </a:lnTo>
                <a:lnTo>
                  <a:pt x="66" y="211"/>
                </a:lnTo>
                <a:lnTo>
                  <a:pt x="63" y="209"/>
                </a:lnTo>
                <a:lnTo>
                  <a:pt x="78" y="194"/>
                </a:lnTo>
                <a:close/>
                <a:moveTo>
                  <a:pt x="70" y="214"/>
                </a:moveTo>
                <a:lnTo>
                  <a:pt x="71" y="214"/>
                </a:lnTo>
                <a:lnTo>
                  <a:pt x="70" y="214"/>
                </a:lnTo>
                <a:lnTo>
                  <a:pt x="74" y="205"/>
                </a:lnTo>
                <a:lnTo>
                  <a:pt x="70" y="214"/>
                </a:lnTo>
                <a:close/>
                <a:moveTo>
                  <a:pt x="79" y="194"/>
                </a:moveTo>
                <a:lnTo>
                  <a:pt x="80" y="195"/>
                </a:lnTo>
                <a:lnTo>
                  <a:pt x="82" y="195"/>
                </a:lnTo>
                <a:lnTo>
                  <a:pt x="79" y="216"/>
                </a:lnTo>
                <a:lnTo>
                  <a:pt x="74" y="215"/>
                </a:lnTo>
                <a:lnTo>
                  <a:pt x="70" y="214"/>
                </a:lnTo>
                <a:lnTo>
                  <a:pt x="79" y="194"/>
                </a:lnTo>
                <a:close/>
                <a:moveTo>
                  <a:pt x="82" y="195"/>
                </a:moveTo>
                <a:lnTo>
                  <a:pt x="84" y="195"/>
                </a:lnTo>
                <a:lnTo>
                  <a:pt x="82" y="195"/>
                </a:lnTo>
                <a:lnTo>
                  <a:pt x="81" y="206"/>
                </a:lnTo>
                <a:lnTo>
                  <a:pt x="82" y="195"/>
                </a:lnTo>
                <a:close/>
                <a:moveTo>
                  <a:pt x="82" y="195"/>
                </a:moveTo>
                <a:lnTo>
                  <a:pt x="87" y="195"/>
                </a:lnTo>
                <a:lnTo>
                  <a:pt x="93" y="196"/>
                </a:lnTo>
                <a:lnTo>
                  <a:pt x="92" y="217"/>
                </a:lnTo>
                <a:lnTo>
                  <a:pt x="86" y="217"/>
                </a:lnTo>
                <a:lnTo>
                  <a:pt x="79" y="216"/>
                </a:lnTo>
                <a:lnTo>
                  <a:pt x="82" y="195"/>
                </a:lnTo>
                <a:close/>
                <a:moveTo>
                  <a:pt x="93" y="196"/>
                </a:moveTo>
                <a:lnTo>
                  <a:pt x="103" y="196"/>
                </a:lnTo>
                <a:lnTo>
                  <a:pt x="103" y="207"/>
                </a:lnTo>
                <a:lnTo>
                  <a:pt x="92" y="207"/>
                </a:lnTo>
                <a:lnTo>
                  <a:pt x="93" y="196"/>
                </a:lnTo>
                <a:close/>
                <a:moveTo>
                  <a:pt x="103" y="207"/>
                </a:moveTo>
                <a:lnTo>
                  <a:pt x="103" y="212"/>
                </a:lnTo>
                <a:lnTo>
                  <a:pt x="81" y="212"/>
                </a:lnTo>
                <a:lnTo>
                  <a:pt x="81" y="207"/>
                </a:lnTo>
                <a:lnTo>
                  <a:pt x="103" y="207"/>
                </a:lnTo>
                <a:close/>
                <a:moveTo>
                  <a:pt x="103" y="212"/>
                </a:moveTo>
                <a:lnTo>
                  <a:pt x="103" y="222"/>
                </a:lnTo>
                <a:lnTo>
                  <a:pt x="92" y="222"/>
                </a:lnTo>
                <a:lnTo>
                  <a:pt x="92" y="212"/>
                </a:lnTo>
                <a:lnTo>
                  <a:pt x="103" y="212"/>
                </a:lnTo>
                <a:close/>
                <a:moveTo>
                  <a:pt x="92" y="222"/>
                </a:moveTo>
                <a:lnTo>
                  <a:pt x="18" y="222"/>
                </a:lnTo>
                <a:lnTo>
                  <a:pt x="18" y="202"/>
                </a:lnTo>
                <a:lnTo>
                  <a:pt x="92" y="202"/>
                </a:lnTo>
                <a:lnTo>
                  <a:pt x="92" y="222"/>
                </a:lnTo>
                <a:close/>
                <a:moveTo>
                  <a:pt x="18" y="222"/>
                </a:moveTo>
                <a:lnTo>
                  <a:pt x="8" y="222"/>
                </a:lnTo>
                <a:lnTo>
                  <a:pt x="8" y="212"/>
                </a:lnTo>
                <a:lnTo>
                  <a:pt x="18" y="212"/>
                </a:lnTo>
                <a:lnTo>
                  <a:pt x="18" y="222"/>
                </a:lnTo>
                <a:close/>
                <a:moveTo>
                  <a:pt x="8" y="212"/>
                </a:moveTo>
                <a:lnTo>
                  <a:pt x="8" y="207"/>
                </a:lnTo>
                <a:lnTo>
                  <a:pt x="28" y="207"/>
                </a:lnTo>
                <a:lnTo>
                  <a:pt x="28" y="212"/>
                </a:lnTo>
                <a:lnTo>
                  <a:pt x="8" y="212"/>
                </a:lnTo>
                <a:close/>
                <a:moveTo>
                  <a:pt x="8" y="207"/>
                </a:moveTo>
                <a:lnTo>
                  <a:pt x="8" y="196"/>
                </a:lnTo>
                <a:lnTo>
                  <a:pt x="18" y="196"/>
                </a:lnTo>
                <a:lnTo>
                  <a:pt x="18" y="207"/>
                </a:lnTo>
                <a:lnTo>
                  <a:pt x="8" y="207"/>
                </a:lnTo>
                <a:close/>
                <a:moveTo>
                  <a:pt x="18" y="196"/>
                </a:moveTo>
                <a:lnTo>
                  <a:pt x="24" y="195"/>
                </a:lnTo>
                <a:lnTo>
                  <a:pt x="28" y="195"/>
                </a:lnTo>
                <a:lnTo>
                  <a:pt x="31" y="216"/>
                </a:lnTo>
                <a:lnTo>
                  <a:pt x="25" y="217"/>
                </a:lnTo>
                <a:lnTo>
                  <a:pt x="18" y="217"/>
                </a:lnTo>
                <a:lnTo>
                  <a:pt x="18" y="196"/>
                </a:lnTo>
                <a:close/>
                <a:moveTo>
                  <a:pt x="28" y="195"/>
                </a:moveTo>
                <a:lnTo>
                  <a:pt x="31" y="195"/>
                </a:lnTo>
                <a:lnTo>
                  <a:pt x="32" y="195"/>
                </a:lnTo>
                <a:lnTo>
                  <a:pt x="41" y="214"/>
                </a:lnTo>
                <a:lnTo>
                  <a:pt x="37" y="215"/>
                </a:lnTo>
                <a:lnTo>
                  <a:pt x="31" y="216"/>
                </a:lnTo>
                <a:lnTo>
                  <a:pt x="28" y="195"/>
                </a:lnTo>
                <a:close/>
                <a:moveTo>
                  <a:pt x="32" y="195"/>
                </a:moveTo>
                <a:lnTo>
                  <a:pt x="29" y="195"/>
                </a:lnTo>
                <a:lnTo>
                  <a:pt x="32" y="194"/>
                </a:lnTo>
                <a:lnTo>
                  <a:pt x="36" y="205"/>
                </a:lnTo>
                <a:lnTo>
                  <a:pt x="32" y="195"/>
                </a:lnTo>
                <a:close/>
                <a:moveTo>
                  <a:pt x="32" y="194"/>
                </a:moveTo>
                <a:lnTo>
                  <a:pt x="32" y="194"/>
                </a:lnTo>
                <a:lnTo>
                  <a:pt x="33" y="194"/>
                </a:lnTo>
                <a:lnTo>
                  <a:pt x="47" y="209"/>
                </a:lnTo>
                <a:lnTo>
                  <a:pt x="44" y="212"/>
                </a:lnTo>
                <a:lnTo>
                  <a:pt x="41" y="214"/>
                </a:lnTo>
                <a:lnTo>
                  <a:pt x="32" y="194"/>
                </a:lnTo>
                <a:close/>
                <a:moveTo>
                  <a:pt x="47" y="209"/>
                </a:moveTo>
                <a:lnTo>
                  <a:pt x="53" y="203"/>
                </a:lnTo>
                <a:lnTo>
                  <a:pt x="47" y="209"/>
                </a:lnTo>
                <a:lnTo>
                  <a:pt x="40" y="202"/>
                </a:lnTo>
                <a:lnTo>
                  <a:pt x="47" y="209"/>
                </a:lnTo>
                <a:close/>
                <a:moveTo>
                  <a:pt x="32" y="194"/>
                </a:moveTo>
                <a:lnTo>
                  <a:pt x="33" y="194"/>
                </a:lnTo>
                <a:lnTo>
                  <a:pt x="51" y="203"/>
                </a:lnTo>
                <a:lnTo>
                  <a:pt x="49" y="207"/>
                </a:lnTo>
                <a:lnTo>
                  <a:pt x="47" y="209"/>
                </a:lnTo>
                <a:lnTo>
                  <a:pt x="32" y="194"/>
                </a:lnTo>
                <a:close/>
                <a:moveTo>
                  <a:pt x="51" y="203"/>
                </a:moveTo>
                <a:lnTo>
                  <a:pt x="52" y="202"/>
                </a:lnTo>
                <a:lnTo>
                  <a:pt x="51" y="203"/>
                </a:lnTo>
                <a:lnTo>
                  <a:pt x="42" y="199"/>
                </a:lnTo>
                <a:lnTo>
                  <a:pt x="51" y="203"/>
                </a:lnTo>
                <a:close/>
                <a:moveTo>
                  <a:pt x="32" y="194"/>
                </a:moveTo>
                <a:lnTo>
                  <a:pt x="33" y="193"/>
                </a:lnTo>
                <a:lnTo>
                  <a:pt x="33" y="190"/>
                </a:lnTo>
                <a:lnTo>
                  <a:pt x="53" y="192"/>
                </a:lnTo>
                <a:lnTo>
                  <a:pt x="52" y="199"/>
                </a:lnTo>
                <a:lnTo>
                  <a:pt x="51" y="203"/>
                </a:lnTo>
                <a:lnTo>
                  <a:pt x="32" y="194"/>
                </a:lnTo>
                <a:close/>
                <a:moveTo>
                  <a:pt x="33" y="190"/>
                </a:moveTo>
                <a:lnTo>
                  <a:pt x="33" y="185"/>
                </a:lnTo>
                <a:lnTo>
                  <a:pt x="33" y="178"/>
                </a:lnTo>
                <a:lnTo>
                  <a:pt x="54" y="178"/>
                </a:lnTo>
                <a:lnTo>
                  <a:pt x="53" y="186"/>
                </a:lnTo>
                <a:lnTo>
                  <a:pt x="53" y="192"/>
                </a:lnTo>
                <a:lnTo>
                  <a:pt x="33" y="190"/>
                </a:lnTo>
                <a:close/>
                <a:moveTo>
                  <a:pt x="33" y="178"/>
                </a:moveTo>
                <a:lnTo>
                  <a:pt x="33" y="71"/>
                </a:lnTo>
                <a:lnTo>
                  <a:pt x="54" y="71"/>
                </a:lnTo>
                <a:lnTo>
                  <a:pt x="54" y="178"/>
                </a:lnTo>
                <a:lnTo>
                  <a:pt x="33" y="178"/>
                </a:lnTo>
                <a:close/>
                <a:moveTo>
                  <a:pt x="33" y="71"/>
                </a:moveTo>
                <a:lnTo>
                  <a:pt x="33" y="62"/>
                </a:lnTo>
                <a:lnTo>
                  <a:pt x="33" y="54"/>
                </a:lnTo>
                <a:lnTo>
                  <a:pt x="53" y="53"/>
                </a:lnTo>
                <a:lnTo>
                  <a:pt x="54" y="62"/>
                </a:lnTo>
                <a:lnTo>
                  <a:pt x="54" y="71"/>
                </a:lnTo>
                <a:lnTo>
                  <a:pt x="33" y="71"/>
                </a:lnTo>
                <a:close/>
                <a:moveTo>
                  <a:pt x="33" y="54"/>
                </a:moveTo>
                <a:lnTo>
                  <a:pt x="32" y="49"/>
                </a:lnTo>
                <a:lnTo>
                  <a:pt x="32" y="46"/>
                </a:lnTo>
                <a:lnTo>
                  <a:pt x="52" y="41"/>
                </a:lnTo>
                <a:lnTo>
                  <a:pt x="53" y="46"/>
                </a:lnTo>
                <a:lnTo>
                  <a:pt x="53" y="53"/>
                </a:lnTo>
                <a:lnTo>
                  <a:pt x="33" y="54"/>
                </a:lnTo>
                <a:close/>
                <a:moveTo>
                  <a:pt x="32" y="46"/>
                </a:moveTo>
                <a:lnTo>
                  <a:pt x="33" y="48"/>
                </a:lnTo>
                <a:lnTo>
                  <a:pt x="32" y="46"/>
                </a:lnTo>
                <a:lnTo>
                  <a:pt x="42" y="44"/>
                </a:lnTo>
                <a:lnTo>
                  <a:pt x="32" y="46"/>
                </a:lnTo>
                <a:close/>
                <a:moveTo>
                  <a:pt x="32" y="46"/>
                </a:moveTo>
                <a:lnTo>
                  <a:pt x="32" y="45"/>
                </a:lnTo>
                <a:lnTo>
                  <a:pt x="50" y="35"/>
                </a:lnTo>
                <a:lnTo>
                  <a:pt x="51" y="38"/>
                </a:lnTo>
                <a:lnTo>
                  <a:pt x="52" y="42"/>
                </a:lnTo>
                <a:lnTo>
                  <a:pt x="32" y="46"/>
                </a:lnTo>
                <a:close/>
                <a:moveTo>
                  <a:pt x="50" y="35"/>
                </a:moveTo>
                <a:lnTo>
                  <a:pt x="56" y="47"/>
                </a:lnTo>
                <a:lnTo>
                  <a:pt x="50" y="35"/>
                </a:lnTo>
                <a:lnTo>
                  <a:pt x="41" y="40"/>
                </a:lnTo>
                <a:lnTo>
                  <a:pt x="50" y="35"/>
                </a:lnTo>
                <a:close/>
                <a:moveTo>
                  <a:pt x="32" y="45"/>
                </a:moveTo>
                <a:lnTo>
                  <a:pt x="32" y="45"/>
                </a:lnTo>
                <a:lnTo>
                  <a:pt x="45" y="28"/>
                </a:lnTo>
                <a:lnTo>
                  <a:pt x="47" y="31"/>
                </a:lnTo>
                <a:lnTo>
                  <a:pt x="50" y="35"/>
                </a:lnTo>
                <a:lnTo>
                  <a:pt x="32" y="45"/>
                </a:lnTo>
                <a:close/>
                <a:moveTo>
                  <a:pt x="32" y="45"/>
                </a:moveTo>
                <a:lnTo>
                  <a:pt x="34" y="47"/>
                </a:lnTo>
                <a:lnTo>
                  <a:pt x="32" y="45"/>
                </a:lnTo>
                <a:lnTo>
                  <a:pt x="38" y="37"/>
                </a:lnTo>
                <a:lnTo>
                  <a:pt x="32" y="45"/>
                </a:lnTo>
                <a:close/>
                <a:moveTo>
                  <a:pt x="32" y="45"/>
                </a:moveTo>
                <a:lnTo>
                  <a:pt x="32" y="45"/>
                </a:lnTo>
                <a:lnTo>
                  <a:pt x="39" y="25"/>
                </a:lnTo>
                <a:lnTo>
                  <a:pt x="42" y="26"/>
                </a:lnTo>
                <a:lnTo>
                  <a:pt x="45" y="28"/>
                </a:lnTo>
                <a:lnTo>
                  <a:pt x="32" y="45"/>
                </a:lnTo>
                <a:close/>
                <a:moveTo>
                  <a:pt x="39" y="25"/>
                </a:moveTo>
                <a:lnTo>
                  <a:pt x="41" y="26"/>
                </a:lnTo>
                <a:lnTo>
                  <a:pt x="39" y="25"/>
                </a:lnTo>
                <a:lnTo>
                  <a:pt x="36" y="36"/>
                </a:lnTo>
                <a:lnTo>
                  <a:pt x="39" y="25"/>
                </a:lnTo>
                <a:close/>
                <a:moveTo>
                  <a:pt x="32" y="45"/>
                </a:moveTo>
                <a:lnTo>
                  <a:pt x="32" y="45"/>
                </a:lnTo>
                <a:lnTo>
                  <a:pt x="32" y="24"/>
                </a:lnTo>
                <a:lnTo>
                  <a:pt x="36" y="24"/>
                </a:lnTo>
                <a:lnTo>
                  <a:pt x="39" y="25"/>
                </a:lnTo>
                <a:lnTo>
                  <a:pt x="32" y="45"/>
                </a:lnTo>
                <a:close/>
                <a:moveTo>
                  <a:pt x="32" y="45"/>
                </a:moveTo>
                <a:lnTo>
                  <a:pt x="31" y="45"/>
                </a:lnTo>
                <a:lnTo>
                  <a:pt x="28" y="46"/>
                </a:lnTo>
                <a:lnTo>
                  <a:pt x="22" y="25"/>
                </a:lnTo>
                <a:lnTo>
                  <a:pt x="27" y="24"/>
                </a:lnTo>
                <a:lnTo>
                  <a:pt x="32" y="24"/>
                </a:lnTo>
                <a:lnTo>
                  <a:pt x="32" y="45"/>
                </a:lnTo>
                <a:close/>
                <a:moveTo>
                  <a:pt x="28" y="46"/>
                </a:moveTo>
                <a:lnTo>
                  <a:pt x="35" y="44"/>
                </a:lnTo>
                <a:lnTo>
                  <a:pt x="28" y="46"/>
                </a:lnTo>
                <a:lnTo>
                  <a:pt x="25" y="36"/>
                </a:lnTo>
                <a:lnTo>
                  <a:pt x="28" y="46"/>
                </a:lnTo>
                <a:close/>
                <a:moveTo>
                  <a:pt x="28" y="46"/>
                </a:moveTo>
                <a:lnTo>
                  <a:pt x="25" y="47"/>
                </a:lnTo>
                <a:lnTo>
                  <a:pt x="21" y="49"/>
                </a:lnTo>
                <a:lnTo>
                  <a:pt x="12" y="29"/>
                </a:lnTo>
                <a:lnTo>
                  <a:pt x="17" y="27"/>
                </a:lnTo>
                <a:lnTo>
                  <a:pt x="22" y="25"/>
                </a:lnTo>
                <a:lnTo>
                  <a:pt x="28" y="46"/>
                </a:lnTo>
                <a:close/>
                <a:moveTo>
                  <a:pt x="21" y="49"/>
                </a:moveTo>
                <a:lnTo>
                  <a:pt x="12" y="53"/>
                </a:lnTo>
                <a:lnTo>
                  <a:pt x="8" y="44"/>
                </a:lnTo>
                <a:lnTo>
                  <a:pt x="17" y="39"/>
                </a:lnTo>
                <a:lnTo>
                  <a:pt x="21" y="49"/>
                </a:lnTo>
                <a:close/>
                <a:moveTo>
                  <a:pt x="8" y="44"/>
                </a:moveTo>
                <a:lnTo>
                  <a:pt x="5" y="39"/>
                </a:lnTo>
                <a:lnTo>
                  <a:pt x="24" y="30"/>
                </a:lnTo>
                <a:lnTo>
                  <a:pt x="26" y="35"/>
                </a:lnTo>
                <a:lnTo>
                  <a:pt x="8" y="44"/>
                </a:lnTo>
                <a:close/>
                <a:moveTo>
                  <a:pt x="5" y="39"/>
                </a:moveTo>
                <a:lnTo>
                  <a:pt x="0" y="29"/>
                </a:lnTo>
                <a:lnTo>
                  <a:pt x="10" y="25"/>
                </a:lnTo>
                <a:lnTo>
                  <a:pt x="15" y="35"/>
                </a:lnTo>
                <a:lnTo>
                  <a:pt x="5" y="3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88" name="Freeform 198"/>
          <p:cNvSpPr>
            <a:spLocks noEditPoints="1"/>
          </p:cNvSpPr>
          <p:nvPr/>
        </p:nvSpPr>
        <p:spPr bwMode="auto">
          <a:xfrm>
            <a:off x="6584950" y="4768850"/>
            <a:ext cx="80963" cy="117475"/>
          </a:xfrm>
          <a:custGeom>
            <a:avLst/>
            <a:gdLst>
              <a:gd name="T0" fmla="*/ 133 w 154"/>
              <a:gd name="T1" fmla="*/ 160 h 222"/>
              <a:gd name="T2" fmla="*/ 154 w 154"/>
              <a:gd name="T3" fmla="*/ 160 h 222"/>
              <a:gd name="T4" fmla="*/ 144 w 154"/>
              <a:gd name="T5" fmla="*/ 160 h 222"/>
              <a:gd name="T6" fmla="*/ 117 w 154"/>
              <a:gd name="T7" fmla="*/ 170 h 222"/>
              <a:gd name="T8" fmla="*/ 144 w 154"/>
              <a:gd name="T9" fmla="*/ 170 h 222"/>
              <a:gd name="T10" fmla="*/ 117 w 154"/>
              <a:gd name="T11" fmla="*/ 150 h 222"/>
              <a:gd name="T12" fmla="*/ 128 w 154"/>
              <a:gd name="T13" fmla="*/ 160 h 222"/>
              <a:gd name="T14" fmla="*/ 107 w 154"/>
              <a:gd name="T15" fmla="*/ 160 h 222"/>
              <a:gd name="T16" fmla="*/ 128 w 154"/>
              <a:gd name="T17" fmla="*/ 222 h 222"/>
              <a:gd name="T18" fmla="*/ 128 w 154"/>
              <a:gd name="T19" fmla="*/ 212 h 222"/>
              <a:gd name="T20" fmla="*/ 93 w 154"/>
              <a:gd name="T21" fmla="*/ 202 h 222"/>
              <a:gd name="T22" fmla="*/ 93 w 154"/>
              <a:gd name="T23" fmla="*/ 222 h 222"/>
              <a:gd name="T24" fmla="*/ 93 w 154"/>
              <a:gd name="T25" fmla="*/ 212 h 222"/>
              <a:gd name="T26" fmla="*/ 83 w 154"/>
              <a:gd name="T27" fmla="*/ 160 h 222"/>
              <a:gd name="T28" fmla="*/ 83 w 154"/>
              <a:gd name="T29" fmla="*/ 212 h 222"/>
              <a:gd name="T30" fmla="*/ 104 w 154"/>
              <a:gd name="T31" fmla="*/ 160 h 222"/>
              <a:gd name="T32" fmla="*/ 93 w 154"/>
              <a:gd name="T33" fmla="*/ 170 h 222"/>
              <a:gd name="T34" fmla="*/ 93 w 154"/>
              <a:gd name="T35" fmla="*/ 150 h 222"/>
              <a:gd name="T36" fmla="*/ 0 w 154"/>
              <a:gd name="T37" fmla="*/ 170 h 222"/>
              <a:gd name="T38" fmla="*/ 10 w 154"/>
              <a:gd name="T39" fmla="*/ 170 h 222"/>
              <a:gd name="T40" fmla="*/ 21 w 154"/>
              <a:gd name="T41" fmla="*/ 141 h 222"/>
              <a:gd name="T42" fmla="*/ 0 w 154"/>
              <a:gd name="T43" fmla="*/ 141 h 222"/>
              <a:gd name="T44" fmla="*/ 10 w 154"/>
              <a:gd name="T45" fmla="*/ 141 h 222"/>
              <a:gd name="T46" fmla="*/ 92 w 154"/>
              <a:gd name="T47" fmla="*/ 6 h 222"/>
              <a:gd name="T48" fmla="*/ 1 w 154"/>
              <a:gd name="T49" fmla="*/ 135 h 222"/>
              <a:gd name="T50" fmla="*/ 102 w 154"/>
              <a:gd name="T51" fmla="*/ 0 h 222"/>
              <a:gd name="T52" fmla="*/ 102 w 154"/>
              <a:gd name="T53" fmla="*/ 0 h 222"/>
              <a:gd name="T54" fmla="*/ 102 w 154"/>
              <a:gd name="T55" fmla="*/ 22 h 222"/>
              <a:gd name="T56" fmla="*/ 128 w 154"/>
              <a:gd name="T57" fmla="*/ 0 h 222"/>
              <a:gd name="T58" fmla="*/ 117 w 154"/>
              <a:gd name="T59" fmla="*/ 0 h 222"/>
              <a:gd name="T60" fmla="*/ 107 w 154"/>
              <a:gd name="T61" fmla="*/ 139 h 222"/>
              <a:gd name="T62" fmla="*/ 117 w 154"/>
              <a:gd name="T63" fmla="*/ 150 h 222"/>
              <a:gd name="T64" fmla="*/ 117 w 154"/>
              <a:gd name="T65" fmla="*/ 139 h 222"/>
              <a:gd name="T66" fmla="*/ 144 w 154"/>
              <a:gd name="T67" fmla="*/ 129 h 222"/>
              <a:gd name="T68" fmla="*/ 117 w 154"/>
              <a:gd name="T69" fmla="*/ 129 h 222"/>
              <a:gd name="T70" fmla="*/ 154 w 154"/>
              <a:gd name="T71" fmla="*/ 139 h 222"/>
              <a:gd name="T72" fmla="*/ 83 w 154"/>
              <a:gd name="T73" fmla="*/ 139 h 222"/>
              <a:gd name="T74" fmla="*/ 104 w 154"/>
              <a:gd name="T75" fmla="*/ 139 h 222"/>
              <a:gd name="T76" fmla="*/ 104 w 154"/>
              <a:gd name="T77" fmla="*/ 9 h 222"/>
              <a:gd name="T78" fmla="*/ 85 w 154"/>
              <a:gd name="T79" fmla="*/ 36 h 222"/>
              <a:gd name="T80" fmla="*/ 15 w 154"/>
              <a:gd name="T81" fmla="*/ 133 h 222"/>
              <a:gd name="T82" fmla="*/ 25 w 154"/>
              <a:gd name="T83" fmla="*/ 150 h 222"/>
              <a:gd name="T84" fmla="*/ 25 w 154"/>
              <a:gd name="T85" fmla="*/ 139 h 222"/>
              <a:gd name="T86" fmla="*/ 93 w 154"/>
              <a:gd name="T87" fmla="*/ 129 h 222"/>
              <a:gd name="T88" fmla="*/ 25 w 154"/>
              <a:gd name="T89" fmla="*/ 129 h 222"/>
              <a:gd name="T90" fmla="*/ 93 w 154"/>
              <a:gd name="T91" fmla="*/ 150 h 2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54"/>
              <a:gd name="T139" fmla="*/ 0 h 222"/>
              <a:gd name="T140" fmla="*/ 154 w 154"/>
              <a:gd name="T141" fmla="*/ 222 h 22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54" h="222">
                <a:moveTo>
                  <a:pt x="154" y="139"/>
                </a:moveTo>
                <a:lnTo>
                  <a:pt x="154" y="160"/>
                </a:lnTo>
                <a:lnTo>
                  <a:pt x="133" y="160"/>
                </a:lnTo>
                <a:lnTo>
                  <a:pt x="133" y="139"/>
                </a:lnTo>
                <a:lnTo>
                  <a:pt x="154" y="139"/>
                </a:lnTo>
                <a:close/>
                <a:moveTo>
                  <a:pt x="154" y="160"/>
                </a:moveTo>
                <a:lnTo>
                  <a:pt x="154" y="170"/>
                </a:lnTo>
                <a:lnTo>
                  <a:pt x="144" y="170"/>
                </a:lnTo>
                <a:lnTo>
                  <a:pt x="144" y="160"/>
                </a:lnTo>
                <a:lnTo>
                  <a:pt x="154" y="160"/>
                </a:lnTo>
                <a:close/>
                <a:moveTo>
                  <a:pt x="144" y="170"/>
                </a:moveTo>
                <a:lnTo>
                  <a:pt x="117" y="170"/>
                </a:lnTo>
                <a:lnTo>
                  <a:pt x="117" y="150"/>
                </a:lnTo>
                <a:lnTo>
                  <a:pt x="144" y="150"/>
                </a:lnTo>
                <a:lnTo>
                  <a:pt x="144" y="170"/>
                </a:lnTo>
                <a:close/>
                <a:moveTo>
                  <a:pt x="107" y="160"/>
                </a:moveTo>
                <a:lnTo>
                  <a:pt x="107" y="150"/>
                </a:lnTo>
                <a:lnTo>
                  <a:pt x="117" y="150"/>
                </a:lnTo>
                <a:lnTo>
                  <a:pt x="117" y="160"/>
                </a:lnTo>
                <a:lnTo>
                  <a:pt x="107" y="160"/>
                </a:lnTo>
                <a:close/>
                <a:moveTo>
                  <a:pt x="128" y="160"/>
                </a:moveTo>
                <a:lnTo>
                  <a:pt x="128" y="212"/>
                </a:lnTo>
                <a:lnTo>
                  <a:pt x="107" y="212"/>
                </a:lnTo>
                <a:lnTo>
                  <a:pt x="107" y="160"/>
                </a:lnTo>
                <a:lnTo>
                  <a:pt x="128" y="160"/>
                </a:lnTo>
                <a:close/>
                <a:moveTo>
                  <a:pt x="128" y="212"/>
                </a:moveTo>
                <a:lnTo>
                  <a:pt x="128" y="222"/>
                </a:lnTo>
                <a:lnTo>
                  <a:pt x="117" y="222"/>
                </a:lnTo>
                <a:lnTo>
                  <a:pt x="117" y="212"/>
                </a:lnTo>
                <a:lnTo>
                  <a:pt x="128" y="212"/>
                </a:lnTo>
                <a:close/>
                <a:moveTo>
                  <a:pt x="117" y="222"/>
                </a:moveTo>
                <a:lnTo>
                  <a:pt x="93" y="222"/>
                </a:lnTo>
                <a:lnTo>
                  <a:pt x="93" y="202"/>
                </a:lnTo>
                <a:lnTo>
                  <a:pt x="117" y="202"/>
                </a:lnTo>
                <a:lnTo>
                  <a:pt x="117" y="222"/>
                </a:lnTo>
                <a:close/>
                <a:moveTo>
                  <a:pt x="93" y="222"/>
                </a:moveTo>
                <a:lnTo>
                  <a:pt x="83" y="222"/>
                </a:lnTo>
                <a:lnTo>
                  <a:pt x="83" y="212"/>
                </a:lnTo>
                <a:lnTo>
                  <a:pt x="93" y="212"/>
                </a:lnTo>
                <a:lnTo>
                  <a:pt x="93" y="222"/>
                </a:lnTo>
                <a:close/>
                <a:moveTo>
                  <a:pt x="83" y="212"/>
                </a:moveTo>
                <a:lnTo>
                  <a:pt x="83" y="160"/>
                </a:lnTo>
                <a:lnTo>
                  <a:pt x="104" y="160"/>
                </a:lnTo>
                <a:lnTo>
                  <a:pt x="104" y="212"/>
                </a:lnTo>
                <a:lnTo>
                  <a:pt x="83" y="212"/>
                </a:lnTo>
                <a:close/>
                <a:moveTo>
                  <a:pt x="93" y="150"/>
                </a:moveTo>
                <a:lnTo>
                  <a:pt x="104" y="150"/>
                </a:lnTo>
                <a:lnTo>
                  <a:pt x="104" y="160"/>
                </a:lnTo>
                <a:lnTo>
                  <a:pt x="93" y="160"/>
                </a:lnTo>
                <a:lnTo>
                  <a:pt x="93" y="150"/>
                </a:lnTo>
                <a:close/>
                <a:moveTo>
                  <a:pt x="93" y="170"/>
                </a:moveTo>
                <a:lnTo>
                  <a:pt x="10" y="170"/>
                </a:lnTo>
                <a:lnTo>
                  <a:pt x="10" y="150"/>
                </a:lnTo>
                <a:lnTo>
                  <a:pt x="93" y="150"/>
                </a:lnTo>
                <a:lnTo>
                  <a:pt x="93" y="170"/>
                </a:lnTo>
                <a:close/>
                <a:moveTo>
                  <a:pt x="10" y="170"/>
                </a:moveTo>
                <a:lnTo>
                  <a:pt x="0" y="170"/>
                </a:lnTo>
                <a:lnTo>
                  <a:pt x="0" y="160"/>
                </a:lnTo>
                <a:lnTo>
                  <a:pt x="10" y="160"/>
                </a:lnTo>
                <a:lnTo>
                  <a:pt x="10" y="170"/>
                </a:lnTo>
                <a:close/>
                <a:moveTo>
                  <a:pt x="0" y="160"/>
                </a:moveTo>
                <a:lnTo>
                  <a:pt x="0" y="141"/>
                </a:lnTo>
                <a:lnTo>
                  <a:pt x="21" y="141"/>
                </a:lnTo>
                <a:lnTo>
                  <a:pt x="21" y="160"/>
                </a:lnTo>
                <a:lnTo>
                  <a:pt x="0" y="160"/>
                </a:lnTo>
                <a:close/>
                <a:moveTo>
                  <a:pt x="0" y="141"/>
                </a:moveTo>
                <a:lnTo>
                  <a:pt x="0" y="138"/>
                </a:lnTo>
                <a:lnTo>
                  <a:pt x="1" y="135"/>
                </a:lnTo>
                <a:lnTo>
                  <a:pt x="10" y="141"/>
                </a:lnTo>
                <a:lnTo>
                  <a:pt x="0" y="141"/>
                </a:lnTo>
                <a:close/>
                <a:moveTo>
                  <a:pt x="1" y="135"/>
                </a:moveTo>
                <a:lnTo>
                  <a:pt x="92" y="6"/>
                </a:lnTo>
                <a:lnTo>
                  <a:pt x="110" y="17"/>
                </a:lnTo>
                <a:lnTo>
                  <a:pt x="19" y="148"/>
                </a:lnTo>
                <a:lnTo>
                  <a:pt x="1" y="135"/>
                </a:lnTo>
                <a:close/>
                <a:moveTo>
                  <a:pt x="92" y="6"/>
                </a:moveTo>
                <a:lnTo>
                  <a:pt x="95" y="0"/>
                </a:lnTo>
                <a:lnTo>
                  <a:pt x="102" y="0"/>
                </a:lnTo>
                <a:lnTo>
                  <a:pt x="102" y="12"/>
                </a:lnTo>
                <a:lnTo>
                  <a:pt x="92" y="6"/>
                </a:lnTo>
                <a:close/>
                <a:moveTo>
                  <a:pt x="102" y="0"/>
                </a:moveTo>
                <a:lnTo>
                  <a:pt x="117" y="0"/>
                </a:lnTo>
                <a:lnTo>
                  <a:pt x="117" y="22"/>
                </a:lnTo>
                <a:lnTo>
                  <a:pt x="102" y="22"/>
                </a:lnTo>
                <a:lnTo>
                  <a:pt x="102" y="0"/>
                </a:lnTo>
                <a:close/>
                <a:moveTo>
                  <a:pt x="117" y="0"/>
                </a:moveTo>
                <a:lnTo>
                  <a:pt x="128" y="0"/>
                </a:lnTo>
                <a:lnTo>
                  <a:pt x="128" y="12"/>
                </a:lnTo>
                <a:lnTo>
                  <a:pt x="117" y="12"/>
                </a:lnTo>
                <a:lnTo>
                  <a:pt x="117" y="0"/>
                </a:lnTo>
                <a:close/>
                <a:moveTo>
                  <a:pt x="128" y="12"/>
                </a:moveTo>
                <a:lnTo>
                  <a:pt x="128" y="139"/>
                </a:lnTo>
                <a:lnTo>
                  <a:pt x="107" y="139"/>
                </a:lnTo>
                <a:lnTo>
                  <a:pt x="107" y="12"/>
                </a:lnTo>
                <a:lnTo>
                  <a:pt x="128" y="12"/>
                </a:lnTo>
                <a:close/>
                <a:moveTo>
                  <a:pt x="117" y="150"/>
                </a:moveTo>
                <a:lnTo>
                  <a:pt x="107" y="150"/>
                </a:lnTo>
                <a:lnTo>
                  <a:pt x="107" y="139"/>
                </a:lnTo>
                <a:lnTo>
                  <a:pt x="117" y="139"/>
                </a:lnTo>
                <a:lnTo>
                  <a:pt x="117" y="150"/>
                </a:lnTo>
                <a:close/>
                <a:moveTo>
                  <a:pt x="117" y="129"/>
                </a:moveTo>
                <a:lnTo>
                  <a:pt x="144" y="129"/>
                </a:lnTo>
                <a:lnTo>
                  <a:pt x="144" y="150"/>
                </a:lnTo>
                <a:lnTo>
                  <a:pt x="117" y="150"/>
                </a:lnTo>
                <a:lnTo>
                  <a:pt x="117" y="129"/>
                </a:lnTo>
                <a:close/>
                <a:moveTo>
                  <a:pt x="144" y="129"/>
                </a:moveTo>
                <a:lnTo>
                  <a:pt x="154" y="129"/>
                </a:lnTo>
                <a:lnTo>
                  <a:pt x="154" y="139"/>
                </a:lnTo>
                <a:lnTo>
                  <a:pt x="144" y="139"/>
                </a:lnTo>
                <a:lnTo>
                  <a:pt x="144" y="129"/>
                </a:lnTo>
                <a:close/>
                <a:moveTo>
                  <a:pt x="83" y="139"/>
                </a:moveTo>
                <a:lnTo>
                  <a:pt x="83" y="42"/>
                </a:lnTo>
                <a:lnTo>
                  <a:pt x="104" y="42"/>
                </a:lnTo>
                <a:lnTo>
                  <a:pt x="104" y="139"/>
                </a:lnTo>
                <a:lnTo>
                  <a:pt x="83" y="139"/>
                </a:lnTo>
                <a:close/>
                <a:moveTo>
                  <a:pt x="85" y="36"/>
                </a:moveTo>
                <a:lnTo>
                  <a:pt x="104" y="9"/>
                </a:lnTo>
                <a:lnTo>
                  <a:pt x="104" y="42"/>
                </a:lnTo>
                <a:lnTo>
                  <a:pt x="93" y="42"/>
                </a:lnTo>
                <a:lnTo>
                  <a:pt x="85" y="36"/>
                </a:lnTo>
                <a:close/>
                <a:moveTo>
                  <a:pt x="102" y="48"/>
                </a:moveTo>
                <a:lnTo>
                  <a:pt x="33" y="146"/>
                </a:lnTo>
                <a:lnTo>
                  <a:pt x="15" y="133"/>
                </a:lnTo>
                <a:lnTo>
                  <a:pt x="85" y="36"/>
                </a:lnTo>
                <a:lnTo>
                  <a:pt x="102" y="48"/>
                </a:lnTo>
                <a:close/>
                <a:moveTo>
                  <a:pt x="25" y="150"/>
                </a:moveTo>
                <a:lnTo>
                  <a:pt x="4" y="150"/>
                </a:lnTo>
                <a:lnTo>
                  <a:pt x="15" y="133"/>
                </a:lnTo>
                <a:lnTo>
                  <a:pt x="25" y="139"/>
                </a:lnTo>
                <a:lnTo>
                  <a:pt x="25" y="150"/>
                </a:lnTo>
                <a:close/>
                <a:moveTo>
                  <a:pt x="25" y="129"/>
                </a:moveTo>
                <a:lnTo>
                  <a:pt x="93" y="129"/>
                </a:lnTo>
                <a:lnTo>
                  <a:pt x="93" y="150"/>
                </a:lnTo>
                <a:lnTo>
                  <a:pt x="25" y="150"/>
                </a:lnTo>
                <a:lnTo>
                  <a:pt x="25" y="129"/>
                </a:lnTo>
                <a:close/>
                <a:moveTo>
                  <a:pt x="104" y="139"/>
                </a:moveTo>
                <a:lnTo>
                  <a:pt x="104" y="150"/>
                </a:lnTo>
                <a:lnTo>
                  <a:pt x="93" y="150"/>
                </a:lnTo>
                <a:lnTo>
                  <a:pt x="93" y="139"/>
                </a:lnTo>
                <a:lnTo>
                  <a:pt x="104" y="13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89" name="Freeform 199"/>
          <p:cNvSpPr>
            <a:spLocks/>
          </p:cNvSpPr>
          <p:nvPr/>
        </p:nvSpPr>
        <p:spPr bwMode="auto">
          <a:xfrm>
            <a:off x="7004050" y="4775200"/>
            <a:ext cx="41275" cy="104775"/>
          </a:xfrm>
          <a:custGeom>
            <a:avLst/>
            <a:gdLst>
              <a:gd name="T0" fmla="*/ 0 w 77"/>
              <a:gd name="T1" fmla="*/ 23 h 200"/>
              <a:gd name="T2" fmla="*/ 47 w 77"/>
              <a:gd name="T3" fmla="*/ 0 h 200"/>
              <a:gd name="T4" fmla="*/ 53 w 77"/>
              <a:gd name="T5" fmla="*/ 0 h 200"/>
              <a:gd name="T6" fmla="*/ 53 w 77"/>
              <a:gd name="T7" fmla="*/ 166 h 200"/>
              <a:gd name="T8" fmla="*/ 53 w 77"/>
              <a:gd name="T9" fmla="*/ 179 h 200"/>
              <a:gd name="T10" fmla="*/ 54 w 77"/>
              <a:gd name="T11" fmla="*/ 185 h 200"/>
              <a:gd name="T12" fmla="*/ 56 w 77"/>
              <a:gd name="T13" fmla="*/ 190 h 200"/>
              <a:gd name="T14" fmla="*/ 60 w 77"/>
              <a:gd name="T15" fmla="*/ 193 h 200"/>
              <a:gd name="T16" fmla="*/ 66 w 77"/>
              <a:gd name="T17" fmla="*/ 194 h 200"/>
              <a:gd name="T18" fmla="*/ 77 w 77"/>
              <a:gd name="T19" fmla="*/ 195 h 200"/>
              <a:gd name="T20" fmla="*/ 77 w 77"/>
              <a:gd name="T21" fmla="*/ 200 h 200"/>
              <a:gd name="T22" fmla="*/ 3 w 77"/>
              <a:gd name="T23" fmla="*/ 200 h 200"/>
              <a:gd name="T24" fmla="*/ 3 w 77"/>
              <a:gd name="T25" fmla="*/ 195 h 200"/>
              <a:gd name="T26" fmla="*/ 14 w 77"/>
              <a:gd name="T27" fmla="*/ 194 h 200"/>
              <a:gd name="T28" fmla="*/ 21 w 77"/>
              <a:gd name="T29" fmla="*/ 193 h 200"/>
              <a:gd name="T30" fmla="*/ 25 w 77"/>
              <a:gd name="T31" fmla="*/ 190 h 200"/>
              <a:gd name="T32" fmla="*/ 27 w 77"/>
              <a:gd name="T33" fmla="*/ 187 h 200"/>
              <a:gd name="T34" fmla="*/ 28 w 77"/>
              <a:gd name="T35" fmla="*/ 179 h 200"/>
              <a:gd name="T36" fmla="*/ 29 w 77"/>
              <a:gd name="T37" fmla="*/ 166 h 200"/>
              <a:gd name="T38" fmla="*/ 29 w 77"/>
              <a:gd name="T39" fmla="*/ 59 h 200"/>
              <a:gd name="T40" fmla="*/ 28 w 77"/>
              <a:gd name="T41" fmla="*/ 41 h 200"/>
              <a:gd name="T42" fmla="*/ 27 w 77"/>
              <a:gd name="T43" fmla="*/ 32 h 200"/>
              <a:gd name="T44" fmla="*/ 26 w 77"/>
              <a:gd name="T45" fmla="*/ 28 h 200"/>
              <a:gd name="T46" fmla="*/ 24 w 77"/>
              <a:gd name="T47" fmla="*/ 25 h 200"/>
              <a:gd name="T48" fmla="*/ 20 w 77"/>
              <a:gd name="T49" fmla="*/ 24 h 200"/>
              <a:gd name="T50" fmla="*/ 16 w 77"/>
              <a:gd name="T51" fmla="*/ 23 h 200"/>
              <a:gd name="T52" fmla="*/ 10 w 77"/>
              <a:gd name="T53" fmla="*/ 24 h 200"/>
              <a:gd name="T54" fmla="*/ 2 w 77"/>
              <a:gd name="T55" fmla="*/ 27 h 200"/>
              <a:gd name="T56" fmla="*/ 0 w 77"/>
              <a:gd name="T57" fmla="*/ 23 h 2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7"/>
              <a:gd name="T88" fmla="*/ 0 h 200"/>
              <a:gd name="T89" fmla="*/ 77 w 77"/>
              <a:gd name="T90" fmla="*/ 200 h 2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7" h="200">
                <a:moveTo>
                  <a:pt x="0" y="23"/>
                </a:moveTo>
                <a:lnTo>
                  <a:pt x="47" y="0"/>
                </a:lnTo>
                <a:lnTo>
                  <a:pt x="53" y="0"/>
                </a:lnTo>
                <a:lnTo>
                  <a:pt x="53" y="166"/>
                </a:lnTo>
                <a:lnTo>
                  <a:pt x="53" y="179"/>
                </a:lnTo>
                <a:lnTo>
                  <a:pt x="54" y="185"/>
                </a:lnTo>
                <a:lnTo>
                  <a:pt x="56" y="190"/>
                </a:lnTo>
                <a:lnTo>
                  <a:pt x="60" y="193"/>
                </a:lnTo>
                <a:lnTo>
                  <a:pt x="66" y="194"/>
                </a:lnTo>
                <a:lnTo>
                  <a:pt x="77" y="195"/>
                </a:lnTo>
                <a:lnTo>
                  <a:pt x="77" y="200"/>
                </a:lnTo>
                <a:lnTo>
                  <a:pt x="3" y="200"/>
                </a:lnTo>
                <a:lnTo>
                  <a:pt x="3" y="195"/>
                </a:lnTo>
                <a:lnTo>
                  <a:pt x="14" y="194"/>
                </a:lnTo>
                <a:lnTo>
                  <a:pt x="21" y="193"/>
                </a:lnTo>
                <a:lnTo>
                  <a:pt x="25" y="190"/>
                </a:lnTo>
                <a:lnTo>
                  <a:pt x="27" y="187"/>
                </a:lnTo>
                <a:lnTo>
                  <a:pt x="28" y="179"/>
                </a:lnTo>
                <a:lnTo>
                  <a:pt x="29" y="166"/>
                </a:lnTo>
                <a:lnTo>
                  <a:pt x="29" y="59"/>
                </a:lnTo>
                <a:lnTo>
                  <a:pt x="28" y="41"/>
                </a:lnTo>
                <a:lnTo>
                  <a:pt x="27" y="32"/>
                </a:lnTo>
                <a:lnTo>
                  <a:pt x="26" y="28"/>
                </a:lnTo>
                <a:lnTo>
                  <a:pt x="24" y="25"/>
                </a:lnTo>
                <a:lnTo>
                  <a:pt x="20" y="24"/>
                </a:lnTo>
                <a:lnTo>
                  <a:pt x="16" y="23"/>
                </a:lnTo>
                <a:lnTo>
                  <a:pt x="10" y="24"/>
                </a:lnTo>
                <a:lnTo>
                  <a:pt x="2" y="27"/>
                </a:lnTo>
                <a:lnTo>
                  <a:pt x="0" y="2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90" name="Freeform 200"/>
          <p:cNvSpPr>
            <a:spLocks/>
          </p:cNvSpPr>
          <p:nvPr/>
        </p:nvSpPr>
        <p:spPr bwMode="auto">
          <a:xfrm>
            <a:off x="7067550" y="4775200"/>
            <a:ext cx="69850" cy="104775"/>
          </a:xfrm>
          <a:custGeom>
            <a:avLst/>
            <a:gdLst>
              <a:gd name="T0" fmla="*/ 116 w 130"/>
              <a:gd name="T1" fmla="*/ 200 h 200"/>
              <a:gd name="T2" fmla="*/ 0 w 130"/>
              <a:gd name="T3" fmla="*/ 195 h 200"/>
              <a:gd name="T4" fmla="*/ 44 w 130"/>
              <a:gd name="T5" fmla="*/ 152 h 200"/>
              <a:gd name="T6" fmla="*/ 72 w 130"/>
              <a:gd name="T7" fmla="*/ 118 h 200"/>
              <a:gd name="T8" fmla="*/ 87 w 130"/>
              <a:gd name="T9" fmla="*/ 90 h 200"/>
              <a:gd name="T10" fmla="*/ 91 w 130"/>
              <a:gd name="T11" fmla="*/ 77 h 200"/>
              <a:gd name="T12" fmla="*/ 92 w 130"/>
              <a:gd name="T13" fmla="*/ 64 h 200"/>
              <a:gd name="T14" fmla="*/ 90 w 130"/>
              <a:gd name="T15" fmla="*/ 47 h 200"/>
              <a:gd name="T16" fmla="*/ 81 w 130"/>
              <a:gd name="T17" fmla="*/ 34 h 200"/>
              <a:gd name="T18" fmla="*/ 69 w 130"/>
              <a:gd name="T19" fmla="*/ 25 h 200"/>
              <a:gd name="T20" fmla="*/ 54 w 130"/>
              <a:gd name="T21" fmla="*/ 22 h 200"/>
              <a:gd name="T22" fmla="*/ 40 w 130"/>
              <a:gd name="T23" fmla="*/ 24 h 200"/>
              <a:gd name="T24" fmla="*/ 28 w 130"/>
              <a:gd name="T25" fmla="*/ 30 h 200"/>
              <a:gd name="T26" fmla="*/ 18 w 130"/>
              <a:gd name="T27" fmla="*/ 40 h 200"/>
              <a:gd name="T28" fmla="*/ 10 w 130"/>
              <a:gd name="T29" fmla="*/ 55 h 200"/>
              <a:gd name="T30" fmla="*/ 8 w 130"/>
              <a:gd name="T31" fmla="*/ 42 h 200"/>
              <a:gd name="T32" fmla="*/ 18 w 130"/>
              <a:gd name="T33" fmla="*/ 22 h 200"/>
              <a:gd name="T34" fmla="*/ 32 w 130"/>
              <a:gd name="T35" fmla="*/ 7 h 200"/>
              <a:gd name="T36" fmla="*/ 51 w 130"/>
              <a:gd name="T37" fmla="*/ 0 h 200"/>
              <a:gd name="T38" fmla="*/ 73 w 130"/>
              <a:gd name="T39" fmla="*/ 0 h 200"/>
              <a:gd name="T40" fmla="*/ 88 w 130"/>
              <a:gd name="T41" fmla="*/ 5 h 200"/>
              <a:gd name="T42" fmla="*/ 98 w 130"/>
              <a:gd name="T43" fmla="*/ 11 h 200"/>
              <a:gd name="T44" fmla="*/ 109 w 130"/>
              <a:gd name="T45" fmla="*/ 23 h 200"/>
              <a:gd name="T46" fmla="*/ 115 w 130"/>
              <a:gd name="T47" fmla="*/ 36 h 200"/>
              <a:gd name="T48" fmla="*/ 117 w 130"/>
              <a:gd name="T49" fmla="*/ 45 h 200"/>
              <a:gd name="T50" fmla="*/ 117 w 130"/>
              <a:gd name="T51" fmla="*/ 59 h 200"/>
              <a:gd name="T52" fmla="*/ 113 w 130"/>
              <a:gd name="T53" fmla="*/ 73 h 200"/>
              <a:gd name="T54" fmla="*/ 105 w 130"/>
              <a:gd name="T55" fmla="*/ 93 h 200"/>
              <a:gd name="T56" fmla="*/ 87 w 130"/>
              <a:gd name="T57" fmla="*/ 118 h 200"/>
              <a:gd name="T58" fmla="*/ 59 w 130"/>
              <a:gd name="T59" fmla="*/ 148 h 200"/>
              <a:gd name="T60" fmla="*/ 36 w 130"/>
              <a:gd name="T61" fmla="*/ 172 h 200"/>
              <a:gd name="T62" fmla="*/ 82 w 130"/>
              <a:gd name="T63" fmla="*/ 178 h 200"/>
              <a:gd name="T64" fmla="*/ 104 w 130"/>
              <a:gd name="T65" fmla="*/ 177 h 200"/>
              <a:gd name="T66" fmla="*/ 115 w 130"/>
              <a:gd name="T67" fmla="*/ 172 h 200"/>
              <a:gd name="T68" fmla="*/ 125 w 130"/>
              <a:gd name="T69" fmla="*/ 163 h 2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0"/>
              <a:gd name="T106" fmla="*/ 0 h 200"/>
              <a:gd name="T107" fmla="*/ 130 w 130"/>
              <a:gd name="T108" fmla="*/ 200 h 2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0" h="200">
                <a:moveTo>
                  <a:pt x="130" y="163"/>
                </a:moveTo>
                <a:lnTo>
                  <a:pt x="116" y="200"/>
                </a:lnTo>
                <a:lnTo>
                  <a:pt x="0" y="200"/>
                </a:lnTo>
                <a:lnTo>
                  <a:pt x="0" y="195"/>
                </a:lnTo>
                <a:lnTo>
                  <a:pt x="24" y="172"/>
                </a:lnTo>
                <a:lnTo>
                  <a:pt x="44" y="152"/>
                </a:lnTo>
                <a:lnTo>
                  <a:pt x="59" y="135"/>
                </a:lnTo>
                <a:lnTo>
                  <a:pt x="72" y="118"/>
                </a:lnTo>
                <a:lnTo>
                  <a:pt x="81" y="104"/>
                </a:lnTo>
                <a:lnTo>
                  <a:pt x="87" y="90"/>
                </a:lnTo>
                <a:lnTo>
                  <a:pt x="89" y="84"/>
                </a:lnTo>
                <a:lnTo>
                  <a:pt x="91" y="77"/>
                </a:lnTo>
                <a:lnTo>
                  <a:pt x="92" y="70"/>
                </a:lnTo>
                <a:lnTo>
                  <a:pt x="92" y="64"/>
                </a:lnTo>
                <a:lnTo>
                  <a:pt x="92" y="56"/>
                </a:lnTo>
                <a:lnTo>
                  <a:pt x="90" y="47"/>
                </a:lnTo>
                <a:lnTo>
                  <a:pt x="86" y="40"/>
                </a:lnTo>
                <a:lnTo>
                  <a:pt x="81" y="34"/>
                </a:lnTo>
                <a:lnTo>
                  <a:pt x="75" y="28"/>
                </a:lnTo>
                <a:lnTo>
                  <a:pt x="69" y="25"/>
                </a:lnTo>
                <a:lnTo>
                  <a:pt x="61" y="23"/>
                </a:lnTo>
                <a:lnTo>
                  <a:pt x="54" y="22"/>
                </a:lnTo>
                <a:lnTo>
                  <a:pt x="47" y="22"/>
                </a:lnTo>
                <a:lnTo>
                  <a:pt x="40" y="24"/>
                </a:lnTo>
                <a:lnTo>
                  <a:pt x="33" y="27"/>
                </a:lnTo>
                <a:lnTo>
                  <a:pt x="28" y="30"/>
                </a:lnTo>
                <a:lnTo>
                  <a:pt x="23" y="35"/>
                </a:lnTo>
                <a:lnTo>
                  <a:pt x="18" y="40"/>
                </a:lnTo>
                <a:lnTo>
                  <a:pt x="14" y="47"/>
                </a:lnTo>
                <a:lnTo>
                  <a:pt x="10" y="55"/>
                </a:lnTo>
                <a:lnTo>
                  <a:pt x="5" y="55"/>
                </a:lnTo>
                <a:lnTo>
                  <a:pt x="8" y="42"/>
                </a:lnTo>
                <a:lnTo>
                  <a:pt x="11" y="31"/>
                </a:lnTo>
                <a:lnTo>
                  <a:pt x="18" y="22"/>
                </a:lnTo>
                <a:lnTo>
                  <a:pt x="24" y="13"/>
                </a:lnTo>
                <a:lnTo>
                  <a:pt x="32" y="7"/>
                </a:lnTo>
                <a:lnTo>
                  <a:pt x="40" y="3"/>
                </a:lnTo>
                <a:lnTo>
                  <a:pt x="51" y="0"/>
                </a:lnTo>
                <a:lnTo>
                  <a:pt x="61" y="0"/>
                </a:lnTo>
                <a:lnTo>
                  <a:pt x="73" y="0"/>
                </a:lnTo>
                <a:lnTo>
                  <a:pt x="83" y="3"/>
                </a:lnTo>
                <a:lnTo>
                  <a:pt x="88" y="5"/>
                </a:lnTo>
                <a:lnTo>
                  <a:pt x="93" y="8"/>
                </a:lnTo>
                <a:lnTo>
                  <a:pt x="98" y="11"/>
                </a:lnTo>
                <a:lnTo>
                  <a:pt x="102" y="14"/>
                </a:lnTo>
                <a:lnTo>
                  <a:pt x="109" y="23"/>
                </a:lnTo>
                <a:lnTo>
                  <a:pt x="113" y="32"/>
                </a:lnTo>
                <a:lnTo>
                  <a:pt x="115" y="36"/>
                </a:lnTo>
                <a:lnTo>
                  <a:pt x="116" y="41"/>
                </a:lnTo>
                <a:lnTo>
                  <a:pt x="117" y="45"/>
                </a:lnTo>
                <a:lnTo>
                  <a:pt x="117" y="51"/>
                </a:lnTo>
                <a:lnTo>
                  <a:pt x="117" y="59"/>
                </a:lnTo>
                <a:lnTo>
                  <a:pt x="116" y="66"/>
                </a:lnTo>
                <a:lnTo>
                  <a:pt x="113" y="73"/>
                </a:lnTo>
                <a:lnTo>
                  <a:pt x="110" y="81"/>
                </a:lnTo>
                <a:lnTo>
                  <a:pt x="105" y="93"/>
                </a:lnTo>
                <a:lnTo>
                  <a:pt x="97" y="105"/>
                </a:lnTo>
                <a:lnTo>
                  <a:pt x="87" y="118"/>
                </a:lnTo>
                <a:lnTo>
                  <a:pt x="76" y="130"/>
                </a:lnTo>
                <a:lnTo>
                  <a:pt x="59" y="148"/>
                </a:lnTo>
                <a:lnTo>
                  <a:pt x="47" y="163"/>
                </a:lnTo>
                <a:lnTo>
                  <a:pt x="36" y="172"/>
                </a:lnTo>
                <a:lnTo>
                  <a:pt x="30" y="178"/>
                </a:lnTo>
                <a:lnTo>
                  <a:pt x="82" y="178"/>
                </a:lnTo>
                <a:lnTo>
                  <a:pt x="95" y="178"/>
                </a:lnTo>
                <a:lnTo>
                  <a:pt x="104" y="177"/>
                </a:lnTo>
                <a:lnTo>
                  <a:pt x="110" y="175"/>
                </a:lnTo>
                <a:lnTo>
                  <a:pt x="115" y="172"/>
                </a:lnTo>
                <a:lnTo>
                  <a:pt x="120" y="168"/>
                </a:lnTo>
                <a:lnTo>
                  <a:pt x="125" y="163"/>
                </a:lnTo>
                <a:lnTo>
                  <a:pt x="130" y="16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91" name="Freeform 201"/>
          <p:cNvSpPr>
            <a:spLocks noEditPoints="1"/>
          </p:cNvSpPr>
          <p:nvPr/>
        </p:nvSpPr>
        <p:spPr bwMode="auto">
          <a:xfrm>
            <a:off x="6996113" y="4768850"/>
            <a:ext cx="55562" cy="117475"/>
          </a:xfrm>
          <a:custGeom>
            <a:avLst/>
            <a:gdLst>
              <a:gd name="T0" fmla="*/ 9 w 103"/>
              <a:gd name="T1" fmla="*/ 25 h 222"/>
              <a:gd name="T2" fmla="*/ 58 w 103"/>
              <a:gd name="T3" fmla="*/ 1 h 222"/>
              <a:gd name="T4" fmla="*/ 62 w 103"/>
              <a:gd name="T5" fmla="*/ 0 h 222"/>
              <a:gd name="T6" fmla="*/ 68 w 103"/>
              <a:gd name="T7" fmla="*/ 0 h 222"/>
              <a:gd name="T8" fmla="*/ 78 w 103"/>
              <a:gd name="T9" fmla="*/ 12 h 222"/>
              <a:gd name="T10" fmla="*/ 57 w 103"/>
              <a:gd name="T11" fmla="*/ 185 h 222"/>
              <a:gd name="T12" fmla="*/ 79 w 103"/>
              <a:gd name="T13" fmla="*/ 194 h 222"/>
              <a:gd name="T14" fmla="*/ 58 w 103"/>
              <a:gd name="T15" fmla="*/ 202 h 222"/>
              <a:gd name="T16" fmla="*/ 79 w 103"/>
              <a:gd name="T17" fmla="*/ 194 h 222"/>
              <a:gd name="T18" fmla="*/ 58 w 103"/>
              <a:gd name="T19" fmla="*/ 202 h 222"/>
              <a:gd name="T20" fmla="*/ 71 w 103"/>
              <a:gd name="T21" fmla="*/ 202 h 222"/>
              <a:gd name="T22" fmla="*/ 70 w 103"/>
              <a:gd name="T23" fmla="*/ 214 h 222"/>
              <a:gd name="T24" fmla="*/ 71 w 103"/>
              <a:gd name="T25" fmla="*/ 214 h 222"/>
              <a:gd name="T26" fmla="*/ 80 w 103"/>
              <a:gd name="T27" fmla="*/ 195 h 222"/>
              <a:gd name="T28" fmla="*/ 79 w 103"/>
              <a:gd name="T29" fmla="*/ 194 h 222"/>
              <a:gd name="T30" fmla="*/ 82 w 103"/>
              <a:gd name="T31" fmla="*/ 195 h 222"/>
              <a:gd name="T32" fmla="*/ 85 w 103"/>
              <a:gd name="T33" fmla="*/ 217 h 222"/>
              <a:gd name="T34" fmla="*/ 103 w 103"/>
              <a:gd name="T35" fmla="*/ 207 h 222"/>
              <a:gd name="T36" fmla="*/ 81 w 103"/>
              <a:gd name="T37" fmla="*/ 212 h 222"/>
              <a:gd name="T38" fmla="*/ 92 w 103"/>
              <a:gd name="T39" fmla="*/ 222 h 222"/>
              <a:gd name="T40" fmla="*/ 18 w 103"/>
              <a:gd name="T41" fmla="*/ 202 h 222"/>
              <a:gd name="T42" fmla="*/ 7 w 103"/>
              <a:gd name="T43" fmla="*/ 212 h 222"/>
              <a:gd name="T44" fmla="*/ 28 w 103"/>
              <a:gd name="T45" fmla="*/ 207 h 222"/>
              <a:gd name="T46" fmla="*/ 18 w 103"/>
              <a:gd name="T47" fmla="*/ 196 h 222"/>
              <a:gd name="T48" fmla="*/ 28 w 103"/>
              <a:gd name="T49" fmla="*/ 195 h 222"/>
              <a:gd name="T50" fmla="*/ 28 w 103"/>
              <a:gd name="T51" fmla="*/ 195 h 222"/>
              <a:gd name="T52" fmla="*/ 31 w 103"/>
              <a:gd name="T53" fmla="*/ 216 h 222"/>
              <a:gd name="T54" fmla="*/ 36 w 103"/>
              <a:gd name="T55" fmla="*/ 205 h 222"/>
              <a:gd name="T56" fmla="*/ 47 w 103"/>
              <a:gd name="T57" fmla="*/ 209 h 222"/>
              <a:gd name="T58" fmla="*/ 53 w 103"/>
              <a:gd name="T59" fmla="*/ 203 h 222"/>
              <a:gd name="T60" fmla="*/ 32 w 103"/>
              <a:gd name="T61" fmla="*/ 194 h 222"/>
              <a:gd name="T62" fmla="*/ 32 w 103"/>
              <a:gd name="T63" fmla="*/ 194 h 222"/>
              <a:gd name="T64" fmla="*/ 51 w 103"/>
              <a:gd name="T65" fmla="*/ 203 h 222"/>
              <a:gd name="T66" fmla="*/ 53 w 103"/>
              <a:gd name="T67" fmla="*/ 199 h 222"/>
              <a:gd name="T68" fmla="*/ 53 w 103"/>
              <a:gd name="T69" fmla="*/ 192 h 222"/>
              <a:gd name="T70" fmla="*/ 32 w 103"/>
              <a:gd name="T71" fmla="*/ 178 h 222"/>
              <a:gd name="T72" fmla="*/ 32 w 103"/>
              <a:gd name="T73" fmla="*/ 178 h 222"/>
              <a:gd name="T74" fmla="*/ 32 w 103"/>
              <a:gd name="T75" fmla="*/ 71 h 222"/>
              <a:gd name="T76" fmla="*/ 54 w 103"/>
              <a:gd name="T77" fmla="*/ 71 h 222"/>
              <a:gd name="T78" fmla="*/ 52 w 103"/>
              <a:gd name="T79" fmla="*/ 41 h 222"/>
              <a:gd name="T80" fmla="*/ 32 w 103"/>
              <a:gd name="T81" fmla="*/ 48 h 222"/>
              <a:gd name="T82" fmla="*/ 31 w 103"/>
              <a:gd name="T83" fmla="*/ 45 h 222"/>
              <a:gd name="T84" fmla="*/ 31 w 103"/>
              <a:gd name="T85" fmla="*/ 46 h 222"/>
              <a:gd name="T86" fmla="*/ 50 w 103"/>
              <a:gd name="T87" fmla="*/ 35 h 222"/>
              <a:gd name="T88" fmla="*/ 48 w 103"/>
              <a:gd name="T89" fmla="*/ 31 h 222"/>
              <a:gd name="T90" fmla="*/ 31 w 103"/>
              <a:gd name="T91" fmla="*/ 45 h 222"/>
              <a:gd name="T92" fmla="*/ 32 w 103"/>
              <a:gd name="T93" fmla="*/ 45 h 222"/>
              <a:gd name="T94" fmla="*/ 39 w 103"/>
              <a:gd name="T95" fmla="*/ 25 h 222"/>
              <a:gd name="T96" fmla="*/ 32 w 103"/>
              <a:gd name="T97" fmla="*/ 45 h 222"/>
              <a:gd name="T98" fmla="*/ 39 w 103"/>
              <a:gd name="T99" fmla="*/ 25 h 222"/>
              <a:gd name="T100" fmla="*/ 22 w 103"/>
              <a:gd name="T101" fmla="*/ 25 h 222"/>
              <a:gd name="T102" fmla="*/ 25 w 103"/>
              <a:gd name="T103" fmla="*/ 47 h 222"/>
              <a:gd name="T104" fmla="*/ 28 w 103"/>
              <a:gd name="T105" fmla="*/ 46 h 222"/>
              <a:gd name="T106" fmla="*/ 21 w 103"/>
              <a:gd name="T107" fmla="*/ 49 h 222"/>
              <a:gd name="T108" fmla="*/ 7 w 103"/>
              <a:gd name="T109" fmla="*/ 44 h 222"/>
              <a:gd name="T110" fmla="*/ 5 w 103"/>
              <a:gd name="T111" fmla="*/ 39 h 22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3"/>
              <a:gd name="T169" fmla="*/ 0 h 222"/>
              <a:gd name="T170" fmla="*/ 103 w 103"/>
              <a:gd name="T171" fmla="*/ 222 h 22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3" h="222">
                <a:moveTo>
                  <a:pt x="9" y="25"/>
                </a:moveTo>
                <a:lnTo>
                  <a:pt x="58" y="1"/>
                </a:lnTo>
                <a:lnTo>
                  <a:pt x="68" y="21"/>
                </a:lnTo>
                <a:lnTo>
                  <a:pt x="19" y="44"/>
                </a:lnTo>
                <a:lnTo>
                  <a:pt x="9" y="25"/>
                </a:lnTo>
                <a:close/>
                <a:moveTo>
                  <a:pt x="58" y="1"/>
                </a:moveTo>
                <a:lnTo>
                  <a:pt x="60" y="0"/>
                </a:lnTo>
                <a:lnTo>
                  <a:pt x="62" y="0"/>
                </a:lnTo>
                <a:lnTo>
                  <a:pt x="62" y="12"/>
                </a:lnTo>
                <a:lnTo>
                  <a:pt x="58" y="1"/>
                </a:lnTo>
                <a:close/>
                <a:moveTo>
                  <a:pt x="62" y="0"/>
                </a:moveTo>
                <a:lnTo>
                  <a:pt x="68" y="0"/>
                </a:lnTo>
                <a:lnTo>
                  <a:pt x="68" y="22"/>
                </a:lnTo>
                <a:lnTo>
                  <a:pt x="62" y="22"/>
                </a:lnTo>
                <a:lnTo>
                  <a:pt x="62" y="0"/>
                </a:lnTo>
                <a:close/>
                <a:moveTo>
                  <a:pt x="68" y="0"/>
                </a:moveTo>
                <a:lnTo>
                  <a:pt x="78" y="0"/>
                </a:lnTo>
                <a:lnTo>
                  <a:pt x="78" y="12"/>
                </a:lnTo>
                <a:lnTo>
                  <a:pt x="68" y="12"/>
                </a:lnTo>
                <a:lnTo>
                  <a:pt x="68" y="0"/>
                </a:lnTo>
                <a:close/>
                <a:moveTo>
                  <a:pt x="78" y="12"/>
                </a:moveTo>
                <a:lnTo>
                  <a:pt x="78" y="178"/>
                </a:lnTo>
                <a:lnTo>
                  <a:pt x="56" y="178"/>
                </a:lnTo>
                <a:lnTo>
                  <a:pt x="56" y="12"/>
                </a:lnTo>
                <a:lnTo>
                  <a:pt x="78" y="12"/>
                </a:lnTo>
                <a:close/>
                <a:moveTo>
                  <a:pt x="78" y="178"/>
                </a:moveTo>
                <a:lnTo>
                  <a:pt x="78" y="184"/>
                </a:lnTo>
                <a:lnTo>
                  <a:pt x="78" y="190"/>
                </a:lnTo>
                <a:lnTo>
                  <a:pt x="57" y="191"/>
                </a:lnTo>
                <a:lnTo>
                  <a:pt x="57" y="185"/>
                </a:lnTo>
                <a:lnTo>
                  <a:pt x="56" y="178"/>
                </a:lnTo>
                <a:lnTo>
                  <a:pt x="78" y="178"/>
                </a:lnTo>
                <a:close/>
                <a:moveTo>
                  <a:pt x="78" y="190"/>
                </a:moveTo>
                <a:lnTo>
                  <a:pt x="78" y="193"/>
                </a:lnTo>
                <a:lnTo>
                  <a:pt x="79" y="194"/>
                </a:lnTo>
                <a:lnTo>
                  <a:pt x="58" y="202"/>
                </a:lnTo>
                <a:lnTo>
                  <a:pt x="57" y="197"/>
                </a:lnTo>
                <a:lnTo>
                  <a:pt x="57" y="191"/>
                </a:lnTo>
                <a:lnTo>
                  <a:pt x="78" y="190"/>
                </a:lnTo>
                <a:close/>
                <a:moveTo>
                  <a:pt x="58" y="202"/>
                </a:moveTo>
                <a:lnTo>
                  <a:pt x="58" y="202"/>
                </a:lnTo>
                <a:lnTo>
                  <a:pt x="69" y="197"/>
                </a:lnTo>
                <a:lnTo>
                  <a:pt x="58" y="202"/>
                </a:lnTo>
                <a:close/>
                <a:moveTo>
                  <a:pt x="79" y="194"/>
                </a:moveTo>
                <a:lnTo>
                  <a:pt x="79" y="194"/>
                </a:lnTo>
                <a:lnTo>
                  <a:pt x="63" y="209"/>
                </a:lnTo>
                <a:lnTo>
                  <a:pt x="60" y="206"/>
                </a:lnTo>
                <a:lnTo>
                  <a:pt x="58" y="202"/>
                </a:lnTo>
                <a:lnTo>
                  <a:pt x="79" y="194"/>
                </a:lnTo>
                <a:close/>
                <a:moveTo>
                  <a:pt x="79" y="194"/>
                </a:moveTo>
                <a:lnTo>
                  <a:pt x="71" y="186"/>
                </a:lnTo>
                <a:lnTo>
                  <a:pt x="79" y="194"/>
                </a:lnTo>
                <a:lnTo>
                  <a:pt x="71" y="202"/>
                </a:lnTo>
                <a:lnTo>
                  <a:pt x="79" y="194"/>
                </a:lnTo>
                <a:close/>
                <a:moveTo>
                  <a:pt x="79" y="194"/>
                </a:moveTo>
                <a:lnTo>
                  <a:pt x="79" y="194"/>
                </a:lnTo>
                <a:lnTo>
                  <a:pt x="70" y="214"/>
                </a:lnTo>
                <a:lnTo>
                  <a:pt x="66" y="211"/>
                </a:lnTo>
                <a:lnTo>
                  <a:pt x="63" y="209"/>
                </a:lnTo>
                <a:lnTo>
                  <a:pt x="79" y="194"/>
                </a:lnTo>
                <a:close/>
                <a:moveTo>
                  <a:pt x="70" y="214"/>
                </a:moveTo>
                <a:lnTo>
                  <a:pt x="71" y="214"/>
                </a:lnTo>
                <a:lnTo>
                  <a:pt x="70" y="214"/>
                </a:lnTo>
                <a:lnTo>
                  <a:pt x="75" y="205"/>
                </a:lnTo>
                <a:lnTo>
                  <a:pt x="70" y="214"/>
                </a:lnTo>
                <a:close/>
                <a:moveTo>
                  <a:pt x="79" y="194"/>
                </a:moveTo>
                <a:lnTo>
                  <a:pt x="80" y="195"/>
                </a:lnTo>
                <a:lnTo>
                  <a:pt x="82" y="195"/>
                </a:lnTo>
                <a:lnTo>
                  <a:pt x="80" y="216"/>
                </a:lnTo>
                <a:lnTo>
                  <a:pt x="74" y="215"/>
                </a:lnTo>
                <a:lnTo>
                  <a:pt x="70" y="214"/>
                </a:lnTo>
                <a:lnTo>
                  <a:pt x="79" y="194"/>
                </a:lnTo>
                <a:close/>
                <a:moveTo>
                  <a:pt x="82" y="195"/>
                </a:moveTo>
                <a:lnTo>
                  <a:pt x="84" y="195"/>
                </a:lnTo>
                <a:lnTo>
                  <a:pt x="82" y="195"/>
                </a:lnTo>
                <a:lnTo>
                  <a:pt x="81" y="206"/>
                </a:lnTo>
                <a:lnTo>
                  <a:pt x="82" y="195"/>
                </a:lnTo>
                <a:close/>
                <a:moveTo>
                  <a:pt x="82" y="195"/>
                </a:moveTo>
                <a:lnTo>
                  <a:pt x="86" y="195"/>
                </a:lnTo>
                <a:lnTo>
                  <a:pt x="92" y="196"/>
                </a:lnTo>
                <a:lnTo>
                  <a:pt x="91" y="217"/>
                </a:lnTo>
                <a:lnTo>
                  <a:pt x="85" y="217"/>
                </a:lnTo>
                <a:lnTo>
                  <a:pt x="80" y="216"/>
                </a:lnTo>
                <a:lnTo>
                  <a:pt x="82" y="195"/>
                </a:lnTo>
                <a:close/>
                <a:moveTo>
                  <a:pt x="92" y="196"/>
                </a:moveTo>
                <a:lnTo>
                  <a:pt x="103" y="196"/>
                </a:lnTo>
                <a:lnTo>
                  <a:pt x="103" y="207"/>
                </a:lnTo>
                <a:lnTo>
                  <a:pt x="92" y="207"/>
                </a:lnTo>
                <a:lnTo>
                  <a:pt x="92" y="196"/>
                </a:lnTo>
                <a:close/>
                <a:moveTo>
                  <a:pt x="103" y="207"/>
                </a:moveTo>
                <a:lnTo>
                  <a:pt x="103" y="212"/>
                </a:lnTo>
                <a:lnTo>
                  <a:pt x="81" y="212"/>
                </a:lnTo>
                <a:lnTo>
                  <a:pt x="81" y="207"/>
                </a:lnTo>
                <a:lnTo>
                  <a:pt x="103" y="207"/>
                </a:lnTo>
                <a:close/>
                <a:moveTo>
                  <a:pt x="103" y="212"/>
                </a:moveTo>
                <a:lnTo>
                  <a:pt x="103" y="222"/>
                </a:lnTo>
                <a:lnTo>
                  <a:pt x="92" y="222"/>
                </a:lnTo>
                <a:lnTo>
                  <a:pt x="92" y="212"/>
                </a:lnTo>
                <a:lnTo>
                  <a:pt x="103" y="212"/>
                </a:lnTo>
                <a:close/>
                <a:moveTo>
                  <a:pt x="92" y="222"/>
                </a:moveTo>
                <a:lnTo>
                  <a:pt x="18" y="222"/>
                </a:lnTo>
                <a:lnTo>
                  <a:pt x="18" y="202"/>
                </a:lnTo>
                <a:lnTo>
                  <a:pt x="92" y="202"/>
                </a:lnTo>
                <a:lnTo>
                  <a:pt x="92" y="222"/>
                </a:lnTo>
                <a:close/>
                <a:moveTo>
                  <a:pt x="18" y="222"/>
                </a:moveTo>
                <a:lnTo>
                  <a:pt x="7" y="222"/>
                </a:lnTo>
                <a:lnTo>
                  <a:pt x="7" y="212"/>
                </a:lnTo>
                <a:lnTo>
                  <a:pt x="18" y="212"/>
                </a:lnTo>
                <a:lnTo>
                  <a:pt x="18" y="222"/>
                </a:lnTo>
                <a:close/>
                <a:moveTo>
                  <a:pt x="7" y="212"/>
                </a:moveTo>
                <a:lnTo>
                  <a:pt x="7" y="207"/>
                </a:lnTo>
                <a:lnTo>
                  <a:pt x="28" y="207"/>
                </a:lnTo>
                <a:lnTo>
                  <a:pt x="28" y="212"/>
                </a:lnTo>
                <a:lnTo>
                  <a:pt x="7" y="212"/>
                </a:lnTo>
                <a:close/>
                <a:moveTo>
                  <a:pt x="7" y="207"/>
                </a:moveTo>
                <a:lnTo>
                  <a:pt x="7" y="196"/>
                </a:lnTo>
                <a:lnTo>
                  <a:pt x="18" y="196"/>
                </a:lnTo>
                <a:lnTo>
                  <a:pt x="18" y="207"/>
                </a:lnTo>
                <a:lnTo>
                  <a:pt x="7" y="207"/>
                </a:lnTo>
                <a:close/>
                <a:moveTo>
                  <a:pt x="18" y="196"/>
                </a:moveTo>
                <a:lnTo>
                  <a:pt x="24" y="195"/>
                </a:lnTo>
                <a:lnTo>
                  <a:pt x="28" y="195"/>
                </a:lnTo>
                <a:lnTo>
                  <a:pt x="31" y="216"/>
                </a:lnTo>
                <a:lnTo>
                  <a:pt x="25" y="217"/>
                </a:lnTo>
                <a:lnTo>
                  <a:pt x="18" y="217"/>
                </a:lnTo>
                <a:lnTo>
                  <a:pt x="18" y="196"/>
                </a:lnTo>
                <a:close/>
                <a:moveTo>
                  <a:pt x="28" y="195"/>
                </a:moveTo>
                <a:lnTo>
                  <a:pt x="30" y="195"/>
                </a:lnTo>
                <a:lnTo>
                  <a:pt x="31" y="195"/>
                </a:lnTo>
                <a:lnTo>
                  <a:pt x="41" y="214"/>
                </a:lnTo>
                <a:lnTo>
                  <a:pt x="36" y="215"/>
                </a:lnTo>
                <a:lnTo>
                  <a:pt x="31" y="216"/>
                </a:lnTo>
                <a:lnTo>
                  <a:pt x="28" y="195"/>
                </a:lnTo>
                <a:close/>
                <a:moveTo>
                  <a:pt x="31" y="195"/>
                </a:moveTo>
                <a:lnTo>
                  <a:pt x="29" y="195"/>
                </a:lnTo>
                <a:lnTo>
                  <a:pt x="31" y="194"/>
                </a:lnTo>
                <a:lnTo>
                  <a:pt x="36" y="205"/>
                </a:lnTo>
                <a:lnTo>
                  <a:pt x="31" y="195"/>
                </a:lnTo>
                <a:close/>
                <a:moveTo>
                  <a:pt x="31" y="194"/>
                </a:moveTo>
                <a:lnTo>
                  <a:pt x="31" y="194"/>
                </a:lnTo>
                <a:lnTo>
                  <a:pt x="32" y="194"/>
                </a:lnTo>
                <a:lnTo>
                  <a:pt x="47" y="209"/>
                </a:lnTo>
                <a:lnTo>
                  <a:pt x="44" y="212"/>
                </a:lnTo>
                <a:lnTo>
                  <a:pt x="41" y="214"/>
                </a:lnTo>
                <a:lnTo>
                  <a:pt x="31" y="194"/>
                </a:lnTo>
                <a:close/>
                <a:moveTo>
                  <a:pt x="47" y="209"/>
                </a:moveTo>
                <a:lnTo>
                  <a:pt x="53" y="203"/>
                </a:lnTo>
                <a:lnTo>
                  <a:pt x="47" y="209"/>
                </a:lnTo>
                <a:lnTo>
                  <a:pt x="40" y="202"/>
                </a:lnTo>
                <a:lnTo>
                  <a:pt x="47" y="209"/>
                </a:lnTo>
                <a:close/>
                <a:moveTo>
                  <a:pt x="32" y="194"/>
                </a:moveTo>
                <a:lnTo>
                  <a:pt x="32" y="194"/>
                </a:lnTo>
                <a:lnTo>
                  <a:pt x="51" y="203"/>
                </a:lnTo>
                <a:lnTo>
                  <a:pt x="50" y="207"/>
                </a:lnTo>
                <a:lnTo>
                  <a:pt x="47" y="209"/>
                </a:lnTo>
                <a:lnTo>
                  <a:pt x="32" y="194"/>
                </a:lnTo>
                <a:close/>
                <a:moveTo>
                  <a:pt x="51" y="203"/>
                </a:moveTo>
                <a:lnTo>
                  <a:pt x="51" y="205"/>
                </a:lnTo>
                <a:lnTo>
                  <a:pt x="51" y="203"/>
                </a:lnTo>
                <a:lnTo>
                  <a:pt x="42" y="199"/>
                </a:lnTo>
                <a:lnTo>
                  <a:pt x="51" y="203"/>
                </a:lnTo>
                <a:close/>
                <a:moveTo>
                  <a:pt x="32" y="194"/>
                </a:moveTo>
                <a:lnTo>
                  <a:pt x="32" y="193"/>
                </a:lnTo>
                <a:lnTo>
                  <a:pt x="32" y="190"/>
                </a:lnTo>
                <a:lnTo>
                  <a:pt x="53" y="192"/>
                </a:lnTo>
                <a:lnTo>
                  <a:pt x="53" y="199"/>
                </a:lnTo>
                <a:lnTo>
                  <a:pt x="51" y="203"/>
                </a:lnTo>
                <a:lnTo>
                  <a:pt x="32" y="194"/>
                </a:lnTo>
                <a:close/>
                <a:moveTo>
                  <a:pt x="53" y="192"/>
                </a:moveTo>
                <a:lnTo>
                  <a:pt x="53" y="193"/>
                </a:lnTo>
                <a:lnTo>
                  <a:pt x="53" y="192"/>
                </a:lnTo>
                <a:lnTo>
                  <a:pt x="43" y="191"/>
                </a:lnTo>
                <a:lnTo>
                  <a:pt x="53" y="192"/>
                </a:lnTo>
                <a:close/>
                <a:moveTo>
                  <a:pt x="32" y="191"/>
                </a:moveTo>
                <a:lnTo>
                  <a:pt x="32" y="185"/>
                </a:lnTo>
                <a:lnTo>
                  <a:pt x="32" y="178"/>
                </a:lnTo>
                <a:lnTo>
                  <a:pt x="54" y="178"/>
                </a:lnTo>
                <a:lnTo>
                  <a:pt x="54" y="186"/>
                </a:lnTo>
                <a:lnTo>
                  <a:pt x="53" y="192"/>
                </a:lnTo>
                <a:lnTo>
                  <a:pt x="32" y="191"/>
                </a:lnTo>
                <a:close/>
                <a:moveTo>
                  <a:pt x="32" y="178"/>
                </a:moveTo>
                <a:lnTo>
                  <a:pt x="32" y="71"/>
                </a:lnTo>
                <a:lnTo>
                  <a:pt x="54" y="71"/>
                </a:lnTo>
                <a:lnTo>
                  <a:pt x="54" y="178"/>
                </a:lnTo>
                <a:lnTo>
                  <a:pt x="32" y="178"/>
                </a:lnTo>
                <a:close/>
                <a:moveTo>
                  <a:pt x="32" y="71"/>
                </a:moveTo>
                <a:lnTo>
                  <a:pt x="32" y="62"/>
                </a:lnTo>
                <a:lnTo>
                  <a:pt x="32" y="54"/>
                </a:lnTo>
                <a:lnTo>
                  <a:pt x="53" y="53"/>
                </a:lnTo>
                <a:lnTo>
                  <a:pt x="54" y="62"/>
                </a:lnTo>
                <a:lnTo>
                  <a:pt x="54" y="71"/>
                </a:lnTo>
                <a:lnTo>
                  <a:pt x="32" y="71"/>
                </a:lnTo>
                <a:close/>
                <a:moveTo>
                  <a:pt x="32" y="54"/>
                </a:moveTo>
                <a:lnTo>
                  <a:pt x="32" y="49"/>
                </a:lnTo>
                <a:lnTo>
                  <a:pt x="31" y="46"/>
                </a:lnTo>
                <a:lnTo>
                  <a:pt x="52" y="41"/>
                </a:lnTo>
                <a:lnTo>
                  <a:pt x="53" y="46"/>
                </a:lnTo>
                <a:lnTo>
                  <a:pt x="53" y="53"/>
                </a:lnTo>
                <a:lnTo>
                  <a:pt x="32" y="54"/>
                </a:lnTo>
                <a:close/>
                <a:moveTo>
                  <a:pt x="31" y="46"/>
                </a:moveTo>
                <a:lnTo>
                  <a:pt x="32" y="48"/>
                </a:lnTo>
                <a:lnTo>
                  <a:pt x="31" y="46"/>
                </a:lnTo>
                <a:lnTo>
                  <a:pt x="42" y="44"/>
                </a:lnTo>
                <a:lnTo>
                  <a:pt x="31" y="46"/>
                </a:lnTo>
                <a:close/>
                <a:moveTo>
                  <a:pt x="31" y="46"/>
                </a:moveTo>
                <a:lnTo>
                  <a:pt x="31" y="45"/>
                </a:lnTo>
                <a:lnTo>
                  <a:pt x="50" y="35"/>
                </a:lnTo>
                <a:lnTo>
                  <a:pt x="51" y="38"/>
                </a:lnTo>
                <a:lnTo>
                  <a:pt x="52" y="42"/>
                </a:lnTo>
                <a:lnTo>
                  <a:pt x="31" y="46"/>
                </a:lnTo>
                <a:close/>
                <a:moveTo>
                  <a:pt x="50" y="35"/>
                </a:moveTo>
                <a:lnTo>
                  <a:pt x="56" y="47"/>
                </a:lnTo>
                <a:lnTo>
                  <a:pt x="50" y="35"/>
                </a:lnTo>
                <a:lnTo>
                  <a:pt x="41" y="40"/>
                </a:lnTo>
                <a:lnTo>
                  <a:pt x="50" y="35"/>
                </a:lnTo>
                <a:close/>
                <a:moveTo>
                  <a:pt x="31" y="45"/>
                </a:moveTo>
                <a:lnTo>
                  <a:pt x="31" y="45"/>
                </a:lnTo>
                <a:lnTo>
                  <a:pt x="45" y="28"/>
                </a:lnTo>
                <a:lnTo>
                  <a:pt x="48" y="31"/>
                </a:lnTo>
                <a:lnTo>
                  <a:pt x="50" y="35"/>
                </a:lnTo>
                <a:lnTo>
                  <a:pt x="31" y="45"/>
                </a:lnTo>
                <a:close/>
                <a:moveTo>
                  <a:pt x="31" y="45"/>
                </a:moveTo>
                <a:lnTo>
                  <a:pt x="33" y="47"/>
                </a:lnTo>
                <a:lnTo>
                  <a:pt x="31" y="45"/>
                </a:lnTo>
                <a:lnTo>
                  <a:pt x="39" y="37"/>
                </a:lnTo>
                <a:lnTo>
                  <a:pt x="31" y="45"/>
                </a:lnTo>
                <a:close/>
                <a:moveTo>
                  <a:pt x="31" y="45"/>
                </a:moveTo>
                <a:lnTo>
                  <a:pt x="31" y="45"/>
                </a:lnTo>
                <a:lnTo>
                  <a:pt x="32" y="45"/>
                </a:lnTo>
                <a:lnTo>
                  <a:pt x="39" y="25"/>
                </a:lnTo>
                <a:lnTo>
                  <a:pt x="42" y="26"/>
                </a:lnTo>
                <a:lnTo>
                  <a:pt x="45" y="28"/>
                </a:lnTo>
                <a:lnTo>
                  <a:pt x="31" y="45"/>
                </a:lnTo>
                <a:close/>
                <a:moveTo>
                  <a:pt x="39" y="25"/>
                </a:moveTo>
                <a:lnTo>
                  <a:pt x="42" y="26"/>
                </a:lnTo>
                <a:lnTo>
                  <a:pt x="39" y="25"/>
                </a:lnTo>
                <a:lnTo>
                  <a:pt x="35" y="36"/>
                </a:lnTo>
                <a:lnTo>
                  <a:pt x="39" y="25"/>
                </a:lnTo>
                <a:close/>
                <a:moveTo>
                  <a:pt x="32" y="45"/>
                </a:moveTo>
                <a:lnTo>
                  <a:pt x="32" y="45"/>
                </a:lnTo>
                <a:lnTo>
                  <a:pt x="31" y="45"/>
                </a:lnTo>
                <a:lnTo>
                  <a:pt x="31" y="24"/>
                </a:lnTo>
                <a:lnTo>
                  <a:pt x="35" y="24"/>
                </a:lnTo>
                <a:lnTo>
                  <a:pt x="39" y="25"/>
                </a:lnTo>
                <a:lnTo>
                  <a:pt x="32" y="45"/>
                </a:lnTo>
                <a:close/>
                <a:moveTo>
                  <a:pt x="31" y="45"/>
                </a:moveTo>
                <a:lnTo>
                  <a:pt x="30" y="45"/>
                </a:lnTo>
                <a:lnTo>
                  <a:pt x="28" y="46"/>
                </a:lnTo>
                <a:lnTo>
                  <a:pt x="22" y="25"/>
                </a:lnTo>
                <a:lnTo>
                  <a:pt x="27" y="24"/>
                </a:lnTo>
                <a:lnTo>
                  <a:pt x="31" y="24"/>
                </a:lnTo>
                <a:lnTo>
                  <a:pt x="31" y="45"/>
                </a:lnTo>
                <a:close/>
                <a:moveTo>
                  <a:pt x="28" y="46"/>
                </a:moveTo>
                <a:lnTo>
                  <a:pt x="25" y="47"/>
                </a:lnTo>
                <a:lnTo>
                  <a:pt x="21" y="49"/>
                </a:lnTo>
                <a:lnTo>
                  <a:pt x="13" y="29"/>
                </a:lnTo>
                <a:lnTo>
                  <a:pt x="18" y="27"/>
                </a:lnTo>
                <a:lnTo>
                  <a:pt x="22" y="25"/>
                </a:lnTo>
                <a:lnTo>
                  <a:pt x="28" y="46"/>
                </a:lnTo>
                <a:close/>
                <a:moveTo>
                  <a:pt x="21" y="49"/>
                </a:moveTo>
                <a:lnTo>
                  <a:pt x="12" y="53"/>
                </a:lnTo>
                <a:lnTo>
                  <a:pt x="7" y="44"/>
                </a:lnTo>
                <a:lnTo>
                  <a:pt x="17" y="39"/>
                </a:lnTo>
                <a:lnTo>
                  <a:pt x="21" y="49"/>
                </a:lnTo>
                <a:close/>
                <a:moveTo>
                  <a:pt x="7" y="44"/>
                </a:moveTo>
                <a:lnTo>
                  <a:pt x="5" y="39"/>
                </a:lnTo>
                <a:lnTo>
                  <a:pt x="24" y="30"/>
                </a:lnTo>
                <a:lnTo>
                  <a:pt x="26" y="35"/>
                </a:lnTo>
                <a:lnTo>
                  <a:pt x="7" y="44"/>
                </a:lnTo>
                <a:close/>
                <a:moveTo>
                  <a:pt x="5" y="39"/>
                </a:moveTo>
                <a:lnTo>
                  <a:pt x="0" y="29"/>
                </a:lnTo>
                <a:lnTo>
                  <a:pt x="9" y="25"/>
                </a:lnTo>
                <a:lnTo>
                  <a:pt x="15" y="35"/>
                </a:lnTo>
                <a:lnTo>
                  <a:pt x="5" y="3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92" name="Freeform 202"/>
          <p:cNvSpPr>
            <a:spLocks noEditPoints="1"/>
          </p:cNvSpPr>
          <p:nvPr/>
        </p:nvSpPr>
        <p:spPr bwMode="auto">
          <a:xfrm>
            <a:off x="7062788" y="4768850"/>
            <a:ext cx="84137" cy="117475"/>
          </a:xfrm>
          <a:custGeom>
            <a:avLst/>
            <a:gdLst>
              <a:gd name="T0" fmla="*/ 137 w 161"/>
              <a:gd name="T1" fmla="*/ 216 h 222"/>
              <a:gd name="T2" fmla="*/ 11 w 161"/>
              <a:gd name="T3" fmla="*/ 222 h 222"/>
              <a:gd name="T4" fmla="*/ 0 w 161"/>
              <a:gd name="T5" fmla="*/ 212 h 222"/>
              <a:gd name="T6" fmla="*/ 21 w 161"/>
              <a:gd name="T7" fmla="*/ 212 h 222"/>
              <a:gd name="T8" fmla="*/ 0 w 161"/>
              <a:gd name="T9" fmla="*/ 207 h 222"/>
              <a:gd name="T10" fmla="*/ 62 w 161"/>
              <a:gd name="T11" fmla="*/ 172 h 222"/>
              <a:gd name="T12" fmla="*/ 46 w 161"/>
              <a:gd name="T13" fmla="*/ 157 h 222"/>
              <a:gd name="T14" fmla="*/ 86 w 161"/>
              <a:gd name="T15" fmla="*/ 145 h 222"/>
              <a:gd name="T16" fmla="*/ 83 w 161"/>
              <a:gd name="T17" fmla="*/ 111 h 222"/>
              <a:gd name="T18" fmla="*/ 92 w 161"/>
              <a:gd name="T19" fmla="*/ 136 h 222"/>
              <a:gd name="T20" fmla="*/ 114 w 161"/>
              <a:gd name="T21" fmla="*/ 83 h 222"/>
              <a:gd name="T22" fmla="*/ 93 w 161"/>
              <a:gd name="T23" fmla="*/ 69 h 222"/>
              <a:gd name="T24" fmla="*/ 91 w 161"/>
              <a:gd name="T25" fmla="*/ 63 h 222"/>
              <a:gd name="T26" fmla="*/ 109 w 161"/>
              <a:gd name="T27" fmla="*/ 51 h 222"/>
              <a:gd name="T28" fmla="*/ 92 w 161"/>
              <a:gd name="T29" fmla="*/ 46 h 222"/>
              <a:gd name="T30" fmla="*/ 92 w 161"/>
              <a:gd name="T31" fmla="*/ 31 h 222"/>
              <a:gd name="T32" fmla="*/ 80 w 161"/>
              <a:gd name="T33" fmla="*/ 37 h 222"/>
              <a:gd name="T34" fmla="*/ 74 w 161"/>
              <a:gd name="T35" fmla="*/ 24 h 222"/>
              <a:gd name="T36" fmla="*/ 47 w 161"/>
              <a:gd name="T37" fmla="*/ 25 h 222"/>
              <a:gd name="T38" fmla="*/ 45 w 161"/>
              <a:gd name="T39" fmla="*/ 50 h 222"/>
              <a:gd name="T40" fmla="*/ 41 w 161"/>
              <a:gd name="T41" fmla="*/ 54 h 222"/>
              <a:gd name="T42" fmla="*/ 38 w 161"/>
              <a:gd name="T43" fmla="*/ 58 h 222"/>
              <a:gd name="T44" fmla="*/ 38 w 161"/>
              <a:gd name="T45" fmla="*/ 58 h 222"/>
              <a:gd name="T46" fmla="*/ 21 w 161"/>
              <a:gd name="T47" fmla="*/ 77 h 222"/>
              <a:gd name="T48" fmla="*/ 4 w 161"/>
              <a:gd name="T49" fmla="*/ 77 h 222"/>
              <a:gd name="T50" fmla="*/ 13 w 161"/>
              <a:gd name="T51" fmla="*/ 39 h 222"/>
              <a:gd name="T52" fmla="*/ 16 w 161"/>
              <a:gd name="T53" fmla="*/ 33 h 222"/>
              <a:gd name="T54" fmla="*/ 33 w 161"/>
              <a:gd name="T55" fmla="*/ 47 h 222"/>
              <a:gd name="T56" fmla="*/ 28 w 161"/>
              <a:gd name="T57" fmla="*/ 18 h 222"/>
              <a:gd name="T58" fmla="*/ 56 w 161"/>
              <a:gd name="T59" fmla="*/ 25 h 222"/>
              <a:gd name="T60" fmla="*/ 60 w 161"/>
              <a:gd name="T61" fmla="*/ 1 h 222"/>
              <a:gd name="T62" fmla="*/ 48 w 161"/>
              <a:gd name="T63" fmla="*/ 5 h 222"/>
              <a:gd name="T64" fmla="*/ 104 w 161"/>
              <a:gd name="T65" fmla="*/ 8 h 222"/>
              <a:gd name="T66" fmla="*/ 91 w 161"/>
              <a:gd name="T67" fmla="*/ 25 h 222"/>
              <a:gd name="T68" fmla="*/ 128 w 161"/>
              <a:gd name="T69" fmla="*/ 28 h 222"/>
              <a:gd name="T70" fmla="*/ 120 w 161"/>
              <a:gd name="T71" fmla="*/ 19 h 222"/>
              <a:gd name="T72" fmla="*/ 118 w 161"/>
              <a:gd name="T73" fmla="*/ 63 h 222"/>
              <a:gd name="T74" fmla="*/ 138 w 161"/>
              <a:gd name="T75" fmla="*/ 80 h 222"/>
              <a:gd name="T76" fmla="*/ 118 w 161"/>
              <a:gd name="T77" fmla="*/ 69 h 222"/>
              <a:gd name="T78" fmla="*/ 121 w 161"/>
              <a:gd name="T79" fmla="*/ 93 h 222"/>
              <a:gd name="T80" fmla="*/ 106 w 161"/>
              <a:gd name="T81" fmla="*/ 99 h 222"/>
              <a:gd name="T82" fmla="*/ 78 w 161"/>
              <a:gd name="T83" fmla="*/ 135 h 222"/>
              <a:gd name="T84" fmla="*/ 78 w 161"/>
              <a:gd name="T85" fmla="*/ 166 h 222"/>
              <a:gd name="T86" fmla="*/ 70 w 161"/>
              <a:gd name="T87" fmla="*/ 146 h 222"/>
              <a:gd name="T88" fmla="*/ 35 w 161"/>
              <a:gd name="T89" fmla="*/ 182 h 222"/>
              <a:gd name="T90" fmla="*/ 35 w 161"/>
              <a:gd name="T91" fmla="*/ 182 h 222"/>
              <a:gd name="T92" fmla="*/ 41 w 161"/>
              <a:gd name="T93" fmla="*/ 201 h 222"/>
              <a:gd name="T94" fmla="*/ 108 w 161"/>
              <a:gd name="T95" fmla="*/ 201 h 222"/>
              <a:gd name="T96" fmla="*/ 115 w 161"/>
              <a:gd name="T97" fmla="*/ 189 h 222"/>
              <a:gd name="T98" fmla="*/ 121 w 161"/>
              <a:gd name="T99" fmla="*/ 199 h 222"/>
              <a:gd name="T100" fmla="*/ 121 w 161"/>
              <a:gd name="T101" fmla="*/ 187 h 222"/>
              <a:gd name="T102" fmla="*/ 129 w 161"/>
              <a:gd name="T103" fmla="*/ 195 h 222"/>
              <a:gd name="T104" fmla="*/ 126 w 161"/>
              <a:gd name="T105" fmla="*/ 184 h 222"/>
              <a:gd name="T106" fmla="*/ 136 w 161"/>
              <a:gd name="T107" fmla="*/ 190 h 222"/>
              <a:gd name="T108" fmla="*/ 145 w 161"/>
              <a:gd name="T109" fmla="*/ 180 h 222"/>
              <a:gd name="T110" fmla="*/ 136 w 161"/>
              <a:gd name="T111" fmla="*/ 163 h 222"/>
              <a:gd name="T112" fmla="*/ 136 w 161"/>
              <a:gd name="T113" fmla="*/ 185 h 222"/>
              <a:gd name="T114" fmla="*/ 141 w 161"/>
              <a:gd name="T115" fmla="*/ 163 h 2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61"/>
              <a:gd name="T175" fmla="*/ 0 h 222"/>
              <a:gd name="T176" fmla="*/ 161 w 161"/>
              <a:gd name="T177" fmla="*/ 222 h 22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61" h="222">
                <a:moveTo>
                  <a:pt x="150" y="178"/>
                </a:moveTo>
                <a:lnTo>
                  <a:pt x="137" y="216"/>
                </a:lnTo>
                <a:lnTo>
                  <a:pt x="117" y="209"/>
                </a:lnTo>
                <a:lnTo>
                  <a:pt x="130" y="170"/>
                </a:lnTo>
                <a:lnTo>
                  <a:pt x="150" y="178"/>
                </a:lnTo>
                <a:close/>
                <a:moveTo>
                  <a:pt x="137" y="216"/>
                </a:moveTo>
                <a:lnTo>
                  <a:pt x="135" y="222"/>
                </a:lnTo>
                <a:lnTo>
                  <a:pt x="127" y="222"/>
                </a:lnTo>
                <a:lnTo>
                  <a:pt x="127" y="212"/>
                </a:lnTo>
                <a:lnTo>
                  <a:pt x="137" y="216"/>
                </a:lnTo>
                <a:close/>
                <a:moveTo>
                  <a:pt x="127" y="222"/>
                </a:moveTo>
                <a:lnTo>
                  <a:pt x="11" y="222"/>
                </a:lnTo>
                <a:lnTo>
                  <a:pt x="11" y="202"/>
                </a:lnTo>
                <a:lnTo>
                  <a:pt x="127" y="202"/>
                </a:lnTo>
                <a:lnTo>
                  <a:pt x="127" y="222"/>
                </a:lnTo>
                <a:close/>
                <a:moveTo>
                  <a:pt x="11" y="222"/>
                </a:moveTo>
                <a:lnTo>
                  <a:pt x="0" y="222"/>
                </a:lnTo>
                <a:lnTo>
                  <a:pt x="0" y="212"/>
                </a:lnTo>
                <a:lnTo>
                  <a:pt x="11" y="212"/>
                </a:lnTo>
                <a:lnTo>
                  <a:pt x="11" y="222"/>
                </a:lnTo>
                <a:close/>
                <a:moveTo>
                  <a:pt x="0" y="212"/>
                </a:moveTo>
                <a:lnTo>
                  <a:pt x="0" y="207"/>
                </a:lnTo>
                <a:lnTo>
                  <a:pt x="21" y="207"/>
                </a:lnTo>
                <a:lnTo>
                  <a:pt x="21" y="212"/>
                </a:lnTo>
                <a:lnTo>
                  <a:pt x="0" y="212"/>
                </a:lnTo>
                <a:close/>
                <a:moveTo>
                  <a:pt x="0" y="207"/>
                </a:moveTo>
                <a:lnTo>
                  <a:pt x="0" y="202"/>
                </a:lnTo>
                <a:lnTo>
                  <a:pt x="4" y="199"/>
                </a:lnTo>
                <a:lnTo>
                  <a:pt x="11" y="207"/>
                </a:lnTo>
                <a:lnTo>
                  <a:pt x="0" y="207"/>
                </a:lnTo>
                <a:close/>
                <a:moveTo>
                  <a:pt x="4" y="199"/>
                </a:moveTo>
                <a:lnTo>
                  <a:pt x="16" y="187"/>
                </a:lnTo>
                <a:lnTo>
                  <a:pt x="27" y="177"/>
                </a:lnTo>
                <a:lnTo>
                  <a:pt x="37" y="166"/>
                </a:lnTo>
                <a:lnTo>
                  <a:pt x="46" y="157"/>
                </a:lnTo>
                <a:lnTo>
                  <a:pt x="62" y="172"/>
                </a:lnTo>
                <a:lnTo>
                  <a:pt x="53" y="182"/>
                </a:lnTo>
                <a:lnTo>
                  <a:pt x="42" y="192"/>
                </a:lnTo>
                <a:lnTo>
                  <a:pt x="31" y="203"/>
                </a:lnTo>
                <a:lnTo>
                  <a:pt x="18" y="214"/>
                </a:lnTo>
                <a:lnTo>
                  <a:pt x="4" y="199"/>
                </a:lnTo>
                <a:close/>
                <a:moveTo>
                  <a:pt x="46" y="157"/>
                </a:moveTo>
                <a:lnTo>
                  <a:pt x="55" y="148"/>
                </a:lnTo>
                <a:lnTo>
                  <a:pt x="62" y="139"/>
                </a:lnTo>
                <a:lnTo>
                  <a:pt x="69" y="132"/>
                </a:lnTo>
                <a:lnTo>
                  <a:pt x="74" y="124"/>
                </a:lnTo>
                <a:lnTo>
                  <a:pt x="92" y="136"/>
                </a:lnTo>
                <a:lnTo>
                  <a:pt x="86" y="145"/>
                </a:lnTo>
                <a:lnTo>
                  <a:pt x="78" y="153"/>
                </a:lnTo>
                <a:lnTo>
                  <a:pt x="71" y="162"/>
                </a:lnTo>
                <a:lnTo>
                  <a:pt x="62" y="172"/>
                </a:lnTo>
                <a:lnTo>
                  <a:pt x="46" y="157"/>
                </a:lnTo>
                <a:close/>
                <a:moveTo>
                  <a:pt x="74" y="124"/>
                </a:moveTo>
                <a:lnTo>
                  <a:pt x="83" y="111"/>
                </a:lnTo>
                <a:lnTo>
                  <a:pt x="89" y="98"/>
                </a:lnTo>
                <a:lnTo>
                  <a:pt x="109" y="106"/>
                </a:lnTo>
                <a:lnTo>
                  <a:pt x="105" y="113"/>
                </a:lnTo>
                <a:lnTo>
                  <a:pt x="101" y="121"/>
                </a:lnTo>
                <a:lnTo>
                  <a:pt x="97" y="129"/>
                </a:lnTo>
                <a:lnTo>
                  <a:pt x="92" y="136"/>
                </a:lnTo>
                <a:lnTo>
                  <a:pt x="74" y="124"/>
                </a:lnTo>
                <a:close/>
                <a:moveTo>
                  <a:pt x="89" y="98"/>
                </a:moveTo>
                <a:lnTo>
                  <a:pt x="92" y="86"/>
                </a:lnTo>
                <a:lnTo>
                  <a:pt x="93" y="76"/>
                </a:lnTo>
                <a:lnTo>
                  <a:pt x="115" y="76"/>
                </a:lnTo>
                <a:lnTo>
                  <a:pt x="114" y="83"/>
                </a:lnTo>
                <a:lnTo>
                  <a:pt x="113" y="91"/>
                </a:lnTo>
                <a:lnTo>
                  <a:pt x="111" y="98"/>
                </a:lnTo>
                <a:lnTo>
                  <a:pt x="109" y="106"/>
                </a:lnTo>
                <a:lnTo>
                  <a:pt x="89" y="98"/>
                </a:lnTo>
                <a:close/>
                <a:moveTo>
                  <a:pt x="93" y="76"/>
                </a:moveTo>
                <a:lnTo>
                  <a:pt x="93" y="69"/>
                </a:lnTo>
                <a:lnTo>
                  <a:pt x="91" y="63"/>
                </a:lnTo>
                <a:lnTo>
                  <a:pt x="111" y="55"/>
                </a:lnTo>
                <a:lnTo>
                  <a:pt x="114" y="66"/>
                </a:lnTo>
                <a:lnTo>
                  <a:pt x="115" y="76"/>
                </a:lnTo>
                <a:lnTo>
                  <a:pt x="93" y="76"/>
                </a:lnTo>
                <a:close/>
                <a:moveTo>
                  <a:pt x="91" y="63"/>
                </a:moveTo>
                <a:lnTo>
                  <a:pt x="88" y="57"/>
                </a:lnTo>
                <a:lnTo>
                  <a:pt x="85" y="53"/>
                </a:lnTo>
                <a:lnTo>
                  <a:pt x="100" y="38"/>
                </a:lnTo>
                <a:lnTo>
                  <a:pt x="103" y="42"/>
                </a:lnTo>
                <a:lnTo>
                  <a:pt x="106" y="46"/>
                </a:lnTo>
                <a:lnTo>
                  <a:pt x="109" y="51"/>
                </a:lnTo>
                <a:lnTo>
                  <a:pt x="111" y="55"/>
                </a:lnTo>
                <a:lnTo>
                  <a:pt x="91" y="63"/>
                </a:lnTo>
                <a:close/>
                <a:moveTo>
                  <a:pt x="85" y="53"/>
                </a:moveTo>
                <a:lnTo>
                  <a:pt x="93" y="62"/>
                </a:lnTo>
                <a:lnTo>
                  <a:pt x="85" y="53"/>
                </a:lnTo>
                <a:lnTo>
                  <a:pt x="92" y="46"/>
                </a:lnTo>
                <a:lnTo>
                  <a:pt x="85" y="53"/>
                </a:lnTo>
                <a:close/>
                <a:moveTo>
                  <a:pt x="85" y="53"/>
                </a:moveTo>
                <a:lnTo>
                  <a:pt x="81" y="49"/>
                </a:lnTo>
                <a:lnTo>
                  <a:pt x="75" y="46"/>
                </a:lnTo>
                <a:lnTo>
                  <a:pt x="84" y="26"/>
                </a:lnTo>
                <a:lnTo>
                  <a:pt x="92" y="31"/>
                </a:lnTo>
                <a:lnTo>
                  <a:pt x="100" y="39"/>
                </a:lnTo>
                <a:lnTo>
                  <a:pt x="85" y="53"/>
                </a:lnTo>
                <a:close/>
                <a:moveTo>
                  <a:pt x="84" y="26"/>
                </a:moveTo>
                <a:lnTo>
                  <a:pt x="98" y="33"/>
                </a:lnTo>
                <a:lnTo>
                  <a:pt x="84" y="26"/>
                </a:lnTo>
                <a:lnTo>
                  <a:pt x="80" y="37"/>
                </a:lnTo>
                <a:lnTo>
                  <a:pt x="84" y="26"/>
                </a:lnTo>
                <a:close/>
                <a:moveTo>
                  <a:pt x="75" y="46"/>
                </a:moveTo>
                <a:lnTo>
                  <a:pt x="70" y="45"/>
                </a:lnTo>
                <a:lnTo>
                  <a:pt x="65" y="44"/>
                </a:lnTo>
                <a:lnTo>
                  <a:pt x="65" y="23"/>
                </a:lnTo>
                <a:lnTo>
                  <a:pt x="74" y="24"/>
                </a:lnTo>
                <a:lnTo>
                  <a:pt x="84" y="26"/>
                </a:lnTo>
                <a:lnTo>
                  <a:pt x="75" y="46"/>
                </a:lnTo>
                <a:close/>
                <a:moveTo>
                  <a:pt x="65" y="44"/>
                </a:moveTo>
                <a:lnTo>
                  <a:pt x="60" y="45"/>
                </a:lnTo>
                <a:lnTo>
                  <a:pt x="55" y="46"/>
                </a:lnTo>
                <a:lnTo>
                  <a:pt x="47" y="25"/>
                </a:lnTo>
                <a:lnTo>
                  <a:pt x="56" y="23"/>
                </a:lnTo>
                <a:lnTo>
                  <a:pt x="65" y="23"/>
                </a:lnTo>
                <a:lnTo>
                  <a:pt x="65" y="44"/>
                </a:lnTo>
                <a:close/>
                <a:moveTo>
                  <a:pt x="55" y="46"/>
                </a:moveTo>
                <a:lnTo>
                  <a:pt x="49" y="48"/>
                </a:lnTo>
                <a:lnTo>
                  <a:pt x="45" y="50"/>
                </a:lnTo>
                <a:lnTo>
                  <a:pt x="33" y="34"/>
                </a:lnTo>
                <a:lnTo>
                  <a:pt x="40" y="28"/>
                </a:lnTo>
                <a:lnTo>
                  <a:pt x="47" y="25"/>
                </a:lnTo>
                <a:lnTo>
                  <a:pt x="55" y="46"/>
                </a:lnTo>
                <a:close/>
                <a:moveTo>
                  <a:pt x="45" y="50"/>
                </a:moveTo>
                <a:lnTo>
                  <a:pt x="41" y="54"/>
                </a:lnTo>
                <a:lnTo>
                  <a:pt x="38" y="58"/>
                </a:lnTo>
                <a:lnTo>
                  <a:pt x="20" y="46"/>
                </a:lnTo>
                <a:lnTo>
                  <a:pt x="26" y="40"/>
                </a:lnTo>
                <a:lnTo>
                  <a:pt x="33" y="34"/>
                </a:lnTo>
                <a:lnTo>
                  <a:pt x="45" y="50"/>
                </a:lnTo>
                <a:close/>
                <a:moveTo>
                  <a:pt x="38" y="58"/>
                </a:moveTo>
                <a:lnTo>
                  <a:pt x="34" y="64"/>
                </a:lnTo>
                <a:lnTo>
                  <a:pt x="32" y="70"/>
                </a:lnTo>
                <a:lnTo>
                  <a:pt x="12" y="64"/>
                </a:lnTo>
                <a:lnTo>
                  <a:pt x="15" y="54"/>
                </a:lnTo>
                <a:lnTo>
                  <a:pt x="20" y="46"/>
                </a:lnTo>
                <a:lnTo>
                  <a:pt x="38" y="58"/>
                </a:lnTo>
                <a:close/>
                <a:moveTo>
                  <a:pt x="32" y="70"/>
                </a:moveTo>
                <a:lnTo>
                  <a:pt x="30" y="77"/>
                </a:lnTo>
                <a:lnTo>
                  <a:pt x="21" y="77"/>
                </a:lnTo>
                <a:lnTo>
                  <a:pt x="21" y="67"/>
                </a:lnTo>
                <a:lnTo>
                  <a:pt x="32" y="70"/>
                </a:lnTo>
                <a:close/>
                <a:moveTo>
                  <a:pt x="21" y="77"/>
                </a:moveTo>
                <a:lnTo>
                  <a:pt x="16" y="77"/>
                </a:lnTo>
                <a:lnTo>
                  <a:pt x="16" y="56"/>
                </a:lnTo>
                <a:lnTo>
                  <a:pt x="21" y="56"/>
                </a:lnTo>
                <a:lnTo>
                  <a:pt x="21" y="77"/>
                </a:lnTo>
                <a:close/>
                <a:moveTo>
                  <a:pt x="16" y="77"/>
                </a:moveTo>
                <a:lnTo>
                  <a:pt x="4" y="77"/>
                </a:lnTo>
                <a:lnTo>
                  <a:pt x="6" y="66"/>
                </a:lnTo>
                <a:lnTo>
                  <a:pt x="16" y="67"/>
                </a:lnTo>
                <a:lnTo>
                  <a:pt x="16" y="77"/>
                </a:lnTo>
                <a:close/>
                <a:moveTo>
                  <a:pt x="6" y="66"/>
                </a:moveTo>
                <a:lnTo>
                  <a:pt x="9" y="51"/>
                </a:lnTo>
                <a:lnTo>
                  <a:pt x="13" y="39"/>
                </a:lnTo>
                <a:lnTo>
                  <a:pt x="33" y="47"/>
                </a:lnTo>
                <a:lnTo>
                  <a:pt x="29" y="57"/>
                </a:lnTo>
                <a:lnTo>
                  <a:pt x="27" y="68"/>
                </a:lnTo>
                <a:lnTo>
                  <a:pt x="6" y="66"/>
                </a:lnTo>
                <a:close/>
                <a:moveTo>
                  <a:pt x="13" y="39"/>
                </a:moveTo>
                <a:lnTo>
                  <a:pt x="16" y="33"/>
                </a:lnTo>
                <a:lnTo>
                  <a:pt x="19" y="27"/>
                </a:lnTo>
                <a:lnTo>
                  <a:pt x="23" y="22"/>
                </a:lnTo>
                <a:lnTo>
                  <a:pt x="28" y="18"/>
                </a:lnTo>
                <a:lnTo>
                  <a:pt x="42" y="34"/>
                </a:lnTo>
                <a:lnTo>
                  <a:pt x="37" y="40"/>
                </a:lnTo>
                <a:lnTo>
                  <a:pt x="33" y="47"/>
                </a:lnTo>
                <a:lnTo>
                  <a:pt x="13" y="39"/>
                </a:lnTo>
                <a:close/>
                <a:moveTo>
                  <a:pt x="28" y="18"/>
                </a:moveTo>
                <a:lnTo>
                  <a:pt x="12" y="33"/>
                </a:lnTo>
                <a:lnTo>
                  <a:pt x="28" y="18"/>
                </a:lnTo>
                <a:lnTo>
                  <a:pt x="35" y="25"/>
                </a:lnTo>
                <a:lnTo>
                  <a:pt x="28" y="18"/>
                </a:lnTo>
                <a:close/>
                <a:moveTo>
                  <a:pt x="28" y="18"/>
                </a:moveTo>
                <a:lnTo>
                  <a:pt x="33" y="14"/>
                </a:lnTo>
                <a:lnTo>
                  <a:pt x="37" y="11"/>
                </a:lnTo>
                <a:lnTo>
                  <a:pt x="42" y="8"/>
                </a:lnTo>
                <a:lnTo>
                  <a:pt x="48" y="5"/>
                </a:lnTo>
                <a:lnTo>
                  <a:pt x="56" y="25"/>
                </a:lnTo>
                <a:lnTo>
                  <a:pt x="48" y="28"/>
                </a:lnTo>
                <a:lnTo>
                  <a:pt x="42" y="34"/>
                </a:lnTo>
                <a:lnTo>
                  <a:pt x="28" y="18"/>
                </a:lnTo>
                <a:close/>
                <a:moveTo>
                  <a:pt x="48" y="5"/>
                </a:moveTo>
                <a:lnTo>
                  <a:pt x="54" y="3"/>
                </a:lnTo>
                <a:lnTo>
                  <a:pt x="60" y="1"/>
                </a:lnTo>
                <a:lnTo>
                  <a:pt x="66" y="1"/>
                </a:lnTo>
                <a:lnTo>
                  <a:pt x="72" y="0"/>
                </a:lnTo>
                <a:lnTo>
                  <a:pt x="72" y="22"/>
                </a:lnTo>
                <a:lnTo>
                  <a:pt x="64" y="22"/>
                </a:lnTo>
                <a:lnTo>
                  <a:pt x="56" y="25"/>
                </a:lnTo>
                <a:lnTo>
                  <a:pt x="48" y="5"/>
                </a:lnTo>
                <a:close/>
                <a:moveTo>
                  <a:pt x="72" y="0"/>
                </a:moveTo>
                <a:lnTo>
                  <a:pt x="80" y="1"/>
                </a:lnTo>
                <a:lnTo>
                  <a:pt x="86" y="1"/>
                </a:lnTo>
                <a:lnTo>
                  <a:pt x="92" y="3"/>
                </a:lnTo>
                <a:lnTo>
                  <a:pt x="98" y="6"/>
                </a:lnTo>
                <a:lnTo>
                  <a:pt x="104" y="8"/>
                </a:lnTo>
                <a:lnTo>
                  <a:pt x="110" y="11"/>
                </a:lnTo>
                <a:lnTo>
                  <a:pt x="115" y="15"/>
                </a:lnTo>
                <a:lnTo>
                  <a:pt x="120" y="19"/>
                </a:lnTo>
                <a:lnTo>
                  <a:pt x="105" y="35"/>
                </a:lnTo>
                <a:lnTo>
                  <a:pt x="98" y="28"/>
                </a:lnTo>
                <a:lnTo>
                  <a:pt x="91" y="25"/>
                </a:lnTo>
                <a:lnTo>
                  <a:pt x="82" y="23"/>
                </a:lnTo>
                <a:lnTo>
                  <a:pt x="72" y="22"/>
                </a:lnTo>
                <a:lnTo>
                  <a:pt x="72" y="0"/>
                </a:lnTo>
                <a:close/>
                <a:moveTo>
                  <a:pt x="120" y="19"/>
                </a:moveTo>
                <a:lnTo>
                  <a:pt x="124" y="24"/>
                </a:lnTo>
                <a:lnTo>
                  <a:pt x="128" y="28"/>
                </a:lnTo>
                <a:lnTo>
                  <a:pt x="131" y="34"/>
                </a:lnTo>
                <a:lnTo>
                  <a:pt x="135" y="39"/>
                </a:lnTo>
                <a:lnTo>
                  <a:pt x="115" y="48"/>
                </a:lnTo>
                <a:lnTo>
                  <a:pt x="111" y="41"/>
                </a:lnTo>
                <a:lnTo>
                  <a:pt x="105" y="35"/>
                </a:lnTo>
                <a:lnTo>
                  <a:pt x="120" y="19"/>
                </a:lnTo>
                <a:close/>
                <a:moveTo>
                  <a:pt x="135" y="39"/>
                </a:moveTo>
                <a:lnTo>
                  <a:pt x="137" y="45"/>
                </a:lnTo>
                <a:lnTo>
                  <a:pt x="138" y="50"/>
                </a:lnTo>
                <a:lnTo>
                  <a:pt x="139" y="56"/>
                </a:lnTo>
                <a:lnTo>
                  <a:pt x="139" y="63"/>
                </a:lnTo>
                <a:lnTo>
                  <a:pt x="118" y="63"/>
                </a:lnTo>
                <a:lnTo>
                  <a:pt x="117" y="55"/>
                </a:lnTo>
                <a:lnTo>
                  <a:pt x="115" y="48"/>
                </a:lnTo>
                <a:lnTo>
                  <a:pt x="135" y="39"/>
                </a:lnTo>
                <a:close/>
                <a:moveTo>
                  <a:pt x="139" y="63"/>
                </a:moveTo>
                <a:lnTo>
                  <a:pt x="139" y="72"/>
                </a:lnTo>
                <a:lnTo>
                  <a:pt x="138" y="80"/>
                </a:lnTo>
                <a:lnTo>
                  <a:pt x="135" y="89"/>
                </a:lnTo>
                <a:lnTo>
                  <a:pt x="131" y="97"/>
                </a:lnTo>
                <a:lnTo>
                  <a:pt x="112" y="89"/>
                </a:lnTo>
                <a:lnTo>
                  <a:pt x="115" y="82"/>
                </a:lnTo>
                <a:lnTo>
                  <a:pt x="117" y="76"/>
                </a:lnTo>
                <a:lnTo>
                  <a:pt x="118" y="69"/>
                </a:lnTo>
                <a:lnTo>
                  <a:pt x="118" y="63"/>
                </a:lnTo>
                <a:lnTo>
                  <a:pt x="139" y="63"/>
                </a:lnTo>
                <a:close/>
                <a:moveTo>
                  <a:pt x="112" y="89"/>
                </a:moveTo>
                <a:lnTo>
                  <a:pt x="111" y="92"/>
                </a:lnTo>
                <a:lnTo>
                  <a:pt x="112" y="89"/>
                </a:lnTo>
                <a:lnTo>
                  <a:pt x="121" y="93"/>
                </a:lnTo>
                <a:lnTo>
                  <a:pt x="112" y="89"/>
                </a:lnTo>
                <a:close/>
                <a:moveTo>
                  <a:pt x="131" y="97"/>
                </a:moveTo>
                <a:lnTo>
                  <a:pt x="124" y="110"/>
                </a:lnTo>
                <a:lnTo>
                  <a:pt x="116" y="123"/>
                </a:lnTo>
                <a:lnTo>
                  <a:pt x="99" y="111"/>
                </a:lnTo>
                <a:lnTo>
                  <a:pt x="106" y="99"/>
                </a:lnTo>
                <a:lnTo>
                  <a:pt x="112" y="89"/>
                </a:lnTo>
                <a:lnTo>
                  <a:pt x="131" y="97"/>
                </a:lnTo>
                <a:close/>
                <a:moveTo>
                  <a:pt x="116" y="123"/>
                </a:moveTo>
                <a:lnTo>
                  <a:pt x="106" y="136"/>
                </a:lnTo>
                <a:lnTo>
                  <a:pt x="95" y="150"/>
                </a:lnTo>
                <a:lnTo>
                  <a:pt x="78" y="135"/>
                </a:lnTo>
                <a:lnTo>
                  <a:pt x="90" y="123"/>
                </a:lnTo>
                <a:lnTo>
                  <a:pt x="99" y="111"/>
                </a:lnTo>
                <a:lnTo>
                  <a:pt x="116" y="123"/>
                </a:lnTo>
                <a:close/>
                <a:moveTo>
                  <a:pt x="95" y="150"/>
                </a:moveTo>
                <a:lnTo>
                  <a:pt x="87" y="159"/>
                </a:lnTo>
                <a:lnTo>
                  <a:pt x="78" y="166"/>
                </a:lnTo>
                <a:lnTo>
                  <a:pt x="72" y="175"/>
                </a:lnTo>
                <a:lnTo>
                  <a:pt x="65" y="181"/>
                </a:lnTo>
                <a:lnTo>
                  <a:pt x="49" y="166"/>
                </a:lnTo>
                <a:lnTo>
                  <a:pt x="56" y="161"/>
                </a:lnTo>
                <a:lnTo>
                  <a:pt x="62" y="154"/>
                </a:lnTo>
                <a:lnTo>
                  <a:pt x="70" y="146"/>
                </a:lnTo>
                <a:lnTo>
                  <a:pt x="78" y="135"/>
                </a:lnTo>
                <a:lnTo>
                  <a:pt x="95" y="150"/>
                </a:lnTo>
                <a:close/>
                <a:moveTo>
                  <a:pt x="65" y="181"/>
                </a:moveTo>
                <a:lnTo>
                  <a:pt x="56" y="191"/>
                </a:lnTo>
                <a:lnTo>
                  <a:pt x="48" y="199"/>
                </a:lnTo>
                <a:lnTo>
                  <a:pt x="35" y="182"/>
                </a:lnTo>
                <a:lnTo>
                  <a:pt x="40" y="177"/>
                </a:lnTo>
                <a:lnTo>
                  <a:pt x="49" y="166"/>
                </a:lnTo>
                <a:lnTo>
                  <a:pt x="65" y="181"/>
                </a:lnTo>
                <a:close/>
                <a:moveTo>
                  <a:pt x="41" y="201"/>
                </a:moveTo>
                <a:lnTo>
                  <a:pt x="14" y="201"/>
                </a:lnTo>
                <a:lnTo>
                  <a:pt x="35" y="182"/>
                </a:lnTo>
                <a:lnTo>
                  <a:pt x="41" y="190"/>
                </a:lnTo>
                <a:lnTo>
                  <a:pt x="41" y="201"/>
                </a:lnTo>
                <a:close/>
                <a:moveTo>
                  <a:pt x="41" y="180"/>
                </a:moveTo>
                <a:lnTo>
                  <a:pt x="93" y="180"/>
                </a:lnTo>
                <a:lnTo>
                  <a:pt x="93" y="201"/>
                </a:lnTo>
                <a:lnTo>
                  <a:pt x="41" y="201"/>
                </a:lnTo>
                <a:lnTo>
                  <a:pt x="41" y="180"/>
                </a:lnTo>
                <a:close/>
                <a:moveTo>
                  <a:pt x="93" y="180"/>
                </a:moveTo>
                <a:lnTo>
                  <a:pt x="105" y="179"/>
                </a:lnTo>
                <a:lnTo>
                  <a:pt x="113" y="179"/>
                </a:lnTo>
                <a:lnTo>
                  <a:pt x="117" y="200"/>
                </a:lnTo>
                <a:lnTo>
                  <a:pt x="108" y="201"/>
                </a:lnTo>
                <a:lnTo>
                  <a:pt x="93" y="201"/>
                </a:lnTo>
                <a:lnTo>
                  <a:pt x="93" y="180"/>
                </a:lnTo>
                <a:close/>
                <a:moveTo>
                  <a:pt x="113" y="179"/>
                </a:moveTo>
                <a:lnTo>
                  <a:pt x="114" y="179"/>
                </a:lnTo>
                <a:lnTo>
                  <a:pt x="113" y="179"/>
                </a:lnTo>
                <a:lnTo>
                  <a:pt x="115" y="189"/>
                </a:lnTo>
                <a:lnTo>
                  <a:pt x="113" y="179"/>
                </a:lnTo>
                <a:close/>
                <a:moveTo>
                  <a:pt x="113" y="179"/>
                </a:moveTo>
                <a:lnTo>
                  <a:pt x="115" y="178"/>
                </a:lnTo>
                <a:lnTo>
                  <a:pt x="117" y="178"/>
                </a:lnTo>
                <a:lnTo>
                  <a:pt x="125" y="197"/>
                </a:lnTo>
                <a:lnTo>
                  <a:pt x="121" y="199"/>
                </a:lnTo>
                <a:lnTo>
                  <a:pt x="117" y="200"/>
                </a:lnTo>
                <a:lnTo>
                  <a:pt x="113" y="179"/>
                </a:lnTo>
                <a:close/>
                <a:moveTo>
                  <a:pt x="125" y="197"/>
                </a:moveTo>
                <a:lnTo>
                  <a:pt x="135" y="193"/>
                </a:lnTo>
                <a:lnTo>
                  <a:pt x="125" y="197"/>
                </a:lnTo>
                <a:lnTo>
                  <a:pt x="121" y="187"/>
                </a:lnTo>
                <a:lnTo>
                  <a:pt x="125" y="197"/>
                </a:lnTo>
                <a:close/>
                <a:moveTo>
                  <a:pt x="117" y="178"/>
                </a:moveTo>
                <a:lnTo>
                  <a:pt x="119" y="177"/>
                </a:lnTo>
                <a:lnTo>
                  <a:pt x="120" y="176"/>
                </a:lnTo>
                <a:lnTo>
                  <a:pt x="132" y="193"/>
                </a:lnTo>
                <a:lnTo>
                  <a:pt x="129" y="195"/>
                </a:lnTo>
                <a:lnTo>
                  <a:pt x="125" y="197"/>
                </a:lnTo>
                <a:lnTo>
                  <a:pt x="117" y="178"/>
                </a:lnTo>
                <a:close/>
                <a:moveTo>
                  <a:pt x="132" y="193"/>
                </a:moveTo>
                <a:lnTo>
                  <a:pt x="161" y="173"/>
                </a:lnTo>
                <a:lnTo>
                  <a:pt x="132" y="193"/>
                </a:lnTo>
                <a:lnTo>
                  <a:pt x="126" y="184"/>
                </a:lnTo>
                <a:lnTo>
                  <a:pt x="132" y="193"/>
                </a:lnTo>
                <a:close/>
                <a:moveTo>
                  <a:pt x="120" y="176"/>
                </a:moveTo>
                <a:lnTo>
                  <a:pt x="122" y="175"/>
                </a:lnTo>
                <a:lnTo>
                  <a:pt x="123" y="173"/>
                </a:lnTo>
                <a:lnTo>
                  <a:pt x="139" y="187"/>
                </a:lnTo>
                <a:lnTo>
                  <a:pt x="136" y="190"/>
                </a:lnTo>
                <a:lnTo>
                  <a:pt x="132" y="193"/>
                </a:lnTo>
                <a:lnTo>
                  <a:pt x="120" y="176"/>
                </a:lnTo>
                <a:close/>
                <a:moveTo>
                  <a:pt x="123" y="173"/>
                </a:moveTo>
                <a:lnTo>
                  <a:pt x="124" y="172"/>
                </a:lnTo>
                <a:lnTo>
                  <a:pt x="126" y="168"/>
                </a:lnTo>
                <a:lnTo>
                  <a:pt x="145" y="180"/>
                </a:lnTo>
                <a:lnTo>
                  <a:pt x="142" y="183"/>
                </a:lnTo>
                <a:lnTo>
                  <a:pt x="139" y="187"/>
                </a:lnTo>
                <a:lnTo>
                  <a:pt x="123" y="173"/>
                </a:lnTo>
                <a:close/>
                <a:moveTo>
                  <a:pt x="126" y="168"/>
                </a:moveTo>
                <a:lnTo>
                  <a:pt x="129" y="163"/>
                </a:lnTo>
                <a:lnTo>
                  <a:pt x="136" y="163"/>
                </a:lnTo>
                <a:lnTo>
                  <a:pt x="136" y="175"/>
                </a:lnTo>
                <a:lnTo>
                  <a:pt x="126" y="168"/>
                </a:lnTo>
                <a:close/>
                <a:moveTo>
                  <a:pt x="136" y="163"/>
                </a:moveTo>
                <a:lnTo>
                  <a:pt x="141" y="163"/>
                </a:lnTo>
                <a:lnTo>
                  <a:pt x="141" y="185"/>
                </a:lnTo>
                <a:lnTo>
                  <a:pt x="136" y="185"/>
                </a:lnTo>
                <a:lnTo>
                  <a:pt x="136" y="163"/>
                </a:lnTo>
                <a:close/>
                <a:moveTo>
                  <a:pt x="141" y="163"/>
                </a:moveTo>
                <a:lnTo>
                  <a:pt x="155" y="163"/>
                </a:lnTo>
                <a:lnTo>
                  <a:pt x="150" y="178"/>
                </a:lnTo>
                <a:lnTo>
                  <a:pt x="141" y="175"/>
                </a:lnTo>
                <a:lnTo>
                  <a:pt x="141" y="16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93" name="Freeform 203"/>
          <p:cNvSpPr>
            <a:spLocks/>
          </p:cNvSpPr>
          <p:nvPr/>
        </p:nvSpPr>
        <p:spPr bwMode="auto">
          <a:xfrm>
            <a:off x="7481888" y="4775200"/>
            <a:ext cx="41275" cy="104775"/>
          </a:xfrm>
          <a:custGeom>
            <a:avLst/>
            <a:gdLst>
              <a:gd name="T0" fmla="*/ 0 w 78"/>
              <a:gd name="T1" fmla="*/ 23 h 200"/>
              <a:gd name="T2" fmla="*/ 48 w 78"/>
              <a:gd name="T3" fmla="*/ 0 h 200"/>
              <a:gd name="T4" fmla="*/ 53 w 78"/>
              <a:gd name="T5" fmla="*/ 0 h 200"/>
              <a:gd name="T6" fmla="*/ 53 w 78"/>
              <a:gd name="T7" fmla="*/ 166 h 200"/>
              <a:gd name="T8" fmla="*/ 53 w 78"/>
              <a:gd name="T9" fmla="*/ 179 h 200"/>
              <a:gd name="T10" fmla="*/ 54 w 78"/>
              <a:gd name="T11" fmla="*/ 185 h 200"/>
              <a:gd name="T12" fmla="*/ 56 w 78"/>
              <a:gd name="T13" fmla="*/ 190 h 200"/>
              <a:gd name="T14" fmla="*/ 61 w 78"/>
              <a:gd name="T15" fmla="*/ 193 h 200"/>
              <a:gd name="T16" fmla="*/ 67 w 78"/>
              <a:gd name="T17" fmla="*/ 194 h 200"/>
              <a:gd name="T18" fmla="*/ 78 w 78"/>
              <a:gd name="T19" fmla="*/ 195 h 200"/>
              <a:gd name="T20" fmla="*/ 78 w 78"/>
              <a:gd name="T21" fmla="*/ 200 h 200"/>
              <a:gd name="T22" fmla="*/ 3 w 78"/>
              <a:gd name="T23" fmla="*/ 200 h 200"/>
              <a:gd name="T24" fmla="*/ 3 w 78"/>
              <a:gd name="T25" fmla="*/ 195 h 200"/>
              <a:gd name="T26" fmla="*/ 16 w 78"/>
              <a:gd name="T27" fmla="*/ 194 h 200"/>
              <a:gd name="T28" fmla="*/ 22 w 78"/>
              <a:gd name="T29" fmla="*/ 193 h 200"/>
              <a:gd name="T30" fmla="*/ 25 w 78"/>
              <a:gd name="T31" fmla="*/ 190 h 200"/>
              <a:gd name="T32" fmla="*/ 27 w 78"/>
              <a:gd name="T33" fmla="*/ 187 h 200"/>
              <a:gd name="T34" fmla="*/ 28 w 78"/>
              <a:gd name="T35" fmla="*/ 179 h 200"/>
              <a:gd name="T36" fmla="*/ 29 w 78"/>
              <a:gd name="T37" fmla="*/ 166 h 200"/>
              <a:gd name="T38" fmla="*/ 29 w 78"/>
              <a:gd name="T39" fmla="*/ 59 h 200"/>
              <a:gd name="T40" fmla="*/ 28 w 78"/>
              <a:gd name="T41" fmla="*/ 41 h 200"/>
              <a:gd name="T42" fmla="*/ 27 w 78"/>
              <a:gd name="T43" fmla="*/ 32 h 200"/>
              <a:gd name="T44" fmla="*/ 26 w 78"/>
              <a:gd name="T45" fmla="*/ 28 h 200"/>
              <a:gd name="T46" fmla="*/ 24 w 78"/>
              <a:gd name="T47" fmla="*/ 25 h 200"/>
              <a:gd name="T48" fmla="*/ 21 w 78"/>
              <a:gd name="T49" fmla="*/ 24 h 200"/>
              <a:gd name="T50" fmla="*/ 18 w 78"/>
              <a:gd name="T51" fmla="*/ 23 h 200"/>
              <a:gd name="T52" fmla="*/ 11 w 78"/>
              <a:gd name="T53" fmla="*/ 24 h 200"/>
              <a:gd name="T54" fmla="*/ 2 w 78"/>
              <a:gd name="T55" fmla="*/ 27 h 200"/>
              <a:gd name="T56" fmla="*/ 0 w 78"/>
              <a:gd name="T57" fmla="*/ 23 h 2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8"/>
              <a:gd name="T88" fmla="*/ 0 h 200"/>
              <a:gd name="T89" fmla="*/ 78 w 78"/>
              <a:gd name="T90" fmla="*/ 200 h 2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8" h="200">
                <a:moveTo>
                  <a:pt x="0" y="23"/>
                </a:moveTo>
                <a:lnTo>
                  <a:pt x="48" y="0"/>
                </a:lnTo>
                <a:lnTo>
                  <a:pt x="53" y="0"/>
                </a:lnTo>
                <a:lnTo>
                  <a:pt x="53" y="166"/>
                </a:lnTo>
                <a:lnTo>
                  <a:pt x="53" y="179"/>
                </a:lnTo>
                <a:lnTo>
                  <a:pt x="54" y="185"/>
                </a:lnTo>
                <a:lnTo>
                  <a:pt x="56" y="190"/>
                </a:lnTo>
                <a:lnTo>
                  <a:pt x="61" y="193"/>
                </a:lnTo>
                <a:lnTo>
                  <a:pt x="67" y="194"/>
                </a:lnTo>
                <a:lnTo>
                  <a:pt x="78" y="195"/>
                </a:lnTo>
                <a:lnTo>
                  <a:pt x="78" y="200"/>
                </a:lnTo>
                <a:lnTo>
                  <a:pt x="3" y="200"/>
                </a:lnTo>
                <a:lnTo>
                  <a:pt x="3" y="195"/>
                </a:lnTo>
                <a:lnTo>
                  <a:pt x="16" y="194"/>
                </a:lnTo>
                <a:lnTo>
                  <a:pt x="22" y="193"/>
                </a:lnTo>
                <a:lnTo>
                  <a:pt x="25" y="190"/>
                </a:lnTo>
                <a:lnTo>
                  <a:pt x="27" y="187"/>
                </a:lnTo>
                <a:lnTo>
                  <a:pt x="28" y="179"/>
                </a:lnTo>
                <a:lnTo>
                  <a:pt x="29" y="166"/>
                </a:lnTo>
                <a:lnTo>
                  <a:pt x="29" y="59"/>
                </a:lnTo>
                <a:lnTo>
                  <a:pt x="28" y="41"/>
                </a:lnTo>
                <a:lnTo>
                  <a:pt x="27" y="32"/>
                </a:lnTo>
                <a:lnTo>
                  <a:pt x="26" y="28"/>
                </a:lnTo>
                <a:lnTo>
                  <a:pt x="24" y="25"/>
                </a:lnTo>
                <a:lnTo>
                  <a:pt x="21" y="24"/>
                </a:lnTo>
                <a:lnTo>
                  <a:pt x="18" y="23"/>
                </a:lnTo>
                <a:lnTo>
                  <a:pt x="11" y="24"/>
                </a:lnTo>
                <a:lnTo>
                  <a:pt x="2" y="27"/>
                </a:lnTo>
                <a:lnTo>
                  <a:pt x="0" y="2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94" name="Freeform 204"/>
          <p:cNvSpPr>
            <a:spLocks noEditPoints="1"/>
          </p:cNvSpPr>
          <p:nvPr/>
        </p:nvSpPr>
        <p:spPr bwMode="auto">
          <a:xfrm>
            <a:off x="7546975" y="4775200"/>
            <a:ext cx="68263" cy="106362"/>
          </a:xfrm>
          <a:custGeom>
            <a:avLst/>
            <a:gdLst>
              <a:gd name="T0" fmla="*/ 1 w 128"/>
              <a:gd name="T1" fmla="*/ 87 h 203"/>
              <a:gd name="T2" fmla="*/ 6 w 128"/>
              <a:gd name="T3" fmla="*/ 58 h 203"/>
              <a:gd name="T4" fmla="*/ 15 w 128"/>
              <a:gd name="T5" fmla="*/ 34 h 203"/>
              <a:gd name="T6" fmla="*/ 29 w 128"/>
              <a:gd name="T7" fmla="*/ 15 h 203"/>
              <a:gd name="T8" fmla="*/ 43 w 128"/>
              <a:gd name="T9" fmla="*/ 5 h 203"/>
              <a:gd name="T10" fmla="*/ 57 w 128"/>
              <a:gd name="T11" fmla="*/ 0 h 203"/>
              <a:gd name="T12" fmla="*/ 69 w 128"/>
              <a:gd name="T13" fmla="*/ 0 h 203"/>
              <a:gd name="T14" fmla="*/ 81 w 128"/>
              <a:gd name="T15" fmla="*/ 3 h 203"/>
              <a:gd name="T16" fmla="*/ 90 w 128"/>
              <a:gd name="T17" fmla="*/ 8 h 203"/>
              <a:gd name="T18" fmla="*/ 101 w 128"/>
              <a:gd name="T19" fmla="*/ 17 h 203"/>
              <a:gd name="T20" fmla="*/ 110 w 128"/>
              <a:gd name="T21" fmla="*/ 30 h 203"/>
              <a:gd name="T22" fmla="*/ 118 w 128"/>
              <a:gd name="T23" fmla="*/ 46 h 203"/>
              <a:gd name="T24" fmla="*/ 124 w 128"/>
              <a:gd name="T25" fmla="*/ 66 h 203"/>
              <a:gd name="T26" fmla="*/ 126 w 128"/>
              <a:gd name="T27" fmla="*/ 88 h 203"/>
              <a:gd name="T28" fmla="*/ 126 w 128"/>
              <a:gd name="T29" fmla="*/ 116 h 203"/>
              <a:gd name="T30" fmla="*/ 121 w 128"/>
              <a:gd name="T31" fmla="*/ 145 h 203"/>
              <a:gd name="T32" fmla="*/ 112 w 128"/>
              <a:gd name="T33" fmla="*/ 169 h 203"/>
              <a:gd name="T34" fmla="*/ 99 w 128"/>
              <a:gd name="T35" fmla="*/ 187 h 203"/>
              <a:gd name="T36" fmla="*/ 85 w 128"/>
              <a:gd name="T37" fmla="*/ 198 h 203"/>
              <a:gd name="T38" fmla="*/ 69 w 128"/>
              <a:gd name="T39" fmla="*/ 203 h 203"/>
              <a:gd name="T40" fmla="*/ 56 w 128"/>
              <a:gd name="T41" fmla="*/ 203 h 203"/>
              <a:gd name="T42" fmla="*/ 42 w 128"/>
              <a:gd name="T43" fmla="*/ 199 h 203"/>
              <a:gd name="T44" fmla="*/ 31 w 128"/>
              <a:gd name="T45" fmla="*/ 191 h 203"/>
              <a:gd name="T46" fmla="*/ 21 w 128"/>
              <a:gd name="T47" fmla="*/ 178 h 203"/>
              <a:gd name="T48" fmla="*/ 12 w 128"/>
              <a:gd name="T49" fmla="*/ 163 h 203"/>
              <a:gd name="T50" fmla="*/ 6 w 128"/>
              <a:gd name="T51" fmla="*/ 148 h 203"/>
              <a:gd name="T52" fmla="*/ 2 w 128"/>
              <a:gd name="T53" fmla="*/ 130 h 203"/>
              <a:gd name="T54" fmla="*/ 0 w 128"/>
              <a:gd name="T55" fmla="*/ 113 h 203"/>
              <a:gd name="T56" fmla="*/ 28 w 128"/>
              <a:gd name="T57" fmla="*/ 107 h 203"/>
              <a:gd name="T58" fmla="*/ 31 w 128"/>
              <a:gd name="T59" fmla="*/ 143 h 203"/>
              <a:gd name="T60" fmla="*/ 38 w 128"/>
              <a:gd name="T61" fmla="*/ 173 h 203"/>
              <a:gd name="T62" fmla="*/ 43 w 128"/>
              <a:gd name="T63" fmla="*/ 182 h 203"/>
              <a:gd name="T64" fmla="*/ 49 w 128"/>
              <a:gd name="T65" fmla="*/ 189 h 203"/>
              <a:gd name="T66" fmla="*/ 56 w 128"/>
              <a:gd name="T67" fmla="*/ 193 h 203"/>
              <a:gd name="T68" fmla="*/ 63 w 128"/>
              <a:gd name="T69" fmla="*/ 195 h 203"/>
              <a:gd name="T70" fmla="*/ 71 w 128"/>
              <a:gd name="T71" fmla="*/ 193 h 203"/>
              <a:gd name="T72" fmla="*/ 80 w 128"/>
              <a:gd name="T73" fmla="*/ 188 h 203"/>
              <a:gd name="T74" fmla="*/ 87 w 128"/>
              <a:gd name="T75" fmla="*/ 178 h 203"/>
              <a:gd name="T76" fmla="*/ 92 w 128"/>
              <a:gd name="T77" fmla="*/ 164 h 203"/>
              <a:gd name="T78" fmla="*/ 97 w 128"/>
              <a:gd name="T79" fmla="*/ 134 h 203"/>
              <a:gd name="T80" fmla="*/ 98 w 128"/>
              <a:gd name="T81" fmla="*/ 93 h 203"/>
              <a:gd name="T82" fmla="*/ 97 w 128"/>
              <a:gd name="T83" fmla="*/ 63 h 203"/>
              <a:gd name="T84" fmla="*/ 92 w 128"/>
              <a:gd name="T85" fmla="*/ 37 h 203"/>
              <a:gd name="T86" fmla="*/ 86 w 128"/>
              <a:gd name="T87" fmla="*/ 23 h 203"/>
              <a:gd name="T88" fmla="*/ 79 w 128"/>
              <a:gd name="T89" fmla="*/ 13 h 203"/>
              <a:gd name="T90" fmla="*/ 71 w 128"/>
              <a:gd name="T91" fmla="*/ 10 h 203"/>
              <a:gd name="T92" fmla="*/ 64 w 128"/>
              <a:gd name="T93" fmla="*/ 9 h 203"/>
              <a:gd name="T94" fmla="*/ 55 w 128"/>
              <a:gd name="T95" fmla="*/ 11 h 203"/>
              <a:gd name="T96" fmla="*/ 47 w 128"/>
              <a:gd name="T97" fmla="*/ 17 h 203"/>
              <a:gd name="T98" fmla="*/ 37 w 128"/>
              <a:gd name="T99" fmla="*/ 33 h 203"/>
              <a:gd name="T100" fmla="*/ 32 w 128"/>
              <a:gd name="T101" fmla="*/ 56 h 203"/>
              <a:gd name="T102" fmla="*/ 29 w 128"/>
              <a:gd name="T103" fmla="*/ 81 h 203"/>
              <a:gd name="T104" fmla="*/ 28 w 128"/>
              <a:gd name="T105" fmla="*/ 107 h 2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8"/>
              <a:gd name="T160" fmla="*/ 0 h 203"/>
              <a:gd name="T161" fmla="*/ 128 w 128"/>
              <a:gd name="T162" fmla="*/ 203 h 20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8" h="203">
                <a:moveTo>
                  <a:pt x="0" y="102"/>
                </a:moveTo>
                <a:lnTo>
                  <a:pt x="1" y="87"/>
                </a:lnTo>
                <a:lnTo>
                  <a:pt x="3" y="71"/>
                </a:lnTo>
                <a:lnTo>
                  <a:pt x="6" y="58"/>
                </a:lnTo>
                <a:lnTo>
                  <a:pt x="10" y="45"/>
                </a:lnTo>
                <a:lnTo>
                  <a:pt x="15" y="34"/>
                </a:lnTo>
                <a:lnTo>
                  <a:pt x="22" y="24"/>
                </a:lnTo>
                <a:lnTo>
                  <a:pt x="29" y="15"/>
                </a:lnTo>
                <a:lnTo>
                  <a:pt x="37" y="9"/>
                </a:lnTo>
                <a:lnTo>
                  <a:pt x="43" y="5"/>
                </a:lnTo>
                <a:lnTo>
                  <a:pt x="51" y="2"/>
                </a:lnTo>
                <a:lnTo>
                  <a:pt x="57" y="0"/>
                </a:lnTo>
                <a:lnTo>
                  <a:pt x="64" y="0"/>
                </a:lnTo>
                <a:lnTo>
                  <a:pt x="69" y="0"/>
                </a:lnTo>
                <a:lnTo>
                  <a:pt x="76" y="1"/>
                </a:lnTo>
                <a:lnTo>
                  <a:pt x="81" y="3"/>
                </a:lnTo>
                <a:lnTo>
                  <a:pt x="86" y="5"/>
                </a:lnTo>
                <a:lnTo>
                  <a:pt x="90" y="8"/>
                </a:lnTo>
                <a:lnTo>
                  <a:pt x="95" y="12"/>
                </a:lnTo>
                <a:lnTo>
                  <a:pt x="101" y="17"/>
                </a:lnTo>
                <a:lnTo>
                  <a:pt x="105" y="23"/>
                </a:lnTo>
                <a:lnTo>
                  <a:pt x="110" y="30"/>
                </a:lnTo>
                <a:lnTo>
                  <a:pt x="115" y="38"/>
                </a:lnTo>
                <a:lnTo>
                  <a:pt x="118" y="46"/>
                </a:lnTo>
                <a:lnTo>
                  <a:pt x="121" y="56"/>
                </a:lnTo>
                <a:lnTo>
                  <a:pt x="124" y="66"/>
                </a:lnTo>
                <a:lnTo>
                  <a:pt x="125" y="77"/>
                </a:lnTo>
                <a:lnTo>
                  <a:pt x="126" y="88"/>
                </a:lnTo>
                <a:lnTo>
                  <a:pt x="128" y="99"/>
                </a:lnTo>
                <a:lnTo>
                  <a:pt x="126" y="116"/>
                </a:lnTo>
                <a:lnTo>
                  <a:pt x="124" y="132"/>
                </a:lnTo>
                <a:lnTo>
                  <a:pt x="121" y="145"/>
                </a:lnTo>
                <a:lnTo>
                  <a:pt x="117" y="157"/>
                </a:lnTo>
                <a:lnTo>
                  <a:pt x="112" y="169"/>
                </a:lnTo>
                <a:lnTo>
                  <a:pt x="106" y="178"/>
                </a:lnTo>
                <a:lnTo>
                  <a:pt x="99" y="187"/>
                </a:lnTo>
                <a:lnTo>
                  <a:pt x="92" y="193"/>
                </a:lnTo>
                <a:lnTo>
                  <a:pt x="85" y="198"/>
                </a:lnTo>
                <a:lnTo>
                  <a:pt x="77" y="201"/>
                </a:lnTo>
                <a:lnTo>
                  <a:pt x="69" y="203"/>
                </a:lnTo>
                <a:lnTo>
                  <a:pt x="62" y="203"/>
                </a:lnTo>
                <a:lnTo>
                  <a:pt x="56" y="203"/>
                </a:lnTo>
                <a:lnTo>
                  <a:pt x="50" y="201"/>
                </a:lnTo>
                <a:lnTo>
                  <a:pt x="42" y="199"/>
                </a:lnTo>
                <a:lnTo>
                  <a:pt x="37" y="195"/>
                </a:lnTo>
                <a:lnTo>
                  <a:pt x="31" y="191"/>
                </a:lnTo>
                <a:lnTo>
                  <a:pt x="26" y="184"/>
                </a:lnTo>
                <a:lnTo>
                  <a:pt x="21" y="178"/>
                </a:lnTo>
                <a:lnTo>
                  <a:pt x="15" y="170"/>
                </a:lnTo>
                <a:lnTo>
                  <a:pt x="12" y="163"/>
                </a:lnTo>
                <a:lnTo>
                  <a:pt x="9" y="155"/>
                </a:lnTo>
                <a:lnTo>
                  <a:pt x="6" y="148"/>
                </a:lnTo>
                <a:lnTo>
                  <a:pt x="4" y="140"/>
                </a:lnTo>
                <a:lnTo>
                  <a:pt x="2" y="130"/>
                </a:lnTo>
                <a:lnTo>
                  <a:pt x="1" y="122"/>
                </a:lnTo>
                <a:lnTo>
                  <a:pt x="0" y="113"/>
                </a:lnTo>
                <a:lnTo>
                  <a:pt x="0" y="102"/>
                </a:lnTo>
                <a:close/>
                <a:moveTo>
                  <a:pt x="28" y="107"/>
                </a:moveTo>
                <a:lnTo>
                  <a:pt x="29" y="126"/>
                </a:lnTo>
                <a:lnTo>
                  <a:pt x="31" y="143"/>
                </a:lnTo>
                <a:lnTo>
                  <a:pt x="34" y="158"/>
                </a:lnTo>
                <a:lnTo>
                  <a:pt x="38" y="173"/>
                </a:lnTo>
                <a:lnTo>
                  <a:pt x="40" y="178"/>
                </a:lnTo>
                <a:lnTo>
                  <a:pt x="43" y="182"/>
                </a:lnTo>
                <a:lnTo>
                  <a:pt x="46" y="185"/>
                </a:lnTo>
                <a:lnTo>
                  <a:pt x="49" y="189"/>
                </a:lnTo>
                <a:lnTo>
                  <a:pt x="52" y="192"/>
                </a:lnTo>
                <a:lnTo>
                  <a:pt x="56" y="193"/>
                </a:lnTo>
                <a:lnTo>
                  <a:pt x="59" y="194"/>
                </a:lnTo>
                <a:lnTo>
                  <a:pt x="63" y="195"/>
                </a:lnTo>
                <a:lnTo>
                  <a:pt x="67" y="194"/>
                </a:lnTo>
                <a:lnTo>
                  <a:pt x="71" y="193"/>
                </a:lnTo>
                <a:lnTo>
                  <a:pt x="76" y="191"/>
                </a:lnTo>
                <a:lnTo>
                  <a:pt x="80" y="188"/>
                </a:lnTo>
                <a:lnTo>
                  <a:pt x="83" y="183"/>
                </a:lnTo>
                <a:lnTo>
                  <a:pt x="87" y="178"/>
                </a:lnTo>
                <a:lnTo>
                  <a:pt x="90" y="172"/>
                </a:lnTo>
                <a:lnTo>
                  <a:pt x="92" y="164"/>
                </a:lnTo>
                <a:lnTo>
                  <a:pt x="95" y="150"/>
                </a:lnTo>
                <a:lnTo>
                  <a:pt x="97" y="134"/>
                </a:lnTo>
                <a:lnTo>
                  <a:pt x="98" y="115"/>
                </a:lnTo>
                <a:lnTo>
                  <a:pt x="98" y="93"/>
                </a:lnTo>
                <a:lnTo>
                  <a:pt x="98" y="78"/>
                </a:lnTo>
                <a:lnTo>
                  <a:pt x="97" y="63"/>
                </a:lnTo>
                <a:lnTo>
                  <a:pt x="95" y="50"/>
                </a:lnTo>
                <a:lnTo>
                  <a:pt x="92" y="37"/>
                </a:lnTo>
                <a:lnTo>
                  <a:pt x="89" y="30"/>
                </a:lnTo>
                <a:lnTo>
                  <a:pt x="86" y="23"/>
                </a:lnTo>
                <a:lnTo>
                  <a:pt x="82" y="17"/>
                </a:lnTo>
                <a:lnTo>
                  <a:pt x="79" y="13"/>
                </a:lnTo>
                <a:lnTo>
                  <a:pt x="76" y="11"/>
                </a:lnTo>
                <a:lnTo>
                  <a:pt x="71" y="10"/>
                </a:lnTo>
                <a:lnTo>
                  <a:pt x="68" y="9"/>
                </a:lnTo>
                <a:lnTo>
                  <a:pt x="64" y="9"/>
                </a:lnTo>
                <a:lnTo>
                  <a:pt x="59" y="9"/>
                </a:lnTo>
                <a:lnTo>
                  <a:pt x="55" y="11"/>
                </a:lnTo>
                <a:lnTo>
                  <a:pt x="51" y="14"/>
                </a:lnTo>
                <a:lnTo>
                  <a:pt x="47" y="17"/>
                </a:lnTo>
                <a:lnTo>
                  <a:pt x="41" y="25"/>
                </a:lnTo>
                <a:lnTo>
                  <a:pt x="37" y="33"/>
                </a:lnTo>
                <a:lnTo>
                  <a:pt x="34" y="43"/>
                </a:lnTo>
                <a:lnTo>
                  <a:pt x="32" y="56"/>
                </a:lnTo>
                <a:lnTo>
                  <a:pt x="31" y="68"/>
                </a:lnTo>
                <a:lnTo>
                  <a:pt x="29" y="81"/>
                </a:lnTo>
                <a:lnTo>
                  <a:pt x="29" y="94"/>
                </a:lnTo>
                <a:lnTo>
                  <a:pt x="28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95" name="Freeform 205"/>
          <p:cNvSpPr>
            <a:spLocks noEditPoints="1"/>
          </p:cNvSpPr>
          <p:nvPr/>
        </p:nvSpPr>
        <p:spPr bwMode="auto">
          <a:xfrm>
            <a:off x="7473950" y="4768850"/>
            <a:ext cx="53975" cy="117475"/>
          </a:xfrm>
          <a:custGeom>
            <a:avLst/>
            <a:gdLst>
              <a:gd name="T0" fmla="*/ 10 w 103"/>
              <a:gd name="T1" fmla="*/ 25 h 222"/>
              <a:gd name="T2" fmla="*/ 58 w 103"/>
              <a:gd name="T3" fmla="*/ 1 h 222"/>
              <a:gd name="T4" fmla="*/ 62 w 103"/>
              <a:gd name="T5" fmla="*/ 0 h 222"/>
              <a:gd name="T6" fmla="*/ 67 w 103"/>
              <a:gd name="T7" fmla="*/ 0 h 222"/>
              <a:gd name="T8" fmla="*/ 78 w 103"/>
              <a:gd name="T9" fmla="*/ 12 h 222"/>
              <a:gd name="T10" fmla="*/ 57 w 103"/>
              <a:gd name="T11" fmla="*/ 185 h 222"/>
              <a:gd name="T12" fmla="*/ 79 w 103"/>
              <a:gd name="T13" fmla="*/ 194 h 222"/>
              <a:gd name="T14" fmla="*/ 59 w 103"/>
              <a:gd name="T15" fmla="*/ 202 h 222"/>
              <a:gd name="T16" fmla="*/ 79 w 103"/>
              <a:gd name="T17" fmla="*/ 194 h 222"/>
              <a:gd name="T18" fmla="*/ 59 w 103"/>
              <a:gd name="T19" fmla="*/ 202 h 222"/>
              <a:gd name="T20" fmla="*/ 70 w 103"/>
              <a:gd name="T21" fmla="*/ 202 h 222"/>
              <a:gd name="T22" fmla="*/ 69 w 103"/>
              <a:gd name="T23" fmla="*/ 214 h 222"/>
              <a:gd name="T24" fmla="*/ 70 w 103"/>
              <a:gd name="T25" fmla="*/ 214 h 222"/>
              <a:gd name="T26" fmla="*/ 80 w 103"/>
              <a:gd name="T27" fmla="*/ 195 h 222"/>
              <a:gd name="T28" fmla="*/ 79 w 103"/>
              <a:gd name="T29" fmla="*/ 194 h 222"/>
              <a:gd name="T30" fmla="*/ 82 w 103"/>
              <a:gd name="T31" fmla="*/ 195 h 222"/>
              <a:gd name="T32" fmla="*/ 85 w 103"/>
              <a:gd name="T33" fmla="*/ 217 h 222"/>
              <a:gd name="T34" fmla="*/ 103 w 103"/>
              <a:gd name="T35" fmla="*/ 207 h 222"/>
              <a:gd name="T36" fmla="*/ 82 w 103"/>
              <a:gd name="T37" fmla="*/ 212 h 222"/>
              <a:gd name="T38" fmla="*/ 92 w 103"/>
              <a:gd name="T39" fmla="*/ 222 h 222"/>
              <a:gd name="T40" fmla="*/ 17 w 103"/>
              <a:gd name="T41" fmla="*/ 202 h 222"/>
              <a:gd name="T42" fmla="*/ 7 w 103"/>
              <a:gd name="T43" fmla="*/ 212 h 222"/>
              <a:gd name="T44" fmla="*/ 29 w 103"/>
              <a:gd name="T45" fmla="*/ 207 h 222"/>
              <a:gd name="T46" fmla="*/ 17 w 103"/>
              <a:gd name="T47" fmla="*/ 196 h 222"/>
              <a:gd name="T48" fmla="*/ 28 w 103"/>
              <a:gd name="T49" fmla="*/ 195 h 222"/>
              <a:gd name="T50" fmla="*/ 28 w 103"/>
              <a:gd name="T51" fmla="*/ 195 h 222"/>
              <a:gd name="T52" fmla="*/ 31 w 103"/>
              <a:gd name="T53" fmla="*/ 216 h 222"/>
              <a:gd name="T54" fmla="*/ 36 w 103"/>
              <a:gd name="T55" fmla="*/ 205 h 222"/>
              <a:gd name="T56" fmla="*/ 47 w 103"/>
              <a:gd name="T57" fmla="*/ 209 h 222"/>
              <a:gd name="T58" fmla="*/ 26 w 103"/>
              <a:gd name="T59" fmla="*/ 201 h 222"/>
              <a:gd name="T60" fmla="*/ 32 w 103"/>
              <a:gd name="T61" fmla="*/ 194 h 222"/>
              <a:gd name="T62" fmla="*/ 32 w 103"/>
              <a:gd name="T63" fmla="*/ 194 h 222"/>
              <a:gd name="T64" fmla="*/ 52 w 103"/>
              <a:gd name="T65" fmla="*/ 203 h 222"/>
              <a:gd name="T66" fmla="*/ 53 w 103"/>
              <a:gd name="T67" fmla="*/ 199 h 222"/>
              <a:gd name="T68" fmla="*/ 32 w 103"/>
              <a:gd name="T69" fmla="*/ 190 h 222"/>
              <a:gd name="T70" fmla="*/ 33 w 103"/>
              <a:gd name="T71" fmla="*/ 178 h 222"/>
              <a:gd name="T72" fmla="*/ 33 w 103"/>
              <a:gd name="T73" fmla="*/ 178 h 222"/>
              <a:gd name="T74" fmla="*/ 33 w 103"/>
              <a:gd name="T75" fmla="*/ 71 h 222"/>
              <a:gd name="T76" fmla="*/ 54 w 103"/>
              <a:gd name="T77" fmla="*/ 71 h 222"/>
              <a:gd name="T78" fmla="*/ 52 w 103"/>
              <a:gd name="T79" fmla="*/ 41 h 222"/>
              <a:gd name="T80" fmla="*/ 32 w 103"/>
              <a:gd name="T81" fmla="*/ 49 h 222"/>
              <a:gd name="T82" fmla="*/ 31 w 103"/>
              <a:gd name="T83" fmla="*/ 45 h 222"/>
              <a:gd name="T84" fmla="*/ 31 w 103"/>
              <a:gd name="T85" fmla="*/ 46 h 222"/>
              <a:gd name="T86" fmla="*/ 50 w 103"/>
              <a:gd name="T87" fmla="*/ 35 h 222"/>
              <a:gd name="T88" fmla="*/ 48 w 103"/>
              <a:gd name="T89" fmla="*/ 31 h 222"/>
              <a:gd name="T90" fmla="*/ 32 w 103"/>
              <a:gd name="T91" fmla="*/ 45 h 222"/>
              <a:gd name="T92" fmla="*/ 38 w 103"/>
              <a:gd name="T93" fmla="*/ 25 h 222"/>
              <a:gd name="T94" fmla="*/ 32 w 103"/>
              <a:gd name="T95" fmla="*/ 45 h 222"/>
              <a:gd name="T96" fmla="*/ 38 w 103"/>
              <a:gd name="T97" fmla="*/ 25 h 222"/>
              <a:gd name="T98" fmla="*/ 22 w 103"/>
              <a:gd name="T99" fmla="*/ 25 h 222"/>
              <a:gd name="T100" fmla="*/ 25 w 103"/>
              <a:gd name="T101" fmla="*/ 47 h 222"/>
              <a:gd name="T102" fmla="*/ 28 w 103"/>
              <a:gd name="T103" fmla="*/ 46 h 222"/>
              <a:gd name="T104" fmla="*/ 22 w 103"/>
              <a:gd name="T105" fmla="*/ 49 h 222"/>
              <a:gd name="T106" fmla="*/ 7 w 103"/>
              <a:gd name="T107" fmla="*/ 44 h 222"/>
              <a:gd name="T108" fmla="*/ 5 w 103"/>
              <a:gd name="T109" fmla="*/ 39 h 2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3"/>
              <a:gd name="T166" fmla="*/ 0 h 222"/>
              <a:gd name="T167" fmla="*/ 103 w 103"/>
              <a:gd name="T168" fmla="*/ 222 h 22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3" h="222">
                <a:moveTo>
                  <a:pt x="10" y="25"/>
                </a:moveTo>
                <a:lnTo>
                  <a:pt x="58" y="1"/>
                </a:lnTo>
                <a:lnTo>
                  <a:pt x="67" y="21"/>
                </a:lnTo>
                <a:lnTo>
                  <a:pt x="20" y="44"/>
                </a:lnTo>
                <a:lnTo>
                  <a:pt x="10" y="25"/>
                </a:lnTo>
                <a:close/>
                <a:moveTo>
                  <a:pt x="58" y="1"/>
                </a:moveTo>
                <a:lnTo>
                  <a:pt x="60" y="0"/>
                </a:lnTo>
                <a:lnTo>
                  <a:pt x="62" y="0"/>
                </a:lnTo>
                <a:lnTo>
                  <a:pt x="62" y="12"/>
                </a:lnTo>
                <a:lnTo>
                  <a:pt x="58" y="1"/>
                </a:lnTo>
                <a:close/>
                <a:moveTo>
                  <a:pt x="62" y="0"/>
                </a:moveTo>
                <a:lnTo>
                  <a:pt x="67" y="0"/>
                </a:lnTo>
                <a:lnTo>
                  <a:pt x="67" y="22"/>
                </a:lnTo>
                <a:lnTo>
                  <a:pt x="62" y="22"/>
                </a:lnTo>
                <a:lnTo>
                  <a:pt x="62" y="0"/>
                </a:lnTo>
                <a:close/>
                <a:moveTo>
                  <a:pt x="67" y="0"/>
                </a:moveTo>
                <a:lnTo>
                  <a:pt x="78" y="0"/>
                </a:lnTo>
                <a:lnTo>
                  <a:pt x="78" y="12"/>
                </a:lnTo>
                <a:lnTo>
                  <a:pt x="67" y="12"/>
                </a:lnTo>
                <a:lnTo>
                  <a:pt x="67" y="0"/>
                </a:lnTo>
                <a:close/>
                <a:moveTo>
                  <a:pt x="78" y="12"/>
                </a:moveTo>
                <a:lnTo>
                  <a:pt x="78" y="178"/>
                </a:lnTo>
                <a:lnTo>
                  <a:pt x="57" y="178"/>
                </a:lnTo>
                <a:lnTo>
                  <a:pt x="57" y="12"/>
                </a:lnTo>
                <a:lnTo>
                  <a:pt x="78" y="12"/>
                </a:lnTo>
                <a:close/>
                <a:moveTo>
                  <a:pt x="78" y="178"/>
                </a:moveTo>
                <a:lnTo>
                  <a:pt x="78" y="184"/>
                </a:lnTo>
                <a:lnTo>
                  <a:pt x="78" y="190"/>
                </a:lnTo>
                <a:lnTo>
                  <a:pt x="57" y="191"/>
                </a:lnTo>
                <a:lnTo>
                  <a:pt x="57" y="185"/>
                </a:lnTo>
                <a:lnTo>
                  <a:pt x="57" y="178"/>
                </a:lnTo>
                <a:lnTo>
                  <a:pt x="78" y="178"/>
                </a:lnTo>
                <a:close/>
                <a:moveTo>
                  <a:pt x="78" y="190"/>
                </a:moveTo>
                <a:lnTo>
                  <a:pt x="79" y="193"/>
                </a:lnTo>
                <a:lnTo>
                  <a:pt x="79" y="194"/>
                </a:lnTo>
                <a:lnTo>
                  <a:pt x="58" y="202"/>
                </a:lnTo>
                <a:lnTo>
                  <a:pt x="58" y="197"/>
                </a:lnTo>
                <a:lnTo>
                  <a:pt x="57" y="191"/>
                </a:lnTo>
                <a:lnTo>
                  <a:pt x="78" y="190"/>
                </a:lnTo>
                <a:close/>
                <a:moveTo>
                  <a:pt x="59" y="202"/>
                </a:moveTo>
                <a:lnTo>
                  <a:pt x="59" y="202"/>
                </a:lnTo>
                <a:lnTo>
                  <a:pt x="58" y="202"/>
                </a:lnTo>
                <a:lnTo>
                  <a:pt x="68" y="197"/>
                </a:lnTo>
                <a:lnTo>
                  <a:pt x="59" y="202"/>
                </a:lnTo>
                <a:close/>
                <a:moveTo>
                  <a:pt x="79" y="194"/>
                </a:moveTo>
                <a:lnTo>
                  <a:pt x="79" y="194"/>
                </a:lnTo>
                <a:lnTo>
                  <a:pt x="63" y="209"/>
                </a:lnTo>
                <a:lnTo>
                  <a:pt x="60" y="206"/>
                </a:lnTo>
                <a:lnTo>
                  <a:pt x="59" y="202"/>
                </a:lnTo>
                <a:lnTo>
                  <a:pt x="79" y="194"/>
                </a:lnTo>
                <a:close/>
                <a:moveTo>
                  <a:pt x="79" y="194"/>
                </a:moveTo>
                <a:lnTo>
                  <a:pt x="71" y="186"/>
                </a:lnTo>
                <a:lnTo>
                  <a:pt x="79" y="194"/>
                </a:lnTo>
                <a:lnTo>
                  <a:pt x="70" y="202"/>
                </a:lnTo>
                <a:lnTo>
                  <a:pt x="79" y="194"/>
                </a:lnTo>
                <a:close/>
                <a:moveTo>
                  <a:pt x="79" y="194"/>
                </a:moveTo>
                <a:lnTo>
                  <a:pt x="79" y="194"/>
                </a:lnTo>
                <a:lnTo>
                  <a:pt x="69" y="214"/>
                </a:lnTo>
                <a:lnTo>
                  <a:pt x="66" y="211"/>
                </a:lnTo>
                <a:lnTo>
                  <a:pt x="63" y="209"/>
                </a:lnTo>
                <a:lnTo>
                  <a:pt x="79" y="194"/>
                </a:lnTo>
                <a:close/>
                <a:moveTo>
                  <a:pt x="69" y="214"/>
                </a:moveTo>
                <a:lnTo>
                  <a:pt x="70" y="214"/>
                </a:lnTo>
                <a:lnTo>
                  <a:pt x="69" y="214"/>
                </a:lnTo>
                <a:lnTo>
                  <a:pt x="75" y="205"/>
                </a:lnTo>
                <a:lnTo>
                  <a:pt x="69" y="214"/>
                </a:lnTo>
                <a:close/>
                <a:moveTo>
                  <a:pt x="79" y="194"/>
                </a:moveTo>
                <a:lnTo>
                  <a:pt x="80" y="195"/>
                </a:lnTo>
                <a:lnTo>
                  <a:pt x="82" y="195"/>
                </a:lnTo>
                <a:lnTo>
                  <a:pt x="80" y="216"/>
                </a:lnTo>
                <a:lnTo>
                  <a:pt x="74" y="215"/>
                </a:lnTo>
                <a:lnTo>
                  <a:pt x="69" y="214"/>
                </a:lnTo>
                <a:lnTo>
                  <a:pt x="79" y="194"/>
                </a:lnTo>
                <a:close/>
                <a:moveTo>
                  <a:pt x="82" y="195"/>
                </a:moveTo>
                <a:lnTo>
                  <a:pt x="84" y="195"/>
                </a:lnTo>
                <a:lnTo>
                  <a:pt x="83" y="195"/>
                </a:lnTo>
                <a:lnTo>
                  <a:pt x="81" y="206"/>
                </a:lnTo>
                <a:lnTo>
                  <a:pt x="82" y="195"/>
                </a:lnTo>
                <a:close/>
                <a:moveTo>
                  <a:pt x="83" y="195"/>
                </a:moveTo>
                <a:lnTo>
                  <a:pt x="87" y="195"/>
                </a:lnTo>
                <a:lnTo>
                  <a:pt x="92" y="196"/>
                </a:lnTo>
                <a:lnTo>
                  <a:pt x="92" y="217"/>
                </a:lnTo>
                <a:lnTo>
                  <a:pt x="85" y="217"/>
                </a:lnTo>
                <a:lnTo>
                  <a:pt x="80" y="216"/>
                </a:lnTo>
                <a:lnTo>
                  <a:pt x="83" y="195"/>
                </a:lnTo>
                <a:close/>
                <a:moveTo>
                  <a:pt x="92" y="196"/>
                </a:moveTo>
                <a:lnTo>
                  <a:pt x="103" y="196"/>
                </a:lnTo>
                <a:lnTo>
                  <a:pt x="103" y="207"/>
                </a:lnTo>
                <a:lnTo>
                  <a:pt x="92" y="207"/>
                </a:lnTo>
                <a:lnTo>
                  <a:pt x="92" y="196"/>
                </a:lnTo>
                <a:close/>
                <a:moveTo>
                  <a:pt x="103" y="207"/>
                </a:moveTo>
                <a:lnTo>
                  <a:pt x="103" y="212"/>
                </a:lnTo>
                <a:lnTo>
                  <a:pt x="82" y="212"/>
                </a:lnTo>
                <a:lnTo>
                  <a:pt x="82" y="207"/>
                </a:lnTo>
                <a:lnTo>
                  <a:pt x="103" y="207"/>
                </a:lnTo>
                <a:close/>
                <a:moveTo>
                  <a:pt x="103" y="212"/>
                </a:moveTo>
                <a:lnTo>
                  <a:pt x="103" y="222"/>
                </a:lnTo>
                <a:lnTo>
                  <a:pt x="92" y="222"/>
                </a:lnTo>
                <a:lnTo>
                  <a:pt x="92" y="212"/>
                </a:lnTo>
                <a:lnTo>
                  <a:pt x="103" y="212"/>
                </a:lnTo>
                <a:close/>
                <a:moveTo>
                  <a:pt x="92" y="222"/>
                </a:moveTo>
                <a:lnTo>
                  <a:pt x="17" y="222"/>
                </a:lnTo>
                <a:lnTo>
                  <a:pt x="17" y="202"/>
                </a:lnTo>
                <a:lnTo>
                  <a:pt x="92" y="202"/>
                </a:lnTo>
                <a:lnTo>
                  <a:pt x="92" y="222"/>
                </a:lnTo>
                <a:close/>
                <a:moveTo>
                  <a:pt x="17" y="222"/>
                </a:moveTo>
                <a:lnTo>
                  <a:pt x="7" y="222"/>
                </a:lnTo>
                <a:lnTo>
                  <a:pt x="7" y="212"/>
                </a:lnTo>
                <a:lnTo>
                  <a:pt x="17" y="212"/>
                </a:lnTo>
                <a:lnTo>
                  <a:pt x="17" y="222"/>
                </a:lnTo>
                <a:close/>
                <a:moveTo>
                  <a:pt x="7" y="212"/>
                </a:moveTo>
                <a:lnTo>
                  <a:pt x="7" y="207"/>
                </a:lnTo>
                <a:lnTo>
                  <a:pt x="29" y="207"/>
                </a:lnTo>
                <a:lnTo>
                  <a:pt x="29" y="212"/>
                </a:lnTo>
                <a:lnTo>
                  <a:pt x="7" y="212"/>
                </a:lnTo>
                <a:close/>
                <a:moveTo>
                  <a:pt x="7" y="207"/>
                </a:moveTo>
                <a:lnTo>
                  <a:pt x="7" y="196"/>
                </a:lnTo>
                <a:lnTo>
                  <a:pt x="17" y="196"/>
                </a:lnTo>
                <a:lnTo>
                  <a:pt x="17" y="207"/>
                </a:lnTo>
                <a:lnTo>
                  <a:pt x="7" y="207"/>
                </a:lnTo>
                <a:close/>
                <a:moveTo>
                  <a:pt x="17" y="196"/>
                </a:moveTo>
                <a:lnTo>
                  <a:pt x="24" y="195"/>
                </a:lnTo>
                <a:lnTo>
                  <a:pt x="28" y="195"/>
                </a:lnTo>
                <a:lnTo>
                  <a:pt x="31" y="216"/>
                </a:lnTo>
                <a:lnTo>
                  <a:pt x="25" y="217"/>
                </a:lnTo>
                <a:lnTo>
                  <a:pt x="19" y="217"/>
                </a:lnTo>
                <a:lnTo>
                  <a:pt x="17" y="196"/>
                </a:lnTo>
                <a:close/>
                <a:moveTo>
                  <a:pt x="28" y="195"/>
                </a:moveTo>
                <a:lnTo>
                  <a:pt x="30" y="195"/>
                </a:lnTo>
                <a:lnTo>
                  <a:pt x="31" y="195"/>
                </a:lnTo>
                <a:lnTo>
                  <a:pt x="41" y="214"/>
                </a:lnTo>
                <a:lnTo>
                  <a:pt x="36" y="215"/>
                </a:lnTo>
                <a:lnTo>
                  <a:pt x="31" y="216"/>
                </a:lnTo>
                <a:lnTo>
                  <a:pt x="28" y="195"/>
                </a:lnTo>
                <a:close/>
                <a:moveTo>
                  <a:pt x="31" y="195"/>
                </a:moveTo>
                <a:lnTo>
                  <a:pt x="29" y="195"/>
                </a:lnTo>
                <a:lnTo>
                  <a:pt x="31" y="194"/>
                </a:lnTo>
                <a:lnTo>
                  <a:pt x="36" y="205"/>
                </a:lnTo>
                <a:lnTo>
                  <a:pt x="31" y="195"/>
                </a:lnTo>
                <a:close/>
                <a:moveTo>
                  <a:pt x="31" y="194"/>
                </a:moveTo>
                <a:lnTo>
                  <a:pt x="32" y="194"/>
                </a:lnTo>
                <a:lnTo>
                  <a:pt x="47" y="209"/>
                </a:lnTo>
                <a:lnTo>
                  <a:pt x="44" y="212"/>
                </a:lnTo>
                <a:lnTo>
                  <a:pt x="41" y="214"/>
                </a:lnTo>
                <a:lnTo>
                  <a:pt x="31" y="194"/>
                </a:lnTo>
                <a:close/>
                <a:moveTo>
                  <a:pt x="32" y="194"/>
                </a:moveTo>
                <a:lnTo>
                  <a:pt x="26" y="201"/>
                </a:lnTo>
                <a:lnTo>
                  <a:pt x="32" y="194"/>
                </a:lnTo>
                <a:lnTo>
                  <a:pt x="39" y="202"/>
                </a:lnTo>
                <a:lnTo>
                  <a:pt x="32" y="194"/>
                </a:lnTo>
                <a:close/>
                <a:moveTo>
                  <a:pt x="32" y="194"/>
                </a:moveTo>
                <a:lnTo>
                  <a:pt x="32" y="194"/>
                </a:lnTo>
                <a:lnTo>
                  <a:pt x="52" y="203"/>
                </a:lnTo>
                <a:lnTo>
                  <a:pt x="50" y="207"/>
                </a:lnTo>
                <a:lnTo>
                  <a:pt x="47" y="209"/>
                </a:lnTo>
                <a:lnTo>
                  <a:pt x="32" y="194"/>
                </a:lnTo>
                <a:close/>
                <a:moveTo>
                  <a:pt x="52" y="203"/>
                </a:moveTo>
                <a:lnTo>
                  <a:pt x="52" y="203"/>
                </a:lnTo>
                <a:lnTo>
                  <a:pt x="41" y="199"/>
                </a:lnTo>
                <a:lnTo>
                  <a:pt x="52" y="203"/>
                </a:lnTo>
                <a:close/>
                <a:moveTo>
                  <a:pt x="32" y="194"/>
                </a:moveTo>
                <a:lnTo>
                  <a:pt x="32" y="193"/>
                </a:lnTo>
                <a:lnTo>
                  <a:pt x="32" y="191"/>
                </a:lnTo>
                <a:lnTo>
                  <a:pt x="54" y="192"/>
                </a:lnTo>
                <a:lnTo>
                  <a:pt x="53" y="199"/>
                </a:lnTo>
                <a:lnTo>
                  <a:pt x="52" y="203"/>
                </a:lnTo>
                <a:lnTo>
                  <a:pt x="32" y="194"/>
                </a:lnTo>
                <a:close/>
                <a:moveTo>
                  <a:pt x="32" y="191"/>
                </a:moveTo>
                <a:lnTo>
                  <a:pt x="33" y="185"/>
                </a:lnTo>
                <a:lnTo>
                  <a:pt x="32" y="190"/>
                </a:lnTo>
                <a:lnTo>
                  <a:pt x="42" y="191"/>
                </a:lnTo>
                <a:lnTo>
                  <a:pt x="32" y="191"/>
                </a:lnTo>
                <a:close/>
                <a:moveTo>
                  <a:pt x="32" y="190"/>
                </a:moveTo>
                <a:lnTo>
                  <a:pt x="32" y="185"/>
                </a:lnTo>
                <a:lnTo>
                  <a:pt x="33" y="178"/>
                </a:lnTo>
                <a:lnTo>
                  <a:pt x="54" y="178"/>
                </a:lnTo>
                <a:lnTo>
                  <a:pt x="54" y="186"/>
                </a:lnTo>
                <a:lnTo>
                  <a:pt x="54" y="192"/>
                </a:lnTo>
                <a:lnTo>
                  <a:pt x="32" y="190"/>
                </a:lnTo>
                <a:close/>
                <a:moveTo>
                  <a:pt x="33" y="178"/>
                </a:moveTo>
                <a:lnTo>
                  <a:pt x="33" y="71"/>
                </a:lnTo>
                <a:lnTo>
                  <a:pt x="54" y="71"/>
                </a:lnTo>
                <a:lnTo>
                  <a:pt x="54" y="178"/>
                </a:lnTo>
                <a:lnTo>
                  <a:pt x="33" y="178"/>
                </a:lnTo>
                <a:close/>
                <a:moveTo>
                  <a:pt x="33" y="71"/>
                </a:moveTo>
                <a:lnTo>
                  <a:pt x="32" y="62"/>
                </a:lnTo>
                <a:lnTo>
                  <a:pt x="32" y="54"/>
                </a:lnTo>
                <a:lnTo>
                  <a:pt x="54" y="53"/>
                </a:lnTo>
                <a:lnTo>
                  <a:pt x="54" y="62"/>
                </a:lnTo>
                <a:lnTo>
                  <a:pt x="54" y="71"/>
                </a:lnTo>
                <a:lnTo>
                  <a:pt x="33" y="71"/>
                </a:lnTo>
                <a:close/>
                <a:moveTo>
                  <a:pt x="32" y="54"/>
                </a:moveTo>
                <a:lnTo>
                  <a:pt x="32" y="49"/>
                </a:lnTo>
                <a:lnTo>
                  <a:pt x="31" y="46"/>
                </a:lnTo>
                <a:lnTo>
                  <a:pt x="52" y="41"/>
                </a:lnTo>
                <a:lnTo>
                  <a:pt x="53" y="46"/>
                </a:lnTo>
                <a:lnTo>
                  <a:pt x="54" y="53"/>
                </a:lnTo>
                <a:lnTo>
                  <a:pt x="32" y="54"/>
                </a:lnTo>
                <a:close/>
                <a:moveTo>
                  <a:pt x="31" y="46"/>
                </a:moveTo>
                <a:lnTo>
                  <a:pt x="32" y="49"/>
                </a:lnTo>
                <a:lnTo>
                  <a:pt x="31" y="46"/>
                </a:lnTo>
                <a:lnTo>
                  <a:pt x="41" y="44"/>
                </a:lnTo>
                <a:lnTo>
                  <a:pt x="31" y="46"/>
                </a:lnTo>
                <a:close/>
                <a:moveTo>
                  <a:pt x="31" y="46"/>
                </a:moveTo>
                <a:lnTo>
                  <a:pt x="31" y="45"/>
                </a:lnTo>
                <a:lnTo>
                  <a:pt x="50" y="35"/>
                </a:lnTo>
                <a:lnTo>
                  <a:pt x="51" y="38"/>
                </a:lnTo>
                <a:lnTo>
                  <a:pt x="52" y="42"/>
                </a:lnTo>
                <a:lnTo>
                  <a:pt x="31" y="46"/>
                </a:lnTo>
                <a:close/>
                <a:moveTo>
                  <a:pt x="50" y="35"/>
                </a:moveTo>
                <a:lnTo>
                  <a:pt x="57" y="47"/>
                </a:lnTo>
                <a:lnTo>
                  <a:pt x="50" y="35"/>
                </a:lnTo>
                <a:lnTo>
                  <a:pt x="40" y="40"/>
                </a:lnTo>
                <a:lnTo>
                  <a:pt x="50" y="35"/>
                </a:lnTo>
                <a:close/>
                <a:moveTo>
                  <a:pt x="31" y="45"/>
                </a:moveTo>
                <a:lnTo>
                  <a:pt x="31" y="45"/>
                </a:lnTo>
                <a:lnTo>
                  <a:pt x="44" y="28"/>
                </a:lnTo>
                <a:lnTo>
                  <a:pt x="48" y="31"/>
                </a:lnTo>
                <a:lnTo>
                  <a:pt x="50" y="35"/>
                </a:lnTo>
                <a:lnTo>
                  <a:pt x="31" y="45"/>
                </a:lnTo>
                <a:close/>
                <a:moveTo>
                  <a:pt x="31" y="45"/>
                </a:moveTo>
                <a:lnTo>
                  <a:pt x="32" y="45"/>
                </a:lnTo>
                <a:lnTo>
                  <a:pt x="38" y="25"/>
                </a:lnTo>
                <a:lnTo>
                  <a:pt x="41" y="26"/>
                </a:lnTo>
                <a:lnTo>
                  <a:pt x="44" y="28"/>
                </a:lnTo>
                <a:lnTo>
                  <a:pt x="31" y="45"/>
                </a:lnTo>
                <a:close/>
                <a:moveTo>
                  <a:pt x="38" y="25"/>
                </a:moveTo>
                <a:lnTo>
                  <a:pt x="41" y="26"/>
                </a:lnTo>
                <a:lnTo>
                  <a:pt x="38" y="25"/>
                </a:lnTo>
                <a:lnTo>
                  <a:pt x="35" y="36"/>
                </a:lnTo>
                <a:lnTo>
                  <a:pt x="38" y="25"/>
                </a:lnTo>
                <a:close/>
                <a:moveTo>
                  <a:pt x="32" y="45"/>
                </a:moveTo>
                <a:lnTo>
                  <a:pt x="32" y="45"/>
                </a:lnTo>
                <a:lnTo>
                  <a:pt x="32" y="24"/>
                </a:lnTo>
                <a:lnTo>
                  <a:pt x="35" y="24"/>
                </a:lnTo>
                <a:lnTo>
                  <a:pt x="38" y="25"/>
                </a:lnTo>
                <a:lnTo>
                  <a:pt x="32" y="45"/>
                </a:lnTo>
                <a:close/>
                <a:moveTo>
                  <a:pt x="32" y="45"/>
                </a:moveTo>
                <a:lnTo>
                  <a:pt x="30" y="45"/>
                </a:lnTo>
                <a:lnTo>
                  <a:pt x="28" y="46"/>
                </a:lnTo>
                <a:lnTo>
                  <a:pt x="22" y="25"/>
                </a:lnTo>
                <a:lnTo>
                  <a:pt x="27" y="24"/>
                </a:lnTo>
                <a:lnTo>
                  <a:pt x="32" y="24"/>
                </a:lnTo>
                <a:lnTo>
                  <a:pt x="32" y="45"/>
                </a:lnTo>
                <a:close/>
                <a:moveTo>
                  <a:pt x="28" y="46"/>
                </a:moveTo>
                <a:lnTo>
                  <a:pt x="25" y="47"/>
                </a:lnTo>
                <a:lnTo>
                  <a:pt x="22" y="49"/>
                </a:lnTo>
                <a:lnTo>
                  <a:pt x="12" y="29"/>
                </a:lnTo>
                <a:lnTo>
                  <a:pt x="17" y="27"/>
                </a:lnTo>
                <a:lnTo>
                  <a:pt x="22" y="25"/>
                </a:lnTo>
                <a:lnTo>
                  <a:pt x="28" y="46"/>
                </a:lnTo>
                <a:close/>
                <a:moveTo>
                  <a:pt x="22" y="49"/>
                </a:moveTo>
                <a:lnTo>
                  <a:pt x="11" y="53"/>
                </a:lnTo>
                <a:lnTo>
                  <a:pt x="7" y="44"/>
                </a:lnTo>
                <a:lnTo>
                  <a:pt x="16" y="39"/>
                </a:lnTo>
                <a:lnTo>
                  <a:pt x="22" y="49"/>
                </a:lnTo>
                <a:close/>
                <a:moveTo>
                  <a:pt x="7" y="44"/>
                </a:moveTo>
                <a:lnTo>
                  <a:pt x="5" y="39"/>
                </a:lnTo>
                <a:lnTo>
                  <a:pt x="24" y="30"/>
                </a:lnTo>
                <a:lnTo>
                  <a:pt x="26" y="35"/>
                </a:lnTo>
                <a:lnTo>
                  <a:pt x="7" y="44"/>
                </a:lnTo>
                <a:close/>
                <a:moveTo>
                  <a:pt x="5" y="39"/>
                </a:moveTo>
                <a:lnTo>
                  <a:pt x="0" y="29"/>
                </a:lnTo>
                <a:lnTo>
                  <a:pt x="10" y="25"/>
                </a:lnTo>
                <a:lnTo>
                  <a:pt x="14" y="35"/>
                </a:lnTo>
                <a:lnTo>
                  <a:pt x="5" y="3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96" name="Freeform 206"/>
          <p:cNvSpPr>
            <a:spLocks noEditPoints="1"/>
          </p:cNvSpPr>
          <p:nvPr/>
        </p:nvSpPr>
        <p:spPr bwMode="auto">
          <a:xfrm>
            <a:off x="7542213" y="4768850"/>
            <a:ext cx="77787" cy="119062"/>
          </a:xfrm>
          <a:custGeom>
            <a:avLst/>
            <a:gdLst>
              <a:gd name="T0" fmla="*/ 22 w 149"/>
              <a:gd name="T1" fmla="*/ 100 h 227"/>
              <a:gd name="T2" fmla="*/ 26 w 149"/>
              <a:gd name="T3" fmla="*/ 73 h 227"/>
              <a:gd name="T4" fmla="*/ 36 w 149"/>
              <a:gd name="T5" fmla="*/ 51 h 227"/>
              <a:gd name="T6" fmla="*/ 47 w 149"/>
              <a:gd name="T7" fmla="*/ 35 h 227"/>
              <a:gd name="T8" fmla="*/ 54 w 149"/>
              <a:gd name="T9" fmla="*/ 29 h 227"/>
              <a:gd name="T10" fmla="*/ 42 w 149"/>
              <a:gd name="T11" fmla="*/ 12 h 227"/>
              <a:gd name="T12" fmla="*/ 67 w 149"/>
              <a:gd name="T13" fmla="*/ 1 h 227"/>
              <a:gd name="T14" fmla="*/ 82 w 149"/>
              <a:gd name="T15" fmla="*/ 1 h 227"/>
              <a:gd name="T16" fmla="*/ 79 w 149"/>
              <a:gd name="T17" fmla="*/ 22 h 227"/>
              <a:gd name="T18" fmla="*/ 124 w 149"/>
              <a:gd name="T19" fmla="*/ 27 h 227"/>
              <a:gd name="T20" fmla="*/ 107 w 149"/>
              <a:gd name="T21" fmla="*/ 41 h 227"/>
              <a:gd name="T22" fmla="*/ 135 w 149"/>
              <a:gd name="T23" fmla="*/ 45 h 227"/>
              <a:gd name="T24" fmla="*/ 107 w 149"/>
              <a:gd name="T25" fmla="*/ 41 h 227"/>
              <a:gd name="T26" fmla="*/ 127 w 149"/>
              <a:gd name="T27" fmla="*/ 111 h 227"/>
              <a:gd name="T28" fmla="*/ 149 w 149"/>
              <a:gd name="T29" fmla="*/ 121 h 227"/>
              <a:gd name="T30" fmla="*/ 149 w 149"/>
              <a:gd name="T31" fmla="*/ 111 h 227"/>
              <a:gd name="T32" fmla="*/ 146 w 149"/>
              <a:gd name="T33" fmla="*/ 146 h 227"/>
              <a:gd name="T34" fmla="*/ 139 w 149"/>
              <a:gd name="T35" fmla="*/ 174 h 227"/>
              <a:gd name="T36" fmla="*/ 118 w 149"/>
              <a:gd name="T37" fmla="*/ 206 h 227"/>
              <a:gd name="T38" fmla="*/ 90 w 149"/>
              <a:gd name="T39" fmla="*/ 202 h 227"/>
              <a:gd name="T40" fmla="*/ 85 w 149"/>
              <a:gd name="T41" fmla="*/ 203 h 227"/>
              <a:gd name="T42" fmla="*/ 73 w 149"/>
              <a:gd name="T43" fmla="*/ 205 h 227"/>
              <a:gd name="T44" fmla="*/ 49 w 149"/>
              <a:gd name="T45" fmla="*/ 220 h 227"/>
              <a:gd name="T46" fmla="*/ 73 w 149"/>
              <a:gd name="T47" fmla="*/ 227 h 227"/>
              <a:gd name="T48" fmla="*/ 40 w 149"/>
              <a:gd name="T49" fmla="*/ 184 h 227"/>
              <a:gd name="T50" fmla="*/ 10 w 149"/>
              <a:gd name="T51" fmla="*/ 172 h 227"/>
              <a:gd name="T52" fmla="*/ 36 w 149"/>
              <a:gd name="T53" fmla="*/ 177 h 227"/>
              <a:gd name="T54" fmla="*/ 21 w 149"/>
              <a:gd name="T55" fmla="*/ 114 h 227"/>
              <a:gd name="T56" fmla="*/ 50 w 149"/>
              <a:gd name="T57" fmla="*/ 128 h 227"/>
              <a:gd name="T58" fmla="*/ 29 w 149"/>
              <a:gd name="T59" fmla="*/ 129 h 227"/>
              <a:gd name="T60" fmla="*/ 37 w 149"/>
              <a:gd name="T61" fmla="*/ 182 h 227"/>
              <a:gd name="T62" fmla="*/ 60 w 149"/>
              <a:gd name="T63" fmla="*/ 181 h 227"/>
              <a:gd name="T64" fmla="*/ 49 w 149"/>
              <a:gd name="T65" fmla="*/ 205 h 227"/>
              <a:gd name="T66" fmla="*/ 74 w 149"/>
              <a:gd name="T67" fmla="*/ 195 h 227"/>
              <a:gd name="T68" fmla="*/ 74 w 149"/>
              <a:gd name="T69" fmla="*/ 195 h 227"/>
              <a:gd name="T70" fmla="*/ 78 w 149"/>
              <a:gd name="T71" fmla="*/ 195 h 227"/>
              <a:gd name="T72" fmla="*/ 84 w 149"/>
              <a:gd name="T73" fmla="*/ 191 h 227"/>
              <a:gd name="T74" fmla="*/ 89 w 149"/>
              <a:gd name="T75" fmla="*/ 185 h 227"/>
              <a:gd name="T76" fmla="*/ 93 w 149"/>
              <a:gd name="T77" fmla="*/ 174 h 227"/>
              <a:gd name="T78" fmla="*/ 93 w 149"/>
              <a:gd name="T79" fmla="*/ 173 h 227"/>
              <a:gd name="T80" fmla="*/ 118 w 149"/>
              <a:gd name="T81" fmla="*/ 156 h 227"/>
              <a:gd name="T82" fmla="*/ 99 w 149"/>
              <a:gd name="T83" fmla="*/ 127 h 227"/>
              <a:gd name="T84" fmla="*/ 119 w 149"/>
              <a:gd name="T85" fmla="*/ 147 h 227"/>
              <a:gd name="T86" fmla="*/ 120 w 149"/>
              <a:gd name="T87" fmla="*/ 89 h 227"/>
              <a:gd name="T88" fmla="*/ 113 w 149"/>
              <a:gd name="T89" fmla="*/ 46 h 227"/>
              <a:gd name="T90" fmla="*/ 103 w 149"/>
              <a:gd name="T91" fmla="*/ 49 h 227"/>
              <a:gd name="T92" fmla="*/ 113 w 149"/>
              <a:gd name="T93" fmla="*/ 46 h 227"/>
              <a:gd name="T94" fmla="*/ 106 w 149"/>
              <a:gd name="T95" fmla="*/ 29 h 227"/>
              <a:gd name="T96" fmla="*/ 82 w 149"/>
              <a:gd name="T97" fmla="*/ 34 h 227"/>
              <a:gd name="T98" fmla="*/ 79 w 149"/>
              <a:gd name="T99" fmla="*/ 33 h 227"/>
              <a:gd name="T100" fmla="*/ 75 w 149"/>
              <a:gd name="T101" fmla="*/ 31 h 227"/>
              <a:gd name="T102" fmla="*/ 70 w 149"/>
              <a:gd name="T103" fmla="*/ 33 h 227"/>
              <a:gd name="T104" fmla="*/ 49 w 149"/>
              <a:gd name="T105" fmla="*/ 23 h 227"/>
              <a:gd name="T106" fmla="*/ 59 w 149"/>
              <a:gd name="T107" fmla="*/ 49 h 227"/>
              <a:gd name="T108" fmla="*/ 59 w 149"/>
              <a:gd name="T109" fmla="*/ 49 h 227"/>
              <a:gd name="T110" fmla="*/ 35 w 149"/>
              <a:gd name="T111" fmla="*/ 53 h 227"/>
              <a:gd name="T112" fmla="*/ 31 w 149"/>
              <a:gd name="T113" fmla="*/ 79 h 227"/>
              <a:gd name="T114" fmla="*/ 29 w 149"/>
              <a:gd name="T115" fmla="*/ 105 h 2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9"/>
              <a:gd name="T175" fmla="*/ 0 h 227"/>
              <a:gd name="T176" fmla="*/ 149 w 149"/>
              <a:gd name="T177" fmla="*/ 227 h 22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9" h="227">
                <a:moveTo>
                  <a:pt x="0" y="114"/>
                </a:moveTo>
                <a:lnTo>
                  <a:pt x="0" y="106"/>
                </a:lnTo>
                <a:lnTo>
                  <a:pt x="2" y="98"/>
                </a:lnTo>
                <a:lnTo>
                  <a:pt x="2" y="90"/>
                </a:lnTo>
                <a:lnTo>
                  <a:pt x="3" y="81"/>
                </a:lnTo>
                <a:lnTo>
                  <a:pt x="24" y="85"/>
                </a:lnTo>
                <a:lnTo>
                  <a:pt x="22" y="100"/>
                </a:lnTo>
                <a:lnTo>
                  <a:pt x="21" y="114"/>
                </a:lnTo>
                <a:lnTo>
                  <a:pt x="0" y="114"/>
                </a:lnTo>
                <a:close/>
                <a:moveTo>
                  <a:pt x="3" y="81"/>
                </a:moveTo>
                <a:lnTo>
                  <a:pt x="7" y="67"/>
                </a:lnTo>
                <a:lnTo>
                  <a:pt x="11" y="53"/>
                </a:lnTo>
                <a:lnTo>
                  <a:pt x="31" y="61"/>
                </a:lnTo>
                <a:lnTo>
                  <a:pt x="26" y="73"/>
                </a:lnTo>
                <a:lnTo>
                  <a:pt x="24" y="85"/>
                </a:lnTo>
                <a:lnTo>
                  <a:pt x="3" y="81"/>
                </a:lnTo>
                <a:close/>
                <a:moveTo>
                  <a:pt x="11" y="53"/>
                </a:moveTo>
                <a:lnTo>
                  <a:pt x="17" y="41"/>
                </a:lnTo>
                <a:lnTo>
                  <a:pt x="24" y="29"/>
                </a:lnTo>
                <a:lnTo>
                  <a:pt x="41" y="42"/>
                </a:lnTo>
                <a:lnTo>
                  <a:pt x="36" y="51"/>
                </a:lnTo>
                <a:lnTo>
                  <a:pt x="31" y="61"/>
                </a:lnTo>
                <a:lnTo>
                  <a:pt x="11" y="53"/>
                </a:lnTo>
                <a:close/>
                <a:moveTo>
                  <a:pt x="24" y="29"/>
                </a:moveTo>
                <a:lnTo>
                  <a:pt x="33" y="20"/>
                </a:lnTo>
                <a:lnTo>
                  <a:pt x="42" y="12"/>
                </a:lnTo>
                <a:lnTo>
                  <a:pt x="54" y="29"/>
                </a:lnTo>
                <a:lnTo>
                  <a:pt x="47" y="35"/>
                </a:lnTo>
                <a:lnTo>
                  <a:pt x="41" y="42"/>
                </a:lnTo>
                <a:lnTo>
                  <a:pt x="24" y="29"/>
                </a:lnTo>
                <a:close/>
                <a:moveTo>
                  <a:pt x="54" y="29"/>
                </a:moveTo>
                <a:lnTo>
                  <a:pt x="52" y="30"/>
                </a:lnTo>
                <a:lnTo>
                  <a:pt x="54" y="29"/>
                </a:lnTo>
                <a:lnTo>
                  <a:pt x="48" y="21"/>
                </a:lnTo>
                <a:lnTo>
                  <a:pt x="54" y="29"/>
                </a:lnTo>
                <a:close/>
                <a:moveTo>
                  <a:pt x="42" y="12"/>
                </a:moveTo>
                <a:lnTo>
                  <a:pt x="50" y="8"/>
                </a:lnTo>
                <a:lnTo>
                  <a:pt x="58" y="3"/>
                </a:lnTo>
                <a:lnTo>
                  <a:pt x="65" y="23"/>
                </a:lnTo>
                <a:lnTo>
                  <a:pt x="60" y="26"/>
                </a:lnTo>
                <a:lnTo>
                  <a:pt x="54" y="29"/>
                </a:lnTo>
                <a:lnTo>
                  <a:pt x="42" y="12"/>
                </a:lnTo>
                <a:close/>
                <a:moveTo>
                  <a:pt x="58" y="3"/>
                </a:moveTo>
                <a:lnTo>
                  <a:pt x="47" y="8"/>
                </a:lnTo>
                <a:lnTo>
                  <a:pt x="58" y="3"/>
                </a:lnTo>
                <a:lnTo>
                  <a:pt x="62" y="14"/>
                </a:lnTo>
                <a:lnTo>
                  <a:pt x="58" y="3"/>
                </a:lnTo>
                <a:close/>
                <a:moveTo>
                  <a:pt x="58" y="3"/>
                </a:moveTo>
                <a:lnTo>
                  <a:pt x="67" y="1"/>
                </a:lnTo>
                <a:lnTo>
                  <a:pt x="75" y="0"/>
                </a:lnTo>
                <a:lnTo>
                  <a:pt x="75" y="22"/>
                </a:lnTo>
                <a:lnTo>
                  <a:pt x="70" y="22"/>
                </a:lnTo>
                <a:lnTo>
                  <a:pt x="65" y="23"/>
                </a:lnTo>
                <a:lnTo>
                  <a:pt x="58" y="3"/>
                </a:lnTo>
                <a:close/>
                <a:moveTo>
                  <a:pt x="75" y="0"/>
                </a:moveTo>
                <a:lnTo>
                  <a:pt x="82" y="1"/>
                </a:lnTo>
                <a:lnTo>
                  <a:pt x="89" y="2"/>
                </a:lnTo>
                <a:lnTo>
                  <a:pt x="95" y="5"/>
                </a:lnTo>
                <a:lnTo>
                  <a:pt x="102" y="8"/>
                </a:lnTo>
                <a:lnTo>
                  <a:pt x="92" y="26"/>
                </a:lnTo>
                <a:lnTo>
                  <a:pt x="88" y="24"/>
                </a:lnTo>
                <a:lnTo>
                  <a:pt x="84" y="23"/>
                </a:lnTo>
                <a:lnTo>
                  <a:pt x="79" y="22"/>
                </a:lnTo>
                <a:lnTo>
                  <a:pt x="75" y="22"/>
                </a:lnTo>
                <a:lnTo>
                  <a:pt x="75" y="0"/>
                </a:lnTo>
                <a:close/>
                <a:moveTo>
                  <a:pt x="102" y="8"/>
                </a:moveTo>
                <a:lnTo>
                  <a:pt x="107" y="12"/>
                </a:lnTo>
                <a:lnTo>
                  <a:pt x="114" y="16"/>
                </a:lnTo>
                <a:lnTo>
                  <a:pt x="119" y="22"/>
                </a:lnTo>
                <a:lnTo>
                  <a:pt x="124" y="27"/>
                </a:lnTo>
                <a:lnTo>
                  <a:pt x="107" y="41"/>
                </a:lnTo>
                <a:lnTo>
                  <a:pt x="103" y="37"/>
                </a:lnTo>
                <a:lnTo>
                  <a:pt x="99" y="33"/>
                </a:lnTo>
                <a:lnTo>
                  <a:pt x="96" y="29"/>
                </a:lnTo>
                <a:lnTo>
                  <a:pt x="92" y="26"/>
                </a:lnTo>
                <a:lnTo>
                  <a:pt x="102" y="8"/>
                </a:lnTo>
                <a:close/>
                <a:moveTo>
                  <a:pt x="107" y="41"/>
                </a:moveTo>
                <a:lnTo>
                  <a:pt x="112" y="46"/>
                </a:lnTo>
                <a:lnTo>
                  <a:pt x="107" y="41"/>
                </a:lnTo>
                <a:lnTo>
                  <a:pt x="116" y="35"/>
                </a:lnTo>
                <a:lnTo>
                  <a:pt x="107" y="41"/>
                </a:lnTo>
                <a:close/>
                <a:moveTo>
                  <a:pt x="124" y="27"/>
                </a:moveTo>
                <a:lnTo>
                  <a:pt x="130" y="36"/>
                </a:lnTo>
                <a:lnTo>
                  <a:pt x="135" y="45"/>
                </a:lnTo>
                <a:lnTo>
                  <a:pt x="140" y="54"/>
                </a:lnTo>
                <a:lnTo>
                  <a:pt x="143" y="65"/>
                </a:lnTo>
                <a:lnTo>
                  <a:pt x="123" y="71"/>
                </a:lnTo>
                <a:lnTo>
                  <a:pt x="120" y="63"/>
                </a:lnTo>
                <a:lnTo>
                  <a:pt x="116" y="54"/>
                </a:lnTo>
                <a:lnTo>
                  <a:pt x="113" y="47"/>
                </a:lnTo>
                <a:lnTo>
                  <a:pt x="107" y="41"/>
                </a:lnTo>
                <a:lnTo>
                  <a:pt x="124" y="27"/>
                </a:lnTo>
                <a:close/>
                <a:moveTo>
                  <a:pt x="143" y="65"/>
                </a:moveTo>
                <a:lnTo>
                  <a:pt x="146" y="76"/>
                </a:lnTo>
                <a:lnTo>
                  <a:pt x="147" y="88"/>
                </a:lnTo>
                <a:lnTo>
                  <a:pt x="149" y="99"/>
                </a:lnTo>
                <a:lnTo>
                  <a:pt x="149" y="111"/>
                </a:lnTo>
                <a:lnTo>
                  <a:pt x="127" y="111"/>
                </a:lnTo>
                <a:lnTo>
                  <a:pt x="127" y="101"/>
                </a:lnTo>
                <a:lnTo>
                  <a:pt x="126" y="90"/>
                </a:lnTo>
                <a:lnTo>
                  <a:pt x="125" y="80"/>
                </a:lnTo>
                <a:lnTo>
                  <a:pt x="123" y="71"/>
                </a:lnTo>
                <a:lnTo>
                  <a:pt x="143" y="65"/>
                </a:lnTo>
                <a:close/>
                <a:moveTo>
                  <a:pt x="149" y="111"/>
                </a:moveTo>
                <a:lnTo>
                  <a:pt x="149" y="121"/>
                </a:lnTo>
                <a:lnTo>
                  <a:pt x="148" y="129"/>
                </a:lnTo>
                <a:lnTo>
                  <a:pt x="148" y="137"/>
                </a:lnTo>
                <a:lnTo>
                  <a:pt x="146" y="146"/>
                </a:lnTo>
                <a:lnTo>
                  <a:pt x="125" y="141"/>
                </a:lnTo>
                <a:lnTo>
                  <a:pt x="127" y="128"/>
                </a:lnTo>
                <a:lnTo>
                  <a:pt x="127" y="111"/>
                </a:lnTo>
                <a:lnTo>
                  <a:pt x="149" y="111"/>
                </a:lnTo>
                <a:close/>
                <a:moveTo>
                  <a:pt x="146" y="146"/>
                </a:moveTo>
                <a:lnTo>
                  <a:pt x="143" y="160"/>
                </a:lnTo>
                <a:lnTo>
                  <a:pt x="139" y="174"/>
                </a:lnTo>
                <a:lnTo>
                  <a:pt x="119" y="166"/>
                </a:lnTo>
                <a:lnTo>
                  <a:pt x="123" y="155"/>
                </a:lnTo>
                <a:lnTo>
                  <a:pt x="125" y="141"/>
                </a:lnTo>
                <a:lnTo>
                  <a:pt x="146" y="146"/>
                </a:lnTo>
                <a:close/>
                <a:moveTo>
                  <a:pt x="139" y="174"/>
                </a:moveTo>
                <a:lnTo>
                  <a:pt x="132" y="186"/>
                </a:lnTo>
                <a:lnTo>
                  <a:pt x="126" y="196"/>
                </a:lnTo>
                <a:lnTo>
                  <a:pt x="108" y="184"/>
                </a:lnTo>
                <a:lnTo>
                  <a:pt x="114" y="176"/>
                </a:lnTo>
                <a:lnTo>
                  <a:pt x="119" y="166"/>
                </a:lnTo>
                <a:lnTo>
                  <a:pt x="139" y="174"/>
                </a:lnTo>
                <a:close/>
                <a:moveTo>
                  <a:pt x="126" y="196"/>
                </a:moveTo>
                <a:lnTo>
                  <a:pt x="104" y="227"/>
                </a:lnTo>
                <a:lnTo>
                  <a:pt x="126" y="196"/>
                </a:lnTo>
                <a:lnTo>
                  <a:pt x="117" y="190"/>
                </a:lnTo>
                <a:lnTo>
                  <a:pt x="126" y="196"/>
                </a:lnTo>
                <a:close/>
                <a:moveTo>
                  <a:pt x="126" y="196"/>
                </a:moveTo>
                <a:lnTo>
                  <a:pt x="118" y="206"/>
                </a:lnTo>
                <a:lnTo>
                  <a:pt x="109" y="213"/>
                </a:lnTo>
                <a:lnTo>
                  <a:pt x="97" y="196"/>
                </a:lnTo>
                <a:lnTo>
                  <a:pt x="103" y="191"/>
                </a:lnTo>
                <a:lnTo>
                  <a:pt x="108" y="184"/>
                </a:lnTo>
                <a:lnTo>
                  <a:pt x="126" y="196"/>
                </a:lnTo>
                <a:close/>
                <a:moveTo>
                  <a:pt x="97" y="196"/>
                </a:moveTo>
                <a:lnTo>
                  <a:pt x="90" y="202"/>
                </a:lnTo>
                <a:lnTo>
                  <a:pt x="97" y="196"/>
                </a:lnTo>
                <a:lnTo>
                  <a:pt x="103" y="205"/>
                </a:lnTo>
                <a:lnTo>
                  <a:pt x="97" y="196"/>
                </a:lnTo>
                <a:close/>
                <a:moveTo>
                  <a:pt x="109" y="213"/>
                </a:moveTo>
                <a:lnTo>
                  <a:pt x="100" y="219"/>
                </a:lnTo>
                <a:lnTo>
                  <a:pt x="92" y="222"/>
                </a:lnTo>
                <a:lnTo>
                  <a:pt x="85" y="203"/>
                </a:lnTo>
                <a:lnTo>
                  <a:pt x="91" y="201"/>
                </a:lnTo>
                <a:lnTo>
                  <a:pt x="97" y="196"/>
                </a:lnTo>
                <a:lnTo>
                  <a:pt x="109" y="213"/>
                </a:lnTo>
                <a:close/>
                <a:moveTo>
                  <a:pt x="92" y="222"/>
                </a:moveTo>
                <a:lnTo>
                  <a:pt x="82" y="225"/>
                </a:lnTo>
                <a:lnTo>
                  <a:pt x="73" y="227"/>
                </a:lnTo>
                <a:lnTo>
                  <a:pt x="73" y="205"/>
                </a:lnTo>
                <a:lnTo>
                  <a:pt x="79" y="205"/>
                </a:lnTo>
                <a:lnTo>
                  <a:pt x="85" y="203"/>
                </a:lnTo>
                <a:lnTo>
                  <a:pt x="92" y="222"/>
                </a:lnTo>
                <a:close/>
                <a:moveTo>
                  <a:pt x="73" y="227"/>
                </a:moveTo>
                <a:lnTo>
                  <a:pt x="65" y="225"/>
                </a:lnTo>
                <a:lnTo>
                  <a:pt x="57" y="223"/>
                </a:lnTo>
                <a:lnTo>
                  <a:pt x="49" y="220"/>
                </a:lnTo>
                <a:lnTo>
                  <a:pt x="42" y="216"/>
                </a:lnTo>
                <a:lnTo>
                  <a:pt x="54" y="199"/>
                </a:lnTo>
                <a:lnTo>
                  <a:pt x="59" y="202"/>
                </a:lnTo>
                <a:lnTo>
                  <a:pt x="64" y="204"/>
                </a:lnTo>
                <a:lnTo>
                  <a:pt x="68" y="205"/>
                </a:lnTo>
                <a:lnTo>
                  <a:pt x="73" y="205"/>
                </a:lnTo>
                <a:lnTo>
                  <a:pt x="73" y="227"/>
                </a:lnTo>
                <a:close/>
                <a:moveTo>
                  <a:pt x="42" y="216"/>
                </a:moveTo>
                <a:lnTo>
                  <a:pt x="35" y="210"/>
                </a:lnTo>
                <a:lnTo>
                  <a:pt x="29" y="204"/>
                </a:lnTo>
                <a:lnTo>
                  <a:pt x="23" y="196"/>
                </a:lnTo>
                <a:lnTo>
                  <a:pt x="17" y="187"/>
                </a:lnTo>
                <a:lnTo>
                  <a:pt x="36" y="177"/>
                </a:lnTo>
                <a:lnTo>
                  <a:pt x="40" y="184"/>
                </a:lnTo>
                <a:lnTo>
                  <a:pt x="45" y="190"/>
                </a:lnTo>
                <a:lnTo>
                  <a:pt x="49" y="194"/>
                </a:lnTo>
                <a:lnTo>
                  <a:pt x="54" y="199"/>
                </a:lnTo>
                <a:lnTo>
                  <a:pt x="42" y="216"/>
                </a:lnTo>
                <a:close/>
                <a:moveTo>
                  <a:pt x="17" y="187"/>
                </a:moveTo>
                <a:lnTo>
                  <a:pt x="14" y="180"/>
                </a:lnTo>
                <a:lnTo>
                  <a:pt x="10" y="172"/>
                </a:lnTo>
                <a:lnTo>
                  <a:pt x="7" y="163"/>
                </a:lnTo>
                <a:lnTo>
                  <a:pt x="5" y="154"/>
                </a:lnTo>
                <a:lnTo>
                  <a:pt x="25" y="149"/>
                </a:lnTo>
                <a:lnTo>
                  <a:pt x="27" y="157"/>
                </a:lnTo>
                <a:lnTo>
                  <a:pt x="30" y="163"/>
                </a:lnTo>
                <a:lnTo>
                  <a:pt x="33" y="170"/>
                </a:lnTo>
                <a:lnTo>
                  <a:pt x="36" y="177"/>
                </a:lnTo>
                <a:lnTo>
                  <a:pt x="17" y="187"/>
                </a:lnTo>
                <a:close/>
                <a:moveTo>
                  <a:pt x="5" y="154"/>
                </a:moveTo>
                <a:lnTo>
                  <a:pt x="3" y="145"/>
                </a:lnTo>
                <a:lnTo>
                  <a:pt x="2" y="135"/>
                </a:lnTo>
                <a:lnTo>
                  <a:pt x="0" y="125"/>
                </a:lnTo>
                <a:lnTo>
                  <a:pt x="0" y="114"/>
                </a:lnTo>
                <a:lnTo>
                  <a:pt x="21" y="114"/>
                </a:lnTo>
                <a:lnTo>
                  <a:pt x="22" y="124"/>
                </a:lnTo>
                <a:lnTo>
                  <a:pt x="22" y="133"/>
                </a:lnTo>
                <a:lnTo>
                  <a:pt x="23" y="141"/>
                </a:lnTo>
                <a:lnTo>
                  <a:pt x="25" y="149"/>
                </a:lnTo>
                <a:lnTo>
                  <a:pt x="5" y="154"/>
                </a:lnTo>
                <a:close/>
                <a:moveTo>
                  <a:pt x="50" y="119"/>
                </a:moveTo>
                <a:lnTo>
                  <a:pt x="50" y="128"/>
                </a:lnTo>
                <a:lnTo>
                  <a:pt x="50" y="137"/>
                </a:lnTo>
                <a:lnTo>
                  <a:pt x="51" y="146"/>
                </a:lnTo>
                <a:lnTo>
                  <a:pt x="52" y="154"/>
                </a:lnTo>
                <a:lnTo>
                  <a:pt x="32" y="157"/>
                </a:lnTo>
                <a:lnTo>
                  <a:pt x="31" y="148"/>
                </a:lnTo>
                <a:lnTo>
                  <a:pt x="30" y="138"/>
                </a:lnTo>
                <a:lnTo>
                  <a:pt x="29" y="129"/>
                </a:lnTo>
                <a:lnTo>
                  <a:pt x="29" y="119"/>
                </a:lnTo>
                <a:lnTo>
                  <a:pt x="50" y="119"/>
                </a:lnTo>
                <a:close/>
                <a:moveTo>
                  <a:pt x="52" y="154"/>
                </a:moveTo>
                <a:lnTo>
                  <a:pt x="55" y="168"/>
                </a:lnTo>
                <a:lnTo>
                  <a:pt x="60" y="181"/>
                </a:lnTo>
                <a:lnTo>
                  <a:pt x="40" y="188"/>
                </a:lnTo>
                <a:lnTo>
                  <a:pt x="37" y="182"/>
                </a:lnTo>
                <a:lnTo>
                  <a:pt x="35" y="174"/>
                </a:lnTo>
                <a:lnTo>
                  <a:pt x="33" y="165"/>
                </a:lnTo>
                <a:lnTo>
                  <a:pt x="32" y="157"/>
                </a:lnTo>
                <a:lnTo>
                  <a:pt x="52" y="154"/>
                </a:lnTo>
                <a:close/>
                <a:moveTo>
                  <a:pt x="60" y="181"/>
                </a:moveTo>
                <a:lnTo>
                  <a:pt x="60" y="182"/>
                </a:lnTo>
                <a:lnTo>
                  <a:pt x="60" y="181"/>
                </a:lnTo>
                <a:lnTo>
                  <a:pt x="49" y="185"/>
                </a:lnTo>
                <a:lnTo>
                  <a:pt x="60" y="181"/>
                </a:lnTo>
                <a:close/>
                <a:moveTo>
                  <a:pt x="60" y="181"/>
                </a:moveTo>
                <a:lnTo>
                  <a:pt x="63" y="188"/>
                </a:lnTo>
                <a:lnTo>
                  <a:pt x="67" y="193"/>
                </a:lnTo>
                <a:lnTo>
                  <a:pt x="52" y="209"/>
                </a:lnTo>
                <a:lnTo>
                  <a:pt x="49" y="205"/>
                </a:lnTo>
                <a:lnTo>
                  <a:pt x="45" y="201"/>
                </a:lnTo>
                <a:lnTo>
                  <a:pt x="42" y="194"/>
                </a:lnTo>
                <a:lnTo>
                  <a:pt x="40" y="188"/>
                </a:lnTo>
                <a:lnTo>
                  <a:pt x="60" y="181"/>
                </a:lnTo>
                <a:close/>
                <a:moveTo>
                  <a:pt x="67" y="193"/>
                </a:moveTo>
                <a:lnTo>
                  <a:pt x="70" y="195"/>
                </a:lnTo>
                <a:lnTo>
                  <a:pt x="74" y="195"/>
                </a:lnTo>
                <a:lnTo>
                  <a:pt x="74" y="217"/>
                </a:lnTo>
                <a:lnTo>
                  <a:pt x="68" y="216"/>
                </a:lnTo>
                <a:lnTo>
                  <a:pt x="63" y="215"/>
                </a:lnTo>
                <a:lnTo>
                  <a:pt x="58" y="212"/>
                </a:lnTo>
                <a:lnTo>
                  <a:pt x="52" y="209"/>
                </a:lnTo>
                <a:lnTo>
                  <a:pt x="67" y="193"/>
                </a:lnTo>
                <a:close/>
                <a:moveTo>
                  <a:pt x="74" y="195"/>
                </a:moveTo>
                <a:lnTo>
                  <a:pt x="76" y="195"/>
                </a:lnTo>
                <a:lnTo>
                  <a:pt x="78" y="195"/>
                </a:lnTo>
                <a:lnTo>
                  <a:pt x="87" y="214"/>
                </a:lnTo>
                <a:lnTo>
                  <a:pt x="80" y="216"/>
                </a:lnTo>
                <a:lnTo>
                  <a:pt x="74" y="217"/>
                </a:lnTo>
                <a:lnTo>
                  <a:pt x="74" y="195"/>
                </a:lnTo>
                <a:close/>
                <a:moveTo>
                  <a:pt x="78" y="195"/>
                </a:moveTo>
                <a:lnTo>
                  <a:pt x="80" y="193"/>
                </a:lnTo>
                <a:lnTo>
                  <a:pt x="84" y="191"/>
                </a:lnTo>
                <a:lnTo>
                  <a:pt x="97" y="208"/>
                </a:lnTo>
                <a:lnTo>
                  <a:pt x="92" y="211"/>
                </a:lnTo>
                <a:lnTo>
                  <a:pt x="87" y="214"/>
                </a:lnTo>
                <a:lnTo>
                  <a:pt x="78" y="195"/>
                </a:lnTo>
                <a:close/>
                <a:moveTo>
                  <a:pt x="84" y="191"/>
                </a:moveTo>
                <a:lnTo>
                  <a:pt x="87" y="188"/>
                </a:lnTo>
                <a:lnTo>
                  <a:pt x="89" y="185"/>
                </a:lnTo>
                <a:lnTo>
                  <a:pt x="107" y="195"/>
                </a:lnTo>
                <a:lnTo>
                  <a:pt x="102" y="202"/>
                </a:lnTo>
                <a:lnTo>
                  <a:pt x="97" y="208"/>
                </a:lnTo>
                <a:lnTo>
                  <a:pt x="84" y="191"/>
                </a:lnTo>
                <a:close/>
                <a:moveTo>
                  <a:pt x="89" y="185"/>
                </a:moveTo>
                <a:lnTo>
                  <a:pt x="86" y="189"/>
                </a:lnTo>
                <a:lnTo>
                  <a:pt x="89" y="185"/>
                </a:lnTo>
                <a:lnTo>
                  <a:pt x="98" y="190"/>
                </a:lnTo>
                <a:lnTo>
                  <a:pt x="89" y="185"/>
                </a:lnTo>
                <a:close/>
                <a:moveTo>
                  <a:pt x="89" y="185"/>
                </a:moveTo>
                <a:lnTo>
                  <a:pt x="91" y="180"/>
                </a:lnTo>
                <a:lnTo>
                  <a:pt x="93" y="174"/>
                </a:lnTo>
                <a:lnTo>
                  <a:pt x="114" y="179"/>
                </a:lnTo>
                <a:lnTo>
                  <a:pt x="110" y="187"/>
                </a:lnTo>
                <a:lnTo>
                  <a:pt x="107" y="195"/>
                </a:lnTo>
                <a:lnTo>
                  <a:pt x="89" y="185"/>
                </a:lnTo>
                <a:close/>
                <a:moveTo>
                  <a:pt x="93" y="174"/>
                </a:moveTo>
                <a:lnTo>
                  <a:pt x="94" y="169"/>
                </a:lnTo>
                <a:lnTo>
                  <a:pt x="93" y="173"/>
                </a:lnTo>
                <a:lnTo>
                  <a:pt x="103" y="176"/>
                </a:lnTo>
                <a:lnTo>
                  <a:pt x="93" y="174"/>
                </a:lnTo>
                <a:close/>
                <a:moveTo>
                  <a:pt x="93" y="173"/>
                </a:moveTo>
                <a:lnTo>
                  <a:pt x="96" y="160"/>
                </a:lnTo>
                <a:lnTo>
                  <a:pt x="98" y="145"/>
                </a:lnTo>
                <a:lnTo>
                  <a:pt x="119" y="147"/>
                </a:lnTo>
                <a:lnTo>
                  <a:pt x="118" y="156"/>
                </a:lnTo>
                <a:lnTo>
                  <a:pt x="117" y="164"/>
                </a:lnTo>
                <a:lnTo>
                  <a:pt x="115" y="172"/>
                </a:lnTo>
                <a:lnTo>
                  <a:pt x="114" y="179"/>
                </a:lnTo>
                <a:lnTo>
                  <a:pt x="93" y="173"/>
                </a:lnTo>
                <a:close/>
                <a:moveTo>
                  <a:pt x="98" y="145"/>
                </a:moveTo>
                <a:lnTo>
                  <a:pt x="98" y="136"/>
                </a:lnTo>
                <a:lnTo>
                  <a:pt x="99" y="127"/>
                </a:lnTo>
                <a:lnTo>
                  <a:pt x="99" y="117"/>
                </a:lnTo>
                <a:lnTo>
                  <a:pt x="99" y="105"/>
                </a:lnTo>
                <a:lnTo>
                  <a:pt x="121" y="105"/>
                </a:lnTo>
                <a:lnTo>
                  <a:pt x="120" y="117"/>
                </a:lnTo>
                <a:lnTo>
                  <a:pt x="120" y="127"/>
                </a:lnTo>
                <a:lnTo>
                  <a:pt x="120" y="137"/>
                </a:lnTo>
                <a:lnTo>
                  <a:pt x="119" y="147"/>
                </a:lnTo>
                <a:lnTo>
                  <a:pt x="98" y="145"/>
                </a:lnTo>
                <a:close/>
                <a:moveTo>
                  <a:pt x="99" y="105"/>
                </a:moveTo>
                <a:lnTo>
                  <a:pt x="99" y="90"/>
                </a:lnTo>
                <a:lnTo>
                  <a:pt x="97" y="76"/>
                </a:lnTo>
                <a:lnTo>
                  <a:pt x="119" y="73"/>
                </a:lnTo>
                <a:lnTo>
                  <a:pt x="120" y="81"/>
                </a:lnTo>
                <a:lnTo>
                  <a:pt x="120" y="89"/>
                </a:lnTo>
                <a:lnTo>
                  <a:pt x="120" y="97"/>
                </a:lnTo>
                <a:lnTo>
                  <a:pt x="121" y="105"/>
                </a:lnTo>
                <a:lnTo>
                  <a:pt x="99" y="105"/>
                </a:lnTo>
                <a:close/>
                <a:moveTo>
                  <a:pt x="97" y="76"/>
                </a:moveTo>
                <a:lnTo>
                  <a:pt x="96" y="64"/>
                </a:lnTo>
                <a:lnTo>
                  <a:pt x="93" y="52"/>
                </a:lnTo>
                <a:lnTo>
                  <a:pt x="113" y="46"/>
                </a:lnTo>
                <a:lnTo>
                  <a:pt x="117" y="59"/>
                </a:lnTo>
                <a:lnTo>
                  <a:pt x="119" y="73"/>
                </a:lnTo>
                <a:lnTo>
                  <a:pt x="97" y="76"/>
                </a:lnTo>
                <a:close/>
                <a:moveTo>
                  <a:pt x="113" y="46"/>
                </a:moveTo>
                <a:lnTo>
                  <a:pt x="106" y="24"/>
                </a:lnTo>
                <a:lnTo>
                  <a:pt x="113" y="46"/>
                </a:lnTo>
                <a:lnTo>
                  <a:pt x="103" y="49"/>
                </a:lnTo>
                <a:lnTo>
                  <a:pt x="113" y="46"/>
                </a:lnTo>
                <a:close/>
                <a:moveTo>
                  <a:pt x="93" y="52"/>
                </a:moveTo>
                <a:lnTo>
                  <a:pt x="91" y="46"/>
                </a:lnTo>
                <a:lnTo>
                  <a:pt x="88" y="40"/>
                </a:lnTo>
                <a:lnTo>
                  <a:pt x="106" y="29"/>
                </a:lnTo>
                <a:lnTo>
                  <a:pt x="109" y="38"/>
                </a:lnTo>
                <a:lnTo>
                  <a:pt x="113" y="46"/>
                </a:lnTo>
                <a:lnTo>
                  <a:pt x="93" y="52"/>
                </a:lnTo>
                <a:close/>
                <a:moveTo>
                  <a:pt x="88" y="40"/>
                </a:moveTo>
                <a:lnTo>
                  <a:pt x="86" y="37"/>
                </a:lnTo>
                <a:lnTo>
                  <a:pt x="82" y="34"/>
                </a:lnTo>
                <a:lnTo>
                  <a:pt x="96" y="18"/>
                </a:lnTo>
                <a:lnTo>
                  <a:pt x="101" y="23"/>
                </a:lnTo>
                <a:lnTo>
                  <a:pt x="106" y="29"/>
                </a:lnTo>
                <a:lnTo>
                  <a:pt x="88" y="40"/>
                </a:lnTo>
                <a:close/>
                <a:moveTo>
                  <a:pt x="96" y="17"/>
                </a:moveTo>
                <a:lnTo>
                  <a:pt x="95" y="17"/>
                </a:lnTo>
                <a:lnTo>
                  <a:pt x="96" y="18"/>
                </a:lnTo>
                <a:lnTo>
                  <a:pt x="90" y="25"/>
                </a:lnTo>
                <a:lnTo>
                  <a:pt x="96" y="17"/>
                </a:lnTo>
                <a:close/>
                <a:moveTo>
                  <a:pt x="82" y="34"/>
                </a:moveTo>
                <a:lnTo>
                  <a:pt x="81" y="33"/>
                </a:lnTo>
                <a:lnTo>
                  <a:pt x="79" y="33"/>
                </a:lnTo>
                <a:lnTo>
                  <a:pt x="86" y="12"/>
                </a:lnTo>
                <a:lnTo>
                  <a:pt x="91" y="14"/>
                </a:lnTo>
                <a:lnTo>
                  <a:pt x="96" y="17"/>
                </a:lnTo>
                <a:lnTo>
                  <a:pt x="82" y="34"/>
                </a:lnTo>
                <a:close/>
                <a:moveTo>
                  <a:pt x="79" y="33"/>
                </a:moveTo>
                <a:lnTo>
                  <a:pt x="77" y="31"/>
                </a:lnTo>
                <a:lnTo>
                  <a:pt x="75" y="31"/>
                </a:lnTo>
                <a:lnTo>
                  <a:pt x="75" y="11"/>
                </a:lnTo>
                <a:lnTo>
                  <a:pt x="80" y="11"/>
                </a:lnTo>
                <a:lnTo>
                  <a:pt x="86" y="12"/>
                </a:lnTo>
                <a:lnTo>
                  <a:pt x="79" y="33"/>
                </a:lnTo>
                <a:close/>
                <a:moveTo>
                  <a:pt x="75" y="31"/>
                </a:moveTo>
                <a:lnTo>
                  <a:pt x="72" y="31"/>
                </a:lnTo>
                <a:lnTo>
                  <a:pt x="70" y="33"/>
                </a:lnTo>
                <a:lnTo>
                  <a:pt x="61" y="14"/>
                </a:lnTo>
                <a:lnTo>
                  <a:pt x="68" y="11"/>
                </a:lnTo>
                <a:lnTo>
                  <a:pt x="75" y="11"/>
                </a:lnTo>
                <a:lnTo>
                  <a:pt x="75" y="31"/>
                </a:lnTo>
                <a:close/>
                <a:moveTo>
                  <a:pt x="70" y="33"/>
                </a:moveTo>
                <a:lnTo>
                  <a:pt x="68" y="35"/>
                </a:lnTo>
                <a:lnTo>
                  <a:pt x="66" y="37"/>
                </a:lnTo>
                <a:lnTo>
                  <a:pt x="49" y="23"/>
                </a:lnTo>
                <a:lnTo>
                  <a:pt x="54" y="17"/>
                </a:lnTo>
                <a:lnTo>
                  <a:pt x="61" y="14"/>
                </a:lnTo>
                <a:lnTo>
                  <a:pt x="70" y="33"/>
                </a:lnTo>
                <a:close/>
                <a:moveTo>
                  <a:pt x="49" y="23"/>
                </a:moveTo>
                <a:lnTo>
                  <a:pt x="49" y="23"/>
                </a:lnTo>
                <a:lnTo>
                  <a:pt x="58" y="29"/>
                </a:lnTo>
                <a:lnTo>
                  <a:pt x="49" y="23"/>
                </a:lnTo>
                <a:close/>
                <a:moveTo>
                  <a:pt x="66" y="37"/>
                </a:moveTo>
                <a:lnTo>
                  <a:pt x="62" y="42"/>
                </a:lnTo>
                <a:lnTo>
                  <a:pt x="59" y="49"/>
                </a:lnTo>
                <a:lnTo>
                  <a:pt x="39" y="42"/>
                </a:lnTo>
                <a:lnTo>
                  <a:pt x="43" y="31"/>
                </a:lnTo>
                <a:lnTo>
                  <a:pt x="49" y="23"/>
                </a:lnTo>
                <a:lnTo>
                  <a:pt x="66" y="37"/>
                </a:lnTo>
                <a:close/>
                <a:moveTo>
                  <a:pt x="59" y="49"/>
                </a:moveTo>
                <a:lnTo>
                  <a:pt x="54" y="59"/>
                </a:lnTo>
                <a:lnTo>
                  <a:pt x="59" y="49"/>
                </a:lnTo>
                <a:lnTo>
                  <a:pt x="48" y="45"/>
                </a:lnTo>
                <a:lnTo>
                  <a:pt x="59" y="49"/>
                </a:lnTo>
                <a:close/>
                <a:moveTo>
                  <a:pt x="59" y="49"/>
                </a:moveTo>
                <a:lnTo>
                  <a:pt x="55" y="58"/>
                </a:lnTo>
                <a:lnTo>
                  <a:pt x="53" y="69"/>
                </a:lnTo>
                <a:lnTo>
                  <a:pt x="33" y="66"/>
                </a:lnTo>
                <a:lnTo>
                  <a:pt x="35" y="53"/>
                </a:lnTo>
                <a:lnTo>
                  <a:pt x="39" y="42"/>
                </a:lnTo>
                <a:lnTo>
                  <a:pt x="59" y="49"/>
                </a:lnTo>
                <a:close/>
                <a:moveTo>
                  <a:pt x="53" y="69"/>
                </a:moveTo>
                <a:lnTo>
                  <a:pt x="52" y="81"/>
                </a:lnTo>
                <a:lnTo>
                  <a:pt x="51" y="94"/>
                </a:lnTo>
                <a:lnTo>
                  <a:pt x="30" y="93"/>
                </a:lnTo>
                <a:lnTo>
                  <a:pt x="31" y="79"/>
                </a:lnTo>
                <a:lnTo>
                  <a:pt x="33" y="66"/>
                </a:lnTo>
                <a:lnTo>
                  <a:pt x="53" y="69"/>
                </a:lnTo>
                <a:close/>
                <a:moveTo>
                  <a:pt x="51" y="94"/>
                </a:moveTo>
                <a:lnTo>
                  <a:pt x="50" y="106"/>
                </a:lnTo>
                <a:lnTo>
                  <a:pt x="50" y="119"/>
                </a:lnTo>
                <a:lnTo>
                  <a:pt x="29" y="119"/>
                </a:lnTo>
                <a:lnTo>
                  <a:pt x="29" y="105"/>
                </a:lnTo>
                <a:lnTo>
                  <a:pt x="30" y="93"/>
                </a:lnTo>
                <a:lnTo>
                  <a:pt x="51" y="9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97" name="Freeform 207"/>
          <p:cNvSpPr>
            <a:spLocks noEditPoints="1"/>
          </p:cNvSpPr>
          <p:nvPr/>
        </p:nvSpPr>
        <p:spPr bwMode="auto">
          <a:xfrm>
            <a:off x="7988300" y="4775200"/>
            <a:ext cx="60325" cy="106362"/>
          </a:xfrm>
          <a:custGeom>
            <a:avLst/>
            <a:gdLst>
              <a:gd name="T0" fmla="*/ 21 w 114"/>
              <a:gd name="T1" fmla="*/ 84 h 203"/>
              <a:gd name="T2" fmla="*/ 6 w 114"/>
              <a:gd name="T3" fmla="*/ 64 h 203"/>
              <a:gd name="T4" fmla="*/ 3 w 114"/>
              <a:gd name="T5" fmla="*/ 46 h 203"/>
              <a:gd name="T6" fmla="*/ 11 w 114"/>
              <a:gd name="T7" fmla="*/ 21 h 203"/>
              <a:gd name="T8" fmla="*/ 26 w 114"/>
              <a:gd name="T9" fmla="*/ 7 h 203"/>
              <a:gd name="T10" fmla="*/ 45 w 114"/>
              <a:gd name="T11" fmla="*/ 0 h 203"/>
              <a:gd name="T12" fmla="*/ 78 w 114"/>
              <a:gd name="T13" fmla="*/ 3 h 203"/>
              <a:gd name="T14" fmla="*/ 102 w 114"/>
              <a:gd name="T15" fmla="*/ 18 h 203"/>
              <a:gd name="T16" fmla="*/ 110 w 114"/>
              <a:gd name="T17" fmla="*/ 41 h 203"/>
              <a:gd name="T18" fmla="*/ 105 w 114"/>
              <a:gd name="T19" fmla="*/ 59 h 203"/>
              <a:gd name="T20" fmla="*/ 89 w 114"/>
              <a:gd name="T21" fmla="*/ 77 h 203"/>
              <a:gd name="T22" fmla="*/ 81 w 114"/>
              <a:gd name="T23" fmla="*/ 100 h 203"/>
              <a:gd name="T24" fmla="*/ 103 w 114"/>
              <a:gd name="T25" fmla="*/ 122 h 203"/>
              <a:gd name="T26" fmla="*/ 113 w 114"/>
              <a:gd name="T27" fmla="*/ 145 h 203"/>
              <a:gd name="T28" fmla="*/ 113 w 114"/>
              <a:gd name="T29" fmla="*/ 164 h 203"/>
              <a:gd name="T30" fmla="*/ 105 w 114"/>
              <a:gd name="T31" fmla="*/ 181 h 203"/>
              <a:gd name="T32" fmla="*/ 89 w 114"/>
              <a:gd name="T33" fmla="*/ 195 h 203"/>
              <a:gd name="T34" fmla="*/ 69 w 114"/>
              <a:gd name="T35" fmla="*/ 203 h 203"/>
              <a:gd name="T36" fmla="*/ 44 w 114"/>
              <a:gd name="T37" fmla="*/ 202 h 203"/>
              <a:gd name="T38" fmla="*/ 26 w 114"/>
              <a:gd name="T39" fmla="*/ 197 h 203"/>
              <a:gd name="T40" fmla="*/ 12 w 114"/>
              <a:gd name="T41" fmla="*/ 185 h 203"/>
              <a:gd name="T42" fmla="*/ 1 w 114"/>
              <a:gd name="T43" fmla="*/ 164 h 203"/>
              <a:gd name="T44" fmla="*/ 3 w 114"/>
              <a:gd name="T45" fmla="*/ 142 h 203"/>
              <a:gd name="T46" fmla="*/ 15 w 114"/>
              <a:gd name="T47" fmla="*/ 123 h 203"/>
              <a:gd name="T48" fmla="*/ 39 w 114"/>
              <a:gd name="T49" fmla="*/ 101 h 203"/>
              <a:gd name="T50" fmla="*/ 77 w 114"/>
              <a:gd name="T51" fmla="*/ 71 h 203"/>
              <a:gd name="T52" fmla="*/ 86 w 114"/>
              <a:gd name="T53" fmla="*/ 56 h 203"/>
              <a:gd name="T54" fmla="*/ 89 w 114"/>
              <a:gd name="T55" fmla="*/ 40 h 203"/>
              <a:gd name="T56" fmla="*/ 84 w 114"/>
              <a:gd name="T57" fmla="*/ 22 h 203"/>
              <a:gd name="T58" fmla="*/ 71 w 114"/>
              <a:gd name="T59" fmla="*/ 10 h 203"/>
              <a:gd name="T60" fmla="*/ 50 w 114"/>
              <a:gd name="T61" fmla="*/ 8 h 203"/>
              <a:gd name="T62" fmla="*/ 33 w 114"/>
              <a:gd name="T63" fmla="*/ 16 h 203"/>
              <a:gd name="T64" fmla="*/ 24 w 114"/>
              <a:gd name="T65" fmla="*/ 31 h 203"/>
              <a:gd name="T66" fmla="*/ 28 w 114"/>
              <a:gd name="T67" fmla="*/ 52 h 203"/>
              <a:gd name="T68" fmla="*/ 62 w 114"/>
              <a:gd name="T69" fmla="*/ 86 h 203"/>
              <a:gd name="T70" fmla="*/ 36 w 114"/>
              <a:gd name="T71" fmla="*/ 117 h 203"/>
              <a:gd name="T72" fmla="*/ 26 w 114"/>
              <a:gd name="T73" fmla="*/ 135 h 203"/>
              <a:gd name="T74" fmla="*/ 23 w 114"/>
              <a:gd name="T75" fmla="*/ 154 h 203"/>
              <a:gd name="T76" fmla="*/ 28 w 114"/>
              <a:gd name="T77" fmla="*/ 178 h 203"/>
              <a:gd name="T78" fmla="*/ 45 w 114"/>
              <a:gd name="T79" fmla="*/ 193 h 203"/>
              <a:gd name="T80" fmla="*/ 66 w 114"/>
              <a:gd name="T81" fmla="*/ 195 h 203"/>
              <a:gd name="T82" fmla="*/ 84 w 114"/>
              <a:gd name="T83" fmla="*/ 187 h 203"/>
              <a:gd name="T84" fmla="*/ 93 w 114"/>
              <a:gd name="T85" fmla="*/ 172 h 203"/>
              <a:gd name="T86" fmla="*/ 92 w 114"/>
              <a:gd name="T87" fmla="*/ 155 h 203"/>
              <a:gd name="T88" fmla="*/ 82 w 114"/>
              <a:gd name="T89" fmla="*/ 139 h 203"/>
              <a:gd name="T90" fmla="*/ 47 w 114"/>
              <a:gd name="T91" fmla="*/ 107 h 20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4"/>
              <a:gd name="T139" fmla="*/ 0 h 203"/>
              <a:gd name="T140" fmla="*/ 114 w 114"/>
              <a:gd name="T141" fmla="*/ 203 h 20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4" h="203">
                <a:moveTo>
                  <a:pt x="39" y="101"/>
                </a:moveTo>
                <a:lnTo>
                  <a:pt x="29" y="92"/>
                </a:lnTo>
                <a:lnTo>
                  <a:pt x="21" y="84"/>
                </a:lnTo>
                <a:lnTo>
                  <a:pt x="14" y="77"/>
                </a:lnTo>
                <a:lnTo>
                  <a:pt x="9" y="70"/>
                </a:lnTo>
                <a:lnTo>
                  <a:pt x="6" y="64"/>
                </a:lnTo>
                <a:lnTo>
                  <a:pt x="4" y="59"/>
                </a:lnTo>
                <a:lnTo>
                  <a:pt x="3" y="53"/>
                </a:lnTo>
                <a:lnTo>
                  <a:pt x="3" y="46"/>
                </a:lnTo>
                <a:lnTo>
                  <a:pt x="3" y="37"/>
                </a:lnTo>
                <a:lnTo>
                  <a:pt x="6" y="29"/>
                </a:lnTo>
                <a:lnTo>
                  <a:pt x="11" y="21"/>
                </a:lnTo>
                <a:lnTo>
                  <a:pt x="18" y="13"/>
                </a:lnTo>
                <a:lnTo>
                  <a:pt x="22" y="10"/>
                </a:lnTo>
                <a:lnTo>
                  <a:pt x="26" y="7"/>
                </a:lnTo>
                <a:lnTo>
                  <a:pt x="30" y="5"/>
                </a:lnTo>
                <a:lnTo>
                  <a:pt x="34" y="3"/>
                </a:lnTo>
                <a:lnTo>
                  <a:pt x="45" y="0"/>
                </a:lnTo>
                <a:lnTo>
                  <a:pt x="57" y="0"/>
                </a:lnTo>
                <a:lnTo>
                  <a:pt x="69" y="0"/>
                </a:lnTo>
                <a:lnTo>
                  <a:pt x="78" y="3"/>
                </a:lnTo>
                <a:lnTo>
                  <a:pt x="87" y="7"/>
                </a:lnTo>
                <a:lnTo>
                  <a:pt x="96" y="12"/>
                </a:lnTo>
                <a:lnTo>
                  <a:pt x="102" y="18"/>
                </a:lnTo>
                <a:lnTo>
                  <a:pt x="106" y="26"/>
                </a:lnTo>
                <a:lnTo>
                  <a:pt x="109" y="34"/>
                </a:lnTo>
                <a:lnTo>
                  <a:pt x="110" y="41"/>
                </a:lnTo>
                <a:lnTo>
                  <a:pt x="109" y="47"/>
                </a:lnTo>
                <a:lnTo>
                  <a:pt x="108" y="53"/>
                </a:lnTo>
                <a:lnTo>
                  <a:pt x="105" y="59"/>
                </a:lnTo>
                <a:lnTo>
                  <a:pt x="102" y="64"/>
                </a:lnTo>
                <a:lnTo>
                  <a:pt x="97" y="70"/>
                </a:lnTo>
                <a:lnTo>
                  <a:pt x="89" y="77"/>
                </a:lnTo>
                <a:lnTo>
                  <a:pt x="81" y="84"/>
                </a:lnTo>
                <a:lnTo>
                  <a:pt x="70" y="91"/>
                </a:lnTo>
                <a:lnTo>
                  <a:pt x="81" y="100"/>
                </a:lnTo>
                <a:lnTo>
                  <a:pt x="90" y="109"/>
                </a:lnTo>
                <a:lnTo>
                  <a:pt x="98" y="116"/>
                </a:lnTo>
                <a:lnTo>
                  <a:pt x="103" y="122"/>
                </a:lnTo>
                <a:lnTo>
                  <a:pt x="108" y="129"/>
                </a:lnTo>
                <a:lnTo>
                  <a:pt x="111" y="138"/>
                </a:lnTo>
                <a:lnTo>
                  <a:pt x="113" y="145"/>
                </a:lnTo>
                <a:lnTo>
                  <a:pt x="114" y="153"/>
                </a:lnTo>
                <a:lnTo>
                  <a:pt x="114" y="158"/>
                </a:lnTo>
                <a:lnTo>
                  <a:pt x="113" y="164"/>
                </a:lnTo>
                <a:lnTo>
                  <a:pt x="112" y="168"/>
                </a:lnTo>
                <a:lnTo>
                  <a:pt x="110" y="173"/>
                </a:lnTo>
                <a:lnTo>
                  <a:pt x="105" y="181"/>
                </a:lnTo>
                <a:lnTo>
                  <a:pt x="99" y="189"/>
                </a:lnTo>
                <a:lnTo>
                  <a:pt x="94" y="193"/>
                </a:lnTo>
                <a:lnTo>
                  <a:pt x="89" y="195"/>
                </a:lnTo>
                <a:lnTo>
                  <a:pt x="85" y="198"/>
                </a:lnTo>
                <a:lnTo>
                  <a:pt x="80" y="200"/>
                </a:lnTo>
                <a:lnTo>
                  <a:pt x="69" y="203"/>
                </a:lnTo>
                <a:lnTo>
                  <a:pt x="57" y="203"/>
                </a:lnTo>
                <a:lnTo>
                  <a:pt x="50" y="203"/>
                </a:lnTo>
                <a:lnTo>
                  <a:pt x="44" y="202"/>
                </a:lnTo>
                <a:lnTo>
                  <a:pt x="37" y="201"/>
                </a:lnTo>
                <a:lnTo>
                  <a:pt x="32" y="199"/>
                </a:lnTo>
                <a:lnTo>
                  <a:pt x="26" y="197"/>
                </a:lnTo>
                <a:lnTo>
                  <a:pt x="22" y="194"/>
                </a:lnTo>
                <a:lnTo>
                  <a:pt x="17" y="190"/>
                </a:lnTo>
                <a:lnTo>
                  <a:pt x="12" y="185"/>
                </a:lnTo>
                <a:lnTo>
                  <a:pt x="7" y="179"/>
                </a:lnTo>
                <a:lnTo>
                  <a:pt x="3" y="171"/>
                </a:lnTo>
                <a:lnTo>
                  <a:pt x="1" y="164"/>
                </a:lnTo>
                <a:lnTo>
                  <a:pt x="0" y="155"/>
                </a:lnTo>
                <a:lnTo>
                  <a:pt x="1" y="149"/>
                </a:lnTo>
                <a:lnTo>
                  <a:pt x="3" y="142"/>
                </a:lnTo>
                <a:lnTo>
                  <a:pt x="5" y="136"/>
                </a:lnTo>
                <a:lnTo>
                  <a:pt x="9" y="129"/>
                </a:lnTo>
                <a:lnTo>
                  <a:pt x="15" y="123"/>
                </a:lnTo>
                <a:lnTo>
                  <a:pt x="21" y="116"/>
                </a:lnTo>
                <a:lnTo>
                  <a:pt x="29" y="109"/>
                </a:lnTo>
                <a:lnTo>
                  <a:pt x="39" y="101"/>
                </a:lnTo>
                <a:close/>
                <a:moveTo>
                  <a:pt x="62" y="86"/>
                </a:moveTo>
                <a:lnTo>
                  <a:pt x="71" y="78"/>
                </a:lnTo>
                <a:lnTo>
                  <a:pt x="77" y="71"/>
                </a:lnTo>
                <a:lnTo>
                  <a:pt x="81" y="66"/>
                </a:lnTo>
                <a:lnTo>
                  <a:pt x="84" y="61"/>
                </a:lnTo>
                <a:lnTo>
                  <a:pt x="86" y="56"/>
                </a:lnTo>
                <a:lnTo>
                  <a:pt x="88" y="51"/>
                </a:lnTo>
                <a:lnTo>
                  <a:pt x="88" y="45"/>
                </a:lnTo>
                <a:lnTo>
                  <a:pt x="89" y="40"/>
                </a:lnTo>
                <a:lnTo>
                  <a:pt x="88" y="33"/>
                </a:lnTo>
                <a:lnTo>
                  <a:pt x="87" y="27"/>
                </a:lnTo>
                <a:lnTo>
                  <a:pt x="84" y="22"/>
                </a:lnTo>
                <a:lnTo>
                  <a:pt x="81" y="16"/>
                </a:lnTo>
                <a:lnTo>
                  <a:pt x="76" y="12"/>
                </a:lnTo>
                <a:lnTo>
                  <a:pt x="71" y="10"/>
                </a:lnTo>
                <a:lnTo>
                  <a:pt x="64" y="8"/>
                </a:lnTo>
                <a:lnTo>
                  <a:pt x="57" y="8"/>
                </a:lnTo>
                <a:lnTo>
                  <a:pt x="50" y="8"/>
                </a:lnTo>
                <a:lnTo>
                  <a:pt x="44" y="10"/>
                </a:lnTo>
                <a:lnTo>
                  <a:pt x="38" y="12"/>
                </a:lnTo>
                <a:lnTo>
                  <a:pt x="33" y="16"/>
                </a:lnTo>
                <a:lnTo>
                  <a:pt x="29" y="21"/>
                </a:lnTo>
                <a:lnTo>
                  <a:pt x="26" y="26"/>
                </a:lnTo>
                <a:lnTo>
                  <a:pt x="24" y="31"/>
                </a:lnTo>
                <a:lnTo>
                  <a:pt x="24" y="36"/>
                </a:lnTo>
                <a:lnTo>
                  <a:pt x="25" y="43"/>
                </a:lnTo>
                <a:lnTo>
                  <a:pt x="28" y="52"/>
                </a:lnTo>
                <a:lnTo>
                  <a:pt x="32" y="59"/>
                </a:lnTo>
                <a:lnTo>
                  <a:pt x="38" y="66"/>
                </a:lnTo>
                <a:lnTo>
                  <a:pt x="62" y="86"/>
                </a:lnTo>
                <a:close/>
                <a:moveTo>
                  <a:pt x="47" y="107"/>
                </a:moveTo>
                <a:lnTo>
                  <a:pt x="41" y="112"/>
                </a:lnTo>
                <a:lnTo>
                  <a:pt x="36" y="117"/>
                </a:lnTo>
                <a:lnTo>
                  <a:pt x="32" y="123"/>
                </a:lnTo>
                <a:lnTo>
                  <a:pt x="28" y="128"/>
                </a:lnTo>
                <a:lnTo>
                  <a:pt x="26" y="135"/>
                </a:lnTo>
                <a:lnTo>
                  <a:pt x="24" y="141"/>
                </a:lnTo>
                <a:lnTo>
                  <a:pt x="23" y="148"/>
                </a:lnTo>
                <a:lnTo>
                  <a:pt x="23" y="154"/>
                </a:lnTo>
                <a:lnTo>
                  <a:pt x="23" y="164"/>
                </a:lnTo>
                <a:lnTo>
                  <a:pt x="25" y="171"/>
                </a:lnTo>
                <a:lnTo>
                  <a:pt x="28" y="178"/>
                </a:lnTo>
                <a:lnTo>
                  <a:pt x="33" y="184"/>
                </a:lnTo>
                <a:lnTo>
                  <a:pt x="38" y="190"/>
                </a:lnTo>
                <a:lnTo>
                  <a:pt x="45" y="193"/>
                </a:lnTo>
                <a:lnTo>
                  <a:pt x="52" y="195"/>
                </a:lnTo>
                <a:lnTo>
                  <a:pt x="59" y="196"/>
                </a:lnTo>
                <a:lnTo>
                  <a:pt x="66" y="195"/>
                </a:lnTo>
                <a:lnTo>
                  <a:pt x="73" y="194"/>
                </a:lnTo>
                <a:lnTo>
                  <a:pt x="79" y="191"/>
                </a:lnTo>
                <a:lnTo>
                  <a:pt x="84" y="187"/>
                </a:lnTo>
                <a:lnTo>
                  <a:pt x="88" y="182"/>
                </a:lnTo>
                <a:lnTo>
                  <a:pt x="91" y="177"/>
                </a:lnTo>
                <a:lnTo>
                  <a:pt x="93" y="172"/>
                </a:lnTo>
                <a:lnTo>
                  <a:pt x="93" y="166"/>
                </a:lnTo>
                <a:lnTo>
                  <a:pt x="93" y="161"/>
                </a:lnTo>
                <a:lnTo>
                  <a:pt x="92" y="155"/>
                </a:lnTo>
                <a:lnTo>
                  <a:pt x="90" y="151"/>
                </a:lnTo>
                <a:lnTo>
                  <a:pt x="88" y="147"/>
                </a:lnTo>
                <a:lnTo>
                  <a:pt x="82" y="139"/>
                </a:lnTo>
                <a:lnTo>
                  <a:pt x="73" y="129"/>
                </a:lnTo>
                <a:lnTo>
                  <a:pt x="60" y="118"/>
                </a:lnTo>
                <a:lnTo>
                  <a:pt x="47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98" name="Freeform 208"/>
          <p:cNvSpPr>
            <a:spLocks noEditPoints="1"/>
          </p:cNvSpPr>
          <p:nvPr/>
        </p:nvSpPr>
        <p:spPr bwMode="auto">
          <a:xfrm>
            <a:off x="7981950" y="4768850"/>
            <a:ext cx="76200" cy="119062"/>
          </a:xfrm>
          <a:custGeom>
            <a:avLst/>
            <a:gdLst>
              <a:gd name="T0" fmla="*/ 10 w 143"/>
              <a:gd name="T1" fmla="*/ 88 h 227"/>
              <a:gd name="T2" fmla="*/ 10 w 143"/>
              <a:gd name="T3" fmla="*/ 88 h 227"/>
              <a:gd name="T4" fmla="*/ 24 w 143"/>
              <a:gd name="T5" fmla="*/ 58 h 227"/>
              <a:gd name="T6" fmla="*/ 24 w 143"/>
              <a:gd name="T7" fmla="*/ 51 h 227"/>
              <a:gd name="T8" fmla="*/ 26 w 143"/>
              <a:gd name="T9" fmla="*/ 45 h 227"/>
              <a:gd name="T10" fmla="*/ 35 w 143"/>
              <a:gd name="T11" fmla="*/ 8 h 227"/>
              <a:gd name="T12" fmla="*/ 67 w 143"/>
              <a:gd name="T13" fmla="*/ 0 h 227"/>
              <a:gd name="T14" fmla="*/ 67 w 143"/>
              <a:gd name="T15" fmla="*/ 22 h 227"/>
              <a:gd name="T16" fmla="*/ 92 w 143"/>
              <a:gd name="T17" fmla="*/ 5 h 227"/>
              <a:gd name="T18" fmla="*/ 125 w 143"/>
              <a:gd name="T19" fmla="*/ 34 h 227"/>
              <a:gd name="T20" fmla="*/ 125 w 143"/>
              <a:gd name="T21" fmla="*/ 34 h 227"/>
              <a:gd name="T22" fmla="*/ 129 w 143"/>
              <a:gd name="T23" fmla="*/ 61 h 227"/>
              <a:gd name="T24" fmla="*/ 106 w 143"/>
              <a:gd name="T25" fmla="*/ 66 h 227"/>
              <a:gd name="T26" fmla="*/ 107 w 143"/>
              <a:gd name="T27" fmla="*/ 97 h 227"/>
              <a:gd name="T28" fmla="*/ 93 w 143"/>
              <a:gd name="T29" fmla="*/ 80 h 227"/>
              <a:gd name="T30" fmla="*/ 93 w 143"/>
              <a:gd name="T31" fmla="*/ 128 h 227"/>
              <a:gd name="T32" fmla="*/ 108 w 143"/>
              <a:gd name="T33" fmla="*/ 112 h 227"/>
              <a:gd name="T34" fmla="*/ 109 w 143"/>
              <a:gd name="T35" fmla="*/ 147 h 227"/>
              <a:gd name="T36" fmla="*/ 135 w 143"/>
              <a:gd name="T37" fmla="*/ 165 h 227"/>
              <a:gd name="T38" fmla="*/ 111 w 143"/>
              <a:gd name="T39" fmla="*/ 180 h 227"/>
              <a:gd name="T40" fmla="*/ 107 w 143"/>
              <a:gd name="T41" fmla="*/ 187 h 227"/>
              <a:gd name="T42" fmla="*/ 101 w 143"/>
              <a:gd name="T43" fmla="*/ 193 h 227"/>
              <a:gd name="T44" fmla="*/ 93 w 143"/>
              <a:gd name="T45" fmla="*/ 221 h 227"/>
              <a:gd name="T46" fmla="*/ 38 w 143"/>
              <a:gd name="T47" fmla="*/ 221 h 227"/>
              <a:gd name="T48" fmla="*/ 38 w 143"/>
              <a:gd name="T49" fmla="*/ 221 h 227"/>
              <a:gd name="T50" fmla="*/ 27 w 143"/>
              <a:gd name="T51" fmla="*/ 185 h 227"/>
              <a:gd name="T52" fmla="*/ 0 w 143"/>
              <a:gd name="T53" fmla="*/ 167 h 227"/>
              <a:gd name="T54" fmla="*/ 28 w 143"/>
              <a:gd name="T55" fmla="*/ 148 h 227"/>
              <a:gd name="T56" fmla="*/ 16 w 143"/>
              <a:gd name="T57" fmla="*/ 128 h 227"/>
              <a:gd name="T58" fmla="*/ 46 w 143"/>
              <a:gd name="T59" fmla="*/ 129 h 227"/>
              <a:gd name="T60" fmla="*/ 79 w 143"/>
              <a:gd name="T61" fmla="*/ 76 h 227"/>
              <a:gd name="T62" fmla="*/ 79 w 143"/>
              <a:gd name="T63" fmla="*/ 76 h 227"/>
              <a:gd name="T64" fmla="*/ 94 w 143"/>
              <a:gd name="T65" fmla="*/ 73 h 227"/>
              <a:gd name="T66" fmla="*/ 107 w 143"/>
              <a:gd name="T67" fmla="*/ 71 h 227"/>
              <a:gd name="T68" fmla="*/ 88 w 143"/>
              <a:gd name="T69" fmla="*/ 61 h 227"/>
              <a:gd name="T70" fmla="*/ 87 w 143"/>
              <a:gd name="T71" fmla="*/ 42 h 227"/>
              <a:gd name="T72" fmla="*/ 83 w 143"/>
              <a:gd name="T73" fmla="*/ 36 h 227"/>
              <a:gd name="T74" fmla="*/ 81 w 143"/>
              <a:gd name="T75" fmla="*/ 22 h 227"/>
              <a:gd name="T76" fmla="*/ 62 w 143"/>
              <a:gd name="T77" fmla="*/ 30 h 227"/>
              <a:gd name="T78" fmla="*/ 42 w 143"/>
              <a:gd name="T79" fmla="*/ 16 h 227"/>
              <a:gd name="T80" fmla="*/ 45 w 143"/>
              <a:gd name="T81" fmla="*/ 42 h 227"/>
              <a:gd name="T82" fmla="*/ 27 w 143"/>
              <a:gd name="T83" fmla="*/ 34 h 227"/>
              <a:gd name="T84" fmla="*/ 46 w 143"/>
              <a:gd name="T85" fmla="*/ 55 h 227"/>
              <a:gd name="T86" fmla="*/ 47 w 143"/>
              <a:gd name="T87" fmla="*/ 58 h 227"/>
              <a:gd name="T88" fmla="*/ 56 w 143"/>
              <a:gd name="T89" fmla="*/ 70 h 227"/>
              <a:gd name="T90" fmla="*/ 56 w 143"/>
              <a:gd name="T91" fmla="*/ 70 h 227"/>
              <a:gd name="T92" fmla="*/ 63 w 143"/>
              <a:gd name="T93" fmla="*/ 127 h 227"/>
              <a:gd name="T94" fmla="*/ 29 w 143"/>
              <a:gd name="T95" fmla="*/ 136 h 227"/>
              <a:gd name="T96" fmla="*/ 48 w 143"/>
              <a:gd name="T97" fmla="*/ 146 h 227"/>
              <a:gd name="T98" fmla="*/ 45 w 143"/>
              <a:gd name="T99" fmla="*/ 180 h 227"/>
              <a:gd name="T100" fmla="*/ 26 w 143"/>
              <a:gd name="T101" fmla="*/ 187 h 227"/>
              <a:gd name="T102" fmla="*/ 51 w 143"/>
              <a:gd name="T103" fmla="*/ 215 h 227"/>
              <a:gd name="T104" fmla="*/ 59 w 143"/>
              <a:gd name="T105" fmla="*/ 195 h 227"/>
              <a:gd name="T106" fmla="*/ 87 w 143"/>
              <a:gd name="T107" fmla="*/ 191 h 227"/>
              <a:gd name="T108" fmla="*/ 101 w 143"/>
              <a:gd name="T109" fmla="*/ 207 h 227"/>
              <a:gd name="T110" fmla="*/ 114 w 143"/>
              <a:gd name="T111" fmla="*/ 178 h 227"/>
              <a:gd name="T112" fmla="*/ 93 w 143"/>
              <a:gd name="T113" fmla="*/ 178 h 227"/>
              <a:gd name="T114" fmla="*/ 110 w 143"/>
              <a:gd name="T115" fmla="*/ 158 h 227"/>
              <a:gd name="T116" fmla="*/ 75 w 143"/>
              <a:gd name="T117" fmla="*/ 149 h 227"/>
              <a:gd name="T118" fmla="*/ 57 w 143"/>
              <a:gd name="T119" fmla="*/ 119 h 22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3"/>
              <a:gd name="T181" fmla="*/ 0 h 227"/>
              <a:gd name="T182" fmla="*/ 143 w 143"/>
              <a:gd name="T183" fmla="*/ 227 h 22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3" h="227">
                <a:moveTo>
                  <a:pt x="43" y="121"/>
                </a:moveTo>
                <a:lnTo>
                  <a:pt x="32" y="111"/>
                </a:lnTo>
                <a:lnTo>
                  <a:pt x="22" y="103"/>
                </a:lnTo>
                <a:lnTo>
                  <a:pt x="38" y="89"/>
                </a:lnTo>
                <a:lnTo>
                  <a:pt x="46" y="96"/>
                </a:lnTo>
                <a:lnTo>
                  <a:pt x="57" y="105"/>
                </a:lnTo>
                <a:lnTo>
                  <a:pt x="43" y="121"/>
                </a:lnTo>
                <a:close/>
                <a:moveTo>
                  <a:pt x="22" y="103"/>
                </a:moveTo>
                <a:lnTo>
                  <a:pt x="15" y="95"/>
                </a:lnTo>
                <a:lnTo>
                  <a:pt x="10" y="88"/>
                </a:lnTo>
                <a:lnTo>
                  <a:pt x="29" y="77"/>
                </a:lnTo>
                <a:lnTo>
                  <a:pt x="32" y="82"/>
                </a:lnTo>
                <a:lnTo>
                  <a:pt x="38" y="89"/>
                </a:lnTo>
                <a:lnTo>
                  <a:pt x="22" y="103"/>
                </a:lnTo>
                <a:close/>
                <a:moveTo>
                  <a:pt x="10" y="88"/>
                </a:moveTo>
                <a:lnTo>
                  <a:pt x="6" y="79"/>
                </a:lnTo>
                <a:lnTo>
                  <a:pt x="10" y="88"/>
                </a:lnTo>
                <a:lnTo>
                  <a:pt x="19" y="82"/>
                </a:lnTo>
                <a:lnTo>
                  <a:pt x="10" y="88"/>
                </a:lnTo>
                <a:close/>
                <a:moveTo>
                  <a:pt x="10" y="88"/>
                </a:moveTo>
                <a:lnTo>
                  <a:pt x="7" y="80"/>
                </a:lnTo>
                <a:lnTo>
                  <a:pt x="4" y="73"/>
                </a:lnTo>
                <a:lnTo>
                  <a:pt x="25" y="68"/>
                </a:lnTo>
                <a:lnTo>
                  <a:pt x="27" y="72"/>
                </a:lnTo>
                <a:lnTo>
                  <a:pt x="29" y="77"/>
                </a:lnTo>
                <a:lnTo>
                  <a:pt x="10" y="88"/>
                </a:lnTo>
                <a:close/>
                <a:moveTo>
                  <a:pt x="4" y="73"/>
                </a:moveTo>
                <a:lnTo>
                  <a:pt x="3" y="66"/>
                </a:lnTo>
                <a:lnTo>
                  <a:pt x="2" y="58"/>
                </a:lnTo>
                <a:lnTo>
                  <a:pt x="24" y="58"/>
                </a:lnTo>
                <a:lnTo>
                  <a:pt x="24" y="63"/>
                </a:lnTo>
                <a:lnTo>
                  <a:pt x="25" y="68"/>
                </a:lnTo>
                <a:lnTo>
                  <a:pt x="4" y="73"/>
                </a:lnTo>
                <a:close/>
                <a:moveTo>
                  <a:pt x="2" y="58"/>
                </a:moveTo>
                <a:lnTo>
                  <a:pt x="3" y="52"/>
                </a:lnTo>
                <a:lnTo>
                  <a:pt x="3" y="47"/>
                </a:lnTo>
                <a:lnTo>
                  <a:pt x="5" y="41"/>
                </a:lnTo>
                <a:lnTo>
                  <a:pt x="7" y="36"/>
                </a:lnTo>
                <a:lnTo>
                  <a:pt x="26" y="45"/>
                </a:lnTo>
                <a:lnTo>
                  <a:pt x="24" y="51"/>
                </a:lnTo>
                <a:lnTo>
                  <a:pt x="24" y="58"/>
                </a:lnTo>
                <a:lnTo>
                  <a:pt x="2" y="58"/>
                </a:lnTo>
                <a:close/>
                <a:moveTo>
                  <a:pt x="7" y="36"/>
                </a:moveTo>
                <a:lnTo>
                  <a:pt x="9" y="31"/>
                </a:lnTo>
                <a:lnTo>
                  <a:pt x="12" y="26"/>
                </a:lnTo>
                <a:lnTo>
                  <a:pt x="16" y="22"/>
                </a:lnTo>
                <a:lnTo>
                  <a:pt x="20" y="17"/>
                </a:lnTo>
                <a:lnTo>
                  <a:pt x="35" y="33"/>
                </a:lnTo>
                <a:lnTo>
                  <a:pt x="30" y="39"/>
                </a:lnTo>
                <a:lnTo>
                  <a:pt x="26" y="45"/>
                </a:lnTo>
                <a:lnTo>
                  <a:pt x="7" y="36"/>
                </a:lnTo>
                <a:close/>
                <a:moveTo>
                  <a:pt x="20" y="17"/>
                </a:moveTo>
                <a:lnTo>
                  <a:pt x="20" y="17"/>
                </a:lnTo>
                <a:lnTo>
                  <a:pt x="28" y="25"/>
                </a:lnTo>
                <a:lnTo>
                  <a:pt x="20" y="17"/>
                </a:lnTo>
                <a:close/>
                <a:moveTo>
                  <a:pt x="20" y="17"/>
                </a:moveTo>
                <a:lnTo>
                  <a:pt x="25" y="14"/>
                </a:lnTo>
                <a:lnTo>
                  <a:pt x="30" y="10"/>
                </a:lnTo>
                <a:lnTo>
                  <a:pt x="35" y="8"/>
                </a:lnTo>
                <a:lnTo>
                  <a:pt x="41" y="5"/>
                </a:lnTo>
                <a:lnTo>
                  <a:pt x="48" y="24"/>
                </a:lnTo>
                <a:lnTo>
                  <a:pt x="41" y="28"/>
                </a:lnTo>
                <a:lnTo>
                  <a:pt x="35" y="33"/>
                </a:lnTo>
                <a:lnTo>
                  <a:pt x="20" y="17"/>
                </a:lnTo>
                <a:close/>
                <a:moveTo>
                  <a:pt x="41" y="5"/>
                </a:moveTo>
                <a:lnTo>
                  <a:pt x="47" y="3"/>
                </a:lnTo>
                <a:lnTo>
                  <a:pt x="54" y="1"/>
                </a:lnTo>
                <a:lnTo>
                  <a:pt x="60" y="1"/>
                </a:lnTo>
                <a:lnTo>
                  <a:pt x="67" y="0"/>
                </a:lnTo>
                <a:lnTo>
                  <a:pt x="67" y="22"/>
                </a:lnTo>
                <a:lnTo>
                  <a:pt x="57" y="22"/>
                </a:lnTo>
                <a:lnTo>
                  <a:pt x="48" y="24"/>
                </a:lnTo>
                <a:lnTo>
                  <a:pt x="41" y="5"/>
                </a:lnTo>
                <a:close/>
                <a:moveTo>
                  <a:pt x="67" y="0"/>
                </a:moveTo>
                <a:lnTo>
                  <a:pt x="80" y="1"/>
                </a:lnTo>
                <a:lnTo>
                  <a:pt x="92" y="5"/>
                </a:lnTo>
                <a:lnTo>
                  <a:pt x="85" y="24"/>
                </a:lnTo>
                <a:lnTo>
                  <a:pt x="76" y="22"/>
                </a:lnTo>
                <a:lnTo>
                  <a:pt x="67" y="22"/>
                </a:lnTo>
                <a:lnTo>
                  <a:pt x="67" y="0"/>
                </a:lnTo>
                <a:close/>
                <a:moveTo>
                  <a:pt x="92" y="5"/>
                </a:moveTo>
                <a:lnTo>
                  <a:pt x="97" y="7"/>
                </a:lnTo>
                <a:lnTo>
                  <a:pt x="102" y="10"/>
                </a:lnTo>
                <a:lnTo>
                  <a:pt x="108" y="13"/>
                </a:lnTo>
                <a:lnTo>
                  <a:pt x="112" y="16"/>
                </a:lnTo>
                <a:lnTo>
                  <a:pt x="98" y="33"/>
                </a:lnTo>
                <a:lnTo>
                  <a:pt x="92" y="27"/>
                </a:lnTo>
                <a:lnTo>
                  <a:pt x="85" y="24"/>
                </a:lnTo>
                <a:lnTo>
                  <a:pt x="92" y="5"/>
                </a:lnTo>
                <a:close/>
                <a:moveTo>
                  <a:pt x="98" y="33"/>
                </a:moveTo>
                <a:lnTo>
                  <a:pt x="86" y="21"/>
                </a:lnTo>
                <a:lnTo>
                  <a:pt x="98" y="33"/>
                </a:lnTo>
                <a:lnTo>
                  <a:pt x="106" y="24"/>
                </a:lnTo>
                <a:lnTo>
                  <a:pt x="98" y="33"/>
                </a:lnTo>
                <a:close/>
                <a:moveTo>
                  <a:pt x="112" y="16"/>
                </a:moveTo>
                <a:lnTo>
                  <a:pt x="116" y="20"/>
                </a:lnTo>
                <a:lnTo>
                  <a:pt x="120" y="24"/>
                </a:lnTo>
                <a:lnTo>
                  <a:pt x="123" y="28"/>
                </a:lnTo>
                <a:lnTo>
                  <a:pt x="125" y="34"/>
                </a:lnTo>
                <a:lnTo>
                  <a:pt x="107" y="43"/>
                </a:lnTo>
                <a:lnTo>
                  <a:pt x="103" y="38"/>
                </a:lnTo>
                <a:lnTo>
                  <a:pt x="98" y="33"/>
                </a:lnTo>
                <a:lnTo>
                  <a:pt x="112" y="16"/>
                </a:lnTo>
                <a:close/>
                <a:moveTo>
                  <a:pt x="125" y="34"/>
                </a:moveTo>
                <a:lnTo>
                  <a:pt x="143" y="69"/>
                </a:lnTo>
                <a:lnTo>
                  <a:pt x="125" y="34"/>
                </a:lnTo>
                <a:lnTo>
                  <a:pt x="116" y="38"/>
                </a:lnTo>
                <a:lnTo>
                  <a:pt x="125" y="34"/>
                </a:lnTo>
                <a:close/>
                <a:moveTo>
                  <a:pt x="125" y="34"/>
                </a:moveTo>
                <a:lnTo>
                  <a:pt x="127" y="39"/>
                </a:lnTo>
                <a:lnTo>
                  <a:pt x="129" y="43"/>
                </a:lnTo>
                <a:lnTo>
                  <a:pt x="130" y="48"/>
                </a:lnTo>
                <a:lnTo>
                  <a:pt x="130" y="53"/>
                </a:lnTo>
                <a:lnTo>
                  <a:pt x="109" y="53"/>
                </a:lnTo>
                <a:lnTo>
                  <a:pt x="109" y="48"/>
                </a:lnTo>
                <a:lnTo>
                  <a:pt x="107" y="43"/>
                </a:lnTo>
                <a:lnTo>
                  <a:pt x="125" y="34"/>
                </a:lnTo>
                <a:close/>
                <a:moveTo>
                  <a:pt x="130" y="53"/>
                </a:moveTo>
                <a:lnTo>
                  <a:pt x="129" y="61"/>
                </a:lnTo>
                <a:lnTo>
                  <a:pt x="127" y="68"/>
                </a:lnTo>
                <a:lnTo>
                  <a:pt x="108" y="62"/>
                </a:lnTo>
                <a:lnTo>
                  <a:pt x="109" y="57"/>
                </a:lnTo>
                <a:lnTo>
                  <a:pt x="109" y="53"/>
                </a:lnTo>
                <a:lnTo>
                  <a:pt x="130" y="53"/>
                </a:lnTo>
                <a:close/>
                <a:moveTo>
                  <a:pt x="127" y="68"/>
                </a:moveTo>
                <a:lnTo>
                  <a:pt x="124" y="75"/>
                </a:lnTo>
                <a:lnTo>
                  <a:pt x="120" y="82"/>
                </a:lnTo>
                <a:lnTo>
                  <a:pt x="103" y="70"/>
                </a:lnTo>
                <a:lnTo>
                  <a:pt x="106" y="66"/>
                </a:lnTo>
                <a:lnTo>
                  <a:pt x="108" y="62"/>
                </a:lnTo>
                <a:lnTo>
                  <a:pt x="127" y="68"/>
                </a:lnTo>
                <a:close/>
                <a:moveTo>
                  <a:pt x="103" y="70"/>
                </a:moveTo>
                <a:lnTo>
                  <a:pt x="101" y="73"/>
                </a:lnTo>
                <a:lnTo>
                  <a:pt x="103" y="70"/>
                </a:lnTo>
                <a:lnTo>
                  <a:pt x="112" y="76"/>
                </a:lnTo>
                <a:lnTo>
                  <a:pt x="103" y="70"/>
                </a:lnTo>
                <a:close/>
                <a:moveTo>
                  <a:pt x="120" y="82"/>
                </a:moveTo>
                <a:lnTo>
                  <a:pt x="115" y="90"/>
                </a:lnTo>
                <a:lnTo>
                  <a:pt x="107" y="97"/>
                </a:lnTo>
                <a:lnTo>
                  <a:pt x="93" y="80"/>
                </a:lnTo>
                <a:lnTo>
                  <a:pt x="99" y="75"/>
                </a:lnTo>
                <a:lnTo>
                  <a:pt x="103" y="70"/>
                </a:lnTo>
                <a:lnTo>
                  <a:pt x="120" y="82"/>
                </a:lnTo>
                <a:close/>
                <a:moveTo>
                  <a:pt x="107" y="97"/>
                </a:moveTo>
                <a:lnTo>
                  <a:pt x="96" y="104"/>
                </a:lnTo>
                <a:lnTo>
                  <a:pt x="85" y="112"/>
                </a:lnTo>
                <a:lnTo>
                  <a:pt x="73" y="94"/>
                </a:lnTo>
                <a:lnTo>
                  <a:pt x="85" y="86"/>
                </a:lnTo>
                <a:lnTo>
                  <a:pt x="93" y="80"/>
                </a:lnTo>
                <a:lnTo>
                  <a:pt x="107" y="97"/>
                </a:lnTo>
                <a:close/>
                <a:moveTo>
                  <a:pt x="72" y="111"/>
                </a:moveTo>
                <a:lnTo>
                  <a:pt x="61" y="102"/>
                </a:lnTo>
                <a:lnTo>
                  <a:pt x="73" y="94"/>
                </a:lnTo>
                <a:lnTo>
                  <a:pt x="80" y="103"/>
                </a:lnTo>
                <a:lnTo>
                  <a:pt x="72" y="111"/>
                </a:lnTo>
                <a:close/>
                <a:moveTo>
                  <a:pt x="86" y="95"/>
                </a:moveTo>
                <a:lnTo>
                  <a:pt x="97" y="104"/>
                </a:lnTo>
                <a:lnTo>
                  <a:pt x="108" y="112"/>
                </a:lnTo>
                <a:lnTo>
                  <a:pt x="93" y="128"/>
                </a:lnTo>
                <a:lnTo>
                  <a:pt x="84" y="121"/>
                </a:lnTo>
                <a:lnTo>
                  <a:pt x="72" y="111"/>
                </a:lnTo>
                <a:lnTo>
                  <a:pt x="86" y="95"/>
                </a:lnTo>
                <a:close/>
                <a:moveTo>
                  <a:pt x="108" y="112"/>
                </a:moveTo>
                <a:lnTo>
                  <a:pt x="116" y="121"/>
                </a:lnTo>
                <a:lnTo>
                  <a:pt x="121" y="128"/>
                </a:lnTo>
                <a:lnTo>
                  <a:pt x="104" y="140"/>
                </a:lnTo>
                <a:lnTo>
                  <a:pt x="100" y="135"/>
                </a:lnTo>
                <a:lnTo>
                  <a:pt x="93" y="128"/>
                </a:lnTo>
                <a:lnTo>
                  <a:pt x="108" y="112"/>
                </a:lnTo>
                <a:close/>
                <a:moveTo>
                  <a:pt x="104" y="140"/>
                </a:moveTo>
                <a:lnTo>
                  <a:pt x="104" y="139"/>
                </a:lnTo>
                <a:lnTo>
                  <a:pt x="104" y="140"/>
                </a:lnTo>
                <a:lnTo>
                  <a:pt x="113" y="134"/>
                </a:lnTo>
                <a:lnTo>
                  <a:pt x="104" y="140"/>
                </a:lnTo>
                <a:close/>
                <a:moveTo>
                  <a:pt x="121" y="128"/>
                </a:moveTo>
                <a:lnTo>
                  <a:pt x="127" y="136"/>
                </a:lnTo>
                <a:lnTo>
                  <a:pt x="131" y="146"/>
                </a:lnTo>
                <a:lnTo>
                  <a:pt x="112" y="153"/>
                </a:lnTo>
                <a:lnTo>
                  <a:pt x="109" y="147"/>
                </a:lnTo>
                <a:lnTo>
                  <a:pt x="104" y="140"/>
                </a:lnTo>
                <a:lnTo>
                  <a:pt x="121" y="128"/>
                </a:lnTo>
                <a:close/>
                <a:moveTo>
                  <a:pt x="112" y="153"/>
                </a:moveTo>
                <a:lnTo>
                  <a:pt x="115" y="162"/>
                </a:lnTo>
                <a:lnTo>
                  <a:pt x="112" y="153"/>
                </a:lnTo>
                <a:lnTo>
                  <a:pt x="121" y="150"/>
                </a:lnTo>
                <a:lnTo>
                  <a:pt x="112" y="153"/>
                </a:lnTo>
                <a:close/>
                <a:moveTo>
                  <a:pt x="131" y="146"/>
                </a:moveTo>
                <a:lnTo>
                  <a:pt x="134" y="156"/>
                </a:lnTo>
                <a:lnTo>
                  <a:pt x="135" y="165"/>
                </a:lnTo>
                <a:lnTo>
                  <a:pt x="114" y="165"/>
                </a:lnTo>
                <a:lnTo>
                  <a:pt x="113" y="159"/>
                </a:lnTo>
                <a:lnTo>
                  <a:pt x="112" y="153"/>
                </a:lnTo>
                <a:lnTo>
                  <a:pt x="131" y="146"/>
                </a:lnTo>
                <a:close/>
                <a:moveTo>
                  <a:pt x="135" y="165"/>
                </a:moveTo>
                <a:lnTo>
                  <a:pt x="135" y="172"/>
                </a:lnTo>
                <a:lnTo>
                  <a:pt x="134" y="178"/>
                </a:lnTo>
                <a:lnTo>
                  <a:pt x="131" y="183"/>
                </a:lnTo>
                <a:lnTo>
                  <a:pt x="129" y="189"/>
                </a:lnTo>
                <a:lnTo>
                  <a:pt x="111" y="180"/>
                </a:lnTo>
                <a:lnTo>
                  <a:pt x="113" y="174"/>
                </a:lnTo>
                <a:lnTo>
                  <a:pt x="114" y="165"/>
                </a:lnTo>
                <a:lnTo>
                  <a:pt x="135" y="165"/>
                </a:lnTo>
                <a:close/>
                <a:moveTo>
                  <a:pt x="129" y="189"/>
                </a:moveTo>
                <a:lnTo>
                  <a:pt x="127" y="194"/>
                </a:lnTo>
                <a:lnTo>
                  <a:pt x="124" y="200"/>
                </a:lnTo>
                <a:lnTo>
                  <a:pt x="120" y="204"/>
                </a:lnTo>
                <a:lnTo>
                  <a:pt x="116" y="209"/>
                </a:lnTo>
                <a:lnTo>
                  <a:pt x="101" y="193"/>
                </a:lnTo>
                <a:lnTo>
                  <a:pt x="107" y="187"/>
                </a:lnTo>
                <a:lnTo>
                  <a:pt x="111" y="180"/>
                </a:lnTo>
                <a:lnTo>
                  <a:pt x="129" y="189"/>
                </a:lnTo>
                <a:close/>
                <a:moveTo>
                  <a:pt x="116" y="209"/>
                </a:moveTo>
                <a:lnTo>
                  <a:pt x="111" y="213"/>
                </a:lnTo>
                <a:lnTo>
                  <a:pt x="106" y="216"/>
                </a:lnTo>
                <a:lnTo>
                  <a:pt x="99" y="219"/>
                </a:lnTo>
                <a:lnTo>
                  <a:pt x="93" y="221"/>
                </a:lnTo>
                <a:lnTo>
                  <a:pt x="87" y="202"/>
                </a:lnTo>
                <a:lnTo>
                  <a:pt x="94" y="199"/>
                </a:lnTo>
                <a:lnTo>
                  <a:pt x="101" y="193"/>
                </a:lnTo>
                <a:lnTo>
                  <a:pt x="116" y="209"/>
                </a:lnTo>
                <a:close/>
                <a:moveTo>
                  <a:pt x="93" y="221"/>
                </a:moveTo>
                <a:lnTo>
                  <a:pt x="87" y="223"/>
                </a:lnTo>
                <a:lnTo>
                  <a:pt x="81" y="225"/>
                </a:lnTo>
                <a:lnTo>
                  <a:pt x="73" y="225"/>
                </a:lnTo>
                <a:lnTo>
                  <a:pt x="67" y="227"/>
                </a:lnTo>
                <a:lnTo>
                  <a:pt x="67" y="205"/>
                </a:lnTo>
                <a:lnTo>
                  <a:pt x="77" y="204"/>
                </a:lnTo>
                <a:lnTo>
                  <a:pt x="87" y="202"/>
                </a:lnTo>
                <a:lnTo>
                  <a:pt x="93" y="221"/>
                </a:lnTo>
                <a:close/>
                <a:moveTo>
                  <a:pt x="67" y="227"/>
                </a:moveTo>
                <a:lnTo>
                  <a:pt x="59" y="225"/>
                </a:lnTo>
                <a:lnTo>
                  <a:pt x="52" y="224"/>
                </a:lnTo>
                <a:lnTo>
                  <a:pt x="44" y="223"/>
                </a:lnTo>
                <a:lnTo>
                  <a:pt x="38" y="221"/>
                </a:lnTo>
                <a:lnTo>
                  <a:pt x="45" y="202"/>
                </a:lnTo>
                <a:lnTo>
                  <a:pt x="56" y="204"/>
                </a:lnTo>
                <a:lnTo>
                  <a:pt x="67" y="205"/>
                </a:lnTo>
                <a:lnTo>
                  <a:pt x="67" y="227"/>
                </a:lnTo>
                <a:close/>
                <a:moveTo>
                  <a:pt x="38" y="221"/>
                </a:moveTo>
                <a:lnTo>
                  <a:pt x="32" y="218"/>
                </a:lnTo>
                <a:lnTo>
                  <a:pt x="26" y="214"/>
                </a:lnTo>
                <a:lnTo>
                  <a:pt x="20" y="210"/>
                </a:lnTo>
                <a:lnTo>
                  <a:pt x="15" y="205"/>
                </a:lnTo>
                <a:lnTo>
                  <a:pt x="31" y="191"/>
                </a:lnTo>
                <a:lnTo>
                  <a:pt x="34" y="194"/>
                </a:lnTo>
                <a:lnTo>
                  <a:pt x="38" y="197"/>
                </a:lnTo>
                <a:lnTo>
                  <a:pt x="41" y="200"/>
                </a:lnTo>
                <a:lnTo>
                  <a:pt x="45" y="202"/>
                </a:lnTo>
                <a:lnTo>
                  <a:pt x="38" y="221"/>
                </a:lnTo>
                <a:close/>
                <a:moveTo>
                  <a:pt x="15" y="205"/>
                </a:moveTo>
                <a:lnTo>
                  <a:pt x="21" y="212"/>
                </a:lnTo>
                <a:lnTo>
                  <a:pt x="15" y="205"/>
                </a:lnTo>
                <a:lnTo>
                  <a:pt x="22" y="197"/>
                </a:lnTo>
                <a:lnTo>
                  <a:pt x="15" y="205"/>
                </a:lnTo>
                <a:close/>
                <a:moveTo>
                  <a:pt x="15" y="205"/>
                </a:moveTo>
                <a:lnTo>
                  <a:pt x="9" y="196"/>
                </a:lnTo>
                <a:lnTo>
                  <a:pt x="4" y="187"/>
                </a:lnTo>
                <a:lnTo>
                  <a:pt x="24" y="179"/>
                </a:lnTo>
                <a:lnTo>
                  <a:pt x="27" y="185"/>
                </a:lnTo>
                <a:lnTo>
                  <a:pt x="31" y="191"/>
                </a:lnTo>
                <a:lnTo>
                  <a:pt x="15" y="205"/>
                </a:lnTo>
                <a:close/>
                <a:moveTo>
                  <a:pt x="4" y="187"/>
                </a:moveTo>
                <a:lnTo>
                  <a:pt x="1" y="178"/>
                </a:lnTo>
                <a:lnTo>
                  <a:pt x="0" y="167"/>
                </a:lnTo>
                <a:lnTo>
                  <a:pt x="21" y="167"/>
                </a:lnTo>
                <a:lnTo>
                  <a:pt x="21" y="174"/>
                </a:lnTo>
                <a:lnTo>
                  <a:pt x="24" y="179"/>
                </a:lnTo>
                <a:lnTo>
                  <a:pt x="4" y="187"/>
                </a:lnTo>
                <a:close/>
                <a:moveTo>
                  <a:pt x="0" y="167"/>
                </a:moveTo>
                <a:lnTo>
                  <a:pt x="1" y="159"/>
                </a:lnTo>
                <a:lnTo>
                  <a:pt x="3" y="151"/>
                </a:lnTo>
                <a:lnTo>
                  <a:pt x="22" y="158"/>
                </a:lnTo>
                <a:lnTo>
                  <a:pt x="21" y="162"/>
                </a:lnTo>
                <a:lnTo>
                  <a:pt x="21" y="167"/>
                </a:lnTo>
                <a:lnTo>
                  <a:pt x="0" y="167"/>
                </a:lnTo>
                <a:close/>
                <a:moveTo>
                  <a:pt x="3" y="151"/>
                </a:moveTo>
                <a:lnTo>
                  <a:pt x="6" y="144"/>
                </a:lnTo>
                <a:lnTo>
                  <a:pt x="11" y="135"/>
                </a:lnTo>
                <a:lnTo>
                  <a:pt x="28" y="148"/>
                </a:lnTo>
                <a:lnTo>
                  <a:pt x="25" y="153"/>
                </a:lnTo>
                <a:lnTo>
                  <a:pt x="22" y="158"/>
                </a:lnTo>
                <a:lnTo>
                  <a:pt x="3" y="151"/>
                </a:lnTo>
                <a:close/>
                <a:moveTo>
                  <a:pt x="28" y="148"/>
                </a:moveTo>
                <a:lnTo>
                  <a:pt x="30" y="145"/>
                </a:lnTo>
                <a:lnTo>
                  <a:pt x="28" y="148"/>
                </a:lnTo>
                <a:lnTo>
                  <a:pt x="19" y="141"/>
                </a:lnTo>
                <a:lnTo>
                  <a:pt x="28" y="148"/>
                </a:lnTo>
                <a:close/>
                <a:moveTo>
                  <a:pt x="11" y="135"/>
                </a:moveTo>
                <a:lnTo>
                  <a:pt x="16" y="128"/>
                </a:lnTo>
                <a:lnTo>
                  <a:pt x="24" y="120"/>
                </a:lnTo>
                <a:lnTo>
                  <a:pt x="38" y="135"/>
                </a:lnTo>
                <a:lnTo>
                  <a:pt x="33" y="141"/>
                </a:lnTo>
                <a:lnTo>
                  <a:pt x="28" y="148"/>
                </a:lnTo>
                <a:lnTo>
                  <a:pt x="11" y="135"/>
                </a:lnTo>
                <a:close/>
                <a:moveTo>
                  <a:pt x="24" y="120"/>
                </a:moveTo>
                <a:lnTo>
                  <a:pt x="33" y="112"/>
                </a:lnTo>
                <a:lnTo>
                  <a:pt x="43" y="104"/>
                </a:lnTo>
                <a:lnTo>
                  <a:pt x="56" y="122"/>
                </a:lnTo>
                <a:lnTo>
                  <a:pt x="46" y="129"/>
                </a:lnTo>
                <a:lnTo>
                  <a:pt x="38" y="135"/>
                </a:lnTo>
                <a:lnTo>
                  <a:pt x="24" y="120"/>
                </a:lnTo>
                <a:close/>
                <a:moveTo>
                  <a:pt x="57" y="105"/>
                </a:moveTo>
                <a:lnTo>
                  <a:pt x="67" y="113"/>
                </a:lnTo>
                <a:lnTo>
                  <a:pt x="56" y="122"/>
                </a:lnTo>
                <a:lnTo>
                  <a:pt x="49" y="113"/>
                </a:lnTo>
                <a:lnTo>
                  <a:pt x="57" y="105"/>
                </a:lnTo>
                <a:close/>
                <a:moveTo>
                  <a:pt x="65" y="90"/>
                </a:moveTo>
                <a:lnTo>
                  <a:pt x="72" y="82"/>
                </a:lnTo>
                <a:lnTo>
                  <a:pt x="79" y="76"/>
                </a:lnTo>
                <a:lnTo>
                  <a:pt x="94" y="91"/>
                </a:lnTo>
                <a:lnTo>
                  <a:pt x="88" y="98"/>
                </a:lnTo>
                <a:lnTo>
                  <a:pt x="80" y="105"/>
                </a:lnTo>
                <a:lnTo>
                  <a:pt x="65" y="90"/>
                </a:lnTo>
                <a:close/>
                <a:moveTo>
                  <a:pt x="94" y="91"/>
                </a:moveTo>
                <a:lnTo>
                  <a:pt x="74" y="113"/>
                </a:lnTo>
                <a:lnTo>
                  <a:pt x="94" y="91"/>
                </a:lnTo>
                <a:lnTo>
                  <a:pt x="87" y="83"/>
                </a:lnTo>
                <a:lnTo>
                  <a:pt x="94" y="91"/>
                </a:lnTo>
                <a:close/>
                <a:moveTo>
                  <a:pt x="79" y="76"/>
                </a:moveTo>
                <a:lnTo>
                  <a:pt x="83" y="72"/>
                </a:lnTo>
                <a:lnTo>
                  <a:pt x="85" y="68"/>
                </a:lnTo>
                <a:lnTo>
                  <a:pt x="103" y="77"/>
                </a:lnTo>
                <a:lnTo>
                  <a:pt x="100" y="83"/>
                </a:lnTo>
                <a:lnTo>
                  <a:pt x="94" y="91"/>
                </a:lnTo>
                <a:lnTo>
                  <a:pt x="79" y="76"/>
                </a:lnTo>
                <a:close/>
                <a:moveTo>
                  <a:pt x="103" y="77"/>
                </a:moveTo>
                <a:lnTo>
                  <a:pt x="103" y="77"/>
                </a:lnTo>
                <a:lnTo>
                  <a:pt x="94" y="73"/>
                </a:lnTo>
                <a:lnTo>
                  <a:pt x="103" y="77"/>
                </a:lnTo>
                <a:close/>
                <a:moveTo>
                  <a:pt x="85" y="68"/>
                </a:moveTo>
                <a:lnTo>
                  <a:pt x="87" y="65"/>
                </a:lnTo>
                <a:lnTo>
                  <a:pt x="88" y="61"/>
                </a:lnTo>
                <a:lnTo>
                  <a:pt x="109" y="66"/>
                </a:lnTo>
                <a:lnTo>
                  <a:pt x="107" y="72"/>
                </a:lnTo>
                <a:lnTo>
                  <a:pt x="103" y="77"/>
                </a:lnTo>
                <a:lnTo>
                  <a:pt x="85" y="68"/>
                </a:lnTo>
                <a:close/>
                <a:moveTo>
                  <a:pt x="109" y="66"/>
                </a:moveTo>
                <a:lnTo>
                  <a:pt x="107" y="71"/>
                </a:lnTo>
                <a:lnTo>
                  <a:pt x="109" y="66"/>
                </a:lnTo>
                <a:lnTo>
                  <a:pt x="98" y="63"/>
                </a:lnTo>
                <a:lnTo>
                  <a:pt x="109" y="66"/>
                </a:lnTo>
                <a:close/>
                <a:moveTo>
                  <a:pt x="88" y="61"/>
                </a:moveTo>
                <a:lnTo>
                  <a:pt x="88" y="56"/>
                </a:lnTo>
                <a:lnTo>
                  <a:pt x="89" y="52"/>
                </a:lnTo>
                <a:lnTo>
                  <a:pt x="110" y="52"/>
                </a:lnTo>
                <a:lnTo>
                  <a:pt x="110" y="58"/>
                </a:lnTo>
                <a:lnTo>
                  <a:pt x="109" y="66"/>
                </a:lnTo>
                <a:lnTo>
                  <a:pt x="88" y="61"/>
                </a:lnTo>
                <a:close/>
                <a:moveTo>
                  <a:pt x="89" y="52"/>
                </a:moveTo>
                <a:lnTo>
                  <a:pt x="88" y="47"/>
                </a:lnTo>
                <a:lnTo>
                  <a:pt x="87" y="42"/>
                </a:lnTo>
                <a:lnTo>
                  <a:pt x="107" y="35"/>
                </a:lnTo>
                <a:lnTo>
                  <a:pt x="109" y="43"/>
                </a:lnTo>
                <a:lnTo>
                  <a:pt x="110" y="52"/>
                </a:lnTo>
                <a:lnTo>
                  <a:pt x="89" y="52"/>
                </a:lnTo>
                <a:close/>
                <a:moveTo>
                  <a:pt x="87" y="42"/>
                </a:moveTo>
                <a:lnTo>
                  <a:pt x="90" y="49"/>
                </a:lnTo>
                <a:lnTo>
                  <a:pt x="87" y="42"/>
                </a:lnTo>
                <a:lnTo>
                  <a:pt x="97" y="39"/>
                </a:lnTo>
                <a:lnTo>
                  <a:pt x="87" y="42"/>
                </a:lnTo>
                <a:close/>
                <a:moveTo>
                  <a:pt x="87" y="42"/>
                </a:moveTo>
                <a:lnTo>
                  <a:pt x="85" y="39"/>
                </a:lnTo>
                <a:lnTo>
                  <a:pt x="83" y="36"/>
                </a:lnTo>
                <a:lnTo>
                  <a:pt x="98" y="21"/>
                </a:lnTo>
                <a:lnTo>
                  <a:pt x="103" y="27"/>
                </a:lnTo>
                <a:lnTo>
                  <a:pt x="107" y="35"/>
                </a:lnTo>
                <a:lnTo>
                  <a:pt x="87" y="42"/>
                </a:lnTo>
                <a:close/>
                <a:moveTo>
                  <a:pt x="83" y="36"/>
                </a:moveTo>
                <a:lnTo>
                  <a:pt x="81" y="34"/>
                </a:lnTo>
                <a:lnTo>
                  <a:pt x="76" y="31"/>
                </a:lnTo>
                <a:lnTo>
                  <a:pt x="84" y="12"/>
                </a:lnTo>
                <a:lnTo>
                  <a:pt x="92" y="16"/>
                </a:lnTo>
                <a:lnTo>
                  <a:pt x="98" y="21"/>
                </a:lnTo>
                <a:lnTo>
                  <a:pt x="83" y="36"/>
                </a:lnTo>
                <a:close/>
                <a:moveTo>
                  <a:pt x="84" y="12"/>
                </a:moveTo>
                <a:lnTo>
                  <a:pt x="94" y="16"/>
                </a:lnTo>
                <a:lnTo>
                  <a:pt x="84" y="12"/>
                </a:lnTo>
                <a:lnTo>
                  <a:pt x="81" y="22"/>
                </a:lnTo>
                <a:lnTo>
                  <a:pt x="84" y="12"/>
                </a:lnTo>
                <a:close/>
                <a:moveTo>
                  <a:pt x="76" y="31"/>
                </a:moveTo>
                <a:lnTo>
                  <a:pt x="72" y="30"/>
                </a:lnTo>
                <a:lnTo>
                  <a:pt x="67" y="30"/>
                </a:lnTo>
                <a:lnTo>
                  <a:pt x="67" y="9"/>
                </a:lnTo>
                <a:lnTo>
                  <a:pt x="76" y="10"/>
                </a:lnTo>
                <a:lnTo>
                  <a:pt x="84" y="12"/>
                </a:lnTo>
                <a:lnTo>
                  <a:pt x="76" y="31"/>
                </a:lnTo>
                <a:close/>
                <a:moveTo>
                  <a:pt x="67" y="30"/>
                </a:moveTo>
                <a:lnTo>
                  <a:pt x="62" y="30"/>
                </a:lnTo>
                <a:lnTo>
                  <a:pt x="58" y="31"/>
                </a:lnTo>
                <a:lnTo>
                  <a:pt x="51" y="12"/>
                </a:lnTo>
                <a:lnTo>
                  <a:pt x="59" y="10"/>
                </a:lnTo>
                <a:lnTo>
                  <a:pt x="67" y="9"/>
                </a:lnTo>
                <a:lnTo>
                  <a:pt x="67" y="30"/>
                </a:lnTo>
                <a:close/>
                <a:moveTo>
                  <a:pt x="58" y="31"/>
                </a:moveTo>
                <a:lnTo>
                  <a:pt x="54" y="34"/>
                </a:lnTo>
                <a:lnTo>
                  <a:pt x="51" y="36"/>
                </a:lnTo>
                <a:lnTo>
                  <a:pt x="36" y="20"/>
                </a:lnTo>
                <a:lnTo>
                  <a:pt x="42" y="16"/>
                </a:lnTo>
                <a:lnTo>
                  <a:pt x="51" y="12"/>
                </a:lnTo>
                <a:lnTo>
                  <a:pt x="58" y="31"/>
                </a:lnTo>
                <a:close/>
                <a:moveTo>
                  <a:pt x="51" y="36"/>
                </a:moveTo>
                <a:lnTo>
                  <a:pt x="47" y="39"/>
                </a:lnTo>
                <a:lnTo>
                  <a:pt x="45" y="42"/>
                </a:lnTo>
                <a:lnTo>
                  <a:pt x="27" y="34"/>
                </a:lnTo>
                <a:lnTo>
                  <a:pt x="31" y="26"/>
                </a:lnTo>
                <a:lnTo>
                  <a:pt x="36" y="20"/>
                </a:lnTo>
                <a:lnTo>
                  <a:pt x="51" y="36"/>
                </a:lnTo>
                <a:close/>
                <a:moveTo>
                  <a:pt x="45" y="42"/>
                </a:moveTo>
                <a:lnTo>
                  <a:pt x="35" y="66"/>
                </a:lnTo>
                <a:lnTo>
                  <a:pt x="45" y="42"/>
                </a:lnTo>
                <a:lnTo>
                  <a:pt x="36" y="38"/>
                </a:lnTo>
                <a:lnTo>
                  <a:pt x="45" y="42"/>
                </a:lnTo>
                <a:close/>
                <a:moveTo>
                  <a:pt x="45" y="42"/>
                </a:moveTo>
                <a:lnTo>
                  <a:pt x="44" y="45"/>
                </a:lnTo>
                <a:lnTo>
                  <a:pt x="44" y="48"/>
                </a:lnTo>
                <a:lnTo>
                  <a:pt x="24" y="48"/>
                </a:lnTo>
                <a:lnTo>
                  <a:pt x="24" y="41"/>
                </a:lnTo>
                <a:lnTo>
                  <a:pt x="27" y="34"/>
                </a:lnTo>
                <a:lnTo>
                  <a:pt x="45" y="42"/>
                </a:lnTo>
                <a:close/>
                <a:moveTo>
                  <a:pt x="44" y="48"/>
                </a:moveTo>
                <a:lnTo>
                  <a:pt x="44" y="51"/>
                </a:lnTo>
                <a:lnTo>
                  <a:pt x="45" y="53"/>
                </a:lnTo>
                <a:lnTo>
                  <a:pt x="25" y="58"/>
                </a:lnTo>
                <a:lnTo>
                  <a:pt x="24" y="53"/>
                </a:lnTo>
                <a:lnTo>
                  <a:pt x="24" y="48"/>
                </a:lnTo>
                <a:lnTo>
                  <a:pt x="44" y="48"/>
                </a:lnTo>
                <a:close/>
                <a:moveTo>
                  <a:pt x="45" y="53"/>
                </a:moveTo>
                <a:lnTo>
                  <a:pt x="46" y="55"/>
                </a:lnTo>
                <a:lnTo>
                  <a:pt x="47" y="58"/>
                </a:lnTo>
                <a:lnTo>
                  <a:pt x="28" y="68"/>
                </a:lnTo>
                <a:lnTo>
                  <a:pt x="26" y="64"/>
                </a:lnTo>
                <a:lnTo>
                  <a:pt x="25" y="58"/>
                </a:lnTo>
                <a:lnTo>
                  <a:pt x="45" y="53"/>
                </a:lnTo>
                <a:close/>
                <a:moveTo>
                  <a:pt x="47" y="58"/>
                </a:moveTo>
                <a:lnTo>
                  <a:pt x="47" y="58"/>
                </a:lnTo>
                <a:lnTo>
                  <a:pt x="38" y="64"/>
                </a:lnTo>
                <a:lnTo>
                  <a:pt x="47" y="58"/>
                </a:lnTo>
                <a:close/>
                <a:moveTo>
                  <a:pt x="47" y="58"/>
                </a:moveTo>
                <a:lnTo>
                  <a:pt x="48" y="62"/>
                </a:lnTo>
                <a:lnTo>
                  <a:pt x="51" y="65"/>
                </a:lnTo>
                <a:lnTo>
                  <a:pt x="34" y="77"/>
                </a:lnTo>
                <a:lnTo>
                  <a:pt x="31" y="73"/>
                </a:lnTo>
                <a:lnTo>
                  <a:pt x="28" y="68"/>
                </a:lnTo>
                <a:lnTo>
                  <a:pt x="47" y="58"/>
                </a:lnTo>
                <a:close/>
                <a:moveTo>
                  <a:pt x="51" y="65"/>
                </a:moveTo>
                <a:lnTo>
                  <a:pt x="53" y="67"/>
                </a:lnTo>
                <a:lnTo>
                  <a:pt x="56" y="70"/>
                </a:lnTo>
                <a:lnTo>
                  <a:pt x="41" y="85"/>
                </a:lnTo>
                <a:lnTo>
                  <a:pt x="37" y="81"/>
                </a:lnTo>
                <a:lnTo>
                  <a:pt x="34" y="77"/>
                </a:lnTo>
                <a:lnTo>
                  <a:pt x="51" y="65"/>
                </a:lnTo>
                <a:close/>
                <a:moveTo>
                  <a:pt x="42" y="85"/>
                </a:moveTo>
                <a:lnTo>
                  <a:pt x="41" y="85"/>
                </a:lnTo>
                <a:lnTo>
                  <a:pt x="48" y="78"/>
                </a:lnTo>
                <a:lnTo>
                  <a:pt x="42" y="85"/>
                </a:lnTo>
                <a:close/>
                <a:moveTo>
                  <a:pt x="56" y="70"/>
                </a:moveTo>
                <a:lnTo>
                  <a:pt x="80" y="90"/>
                </a:lnTo>
                <a:lnTo>
                  <a:pt x="65" y="105"/>
                </a:lnTo>
                <a:lnTo>
                  <a:pt x="42" y="85"/>
                </a:lnTo>
                <a:lnTo>
                  <a:pt x="56" y="70"/>
                </a:lnTo>
                <a:close/>
                <a:moveTo>
                  <a:pt x="80" y="105"/>
                </a:moveTo>
                <a:lnTo>
                  <a:pt x="72" y="111"/>
                </a:lnTo>
                <a:lnTo>
                  <a:pt x="65" y="105"/>
                </a:lnTo>
                <a:lnTo>
                  <a:pt x="72" y="98"/>
                </a:lnTo>
                <a:lnTo>
                  <a:pt x="80" y="105"/>
                </a:lnTo>
                <a:close/>
                <a:moveTo>
                  <a:pt x="63" y="127"/>
                </a:moveTo>
                <a:lnTo>
                  <a:pt x="59" y="131"/>
                </a:lnTo>
                <a:lnTo>
                  <a:pt x="55" y="135"/>
                </a:lnTo>
                <a:lnTo>
                  <a:pt x="38" y="123"/>
                </a:lnTo>
                <a:lnTo>
                  <a:pt x="43" y="117"/>
                </a:lnTo>
                <a:lnTo>
                  <a:pt x="49" y="110"/>
                </a:lnTo>
                <a:lnTo>
                  <a:pt x="63" y="127"/>
                </a:lnTo>
                <a:close/>
                <a:moveTo>
                  <a:pt x="55" y="135"/>
                </a:moveTo>
                <a:lnTo>
                  <a:pt x="51" y="140"/>
                </a:lnTo>
                <a:lnTo>
                  <a:pt x="48" y="146"/>
                </a:lnTo>
                <a:lnTo>
                  <a:pt x="29" y="136"/>
                </a:lnTo>
                <a:lnTo>
                  <a:pt x="33" y="129"/>
                </a:lnTo>
                <a:lnTo>
                  <a:pt x="38" y="123"/>
                </a:lnTo>
                <a:lnTo>
                  <a:pt x="55" y="135"/>
                </a:lnTo>
                <a:close/>
                <a:moveTo>
                  <a:pt x="48" y="146"/>
                </a:moveTo>
                <a:lnTo>
                  <a:pt x="46" y="150"/>
                </a:lnTo>
                <a:lnTo>
                  <a:pt x="44" y="155"/>
                </a:lnTo>
                <a:lnTo>
                  <a:pt x="24" y="151"/>
                </a:lnTo>
                <a:lnTo>
                  <a:pt x="26" y="144"/>
                </a:lnTo>
                <a:lnTo>
                  <a:pt x="29" y="136"/>
                </a:lnTo>
                <a:lnTo>
                  <a:pt x="48" y="146"/>
                </a:lnTo>
                <a:close/>
                <a:moveTo>
                  <a:pt x="44" y="155"/>
                </a:moveTo>
                <a:lnTo>
                  <a:pt x="43" y="161"/>
                </a:lnTo>
                <a:lnTo>
                  <a:pt x="43" y="166"/>
                </a:lnTo>
                <a:lnTo>
                  <a:pt x="22" y="166"/>
                </a:lnTo>
                <a:lnTo>
                  <a:pt x="22" y="158"/>
                </a:lnTo>
                <a:lnTo>
                  <a:pt x="24" y="151"/>
                </a:lnTo>
                <a:lnTo>
                  <a:pt x="44" y="155"/>
                </a:lnTo>
                <a:close/>
                <a:moveTo>
                  <a:pt x="43" y="166"/>
                </a:moveTo>
                <a:lnTo>
                  <a:pt x="44" y="174"/>
                </a:lnTo>
                <a:lnTo>
                  <a:pt x="45" y="180"/>
                </a:lnTo>
                <a:lnTo>
                  <a:pt x="26" y="187"/>
                </a:lnTo>
                <a:lnTo>
                  <a:pt x="22" y="177"/>
                </a:lnTo>
                <a:lnTo>
                  <a:pt x="22" y="166"/>
                </a:lnTo>
                <a:lnTo>
                  <a:pt x="43" y="166"/>
                </a:lnTo>
                <a:close/>
                <a:moveTo>
                  <a:pt x="45" y="180"/>
                </a:moveTo>
                <a:lnTo>
                  <a:pt x="47" y="185"/>
                </a:lnTo>
                <a:lnTo>
                  <a:pt x="51" y="189"/>
                </a:lnTo>
                <a:lnTo>
                  <a:pt x="35" y="204"/>
                </a:lnTo>
                <a:lnTo>
                  <a:pt x="30" y="195"/>
                </a:lnTo>
                <a:lnTo>
                  <a:pt x="26" y="187"/>
                </a:lnTo>
                <a:lnTo>
                  <a:pt x="45" y="180"/>
                </a:lnTo>
                <a:close/>
                <a:moveTo>
                  <a:pt x="51" y="189"/>
                </a:moveTo>
                <a:lnTo>
                  <a:pt x="27" y="163"/>
                </a:lnTo>
                <a:lnTo>
                  <a:pt x="51" y="189"/>
                </a:lnTo>
                <a:lnTo>
                  <a:pt x="43" y="196"/>
                </a:lnTo>
                <a:lnTo>
                  <a:pt x="51" y="189"/>
                </a:lnTo>
                <a:close/>
                <a:moveTo>
                  <a:pt x="51" y="189"/>
                </a:moveTo>
                <a:lnTo>
                  <a:pt x="55" y="192"/>
                </a:lnTo>
                <a:lnTo>
                  <a:pt x="59" y="195"/>
                </a:lnTo>
                <a:lnTo>
                  <a:pt x="51" y="215"/>
                </a:lnTo>
                <a:lnTo>
                  <a:pt x="42" y="210"/>
                </a:lnTo>
                <a:lnTo>
                  <a:pt x="35" y="204"/>
                </a:lnTo>
                <a:lnTo>
                  <a:pt x="51" y="189"/>
                </a:lnTo>
                <a:close/>
                <a:moveTo>
                  <a:pt x="59" y="195"/>
                </a:moveTo>
                <a:lnTo>
                  <a:pt x="64" y="196"/>
                </a:lnTo>
                <a:lnTo>
                  <a:pt x="69" y="197"/>
                </a:lnTo>
                <a:lnTo>
                  <a:pt x="69" y="218"/>
                </a:lnTo>
                <a:lnTo>
                  <a:pt x="59" y="217"/>
                </a:lnTo>
                <a:lnTo>
                  <a:pt x="51" y="215"/>
                </a:lnTo>
                <a:lnTo>
                  <a:pt x="59" y="195"/>
                </a:lnTo>
                <a:close/>
                <a:moveTo>
                  <a:pt x="69" y="197"/>
                </a:moveTo>
                <a:lnTo>
                  <a:pt x="74" y="196"/>
                </a:lnTo>
                <a:lnTo>
                  <a:pt x="80" y="195"/>
                </a:lnTo>
                <a:lnTo>
                  <a:pt x="87" y="215"/>
                </a:lnTo>
                <a:lnTo>
                  <a:pt x="79" y="217"/>
                </a:lnTo>
                <a:lnTo>
                  <a:pt x="69" y="218"/>
                </a:lnTo>
                <a:lnTo>
                  <a:pt x="69" y="197"/>
                </a:lnTo>
                <a:close/>
                <a:moveTo>
                  <a:pt x="80" y="195"/>
                </a:moveTo>
                <a:lnTo>
                  <a:pt x="84" y="193"/>
                </a:lnTo>
                <a:lnTo>
                  <a:pt x="87" y="191"/>
                </a:lnTo>
                <a:lnTo>
                  <a:pt x="101" y="207"/>
                </a:lnTo>
                <a:lnTo>
                  <a:pt x="94" y="212"/>
                </a:lnTo>
                <a:lnTo>
                  <a:pt x="87" y="215"/>
                </a:lnTo>
                <a:lnTo>
                  <a:pt x="80" y="195"/>
                </a:lnTo>
                <a:close/>
                <a:moveTo>
                  <a:pt x="87" y="191"/>
                </a:moveTo>
                <a:lnTo>
                  <a:pt x="90" y="188"/>
                </a:lnTo>
                <a:lnTo>
                  <a:pt x="91" y="185"/>
                </a:lnTo>
                <a:lnTo>
                  <a:pt x="111" y="193"/>
                </a:lnTo>
                <a:lnTo>
                  <a:pt x="107" y="201"/>
                </a:lnTo>
                <a:lnTo>
                  <a:pt x="101" y="207"/>
                </a:lnTo>
                <a:lnTo>
                  <a:pt x="87" y="191"/>
                </a:lnTo>
                <a:close/>
                <a:moveTo>
                  <a:pt x="91" y="185"/>
                </a:moveTo>
                <a:lnTo>
                  <a:pt x="95" y="177"/>
                </a:lnTo>
                <a:lnTo>
                  <a:pt x="91" y="185"/>
                </a:lnTo>
                <a:lnTo>
                  <a:pt x="101" y="189"/>
                </a:lnTo>
                <a:lnTo>
                  <a:pt x="91" y="185"/>
                </a:lnTo>
                <a:close/>
                <a:moveTo>
                  <a:pt x="91" y="185"/>
                </a:moveTo>
                <a:lnTo>
                  <a:pt x="93" y="181"/>
                </a:lnTo>
                <a:lnTo>
                  <a:pt x="93" y="178"/>
                </a:lnTo>
                <a:lnTo>
                  <a:pt x="114" y="178"/>
                </a:lnTo>
                <a:lnTo>
                  <a:pt x="114" y="186"/>
                </a:lnTo>
                <a:lnTo>
                  <a:pt x="111" y="193"/>
                </a:lnTo>
                <a:lnTo>
                  <a:pt x="91" y="185"/>
                </a:lnTo>
                <a:close/>
                <a:moveTo>
                  <a:pt x="93" y="178"/>
                </a:moveTo>
                <a:lnTo>
                  <a:pt x="93" y="174"/>
                </a:lnTo>
                <a:lnTo>
                  <a:pt x="92" y="170"/>
                </a:lnTo>
                <a:lnTo>
                  <a:pt x="113" y="164"/>
                </a:lnTo>
                <a:lnTo>
                  <a:pt x="114" y="170"/>
                </a:lnTo>
                <a:lnTo>
                  <a:pt x="114" y="178"/>
                </a:lnTo>
                <a:lnTo>
                  <a:pt x="93" y="178"/>
                </a:lnTo>
                <a:close/>
                <a:moveTo>
                  <a:pt x="113" y="164"/>
                </a:moveTo>
                <a:lnTo>
                  <a:pt x="106" y="142"/>
                </a:lnTo>
                <a:lnTo>
                  <a:pt x="113" y="164"/>
                </a:lnTo>
                <a:lnTo>
                  <a:pt x="102" y="167"/>
                </a:lnTo>
                <a:lnTo>
                  <a:pt x="113" y="164"/>
                </a:lnTo>
                <a:close/>
                <a:moveTo>
                  <a:pt x="92" y="170"/>
                </a:moveTo>
                <a:lnTo>
                  <a:pt x="91" y="167"/>
                </a:lnTo>
                <a:lnTo>
                  <a:pt x="89" y="164"/>
                </a:lnTo>
                <a:lnTo>
                  <a:pt x="107" y="153"/>
                </a:lnTo>
                <a:lnTo>
                  <a:pt x="110" y="158"/>
                </a:lnTo>
                <a:lnTo>
                  <a:pt x="113" y="164"/>
                </a:lnTo>
                <a:lnTo>
                  <a:pt x="92" y="170"/>
                </a:lnTo>
                <a:close/>
                <a:moveTo>
                  <a:pt x="89" y="164"/>
                </a:moveTo>
                <a:lnTo>
                  <a:pt x="84" y="157"/>
                </a:lnTo>
                <a:lnTo>
                  <a:pt x="75" y="149"/>
                </a:lnTo>
                <a:lnTo>
                  <a:pt x="90" y="133"/>
                </a:lnTo>
                <a:lnTo>
                  <a:pt x="99" y="144"/>
                </a:lnTo>
                <a:lnTo>
                  <a:pt x="107" y="153"/>
                </a:lnTo>
                <a:lnTo>
                  <a:pt x="89" y="164"/>
                </a:lnTo>
                <a:close/>
                <a:moveTo>
                  <a:pt x="75" y="149"/>
                </a:moveTo>
                <a:lnTo>
                  <a:pt x="64" y="138"/>
                </a:lnTo>
                <a:lnTo>
                  <a:pt x="49" y="127"/>
                </a:lnTo>
                <a:lnTo>
                  <a:pt x="63" y="110"/>
                </a:lnTo>
                <a:lnTo>
                  <a:pt x="77" y="122"/>
                </a:lnTo>
                <a:lnTo>
                  <a:pt x="90" y="133"/>
                </a:lnTo>
                <a:lnTo>
                  <a:pt x="75" y="149"/>
                </a:lnTo>
                <a:close/>
                <a:moveTo>
                  <a:pt x="49" y="110"/>
                </a:moveTo>
                <a:lnTo>
                  <a:pt x="56" y="105"/>
                </a:lnTo>
                <a:lnTo>
                  <a:pt x="63" y="110"/>
                </a:lnTo>
                <a:lnTo>
                  <a:pt x="57" y="119"/>
                </a:lnTo>
                <a:lnTo>
                  <a:pt x="49" y="11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99" name="Freeform 209"/>
          <p:cNvSpPr>
            <a:spLocks noEditPoints="1"/>
          </p:cNvSpPr>
          <p:nvPr/>
        </p:nvSpPr>
        <p:spPr bwMode="auto">
          <a:xfrm>
            <a:off x="8464550" y="4775200"/>
            <a:ext cx="65088" cy="106362"/>
          </a:xfrm>
          <a:custGeom>
            <a:avLst/>
            <a:gdLst>
              <a:gd name="T0" fmla="*/ 120 w 124"/>
              <a:gd name="T1" fmla="*/ 5 h 203"/>
              <a:gd name="T2" fmla="*/ 102 w 124"/>
              <a:gd name="T3" fmla="*/ 7 h 203"/>
              <a:gd name="T4" fmla="*/ 89 w 124"/>
              <a:gd name="T5" fmla="*/ 12 h 203"/>
              <a:gd name="T6" fmla="*/ 76 w 124"/>
              <a:gd name="T7" fmla="*/ 19 h 203"/>
              <a:gd name="T8" fmla="*/ 65 w 124"/>
              <a:gd name="T9" fmla="*/ 30 h 203"/>
              <a:gd name="T10" fmla="*/ 54 w 124"/>
              <a:gd name="T11" fmla="*/ 42 h 203"/>
              <a:gd name="T12" fmla="*/ 45 w 124"/>
              <a:gd name="T13" fmla="*/ 56 h 203"/>
              <a:gd name="T14" fmla="*/ 38 w 124"/>
              <a:gd name="T15" fmla="*/ 71 h 203"/>
              <a:gd name="T16" fmla="*/ 32 w 124"/>
              <a:gd name="T17" fmla="*/ 90 h 203"/>
              <a:gd name="T18" fmla="*/ 54 w 124"/>
              <a:gd name="T19" fmla="*/ 80 h 203"/>
              <a:gd name="T20" fmla="*/ 74 w 124"/>
              <a:gd name="T21" fmla="*/ 76 h 203"/>
              <a:gd name="T22" fmla="*/ 84 w 124"/>
              <a:gd name="T23" fmla="*/ 77 h 203"/>
              <a:gd name="T24" fmla="*/ 93 w 124"/>
              <a:gd name="T25" fmla="*/ 80 h 203"/>
              <a:gd name="T26" fmla="*/ 110 w 124"/>
              <a:gd name="T27" fmla="*/ 92 h 203"/>
              <a:gd name="T28" fmla="*/ 116 w 124"/>
              <a:gd name="T29" fmla="*/ 100 h 203"/>
              <a:gd name="T30" fmla="*/ 120 w 124"/>
              <a:gd name="T31" fmla="*/ 111 h 203"/>
              <a:gd name="T32" fmla="*/ 124 w 124"/>
              <a:gd name="T33" fmla="*/ 134 h 203"/>
              <a:gd name="T34" fmla="*/ 120 w 124"/>
              <a:gd name="T35" fmla="*/ 157 h 203"/>
              <a:gd name="T36" fmla="*/ 109 w 124"/>
              <a:gd name="T37" fmla="*/ 179 h 203"/>
              <a:gd name="T38" fmla="*/ 99 w 124"/>
              <a:gd name="T39" fmla="*/ 190 h 203"/>
              <a:gd name="T40" fmla="*/ 88 w 124"/>
              <a:gd name="T41" fmla="*/ 197 h 203"/>
              <a:gd name="T42" fmla="*/ 75 w 124"/>
              <a:gd name="T43" fmla="*/ 202 h 203"/>
              <a:gd name="T44" fmla="*/ 62 w 124"/>
              <a:gd name="T45" fmla="*/ 203 h 203"/>
              <a:gd name="T46" fmla="*/ 43 w 124"/>
              <a:gd name="T47" fmla="*/ 200 h 203"/>
              <a:gd name="T48" fmla="*/ 28 w 124"/>
              <a:gd name="T49" fmla="*/ 191 h 203"/>
              <a:gd name="T50" fmla="*/ 15 w 124"/>
              <a:gd name="T51" fmla="*/ 176 h 203"/>
              <a:gd name="T52" fmla="*/ 7 w 124"/>
              <a:gd name="T53" fmla="*/ 161 h 203"/>
              <a:gd name="T54" fmla="*/ 2 w 124"/>
              <a:gd name="T55" fmla="*/ 143 h 203"/>
              <a:gd name="T56" fmla="*/ 0 w 124"/>
              <a:gd name="T57" fmla="*/ 123 h 203"/>
              <a:gd name="T58" fmla="*/ 3 w 124"/>
              <a:gd name="T59" fmla="*/ 97 h 203"/>
              <a:gd name="T60" fmla="*/ 10 w 124"/>
              <a:gd name="T61" fmla="*/ 72 h 203"/>
              <a:gd name="T62" fmla="*/ 24 w 124"/>
              <a:gd name="T63" fmla="*/ 51 h 203"/>
              <a:gd name="T64" fmla="*/ 40 w 124"/>
              <a:gd name="T65" fmla="*/ 31 h 203"/>
              <a:gd name="T66" fmla="*/ 60 w 124"/>
              <a:gd name="T67" fmla="*/ 15 h 203"/>
              <a:gd name="T68" fmla="*/ 79 w 124"/>
              <a:gd name="T69" fmla="*/ 6 h 203"/>
              <a:gd name="T70" fmla="*/ 95 w 124"/>
              <a:gd name="T71" fmla="*/ 1 h 203"/>
              <a:gd name="T72" fmla="*/ 112 w 124"/>
              <a:gd name="T73" fmla="*/ 0 h 203"/>
              <a:gd name="T74" fmla="*/ 30 w 124"/>
              <a:gd name="T75" fmla="*/ 100 h 203"/>
              <a:gd name="T76" fmla="*/ 28 w 124"/>
              <a:gd name="T77" fmla="*/ 118 h 203"/>
              <a:gd name="T78" fmla="*/ 28 w 124"/>
              <a:gd name="T79" fmla="*/ 133 h 203"/>
              <a:gd name="T80" fmla="*/ 29 w 124"/>
              <a:gd name="T81" fmla="*/ 147 h 203"/>
              <a:gd name="T82" fmla="*/ 32 w 124"/>
              <a:gd name="T83" fmla="*/ 163 h 203"/>
              <a:gd name="T84" fmla="*/ 39 w 124"/>
              <a:gd name="T85" fmla="*/ 177 h 203"/>
              <a:gd name="T86" fmla="*/ 47 w 124"/>
              <a:gd name="T87" fmla="*/ 189 h 203"/>
              <a:gd name="T88" fmla="*/ 56 w 124"/>
              <a:gd name="T89" fmla="*/ 194 h 203"/>
              <a:gd name="T90" fmla="*/ 66 w 124"/>
              <a:gd name="T91" fmla="*/ 196 h 203"/>
              <a:gd name="T92" fmla="*/ 77 w 124"/>
              <a:gd name="T93" fmla="*/ 193 h 203"/>
              <a:gd name="T94" fmla="*/ 88 w 124"/>
              <a:gd name="T95" fmla="*/ 183 h 203"/>
              <a:gd name="T96" fmla="*/ 96 w 124"/>
              <a:gd name="T97" fmla="*/ 169 h 203"/>
              <a:gd name="T98" fmla="*/ 98 w 124"/>
              <a:gd name="T99" fmla="*/ 149 h 203"/>
              <a:gd name="T100" fmla="*/ 96 w 124"/>
              <a:gd name="T101" fmla="*/ 126 h 203"/>
              <a:gd name="T102" fmla="*/ 88 w 124"/>
              <a:gd name="T103" fmla="*/ 107 h 203"/>
              <a:gd name="T104" fmla="*/ 83 w 124"/>
              <a:gd name="T105" fmla="*/ 98 h 203"/>
              <a:gd name="T106" fmla="*/ 76 w 124"/>
              <a:gd name="T107" fmla="*/ 93 h 203"/>
              <a:gd name="T108" fmla="*/ 69 w 124"/>
              <a:gd name="T109" fmla="*/ 90 h 203"/>
              <a:gd name="T110" fmla="*/ 60 w 124"/>
              <a:gd name="T111" fmla="*/ 89 h 203"/>
              <a:gd name="T112" fmla="*/ 48 w 124"/>
              <a:gd name="T113" fmla="*/ 91 h 203"/>
              <a:gd name="T114" fmla="*/ 30 w 124"/>
              <a:gd name="T115" fmla="*/ 100 h 20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4"/>
              <a:gd name="T175" fmla="*/ 0 h 203"/>
              <a:gd name="T176" fmla="*/ 124 w 124"/>
              <a:gd name="T177" fmla="*/ 203 h 20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4" h="203">
                <a:moveTo>
                  <a:pt x="120" y="0"/>
                </a:moveTo>
                <a:lnTo>
                  <a:pt x="120" y="5"/>
                </a:lnTo>
                <a:lnTo>
                  <a:pt x="111" y="6"/>
                </a:lnTo>
                <a:lnTo>
                  <a:pt x="102" y="7"/>
                </a:lnTo>
                <a:lnTo>
                  <a:pt x="95" y="10"/>
                </a:lnTo>
                <a:lnTo>
                  <a:pt x="89" y="12"/>
                </a:lnTo>
                <a:lnTo>
                  <a:pt x="83" y="15"/>
                </a:lnTo>
                <a:lnTo>
                  <a:pt x="76" y="19"/>
                </a:lnTo>
                <a:lnTo>
                  <a:pt x="71" y="25"/>
                </a:lnTo>
                <a:lnTo>
                  <a:pt x="65" y="30"/>
                </a:lnTo>
                <a:lnTo>
                  <a:pt x="59" y="36"/>
                </a:lnTo>
                <a:lnTo>
                  <a:pt x="54" y="42"/>
                </a:lnTo>
                <a:lnTo>
                  <a:pt x="49" y="49"/>
                </a:lnTo>
                <a:lnTo>
                  <a:pt x="45" y="56"/>
                </a:lnTo>
                <a:lnTo>
                  <a:pt x="41" y="63"/>
                </a:lnTo>
                <a:lnTo>
                  <a:pt x="38" y="71"/>
                </a:lnTo>
                <a:lnTo>
                  <a:pt x="35" y="81"/>
                </a:lnTo>
                <a:lnTo>
                  <a:pt x="32" y="90"/>
                </a:lnTo>
                <a:lnTo>
                  <a:pt x="42" y="84"/>
                </a:lnTo>
                <a:lnTo>
                  <a:pt x="54" y="80"/>
                </a:lnTo>
                <a:lnTo>
                  <a:pt x="64" y="77"/>
                </a:lnTo>
                <a:lnTo>
                  <a:pt x="74" y="76"/>
                </a:lnTo>
                <a:lnTo>
                  <a:pt x="80" y="77"/>
                </a:lnTo>
                <a:lnTo>
                  <a:pt x="84" y="77"/>
                </a:lnTo>
                <a:lnTo>
                  <a:pt x="89" y="79"/>
                </a:lnTo>
                <a:lnTo>
                  <a:pt x="93" y="80"/>
                </a:lnTo>
                <a:lnTo>
                  <a:pt x="101" y="85"/>
                </a:lnTo>
                <a:lnTo>
                  <a:pt x="110" y="92"/>
                </a:lnTo>
                <a:lnTo>
                  <a:pt x="113" y="96"/>
                </a:lnTo>
                <a:lnTo>
                  <a:pt x="116" y="100"/>
                </a:lnTo>
                <a:lnTo>
                  <a:pt x="118" y="106"/>
                </a:lnTo>
                <a:lnTo>
                  <a:pt x="120" y="111"/>
                </a:lnTo>
                <a:lnTo>
                  <a:pt x="123" y="122"/>
                </a:lnTo>
                <a:lnTo>
                  <a:pt x="124" y="134"/>
                </a:lnTo>
                <a:lnTo>
                  <a:pt x="123" y="146"/>
                </a:lnTo>
                <a:lnTo>
                  <a:pt x="120" y="157"/>
                </a:lnTo>
                <a:lnTo>
                  <a:pt x="116" y="169"/>
                </a:lnTo>
                <a:lnTo>
                  <a:pt x="109" y="179"/>
                </a:lnTo>
                <a:lnTo>
                  <a:pt x="104" y="184"/>
                </a:lnTo>
                <a:lnTo>
                  <a:pt x="99" y="190"/>
                </a:lnTo>
                <a:lnTo>
                  <a:pt x="94" y="194"/>
                </a:lnTo>
                <a:lnTo>
                  <a:pt x="88" y="197"/>
                </a:lnTo>
                <a:lnTo>
                  <a:pt x="82" y="200"/>
                </a:lnTo>
                <a:lnTo>
                  <a:pt x="75" y="202"/>
                </a:lnTo>
                <a:lnTo>
                  <a:pt x="68" y="203"/>
                </a:lnTo>
                <a:lnTo>
                  <a:pt x="62" y="203"/>
                </a:lnTo>
                <a:lnTo>
                  <a:pt x="52" y="203"/>
                </a:lnTo>
                <a:lnTo>
                  <a:pt x="43" y="200"/>
                </a:lnTo>
                <a:lnTo>
                  <a:pt x="35" y="196"/>
                </a:lnTo>
                <a:lnTo>
                  <a:pt x="28" y="191"/>
                </a:lnTo>
                <a:lnTo>
                  <a:pt x="20" y="183"/>
                </a:lnTo>
                <a:lnTo>
                  <a:pt x="15" y="176"/>
                </a:lnTo>
                <a:lnTo>
                  <a:pt x="10" y="169"/>
                </a:lnTo>
                <a:lnTo>
                  <a:pt x="7" y="161"/>
                </a:lnTo>
                <a:lnTo>
                  <a:pt x="4" y="151"/>
                </a:lnTo>
                <a:lnTo>
                  <a:pt x="2" y="143"/>
                </a:lnTo>
                <a:lnTo>
                  <a:pt x="0" y="133"/>
                </a:lnTo>
                <a:lnTo>
                  <a:pt x="0" y="123"/>
                </a:lnTo>
                <a:lnTo>
                  <a:pt x="1" y="110"/>
                </a:lnTo>
                <a:lnTo>
                  <a:pt x="3" y="97"/>
                </a:lnTo>
                <a:lnTo>
                  <a:pt x="6" y="85"/>
                </a:lnTo>
                <a:lnTo>
                  <a:pt x="10" y="72"/>
                </a:lnTo>
                <a:lnTo>
                  <a:pt x="16" y="61"/>
                </a:lnTo>
                <a:lnTo>
                  <a:pt x="24" y="51"/>
                </a:lnTo>
                <a:lnTo>
                  <a:pt x="31" y="40"/>
                </a:lnTo>
                <a:lnTo>
                  <a:pt x="40" y="31"/>
                </a:lnTo>
                <a:lnTo>
                  <a:pt x="51" y="22"/>
                </a:lnTo>
                <a:lnTo>
                  <a:pt x="60" y="15"/>
                </a:lnTo>
                <a:lnTo>
                  <a:pt x="69" y="9"/>
                </a:lnTo>
                <a:lnTo>
                  <a:pt x="79" y="6"/>
                </a:lnTo>
                <a:lnTo>
                  <a:pt x="87" y="3"/>
                </a:lnTo>
                <a:lnTo>
                  <a:pt x="95" y="1"/>
                </a:lnTo>
                <a:lnTo>
                  <a:pt x="103" y="0"/>
                </a:lnTo>
                <a:lnTo>
                  <a:pt x="112" y="0"/>
                </a:lnTo>
                <a:lnTo>
                  <a:pt x="120" y="0"/>
                </a:lnTo>
                <a:close/>
                <a:moveTo>
                  <a:pt x="30" y="100"/>
                </a:moveTo>
                <a:lnTo>
                  <a:pt x="29" y="110"/>
                </a:lnTo>
                <a:lnTo>
                  <a:pt x="28" y="118"/>
                </a:lnTo>
                <a:lnTo>
                  <a:pt x="28" y="126"/>
                </a:lnTo>
                <a:lnTo>
                  <a:pt x="28" y="133"/>
                </a:lnTo>
                <a:lnTo>
                  <a:pt x="28" y="140"/>
                </a:lnTo>
                <a:lnTo>
                  <a:pt x="29" y="147"/>
                </a:lnTo>
                <a:lnTo>
                  <a:pt x="30" y="154"/>
                </a:lnTo>
                <a:lnTo>
                  <a:pt x="32" y="163"/>
                </a:lnTo>
                <a:lnTo>
                  <a:pt x="35" y="171"/>
                </a:lnTo>
                <a:lnTo>
                  <a:pt x="39" y="177"/>
                </a:lnTo>
                <a:lnTo>
                  <a:pt x="43" y="183"/>
                </a:lnTo>
                <a:lnTo>
                  <a:pt x="47" y="189"/>
                </a:lnTo>
                <a:lnTo>
                  <a:pt x="52" y="192"/>
                </a:lnTo>
                <a:lnTo>
                  <a:pt x="56" y="194"/>
                </a:lnTo>
                <a:lnTo>
                  <a:pt x="61" y="195"/>
                </a:lnTo>
                <a:lnTo>
                  <a:pt x="66" y="196"/>
                </a:lnTo>
                <a:lnTo>
                  <a:pt x="72" y="195"/>
                </a:lnTo>
                <a:lnTo>
                  <a:pt x="77" y="193"/>
                </a:lnTo>
                <a:lnTo>
                  <a:pt x="83" y="189"/>
                </a:lnTo>
                <a:lnTo>
                  <a:pt x="88" y="183"/>
                </a:lnTo>
                <a:lnTo>
                  <a:pt x="93" y="177"/>
                </a:lnTo>
                <a:lnTo>
                  <a:pt x="96" y="169"/>
                </a:lnTo>
                <a:lnTo>
                  <a:pt x="97" y="160"/>
                </a:lnTo>
                <a:lnTo>
                  <a:pt x="98" y="149"/>
                </a:lnTo>
                <a:lnTo>
                  <a:pt x="97" y="138"/>
                </a:lnTo>
                <a:lnTo>
                  <a:pt x="96" y="126"/>
                </a:lnTo>
                <a:lnTo>
                  <a:pt x="93" y="116"/>
                </a:lnTo>
                <a:lnTo>
                  <a:pt x="88" y="107"/>
                </a:lnTo>
                <a:lnTo>
                  <a:pt x="86" y="102"/>
                </a:lnTo>
                <a:lnTo>
                  <a:pt x="83" y="98"/>
                </a:lnTo>
                <a:lnTo>
                  <a:pt x="80" y="95"/>
                </a:lnTo>
                <a:lnTo>
                  <a:pt x="76" y="93"/>
                </a:lnTo>
                <a:lnTo>
                  <a:pt x="72" y="91"/>
                </a:lnTo>
                <a:lnTo>
                  <a:pt x="69" y="90"/>
                </a:lnTo>
                <a:lnTo>
                  <a:pt x="65" y="89"/>
                </a:lnTo>
                <a:lnTo>
                  <a:pt x="60" y="89"/>
                </a:lnTo>
                <a:lnTo>
                  <a:pt x="55" y="89"/>
                </a:lnTo>
                <a:lnTo>
                  <a:pt x="48" y="91"/>
                </a:lnTo>
                <a:lnTo>
                  <a:pt x="40" y="94"/>
                </a:lnTo>
                <a:lnTo>
                  <a:pt x="30" y="10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00" name="Freeform 210"/>
          <p:cNvSpPr>
            <a:spLocks noEditPoints="1"/>
          </p:cNvSpPr>
          <p:nvPr/>
        </p:nvSpPr>
        <p:spPr bwMode="auto">
          <a:xfrm>
            <a:off x="8458200" y="4752975"/>
            <a:ext cx="77788" cy="134937"/>
          </a:xfrm>
          <a:custGeom>
            <a:avLst/>
            <a:gdLst>
              <a:gd name="T0" fmla="*/ 132 w 146"/>
              <a:gd name="T1" fmla="*/ 55 h 255"/>
              <a:gd name="T2" fmla="*/ 130 w 146"/>
              <a:gd name="T3" fmla="*/ 35 h 255"/>
              <a:gd name="T4" fmla="*/ 117 w 146"/>
              <a:gd name="T5" fmla="*/ 57 h 255"/>
              <a:gd name="T6" fmla="*/ 94 w 146"/>
              <a:gd name="T7" fmla="*/ 68 h 255"/>
              <a:gd name="T8" fmla="*/ 87 w 146"/>
              <a:gd name="T9" fmla="*/ 59 h 255"/>
              <a:gd name="T10" fmla="*/ 94 w 146"/>
              <a:gd name="T11" fmla="*/ 68 h 255"/>
              <a:gd name="T12" fmla="*/ 74 w 146"/>
              <a:gd name="T13" fmla="*/ 89 h 255"/>
              <a:gd name="T14" fmla="*/ 49 w 146"/>
              <a:gd name="T15" fmla="*/ 86 h 255"/>
              <a:gd name="T16" fmla="*/ 43 w 146"/>
              <a:gd name="T17" fmla="*/ 99 h 255"/>
              <a:gd name="T18" fmla="*/ 39 w 146"/>
              <a:gd name="T19" fmla="*/ 108 h 255"/>
              <a:gd name="T20" fmla="*/ 49 w 146"/>
              <a:gd name="T21" fmla="*/ 114 h 255"/>
              <a:gd name="T22" fmla="*/ 60 w 146"/>
              <a:gd name="T23" fmla="*/ 109 h 255"/>
              <a:gd name="T24" fmla="*/ 68 w 146"/>
              <a:gd name="T25" fmla="*/ 129 h 255"/>
              <a:gd name="T26" fmla="*/ 93 w 146"/>
              <a:gd name="T27" fmla="*/ 127 h 255"/>
              <a:gd name="T28" fmla="*/ 112 w 146"/>
              <a:gd name="T29" fmla="*/ 139 h 255"/>
              <a:gd name="T30" fmla="*/ 141 w 146"/>
              <a:gd name="T31" fmla="*/ 148 h 255"/>
              <a:gd name="T32" fmla="*/ 146 w 146"/>
              <a:gd name="T33" fmla="*/ 166 h 255"/>
              <a:gd name="T34" fmla="*/ 145 w 146"/>
              <a:gd name="T35" fmla="*/ 188 h 255"/>
              <a:gd name="T36" fmla="*/ 139 w 146"/>
              <a:gd name="T37" fmla="*/ 207 h 255"/>
              <a:gd name="T38" fmla="*/ 111 w 146"/>
              <a:gd name="T39" fmla="*/ 213 h 255"/>
              <a:gd name="T40" fmla="*/ 111 w 146"/>
              <a:gd name="T41" fmla="*/ 243 h 255"/>
              <a:gd name="T42" fmla="*/ 104 w 146"/>
              <a:gd name="T43" fmla="*/ 247 h 255"/>
              <a:gd name="T44" fmla="*/ 90 w 146"/>
              <a:gd name="T45" fmla="*/ 230 h 255"/>
              <a:gd name="T46" fmla="*/ 57 w 146"/>
              <a:gd name="T47" fmla="*/ 231 h 255"/>
              <a:gd name="T48" fmla="*/ 31 w 146"/>
              <a:gd name="T49" fmla="*/ 238 h 255"/>
              <a:gd name="T50" fmla="*/ 12 w 146"/>
              <a:gd name="T51" fmla="*/ 214 h 255"/>
              <a:gd name="T52" fmla="*/ 8 w 146"/>
              <a:gd name="T53" fmla="*/ 205 h 255"/>
              <a:gd name="T54" fmla="*/ 25 w 146"/>
              <a:gd name="T55" fmla="*/ 189 h 255"/>
              <a:gd name="T56" fmla="*/ 21 w 146"/>
              <a:gd name="T57" fmla="*/ 163 h 255"/>
              <a:gd name="T58" fmla="*/ 7 w 146"/>
              <a:gd name="T59" fmla="*/ 122 h 255"/>
              <a:gd name="T60" fmla="*/ 31 w 146"/>
              <a:gd name="T61" fmla="*/ 117 h 255"/>
              <a:gd name="T62" fmla="*/ 31 w 146"/>
              <a:gd name="T63" fmla="*/ 117 h 255"/>
              <a:gd name="T64" fmla="*/ 35 w 146"/>
              <a:gd name="T65" fmla="*/ 73 h 255"/>
              <a:gd name="T66" fmla="*/ 58 w 146"/>
              <a:gd name="T67" fmla="*/ 78 h 255"/>
              <a:gd name="T68" fmla="*/ 58 w 146"/>
              <a:gd name="T69" fmla="*/ 78 h 255"/>
              <a:gd name="T70" fmla="*/ 75 w 146"/>
              <a:gd name="T71" fmla="*/ 40 h 255"/>
              <a:gd name="T72" fmla="*/ 104 w 146"/>
              <a:gd name="T73" fmla="*/ 30 h 255"/>
              <a:gd name="T74" fmla="*/ 123 w 146"/>
              <a:gd name="T75" fmla="*/ 50 h 255"/>
              <a:gd name="T76" fmla="*/ 123 w 146"/>
              <a:gd name="T77" fmla="*/ 28 h 255"/>
              <a:gd name="T78" fmla="*/ 49 w 146"/>
              <a:gd name="T79" fmla="*/ 159 h 255"/>
              <a:gd name="T80" fmla="*/ 27 w 146"/>
              <a:gd name="T81" fmla="*/ 173 h 255"/>
              <a:gd name="T82" fmla="*/ 28 w 146"/>
              <a:gd name="T83" fmla="*/ 181 h 255"/>
              <a:gd name="T84" fmla="*/ 29 w 146"/>
              <a:gd name="T85" fmla="*/ 189 h 255"/>
              <a:gd name="T86" fmla="*/ 56 w 146"/>
              <a:gd name="T87" fmla="*/ 206 h 255"/>
              <a:gd name="T88" fmla="*/ 66 w 146"/>
              <a:gd name="T89" fmla="*/ 221 h 255"/>
              <a:gd name="T90" fmla="*/ 58 w 146"/>
              <a:gd name="T91" fmla="*/ 229 h 255"/>
              <a:gd name="T92" fmla="*/ 66 w 146"/>
              <a:gd name="T93" fmla="*/ 221 h 255"/>
              <a:gd name="T94" fmla="*/ 77 w 146"/>
              <a:gd name="T95" fmla="*/ 224 h 255"/>
              <a:gd name="T96" fmla="*/ 77 w 146"/>
              <a:gd name="T97" fmla="*/ 224 h 255"/>
              <a:gd name="T98" fmla="*/ 91 w 146"/>
              <a:gd name="T99" fmla="*/ 217 h 255"/>
              <a:gd name="T100" fmla="*/ 117 w 146"/>
              <a:gd name="T101" fmla="*/ 212 h 255"/>
              <a:gd name="T102" fmla="*/ 99 w 146"/>
              <a:gd name="T103" fmla="*/ 189 h 255"/>
              <a:gd name="T104" fmla="*/ 117 w 146"/>
              <a:gd name="T105" fmla="*/ 164 h 255"/>
              <a:gd name="T106" fmla="*/ 113 w 146"/>
              <a:gd name="T107" fmla="*/ 153 h 255"/>
              <a:gd name="T108" fmla="*/ 102 w 146"/>
              <a:gd name="T109" fmla="*/ 131 h 255"/>
              <a:gd name="T110" fmla="*/ 77 w 146"/>
              <a:gd name="T111" fmla="*/ 119 h 255"/>
              <a:gd name="T112" fmla="*/ 64 w 146"/>
              <a:gd name="T113" fmla="*/ 119 h 255"/>
              <a:gd name="T114" fmla="*/ 59 w 146"/>
              <a:gd name="T115" fmla="*/ 120 h 255"/>
              <a:gd name="T116" fmla="*/ 64 w 146"/>
              <a:gd name="T117" fmla="*/ 140 h 255"/>
              <a:gd name="T118" fmla="*/ 52 w 146"/>
              <a:gd name="T119" fmla="*/ 147 h 255"/>
              <a:gd name="T120" fmla="*/ 36 w 146"/>
              <a:gd name="T121" fmla="*/ 132 h 25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46"/>
              <a:gd name="T184" fmla="*/ 0 h 255"/>
              <a:gd name="T185" fmla="*/ 146 w 146"/>
              <a:gd name="T186" fmla="*/ 255 h 25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46" h="255">
                <a:moveTo>
                  <a:pt x="141" y="40"/>
                </a:moveTo>
                <a:lnTo>
                  <a:pt x="141" y="45"/>
                </a:lnTo>
                <a:lnTo>
                  <a:pt x="121" y="45"/>
                </a:lnTo>
                <a:lnTo>
                  <a:pt x="121" y="40"/>
                </a:lnTo>
                <a:lnTo>
                  <a:pt x="141" y="40"/>
                </a:lnTo>
                <a:close/>
                <a:moveTo>
                  <a:pt x="141" y="45"/>
                </a:moveTo>
                <a:lnTo>
                  <a:pt x="141" y="54"/>
                </a:lnTo>
                <a:lnTo>
                  <a:pt x="132" y="55"/>
                </a:lnTo>
                <a:lnTo>
                  <a:pt x="131" y="45"/>
                </a:lnTo>
                <a:lnTo>
                  <a:pt x="141" y="45"/>
                </a:lnTo>
                <a:close/>
                <a:moveTo>
                  <a:pt x="132" y="55"/>
                </a:moveTo>
                <a:lnTo>
                  <a:pt x="124" y="56"/>
                </a:lnTo>
                <a:lnTo>
                  <a:pt x="117" y="57"/>
                </a:lnTo>
                <a:lnTo>
                  <a:pt x="111" y="38"/>
                </a:lnTo>
                <a:lnTo>
                  <a:pt x="120" y="36"/>
                </a:lnTo>
                <a:lnTo>
                  <a:pt x="130" y="35"/>
                </a:lnTo>
                <a:lnTo>
                  <a:pt x="132" y="55"/>
                </a:lnTo>
                <a:close/>
                <a:moveTo>
                  <a:pt x="117" y="57"/>
                </a:moveTo>
                <a:lnTo>
                  <a:pt x="110" y="59"/>
                </a:lnTo>
                <a:lnTo>
                  <a:pt x="104" y="62"/>
                </a:lnTo>
                <a:lnTo>
                  <a:pt x="95" y="43"/>
                </a:lnTo>
                <a:lnTo>
                  <a:pt x="103" y="40"/>
                </a:lnTo>
                <a:lnTo>
                  <a:pt x="111" y="38"/>
                </a:lnTo>
                <a:lnTo>
                  <a:pt x="117" y="57"/>
                </a:lnTo>
                <a:close/>
                <a:moveTo>
                  <a:pt x="104" y="62"/>
                </a:moveTo>
                <a:lnTo>
                  <a:pt x="107" y="61"/>
                </a:lnTo>
                <a:lnTo>
                  <a:pt x="104" y="62"/>
                </a:lnTo>
                <a:lnTo>
                  <a:pt x="100" y="52"/>
                </a:lnTo>
                <a:lnTo>
                  <a:pt x="104" y="62"/>
                </a:lnTo>
                <a:close/>
                <a:moveTo>
                  <a:pt x="104" y="62"/>
                </a:moveTo>
                <a:lnTo>
                  <a:pt x="99" y="65"/>
                </a:lnTo>
                <a:lnTo>
                  <a:pt x="94" y="68"/>
                </a:lnTo>
                <a:lnTo>
                  <a:pt x="81" y="51"/>
                </a:lnTo>
                <a:lnTo>
                  <a:pt x="88" y="46"/>
                </a:lnTo>
                <a:lnTo>
                  <a:pt x="96" y="43"/>
                </a:lnTo>
                <a:lnTo>
                  <a:pt x="104" y="62"/>
                </a:lnTo>
                <a:close/>
                <a:moveTo>
                  <a:pt x="94" y="68"/>
                </a:moveTo>
                <a:lnTo>
                  <a:pt x="78" y="80"/>
                </a:lnTo>
                <a:lnTo>
                  <a:pt x="94" y="68"/>
                </a:lnTo>
                <a:lnTo>
                  <a:pt x="87" y="59"/>
                </a:lnTo>
                <a:lnTo>
                  <a:pt x="94" y="68"/>
                </a:lnTo>
                <a:close/>
                <a:moveTo>
                  <a:pt x="94" y="68"/>
                </a:moveTo>
                <a:lnTo>
                  <a:pt x="88" y="72"/>
                </a:lnTo>
                <a:lnTo>
                  <a:pt x="83" y="77"/>
                </a:lnTo>
                <a:lnTo>
                  <a:pt x="69" y="63"/>
                </a:lnTo>
                <a:lnTo>
                  <a:pt x="75" y="56"/>
                </a:lnTo>
                <a:lnTo>
                  <a:pt x="81" y="51"/>
                </a:lnTo>
                <a:lnTo>
                  <a:pt x="94" y="68"/>
                </a:lnTo>
                <a:close/>
                <a:moveTo>
                  <a:pt x="83" y="77"/>
                </a:moveTo>
                <a:lnTo>
                  <a:pt x="78" y="82"/>
                </a:lnTo>
                <a:lnTo>
                  <a:pt x="74" y="89"/>
                </a:lnTo>
                <a:lnTo>
                  <a:pt x="56" y="76"/>
                </a:lnTo>
                <a:lnTo>
                  <a:pt x="63" y="69"/>
                </a:lnTo>
                <a:lnTo>
                  <a:pt x="69" y="63"/>
                </a:lnTo>
                <a:lnTo>
                  <a:pt x="83" y="77"/>
                </a:lnTo>
                <a:close/>
                <a:moveTo>
                  <a:pt x="74" y="89"/>
                </a:moveTo>
                <a:lnTo>
                  <a:pt x="70" y="95"/>
                </a:lnTo>
                <a:lnTo>
                  <a:pt x="66" y="101"/>
                </a:lnTo>
                <a:lnTo>
                  <a:pt x="47" y="91"/>
                </a:lnTo>
                <a:lnTo>
                  <a:pt x="51" y="83"/>
                </a:lnTo>
                <a:lnTo>
                  <a:pt x="56" y="76"/>
                </a:lnTo>
                <a:lnTo>
                  <a:pt x="74" y="89"/>
                </a:lnTo>
                <a:close/>
                <a:moveTo>
                  <a:pt x="47" y="91"/>
                </a:moveTo>
                <a:lnTo>
                  <a:pt x="49" y="86"/>
                </a:lnTo>
                <a:lnTo>
                  <a:pt x="47" y="91"/>
                </a:lnTo>
                <a:lnTo>
                  <a:pt x="56" y="96"/>
                </a:lnTo>
                <a:lnTo>
                  <a:pt x="47" y="91"/>
                </a:lnTo>
                <a:close/>
                <a:moveTo>
                  <a:pt x="66" y="101"/>
                </a:moveTo>
                <a:lnTo>
                  <a:pt x="63" y="108"/>
                </a:lnTo>
                <a:lnTo>
                  <a:pt x="59" y="116"/>
                </a:lnTo>
                <a:lnTo>
                  <a:pt x="39" y="108"/>
                </a:lnTo>
                <a:lnTo>
                  <a:pt x="43" y="99"/>
                </a:lnTo>
                <a:lnTo>
                  <a:pt x="47" y="91"/>
                </a:lnTo>
                <a:lnTo>
                  <a:pt x="66" y="101"/>
                </a:lnTo>
                <a:close/>
                <a:moveTo>
                  <a:pt x="59" y="116"/>
                </a:moveTo>
                <a:lnTo>
                  <a:pt x="56" y="124"/>
                </a:lnTo>
                <a:lnTo>
                  <a:pt x="53" y="133"/>
                </a:lnTo>
                <a:lnTo>
                  <a:pt x="33" y="128"/>
                </a:lnTo>
                <a:lnTo>
                  <a:pt x="36" y="118"/>
                </a:lnTo>
                <a:lnTo>
                  <a:pt x="39" y="108"/>
                </a:lnTo>
                <a:lnTo>
                  <a:pt x="59" y="116"/>
                </a:lnTo>
                <a:close/>
                <a:moveTo>
                  <a:pt x="49" y="139"/>
                </a:moveTo>
                <a:lnTo>
                  <a:pt x="26" y="155"/>
                </a:lnTo>
                <a:lnTo>
                  <a:pt x="33" y="128"/>
                </a:lnTo>
                <a:lnTo>
                  <a:pt x="43" y="130"/>
                </a:lnTo>
                <a:lnTo>
                  <a:pt x="49" y="139"/>
                </a:lnTo>
                <a:close/>
                <a:moveTo>
                  <a:pt x="38" y="122"/>
                </a:moveTo>
                <a:lnTo>
                  <a:pt x="49" y="114"/>
                </a:lnTo>
                <a:lnTo>
                  <a:pt x="60" y="109"/>
                </a:lnTo>
                <a:lnTo>
                  <a:pt x="68" y="129"/>
                </a:lnTo>
                <a:lnTo>
                  <a:pt x="58" y="133"/>
                </a:lnTo>
                <a:lnTo>
                  <a:pt x="49" y="139"/>
                </a:lnTo>
                <a:lnTo>
                  <a:pt x="38" y="122"/>
                </a:lnTo>
                <a:close/>
                <a:moveTo>
                  <a:pt x="60" y="109"/>
                </a:moveTo>
                <a:lnTo>
                  <a:pt x="12" y="126"/>
                </a:lnTo>
                <a:lnTo>
                  <a:pt x="60" y="109"/>
                </a:lnTo>
                <a:lnTo>
                  <a:pt x="65" y="120"/>
                </a:lnTo>
                <a:lnTo>
                  <a:pt x="60" y="109"/>
                </a:lnTo>
                <a:close/>
                <a:moveTo>
                  <a:pt x="60" y="109"/>
                </a:moveTo>
                <a:lnTo>
                  <a:pt x="73" y="106"/>
                </a:lnTo>
                <a:lnTo>
                  <a:pt x="85" y="105"/>
                </a:lnTo>
                <a:lnTo>
                  <a:pt x="85" y="127"/>
                </a:lnTo>
                <a:lnTo>
                  <a:pt x="76" y="127"/>
                </a:lnTo>
                <a:lnTo>
                  <a:pt x="68" y="129"/>
                </a:lnTo>
                <a:lnTo>
                  <a:pt x="60" y="109"/>
                </a:lnTo>
                <a:close/>
                <a:moveTo>
                  <a:pt x="85" y="105"/>
                </a:moveTo>
                <a:lnTo>
                  <a:pt x="92" y="105"/>
                </a:lnTo>
                <a:lnTo>
                  <a:pt x="97" y="106"/>
                </a:lnTo>
                <a:lnTo>
                  <a:pt x="103" y="108"/>
                </a:lnTo>
                <a:lnTo>
                  <a:pt x="108" y="110"/>
                </a:lnTo>
                <a:lnTo>
                  <a:pt x="100" y="130"/>
                </a:lnTo>
                <a:lnTo>
                  <a:pt x="93" y="127"/>
                </a:lnTo>
                <a:lnTo>
                  <a:pt x="85" y="127"/>
                </a:lnTo>
                <a:lnTo>
                  <a:pt x="85" y="105"/>
                </a:lnTo>
                <a:close/>
                <a:moveTo>
                  <a:pt x="108" y="110"/>
                </a:moveTo>
                <a:lnTo>
                  <a:pt x="113" y="113"/>
                </a:lnTo>
                <a:lnTo>
                  <a:pt x="119" y="117"/>
                </a:lnTo>
                <a:lnTo>
                  <a:pt x="124" y="121"/>
                </a:lnTo>
                <a:lnTo>
                  <a:pt x="128" y="125"/>
                </a:lnTo>
                <a:lnTo>
                  <a:pt x="112" y="139"/>
                </a:lnTo>
                <a:lnTo>
                  <a:pt x="106" y="133"/>
                </a:lnTo>
                <a:lnTo>
                  <a:pt x="100" y="130"/>
                </a:lnTo>
                <a:lnTo>
                  <a:pt x="108" y="110"/>
                </a:lnTo>
                <a:close/>
                <a:moveTo>
                  <a:pt x="128" y="125"/>
                </a:moveTo>
                <a:lnTo>
                  <a:pt x="132" y="130"/>
                </a:lnTo>
                <a:lnTo>
                  <a:pt x="136" y="135"/>
                </a:lnTo>
                <a:lnTo>
                  <a:pt x="138" y="141"/>
                </a:lnTo>
                <a:lnTo>
                  <a:pt x="141" y="148"/>
                </a:lnTo>
                <a:lnTo>
                  <a:pt x="122" y="154"/>
                </a:lnTo>
                <a:lnTo>
                  <a:pt x="118" y="147"/>
                </a:lnTo>
                <a:lnTo>
                  <a:pt x="112" y="139"/>
                </a:lnTo>
                <a:lnTo>
                  <a:pt x="128" y="125"/>
                </a:lnTo>
                <a:close/>
                <a:moveTo>
                  <a:pt x="141" y="148"/>
                </a:moveTo>
                <a:lnTo>
                  <a:pt x="143" y="154"/>
                </a:lnTo>
                <a:lnTo>
                  <a:pt x="145" y="160"/>
                </a:lnTo>
                <a:lnTo>
                  <a:pt x="146" y="166"/>
                </a:lnTo>
                <a:lnTo>
                  <a:pt x="146" y="174"/>
                </a:lnTo>
                <a:lnTo>
                  <a:pt x="125" y="174"/>
                </a:lnTo>
                <a:lnTo>
                  <a:pt x="124" y="163"/>
                </a:lnTo>
                <a:lnTo>
                  <a:pt x="122" y="154"/>
                </a:lnTo>
                <a:lnTo>
                  <a:pt x="141" y="148"/>
                </a:lnTo>
                <a:close/>
                <a:moveTo>
                  <a:pt x="146" y="174"/>
                </a:moveTo>
                <a:lnTo>
                  <a:pt x="146" y="181"/>
                </a:lnTo>
                <a:lnTo>
                  <a:pt x="145" y="188"/>
                </a:lnTo>
                <a:lnTo>
                  <a:pt x="143" y="194"/>
                </a:lnTo>
                <a:lnTo>
                  <a:pt x="141" y="201"/>
                </a:lnTo>
                <a:lnTo>
                  <a:pt x="122" y="194"/>
                </a:lnTo>
                <a:lnTo>
                  <a:pt x="124" y="184"/>
                </a:lnTo>
                <a:lnTo>
                  <a:pt x="125" y="174"/>
                </a:lnTo>
                <a:lnTo>
                  <a:pt x="146" y="174"/>
                </a:lnTo>
                <a:close/>
                <a:moveTo>
                  <a:pt x="141" y="201"/>
                </a:moveTo>
                <a:lnTo>
                  <a:pt x="139" y="207"/>
                </a:lnTo>
                <a:lnTo>
                  <a:pt x="136" y="213"/>
                </a:lnTo>
                <a:lnTo>
                  <a:pt x="132" y="219"/>
                </a:lnTo>
                <a:lnTo>
                  <a:pt x="129" y="225"/>
                </a:lnTo>
                <a:lnTo>
                  <a:pt x="111" y="213"/>
                </a:lnTo>
                <a:lnTo>
                  <a:pt x="118" y="204"/>
                </a:lnTo>
                <a:lnTo>
                  <a:pt x="122" y="194"/>
                </a:lnTo>
                <a:lnTo>
                  <a:pt x="141" y="201"/>
                </a:lnTo>
                <a:close/>
                <a:moveTo>
                  <a:pt x="111" y="213"/>
                </a:moveTo>
                <a:lnTo>
                  <a:pt x="107" y="218"/>
                </a:lnTo>
                <a:lnTo>
                  <a:pt x="111" y="213"/>
                </a:lnTo>
                <a:lnTo>
                  <a:pt x="120" y="219"/>
                </a:lnTo>
                <a:lnTo>
                  <a:pt x="111" y="213"/>
                </a:lnTo>
                <a:close/>
                <a:moveTo>
                  <a:pt x="129" y="225"/>
                </a:moveTo>
                <a:lnTo>
                  <a:pt x="123" y="232"/>
                </a:lnTo>
                <a:lnTo>
                  <a:pt x="118" y="238"/>
                </a:lnTo>
                <a:lnTo>
                  <a:pt x="111" y="243"/>
                </a:lnTo>
                <a:lnTo>
                  <a:pt x="104" y="247"/>
                </a:lnTo>
                <a:lnTo>
                  <a:pt x="95" y="228"/>
                </a:lnTo>
                <a:lnTo>
                  <a:pt x="99" y="225"/>
                </a:lnTo>
                <a:lnTo>
                  <a:pt x="103" y="221"/>
                </a:lnTo>
                <a:lnTo>
                  <a:pt x="107" y="217"/>
                </a:lnTo>
                <a:lnTo>
                  <a:pt x="111" y="213"/>
                </a:lnTo>
                <a:lnTo>
                  <a:pt x="129" y="225"/>
                </a:lnTo>
                <a:close/>
                <a:moveTo>
                  <a:pt x="104" y="247"/>
                </a:moveTo>
                <a:lnTo>
                  <a:pt x="97" y="250"/>
                </a:lnTo>
                <a:lnTo>
                  <a:pt x="88" y="252"/>
                </a:lnTo>
                <a:lnTo>
                  <a:pt x="81" y="253"/>
                </a:lnTo>
                <a:lnTo>
                  <a:pt x="73" y="255"/>
                </a:lnTo>
                <a:lnTo>
                  <a:pt x="73" y="233"/>
                </a:lnTo>
                <a:lnTo>
                  <a:pt x="78" y="233"/>
                </a:lnTo>
                <a:lnTo>
                  <a:pt x="84" y="232"/>
                </a:lnTo>
                <a:lnTo>
                  <a:pt x="90" y="230"/>
                </a:lnTo>
                <a:lnTo>
                  <a:pt x="95" y="228"/>
                </a:lnTo>
                <a:lnTo>
                  <a:pt x="104" y="247"/>
                </a:lnTo>
                <a:close/>
                <a:moveTo>
                  <a:pt x="73" y="255"/>
                </a:moveTo>
                <a:lnTo>
                  <a:pt x="67" y="253"/>
                </a:lnTo>
                <a:lnTo>
                  <a:pt x="60" y="253"/>
                </a:lnTo>
                <a:lnTo>
                  <a:pt x="55" y="251"/>
                </a:lnTo>
                <a:lnTo>
                  <a:pt x="50" y="250"/>
                </a:lnTo>
                <a:lnTo>
                  <a:pt x="57" y="231"/>
                </a:lnTo>
                <a:lnTo>
                  <a:pt x="65" y="233"/>
                </a:lnTo>
                <a:lnTo>
                  <a:pt x="73" y="233"/>
                </a:lnTo>
                <a:lnTo>
                  <a:pt x="73" y="255"/>
                </a:lnTo>
                <a:close/>
                <a:moveTo>
                  <a:pt x="50" y="250"/>
                </a:moveTo>
                <a:lnTo>
                  <a:pt x="45" y="247"/>
                </a:lnTo>
                <a:lnTo>
                  <a:pt x="40" y="245"/>
                </a:lnTo>
                <a:lnTo>
                  <a:pt x="36" y="242"/>
                </a:lnTo>
                <a:lnTo>
                  <a:pt x="31" y="238"/>
                </a:lnTo>
                <a:lnTo>
                  <a:pt x="46" y="222"/>
                </a:lnTo>
                <a:lnTo>
                  <a:pt x="51" y="228"/>
                </a:lnTo>
                <a:lnTo>
                  <a:pt x="57" y="231"/>
                </a:lnTo>
                <a:lnTo>
                  <a:pt x="50" y="250"/>
                </a:lnTo>
                <a:close/>
                <a:moveTo>
                  <a:pt x="31" y="238"/>
                </a:moveTo>
                <a:lnTo>
                  <a:pt x="24" y="231"/>
                </a:lnTo>
                <a:lnTo>
                  <a:pt x="17" y="222"/>
                </a:lnTo>
                <a:lnTo>
                  <a:pt x="12" y="214"/>
                </a:lnTo>
                <a:lnTo>
                  <a:pt x="8" y="205"/>
                </a:lnTo>
                <a:lnTo>
                  <a:pt x="27" y="196"/>
                </a:lnTo>
                <a:lnTo>
                  <a:pt x="30" y="204"/>
                </a:lnTo>
                <a:lnTo>
                  <a:pt x="35" y="210"/>
                </a:lnTo>
                <a:lnTo>
                  <a:pt x="40" y="216"/>
                </a:lnTo>
                <a:lnTo>
                  <a:pt x="46" y="222"/>
                </a:lnTo>
                <a:lnTo>
                  <a:pt x="31" y="238"/>
                </a:lnTo>
                <a:close/>
                <a:moveTo>
                  <a:pt x="8" y="205"/>
                </a:moveTo>
                <a:lnTo>
                  <a:pt x="4" y="194"/>
                </a:lnTo>
                <a:lnTo>
                  <a:pt x="2" y="185"/>
                </a:lnTo>
                <a:lnTo>
                  <a:pt x="0" y="174"/>
                </a:lnTo>
                <a:lnTo>
                  <a:pt x="0" y="163"/>
                </a:lnTo>
                <a:lnTo>
                  <a:pt x="21" y="163"/>
                </a:lnTo>
                <a:lnTo>
                  <a:pt x="22" y="172"/>
                </a:lnTo>
                <a:lnTo>
                  <a:pt x="23" y="181"/>
                </a:lnTo>
                <a:lnTo>
                  <a:pt x="25" y="189"/>
                </a:lnTo>
                <a:lnTo>
                  <a:pt x="27" y="196"/>
                </a:lnTo>
                <a:lnTo>
                  <a:pt x="8" y="205"/>
                </a:lnTo>
                <a:close/>
                <a:moveTo>
                  <a:pt x="0" y="163"/>
                </a:moveTo>
                <a:lnTo>
                  <a:pt x="0" y="149"/>
                </a:lnTo>
                <a:lnTo>
                  <a:pt x="3" y="135"/>
                </a:lnTo>
                <a:lnTo>
                  <a:pt x="24" y="139"/>
                </a:lnTo>
                <a:lnTo>
                  <a:pt x="22" y="151"/>
                </a:lnTo>
                <a:lnTo>
                  <a:pt x="21" y="163"/>
                </a:lnTo>
                <a:lnTo>
                  <a:pt x="0" y="163"/>
                </a:lnTo>
                <a:close/>
                <a:moveTo>
                  <a:pt x="3" y="135"/>
                </a:moveTo>
                <a:lnTo>
                  <a:pt x="7" y="121"/>
                </a:lnTo>
                <a:lnTo>
                  <a:pt x="3" y="135"/>
                </a:lnTo>
                <a:lnTo>
                  <a:pt x="14" y="137"/>
                </a:lnTo>
                <a:lnTo>
                  <a:pt x="3" y="135"/>
                </a:lnTo>
                <a:close/>
                <a:moveTo>
                  <a:pt x="3" y="135"/>
                </a:moveTo>
                <a:lnTo>
                  <a:pt x="7" y="122"/>
                </a:lnTo>
                <a:lnTo>
                  <a:pt x="12" y="108"/>
                </a:lnTo>
                <a:lnTo>
                  <a:pt x="31" y="117"/>
                </a:lnTo>
                <a:lnTo>
                  <a:pt x="26" y="128"/>
                </a:lnTo>
                <a:lnTo>
                  <a:pt x="24" y="139"/>
                </a:lnTo>
                <a:lnTo>
                  <a:pt x="3" y="135"/>
                </a:lnTo>
                <a:close/>
                <a:moveTo>
                  <a:pt x="31" y="117"/>
                </a:moveTo>
                <a:lnTo>
                  <a:pt x="32" y="113"/>
                </a:lnTo>
                <a:lnTo>
                  <a:pt x="31" y="117"/>
                </a:lnTo>
                <a:lnTo>
                  <a:pt x="21" y="112"/>
                </a:lnTo>
                <a:lnTo>
                  <a:pt x="31" y="117"/>
                </a:lnTo>
                <a:close/>
                <a:moveTo>
                  <a:pt x="12" y="108"/>
                </a:moveTo>
                <a:lnTo>
                  <a:pt x="18" y="96"/>
                </a:lnTo>
                <a:lnTo>
                  <a:pt x="25" y="84"/>
                </a:lnTo>
                <a:lnTo>
                  <a:pt x="43" y="97"/>
                </a:lnTo>
                <a:lnTo>
                  <a:pt x="37" y="106"/>
                </a:lnTo>
                <a:lnTo>
                  <a:pt x="31" y="117"/>
                </a:lnTo>
                <a:lnTo>
                  <a:pt x="12" y="108"/>
                </a:lnTo>
                <a:close/>
                <a:moveTo>
                  <a:pt x="25" y="84"/>
                </a:moveTo>
                <a:lnTo>
                  <a:pt x="85" y="0"/>
                </a:lnTo>
                <a:lnTo>
                  <a:pt x="25" y="84"/>
                </a:lnTo>
                <a:lnTo>
                  <a:pt x="35" y="91"/>
                </a:lnTo>
                <a:lnTo>
                  <a:pt x="25" y="84"/>
                </a:lnTo>
                <a:close/>
                <a:moveTo>
                  <a:pt x="25" y="84"/>
                </a:moveTo>
                <a:lnTo>
                  <a:pt x="35" y="73"/>
                </a:lnTo>
                <a:lnTo>
                  <a:pt x="44" y="63"/>
                </a:lnTo>
                <a:lnTo>
                  <a:pt x="58" y="78"/>
                </a:lnTo>
                <a:lnTo>
                  <a:pt x="50" y="87"/>
                </a:lnTo>
                <a:lnTo>
                  <a:pt x="43" y="97"/>
                </a:lnTo>
                <a:lnTo>
                  <a:pt x="25" y="84"/>
                </a:lnTo>
                <a:close/>
                <a:moveTo>
                  <a:pt x="58" y="78"/>
                </a:moveTo>
                <a:lnTo>
                  <a:pt x="46" y="91"/>
                </a:lnTo>
                <a:lnTo>
                  <a:pt x="58" y="78"/>
                </a:lnTo>
                <a:lnTo>
                  <a:pt x="51" y="71"/>
                </a:lnTo>
                <a:lnTo>
                  <a:pt x="58" y="78"/>
                </a:lnTo>
                <a:close/>
                <a:moveTo>
                  <a:pt x="44" y="63"/>
                </a:moveTo>
                <a:lnTo>
                  <a:pt x="54" y="53"/>
                </a:lnTo>
                <a:lnTo>
                  <a:pt x="65" y="46"/>
                </a:lnTo>
                <a:lnTo>
                  <a:pt x="76" y="64"/>
                </a:lnTo>
                <a:lnTo>
                  <a:pt x="68" y="70"/>
                </a:lnTo>
                <a:lnTo>
                  <a:pt x="58" y="78"/>
                </a:lnTo>
                <a:lnTo>
                  <a:pt x="44" y="63"/>
                </a:lnTo>
                <a:close/>
                <a:moveTo>
                  <a:pt x="65" y="46"/>
                </a:moveTo>
                <a:lnTo>
                  <a:pt x="134" y="0"/>
                </a:lnTo>
                <a:lnTo>
                  <a:pt x="65" y="46"/>
                </a:lnTo>
                <a:lnTo>
                  <a:pt x="71" y="55"/>
                </a:lnTo>
                <a:lnTo>
                  <a:pt x="65" y="46"/>
                </a:lnTo>
                <a:close/>
                <a:moveTo>
                  <a:pt x="65" y="46"/>
                </a:moveTo>
                <a:lnTo>
                  <a:pt x="75" y="40"/>
                </a:lnTo>
                <a:lnTo>
                  <a:pt x="85" y="36"/>
                </a:lnTo>
                <a:lnTo>
                  <a:pt x="93" y="55"/>
                </a:lnTo>
                <a:lnTo>
                  <a:pt x="84" y="59"/>
                </a:lnTo>
                <a:lnTo>
                  <a:pt x="76" y="64"/>
                </a:lnTo>
                <a:lnTo>
                  <a:pt x="65" y="46"/>
                </a:lnTo>
                <a:close/>
                <a:moveTo>
                  <a:pt x="85" y="36"/>
                </a:moveTo>
                <a:lnTo>
                  <a:pt x="95" y="33"/>
                </a:lnTo>
                <a:lnTo>
                  <a:pt x="104" y="30"/>
                </a:lnTo>
                <a:lnTo>
                  <a:pt x="108" y="51"/>
                </a:lnTo>
                <a:lnTo>
                  <a:pt x="101" y="53"/>
                </a:lnTo>
                <a:lnTo>
                  <a:pt x="93" y="55"/>
                </a:lnTo>
                <a:lnTo>
                  <a:pt x="85" y="36"/>
                </a:lnTo>
                <a:close/>
                <a:moveTo>
                  <a:pt x="104" y="30"/>
                </a:moveTo>
                <a:lnTo>
                  <a:pt x="113" y="29"/>
                </a:lnTo>
                <a:lnTo>
                  <a:pt x="123" y="28"/>
                </a:lnTo>
                <a:lnTo>
                  <a:pt x="123" y="50"/>
                </a:lnTo>
                <a:lnTo>
                  <a:pt x="115" y="50"/>
                </a:lnTo>
                <a:lnTo>
                  <a:pt x="108" y="51"/>
                </a:lnTo>
                <a:lnTo>
                  <a:pt x="104" y="30"/>
                </a:lnTo>
                <a:close/>
                <a:moveTo>
                  <a:pt x="123" y="28"/>
                </a:moveTo>
                <a:lnTo>
                  <a:pt x="131" y="28"/>
                </a:lnTo>
                <a:lnTo>
                  <a:pt x="131" y="50"/>
                </a:lnTo>
                <a:lnTo>
                  <a:pt x="123" y="50"/>
                </a:lnTo>
                <a:lnTo>
                  <a:pt x="123" y="28"/>
                </a:lnTo>
                <a:close/>
                <a:moveTo>
                  <a:pt x="131" y="28"/>
                </a:moveTo>
                <a:lnTo>
                  <a:pt x="141" y="28"/>
                </a:lnTo>
                <a:lnTo>
                  <a:pt x="141" y="40"/>
                </a:lnTo>
                <a:lnTo>
                  <a:pt x="131" y="40"/>
                </a:lnTo>
                <a:lnTo>
                  <a:pt x="131" y="28"/>
                </a:lnTo>
                <a:close/>
                <a:moveTo>
                  <a:pt x="51" y="142"/>
                </a:moveTo>
                <a:lnTo>
                  <a:pt x="50" y="151"/>
                </a:lnTo>
                <a:lnTo>
                  <a:pt x="49" y="159"/>
                </a:lnTo>
                <a:lnTo>
                  <a:pt x="28" y="158"/>
                </a:lnTo>
                <a:lnTo>
                  <a:pt x="29" y="150"/>
                </a:lnTo>
                <a:lnTo>
                  <a:pt x="30" y="139"/>
                </a:lnTo>
                <a:lnTo>
                  <a:pt x="51" y="142"/>
                </a:lnTo>
                <a:close/>
                <a:moveTo>
                  <a:pt x="49" y="159"/>
                </a:moveTo>
                <a:lnTo>
                  <a:pt x="49" y="166"/>
                </a:lnTo>
                <a:lnTo>
                  <a:pt x="49" y="173"/>
                </a:lnTo>
                <a:lnTo>
                  <a:pt x="27" y="173"/>
                </a:lnTo>
                <a:lnTo>
                  <a:pt x="27" y="165"/>
                </a:lnTo>
                <a:lnTo>
                  <a:pt x="28" y="158"/>
                </a:lnTo>
                <a:lnTo>
                  <a:pt x="49" y="159"/>
                </a:lnTo>
                <a:close/>
                <a:moveTo>
                  <a:pt x="49" y="173"/>
                </a:moveTo>
                <a:lnTo>
                  <a:pt x="49" y="179"/>
                </a:lnTo>
                <a:lnTo>
                  <a:pt x="50" y="185"/>
                </a:lnTo>
                <a:lnTo>
                  <a:pt x="29" y="189"/>
                </a:lnTo>
                <a:lnTo>
                  <a:pt x="28" y="181"/>
                </a:lnTo>
                <a:lnTo>
                  <a:pt x="27" y="173"/>
                </a:lnTo>
                <a:lnTo>
                  <a:pt x="49" y="173"/>
                </a:lnTo>
                <a:close/>
                <a:moveTo>
                  <a:pt x="50" y="185"/>
                </a:moveTo>
                <a:lnTo>
                  <a:pt x="51" y="192"/>
                </a:lnTo>
                <a:lnTo>
                  <a:pt x="53" y="200"/>
                </a:lnTo>
                <a:lnTo>
                  <a:pt x="33" y="206"/>
                </a:lnTo>
                <a:lnTo>
                  <a:pt x="30" y="197"/>
                </a:lnTo>
                <a:lnTo>
                  <a:pt x="29" y="189"/>
                </a:lnTo>
                <a:lnTo>
                  <a:pt x="50" y="185"/>
                </a:lnTo>
                <a:close/>
                <a:moveTo>
                  <a:pt x="33" y="206"/>
                </a:moveTo>
                <a:lnTo>
                  <a:pt x="33" y="208"/>
                </a:lnTo>
                <a:lnTo>
                  <a:pt x="33" y="206"/>
                </a:lnTo>
                <a:lnTo>
                  <a:pt x="43" y="203"/>
                </a:lnTo>
                <a:lnTo>
                  <a:pt x="33" y="206"/>
                </a:lnTo>
                <a:close/>
                <a:moveTo>
                  <a:pt x="53" y="200"/>
                </a:moveTo>
                <a:lnTo>
                  <a:pt x="56" y="206"/>
                </a:lnTo>
                <a:lnTo>
                  <a:pt x="58" y="212"/>
                </a:lnTo>
                <a:lnTo>
                  <a:pt x="41" y="222"/>
                </a:lnTo>
                <a:lnTo>
                  <a:pt x="37" y="215"/>
                </a:lnTo>
                <a:lnTo>
                  <a:pt x="33" y="206"/>
                </a:lnTo>
                <a:lnTo>
                  <a:pt x="53" y="200"/>
                </a:lnTo>
                <a:close/>
                <a:moveTo>
                  <a:pt x="58" y="212"/>
                </a:moveTo>
                <a:lnTo>
                  <a:pt x="63" y="217"/>
                </a:lnTo>
                <a:lnTo>
                  <a:pt x="66" y="221"/>
                </a:lnTo>
                <a:lnTo>
                  <a:pt x="51" y="236"/>
                </a:lnTo>
                <a:lnTo>
                  <a:pt x="46" y="230"/>
                </a:lnTo>
                <a:lnTo>
                  <a:pt x="41" y="222"/>
                </a:lnTo>
                <a:lnTo>
                  <a:pt x="58" y="212"/>
                </a:lnTo>
                <a:close/>
                <a:moveTo>
                  <a:pt x="51" y="237"/>
                </a:moveTo>
                <a:lnTo>
                  <a:pt x="51" y="236"/>
                </a:lnTo>
                <a:lnTo>
                  <a:pt x="58" y="229"/>
                </a:lnTo>
                <a:lnTo>
                  <a:pt x="51" y="237"/>
                </a:lnTo>
                <a:close/>
                <a:moveTo>
                  <a:pt x="66" y="221"/>
                </a:moveTo>
                <a:lnTo>
                  <a:pt x="68" y="222"/>
                </a:lnTo>
                <a:lnTo>
                  <a:pt x="71" y="223"/>
                </a:lnTo>
                <a:lnTo>
                  <a:pt x="64" y="243"/>
                </a:lnTo>
                <a:lnTo>
                  <a:pt x="57" y="241"/>
                </a:lnTo>
                <a:lnTo>
                  <a:pt x="51" y="237"/>
                </a:lnTo>
                <a:lnTo>
                  <a:pt x="66" y="221"/>
                </a:lnTo>
                <a:close/>
                <a:moveTo>
                  <a:pt x="71" y="223"/>
                </a:moveTo>
                <a:lnTo>
                  <a:pt x="73" y="224"/>
                </a:lnTo>
                <a:lnTo>
                  <a:pt x="77" y="224"/>
                </a:lnTo>
                <a:lnTo>
                  <a:pt x="77" y="246"/>
                </a:lnTo>
                <a:lnTo>
                  <a:pt x="70" y="245"/>
                </a:lnTo>
                <a:lnTo>
                  <a:pt x="64" y="243"/>
                </a:lnTo>
                <a:lnTo>
                  <a:pt x="71" y="223"/>
                </a:lnTo>
                <a:close/>
                <a:moveTo>
                  <a:pt x="77" y="224"/>
                </a:moveTo>
                <a:lnTo>
                  <a:pt x="80" y="224"/>
                </a:lnTo>
                <a:lnTo>
                  <a:pt x="83" y="223"/>
                </a:lnTo>
                <a:lnTo>
                  <a:pt x="94" y="242"/>
                </a:lnTo>
                <a:lnTo>
                  <a:pt x="90" y="244"/>
                </a:lnTo>
                <a:lnTo>
                  <a:pt x="85" y="245"/>
                </a:lnTo>
                <a:lnTo>
                  <a:pt x="81" y="246"/>
                </a:lnTo>
                <a:lnTo>
                  <a:pt x="77" y="246"/>
                </a:lnTo>
                <a:lnTo>
                  <a:pt x="77" y="224"/>
                </a:lnTo>
                <a:close/>
                <a:moveTo>
                  <a:pt x="83" y="223"/>
                </a:moveTo>
                <a:lnTo>
                  <a:pt x="87" y="220"/>
                </a:lnTo>
                <a:lnTo>
                  <a:pt x="91" y="217"/>
                </a:lnTo>
                <a:lnTo>
                  <a:pt x="107" y="231"/>
                </a:lnTo>
                <a:lnTo>
                  <a:pt x="101" y="237"/>
                </a:lnTo>
                <a:lnTo>
                  <a:pt x="94" y="242"/>
                </a:lnTo>
                <a:lnTo>
                  <a:pt x="83" y="223"/>
                </a:lnTo>
                <a:close/>
                <a:moveTo>
                  <a:pt x="91" y="217"/>
                </a:moveTo>
                <a:lnTo>
                  <a:pt x="84" y="224"/>
                </a:lnTo>
                <a:lnTo>
                  <a:pt x="91" y="217"/>
                </a:lnTo>
                <a:lnTo>
                  <a:pt x="99" y="223"/>
                </a:lnTo>
                <a:lnTo>
                  <a:pt x="91" y="217"/>
                </a:lnTo>
                <a:close/>
                <a:moveTo>
                  <a:pt x="91" y="217"/>
                </a:moveTo>
                <a:lnTo>
                  <a:pt x="95" y="212"/>
                </a:lnTo>
                <a:lnTo>
                  <a:pt x="97" y="206"/>
                </a:lnTo>
                <a:lnTo>
                  <a:pt x="117" y="212"/>
                </a:lnTo>
                <a:lnTo>
                  <a:pt x="115" y="217"/>
                </a:lnTo>
                <a:lnTo>
                  <a:pt x="112" y="222"/>
                </a:lnTo>
                <a:lnTo>
                  <a:pt x="110" y="227"/>
                </a:lnTo>
                <a:lnTo>
                  <a:pt x="107" y="231"/>
                </a:lnTo>
                <a:lnTo>
                  <a:pt x="91" y="217"/>
                </a:lnTo>
                <a:close/>
                <a:moveTo>
                  <a:pt x="97" y="206"/>
                </a:moveTo>
                <a:lnTo>
                  <a:pt x="98" y="198"/>
                </a:lnTo>
                <a:lnTo>
                  <a:pt x="99" y="189"/>
                </a:lnTo>
                <a:lnTo>
                  <a:pt x="120" y="189"/>
                </a:lnTo>
                <a:lnTo>
                  <a:pt x="119" y="202"/>
                </a:lnTo>
                <a:lnTo>
                  <a:pt x="117" y="212"/>
                </a:lnTo>
                <a:lnTo>
                  <a:pt x="97" y="206"/>
                </a:lnTo>
                <a:close/>
                <a:moveTo>
                  <a:pt x="99" y="189"/>
                </a:moveTo>
                <a:lnTo>
                  <a:pt x="98" y="179"/>
                </a:lnTo>
                <a:lnTo>
                  <a:pt x="97" y="168"/>
                </a:lnTo>
                <a:lnTo>
                  <a:pt x="117" y="164"/>
                </a:lnTo>
                <a:lnTo>
                  <a:pt x="119" y="177"/>
                </a:lnTo>
                <a:lnTo>
                  <a:pt x="120" y="189"/>
                </a:lnTo>
                <a:lnTo>
                  <a:pt x="99" y="189"/>
                </a:lnTo>
                <a:close/>
                <a:moveTo>
                  <a:pt x="97" y="168"/>
                </a:moveTo>
                <a:lnTo>
                  <a:pt x="94" y="160"/>
                </a:lnTo>
                <a:lnTo>
                  <a:pt x="90" y="152"/>
                </a:lnTo>
                <a:lnTo>
                  <a:pt x="108" y="141"/>
                </a:lnTo>
                <a:lnTo>
                  <a:pt x="113" y="153"/>
                </a:lnTo>
                <a:lnTo>
                  <a:pt x="117" y="164"/>
                </a:lnTo>
                <a:lnTo>
                  <a:pt x="97" y="168"/>
                </a:lnTo>
                <a:close/>
                <a:moveTo>
                  <a:pt x="90" y="152"/>
                </a:moveTo>
                <a:lnTo>
                  <a:pt x="86" y="146"/>
                </a:lnTo>
                <a:lnTo>
                  <a:pt x="81" y="141"/>
                </a:lnTo>
                <a:lnTo>
                  <a:pt x="93" y="124"/>
                </a:lnTo>
                <a:lnTo>
                  <a:pt x="98" y="128"/>
                </a:lnTo>
                <a:lnTo>
                  <a:pt x="102" y="131"/>
                </a:lnTo>
                <a:lnTo>
                  <a:pt x="105" y="136"/>
                </a:lnTo>
                <a:lnTo>
                  <a:pt x="108" y="141"/>
                </a:lnTo>
                <a:lnTo>
                  <a:pt x="90" y="152"/>
                </a:lnTo>
                <a:close/>
                <a:moveTo>
                  <a:pt x="81" y="141"/>
                </a:moveTo>
                <a:lnTo>
                  <a:pt x="77" y="139"/>
                </a:lnTo>
                <a:lnTo>
                  <a:pt x="71" y="139"/>
                </a:lnTo>
                <a:lnTo>
                  <a:pt x="71" y="118"/>
                </a:lnTo>
                <a:lnTo>
                  <a:pt x="77" y="119"/>
                </a:lnTo>
                <a:lnTo>
                  <a:pt x="83" y="120"/>
                </a:lnTo>
                <a:lnTo>
                  <a:pt x="88" y="122"/>
                </a:lnTo>
                <a:lnTo>
                  <a:pt x="93" y="124"/>
                </a:lnTo>
                <a:lnTo>
                  <a:pt x="81" y="141"/>
                </a:lnTo>
                <a:close/>
                <a:moveTo>
                  <a:pt x="71" y="139"/>
                </a:moveTo>
                <a:lnTo>
                  <a:pt x="70" y="139"/>
                </a:lnTo>
                <a:lnTo>
                  <a:pt x="68" y="139"/>
                </a:lnTo>
                <a:lnTo>
                  <a:pt x="64" y="119"/>
                </a:lnTo>
                <a:lnTo>
                  <a:pt x="68" y="118"/>
                </a:lnTo>
                <a:lnTo>
                  <a:pt x="71" y="118"/>
                </a:lnTo>
                <a:lnTo>
                  <a:pt x="71" y="139"/>
                </a:lnTo>
                <a:close/>
                <a:moveTo>
                  <a:pt x="68" y="139"/>
                </a:moveTo>
                <a:lnTo>
                  <a:pt x="66" y="140"/>
                </a:lnTo>
                <a:lnTo>
                  <a:pt x="64" y="140"/>
                </a:lnTo>
                <a:lnTo>
                  <a:pt x="56" y="121"/>
                </a:lnTo>
                <a:lnTo>
                  <a:pt x="59" y="120"/>
                </a:lnTo>
                <a:lnTo>
                  <a:pt x="64" y="119"/>
                </a:lnTo>
                <a:lnTo>
                  <a:pt x="68" y="139"/>
                </a:lnTo>
                <a:close/>
                <a:moveTo>
                  <a:pt x="56" y="121"/>
                </a:moveTo>
                <a:lnTo>
                  <a:pt x="52" y="123"/>
                </a:lnTo>
                <a:lnTo>
                  <a:pt x="56" y="121"/>
                </a:lnTo>
                <a:lnTo>
                  <a:pt x="59" y="131"/>
                </a:lnTo>
                <a:lnTo>
                  <a:pt x="56" y="121"/>
                </a:lnTo>
                <a:close/>
                <a:moveTo>
                  <a:pt x="64" y="140"/>
                </a:moveTo>
                <a:lnTo>
                  <a:pt x="60" y="142"/>
                </a:lnTo>
                <a:lnTo>
                  <a:pt x="56" y="144"/>
                </a:lnTo>
                <a:lnTo>
                  <a:pt x="47" y="125"/>
                </a:lnTo>
                <a:lnTo>
                  <a:pt x="51" y="123"/>
                </a:lnTo>
                <a:lnTo>
                  <a:pt x="56" y="121"/>
                </a:lnTo>
                <a:lnTo>
                  <a:pt x="64" y="140"/>
                </a:lnTo>
                <a:close/>
                <a:moveTo>
                  <a:pt x="56" y="144"/>
                </a:moveTo>
                <a:lnTo>
                  <a:pt x="52" y="147"/>
                </a:lnTo>
                <a:lnTo>
                  <a:pt x="46" y="150"/>
                </a:lnTo>
                <a:lnTo>
                  <a:pt x="36" y="132"/>
                </a:lnTo>
                <a:lnTo>
                  <a:pt x="41" y="128"/>
                </a:lnTo>
                <a:lnTo>
                  <a:pt x="47" y="125"/>
                </a:lnTo>
                <a:lnTo>
                  <a:pt x="56" y="144"/>
                </a:lnTo>
                <a:close/>
                <a:moveTo>
                  <a:pt x="30" y="139"/>
                </a:moveTo>
                <a:lnTo>
                  <a:pt x="31" y="134"/>
                </a:lnTo>
                <a:lnTo>
                  <a:pt x="36" y="132"/>
                </a:lnTo>
                <a:lnTo>
                  <a:pt x="41" y="140"/>
                </a:lnTo>
                <a:lnTo>
                  <a:pt x="30" y="13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02" name="Freeform 212"/>
          <p:cNvSpPr>
            <a:spLocks noEditPoints="1"/>
          </p:cNvSpPr>
          <p:nvPr/>
        </p:nvSpPr>
        <p:spPr bwMode="auto">
          <a:xfrm>
            <a:off x="6134100" y="2039937"/>
            <a:ext cx="66675" cy="109538"/>
          </a:xfrm>
          <a:custGeom>
            <a:avLst/>
            <a:gdLst>
              <a:gd name="T0" fmla="*/ 0 w 127"/>
              <a:gd name="T1" fmla="*/ 88 h 205"/>
              <a:gd name="T2" fmla="*/ 5 w 127"/>
              <a:gd name="T3" fmla="*/ 59 h 205"/>
              <a:gd name="T4" fmla="*/ 16 w 127"/>
              <a:gd name="T5" fmla="*/ 35 h 205"/>
              <a:gd name="T6" fmla="*/ 29 w 127"/>
              <a:gd name="T7" fmla="*/ 16 h 205"/>
              <a:gd name="T8" fmla="*/ 44 w 127"/>
              <a:gd name="T9" fmla="*/ 6 h 205"/>
              <a:gd name="T10" fmla="*/ 57 w 127"/>
              <a:gd name="T11" fmla="*/ 0 h 205"/>
              <a:gd name="T12" fmla="*/ 70 w 127"/>
              <a:gd name="T13" fmla="*/ 0 h 205"/>
              <a:gd name="T14" fmla="*/ 80 w 127"/>
              <a:gd name="T15" fmla="*/ 4 h 205"/>
              <a:gd name="T16" fmla="*/ 90 w 127"/>
              <a:gd name="T17" fmla="*/ 10 h 205"/>
              <a:gd name="T18" fmla="*/ 100 w 127"/>
              <a:gd name="T19" fmla="*/ 18 h 205"/>
              <a:gd name="T20" fmla="*/ 110 w 127"/>
              <a:gd name="T21" fmla="*/ 31 h 205"/>
              <a:gd name="T22" fmla="*/ 118 w 127"/>
              <a:gd name="T23" fmla="*/ 47 h 205"/>
              <a:gd name="T24" fmla="*/ 123 w 127"/>
              <a:gd name="T25" fmla="*/ 67 h 205"/>
              <a:gd name="T26" fmla="*/ 127 w 127"/>
              <a:gd name="T27" fmla="*/ 89 h 205"/>
              <a:gd name="T28" fmla="*/ 127 w 127"/>
              <a:gd name="T29" fmla="*/ 118 h 205"/>
              <a:gd name="T30" fmla="*/ 121 w 127"/>
              <a:gd name="T31" fmla="*/ 147 h 205"/>
              <a:gd name="T32" fmla="*/ 112 w 127"/>
              <a:gd name="T33" fmla="*/ 171 h 205"/>
              <a:gd name="T34" fmla="*/ 100 w 127"/>
              <a:gd name="T35" fmla="*/ 187 h 205"/>
              <a:gd name="T36" fmla="*/ 84 w 127"/>
              <a:gd name="T37" fmla="*/ 199 h 205"/>
              <a:gd name="T38" fmla="*/ 70 w 127"/>
              <a:gd name="T39" fmla="*/ 204 h 205"/>
              <a:gd name="T40" fmla="*/ 56 w 127"/>
              <a:gd name="T41" fmla="*/ 204 h 205"/>
              <a:gd name="T42" fmla="*/ 43 w 127"/>
              <a:gd name="T43" fmla="*/ 200 h 205"/>
              <a:gd name="T44" fmla="*/ 31 w 127"/>
              <a:gd name="T45" fmla="*/ 191 h 205"/>
              <a:gd name="T46" fmla="*/ 21 w 127"/>
              <a:gd name="T47" fmla="*/ 179 h 205"/>
              <a:gd name="T48" fmla="*/ 11 w 127"/>
              <a:gd name="T49" fmla="*/ 164 h 205"/>
              <a:gd name="T50" fmla="*/ 6 w 127"/>
              <a:gd name="T51" fmla="*/ 149 h 205"/>
              <a:gd name="T52" fmla="*/ 2 w 127"/>
              <a:gd name="T53" fmla="*/ 132 h 205"/>
              <a:gd name="T54" fmla="*/ 0 w 127"/>
              <a:gd name="T55" fmla="*/ 114 h 205"/>
              <a:gd name="T56" fmla="*/ 28 w 127"/>
              <a:gd name="T57" fmla="*/ 107 h 205"/>
              <a:gd name="T58" fmla="*/ 31 w 127"/>
              <a:gd name="T59" fmla="*/ 145 h 205"/>
              <a:gd name="T60" fmla="*/ 38 w 127"/>
              <a:gd name="T61" fmla="*/ 174 h 205"/>
              <a:gd name="T62" fmla="*/ 43 w 127"/>
              <a:gd name="T63" fmla="*/ 183 h 205"/>
              <a:gd name="T64" fmla="*/ 49 w 127"/>
              <a:gd name="T65" fmla="*/ 190 h 205"/>
              <a:gd name="T66" fmla="*/ 55 w 127"/>
              <a:gd name="T67" fmla="*/ 194 h 205"/>
              <a:gd name="T68" fmla="*/ 63 w 127"/>
              <a:gd name="T69" fmla="*/ 195 h 205"/>
              <a:gd name="T70" fmla="*/ 71 w 127"/>
              <a:gd name="T71" fmla="*/ 193 h 205"/>
              <a:gd name="T72" fmla="*/ 79 w 127"/>
              <a:gd name="T73" fmla="*/ 188 h 205"/>
              <a:gd name="T74" fmla="*/ 86 w 127"/>
              <a:gd name="T75" fmla="*/ 179 h 205"/>
              <a:gd name="T76" fmla="*/ 92 w 127"/>
              <a:gd name="T77" fmla="*/ 164 h 205"/>
              <a:gd name="T78" fmla="*/ 96 w 127"/>
              <a:gd name="T79" fmla="*/ 134 h 205"/>
              <a:gd name="T80" fmla="*/ 99 w 127"/>
              <a:gd name="T81" fmla="*/ 95 h 205"/>
              <a:gd name="T82" fmla="*/ 96 w 127"/>
              <a:gd name="T83" fmla="*/ 64 h 205"/>
              <a:gd name="T84" fmla="*/ 91 w 127"/>
              <a:gd name="T85" fmla="*/ 38 h 205"/>
              <a:gd name="T86" fmla="*/ 86 w 127"/>
              <a:gd name="T87" fmla="*/ 24 h 205"/>
              <a:gd name="T88" fmla="*/ 78 w 127"/>
              <a:gd name="T89" fmla="*/ 15 h 205"/>
              <a:gd name="T90" fmla="*/ 72 w 127"/>
              <a:gd name="T91" fmla="*/ 11 h 205"/>
              <a:gd name="T92" fmla="*/ 63 w 127"/>
              <a:gd name="T93" fmla="*/ 10 h 205"/>
              <a:gd name="T94" fmla="*/ 54 w 127"/>
              <a:gd name="T95" fmla="*/ 12 h 205"/>
              <a:gd name="T96" fmla="*/ 47 w 127"/>
              <a:gd name="T97" fmla="*/ 19 h 205"/>
              <a:gd name="T98" fmla="*/ 37 w 127"/>
              <a:gd name="T99" fmla="*/ 34 h 205"/>
              <a:gd name="T100" fmla="*/ 32 w 127"/>
              <a:gd name="T101" fmla="*/ 56 h 205"/>
              <a:gd name="T102" fmla="*/ 29 w 127"/>
              <a:gd name="T103" fmla="*/ 82 h 205"/>
              <a:gd name="T104" fmla="*/ 28 w 127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7"/>
              <a:gd name="T160" fmla="*/ 0 h 205"/>
              <a:gd name="T161" fmla="*/ 127 w 127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7" h="205">
                <a:moveTo>
                  <a:pt x="0" y="104"/>
                </a:moveTo>
                <a:lnTo>
                  <a:pt x="0" y="88"/>
                </a:lnTo>
                <a:lnTo>
                  <a:pt x="2" y="72"/>
                </a:lnTo>
                <a:lnTo>
                  <a:pt x="5" y="59"/>
                </a:lnTo>
                <a:lnTo>
                  <a:pt x="10" y="46"/>
                </a:lnTo>
                <a:lnTo>
                  <a:pt x="16" y="35"/>
                </a:lnTo>
                <a:lnTo>
                  <a:pt x="22" y="24"/>
                </a:lnTo>
                <a:lnTo>
                  <a:pt x="29" y="16"/>
                </a:lnTo>
                <a:lnTo>
                  <a:pt x="37" y="10"/>
                </a:lnTo>
                <a:lnTo>
                  <a:pt x="44" y="6"/>
                </a:lnTo>
                <a:lnTo>
                  <a:pt x="50" y="2"/>
                </a:lnTo>
                <a:lnTo>
                  <a:pt x="57" y="0"/>
                </a:lnTo>
                <a:lnTo>
                  <a:pt x="64" y="0"/>
                </a:lnTo>
                <a:lnTo>
                  <a:pt x="70" y="0"/>
                </a:lnTo>
                <a:lnTo>
                  <a:pt x="75" y="1"/>
                </a:lnTo>
                <a:lnTo>
                  <a:pt x="80" y="4"/>
                </a:lnTo>
                <a:lnTo>
                  <a:pt x="85" y="6"/>
                </a:lnTo>
                <a:lnTo>
                  <a:pt x="90" y="10"/>
                </a:lnTo>
                <a:lnTo>
                  <a:pt x="95" y="13"/>
                </a:lnTo>
                <a:lnTo>
                  <a:pt x="100" y="18"/>
                </a:lnTo>
                <a:lnTo>
                  <a:pt x="105" y="23"/>
                </a:lnTo>
                <a:lnTo>
                  <a:pt x="110" y="31"/>
                </a:lnTo>
                <a:lnTo>
                  <a:pt x="114" y="39"/>
                </a:lnTo>
                <a:lnTo>
                  <a:pt x="118" y="47"/>
                </a:lnTo>
                <a:lnTo>
                  <a:pt x="121" y="56"/>
                </a:lnTo>
                <a:lnTo>
                  <a:pt x="123" y="67"/>
                </a:lnTo>
                <a:lnTo>
                  <a:pt x="126" y="77"/>
                </a:lnTo>
                <a:lnTo>
                  <a:pt x="127" y="89"/>
                </a:lnTo>
                <a:lnTo>
                  <a:pt x="127" y="101"/>
                </a:lnTo>
                <a:lnTo>
                  <a:pt x="127" y="118"/>
                </a:lnTo>
                <a:lnTo>
                  <a:pt x="125" y="132"/>
                </a:lnTo>
                <a:lnTo>
                  <a:pt x="121" y="147"/>
                </a:lnTo>
                <a:lnTo>
                  <a:pt x="117" y="159"/>
                </a:lnTo>
                <a:lnTo>
                  <a:pt x="112" y="171"/>
                </a:lnTo>
                <a:lnTo>
                  <a:pt x="106" y="180"/>
                </a:lnTo>
                <a:lnTo>
                  <a:pt x="100" y="187"/>
                </a:lnTo>
                <a:lnTo>
                  <a:pt x="92" y="193"/>
                </a:lnTo>
                <a:lnTo>
                  <a:pt x="84" y="199"/>
                </a:lnTo>
                <a:lnTo>
                  <a:pt x="77" y="202"/>
                </a:lnTo>
                <a:lnTo>
                  <a:pt x="70" y="204"/>
                </a:lnTo>
                <a:lnTo>
                  <a:pt x="62" y="205"/>
                </a:lnTo>
                <a:lnTo>
                  <a:pt x="56" y="204"/>
                </a:lnTo>
                <a:lnTo>
                  <a:pt x="49" y="203"/>
                </a:lnTo>
                <a:lnTo>
                  <a:pt x="43" y="200"/>
                </a:lnTo>
                <a:lnTo>
                  <a:pt x="36" y="196"/>
                </a:lnTo>
                <a:lnTo>
                  <a:pt x="31" y="191"/>
                </a:lnTo>
                <a:lnTo>
                  <a:pt x="26" y="186"/>
                </a:lnTo>
                <a:lnTo>
                  <a:pt x="21" y="179"/>
                </a:lnTo>
                <a:lnTo>
                  <a:pt x="16" y="172"/>
                </a:lnTo>
                <a:lnTo>
                  <a:pt x="11" y="164"/>
                </a:lnTo>
                <a:lnTo>
                  <a:pt x="8" y="156"/>
                </a:lnTo>
                <a:lnTo>
                  <a:pt x="6" y="149"/>
                </a:lnTo>
                <a:lnTo>
                  <a:pt x="4" y="140"/>
                </a:lnTo>
                <a:lnTo>
                  <a:pt x="2" y="132"/>
                </a:lnTo>
                <a:lnTo>
                  <a:pt x="1" y="123"/>
                </a:lnTo>
                <a:lnTo>
                  <a:pt x="0" y="114"/>
                </a:lnTo>
                <a:lnTo>
                  <a:pt x="0" y="104"/>
                </a:lnTo>
                <a:close/>
                <a:moveTo>
                  <a:pt x="28" y="107"/>
                </a:moveTo>
                <a:lnTo>
                  <a:pt x="29" y="127"/>
                </a:lnTo>
                <a:lnTo>
                  <a:pt x="31" y="145"/>
                </a:lnTo>
                <a:lnTo>
                  <a:pt x="34" y="160"/>
                </a:lnTo>
                <a:lnTo>
                  <a:pt x="38" y="174"/>
                </a:lnTo>
                <a:lnTo>
                  <a:pt x="40" y="179"/>
                </a:lnTo>
                <a:lnTo>
                  <a:pt x="43" y="183"/>
                </a:lnTo>
                <a:lnTo>
                  <a:pt x="46" y="187"/>
                </a:lnTo>
                <a:lnTo>
                  <a:pt x="49" y="190"/>
                </a:lnTo>
                <a:lnTo>
                  <a:pt x="52" y="192"/>
                </a:lnTo>
                <a:lnTo>
                  <a:pt x="55" y="194"/>
                </a:lnTo>
                <a:lnTo>
                  <a:pt x="59" y="195"/>
                </a:lnTo>
                <a:lnTo>
                  <a:pt x="63" y="195"/>
                </a:lnTo>
                <a:lnTo>
                  <a:pt x="66" y="194"/>
                </a:lnTo>
                <a:lnTo>
                  <a:pt x="71" y="193"/>
                </a:lnTo>
                <a:lnTo>
                  <a:pt x="75" y="191"/>
                </a:lnTo>
                <a:lnTo>
                  <a:pt x="79" y="188"/>
                </a:lnTo>
                <a:lnTo>
                  <a:pt x="83" y="184"/>
                </a:lnTo>
                <a:lnTo>
                  <a:pt x="86" y="179"/>
                </a:lnTo>
                <a:lnTo>
                  <a:pt x="89" y="173"/>
                </a:lnTo>
                <a:lnTo>
                  <a:pt x="92" y="164"/>
                </a:lnTo>
                <a:lnTo>
                  <a:pt x="94" y="151"/>
                </a:lnTo>
                <a:lnTo>
                  <a:pt x="96" y="134"/>
                </a:lnTo>
                <a:lnTo>
                  <a:pt x="99" y="116"/>
                </a:lnTo>
                <a:lnTo>
                  <a:pt x="99" y="95"/>
                </a:lnTo>
                <a:lnTo>
                  <a:pt x="99" y="78"/>
                </a:lnTo>
                <a:lnTo>
                  <a:pt x="96" y="64"/>
                </a:lnTo>
                <a:lnTo>
                  <a:pt x="94" y="50"/>
                </a:lnTo>
                <a:lnTo>
                  <a:pt x="91" y="38"/>
                </a:lnTo>
                <a:lnTo>
                  <a:pt x="89" y="31"/>
                </a:lnTo>
                <a:lnTo>
                  <a:pt x="86" y="24"/>
                </a:lnTo>
                <a:lnTo>
                  <a:pt x="82" y="19"/>
                </a:lnTo>
                <a:lnTo>
                  <a:pt x="78" y="15"/>
                </a:lnTo>
                <a:lnTo>
                  <a:pt x="75" y="13"/>
                </a:lnTo>
                <a:lnTo>
                  <a:pt x="72" y="11"/>
                </a:lnTo>
                <a:lnTo>
                  <a:pt x="67" y="10"/>
                </a:lnTo>
                <a:lnTo>
                  <a:pt x="63" y="10"/>
                </a:lnTo>
                <a:lnTo>
                  <a:pt x="59" y="11"/>
                </a:lnTo>
                <a:lnTo>
                  <a:pt x="54" y="12"/>
                </a:lnTo>
                <a:lnTo>
                  <a:pt x="50" y="15"/>
                </a:lnTo>
                <a:lnTo>
                  <a:pt x="47" y="19"/>
                </a:lnTo>
                <a:lnTo>
                  <a:pt x="41" y="25"/>
                </a:lnTo>
                <a:lnTo>
                  <a:pt x="37" y="34"/>
                </a:lnTo>
                <a:lnTo>
                  <a:pt x="34" y="44"/>
                </a:lnTo>
                <a:lnTo>
                  <a:pt x="32" y="56"/>
                </a:lnTo>
                <a:lnTo>
                  <a:pt x="30" y="69"/>
                </a:lnTo>
                <a:lnTo>
                  <a:pt x="29" y="82"/>
                </a:lnTo>
                <a:lnTo>
                  <a:pt x="28" y="95"/>
                </a:lnTo>
                <a:lnTo>
                  <a:pt x="28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03" name="Freeform 213"/>
          <p:cNvSpPr>
            <a:spLocks noEditPoints="1"/>
          </p:cNvSpPr>
          <p:nvPr/>
        </p:nvSpPr>
        <p:spPr bwMode="auto">
          <a:xfrm>
            <a:off x="6211888" y="2039937"/>
            <a:ext cx="68262" cy="109538"/>
          </a:xfrm>
          <a:custGeom>
            <a:avLst/>
            <a:gdLst>
              <a:gd name="T0" fmla="*/ 1 w 128"/>
              <a:gd name="T1" fmla="*/ 88 h 205"/>
              <a:gd name="T2" fmla="*/ 6 w 128"/>
              <a:gd name="T3" fmla="*/ 59 h 205"/>
              <a:gd name="T4" fmla="*/ 16 w 128"/>
              <a:gd name="T5" fmla="*/ 35 h 205"/>
              <a:gd name="T6" fmla="*/ 29 w 128"/>
              <a:gd name="T7" fmla="*/ 16 h 205"/>
              <a:gd name="T8" fmla="*/ 44 w 128"/>
              <a:gd name="T9" fmla="*/ 6 h 205"/>
              <a:gd name="T10" fmla="*/ 57 w 128"/>
              <a:gd name="T11" fmla="*/ 0 h 205"/>
              <a:gd name="T12" fmla="*/ 70 w 128"/>
              <a:gd name="T13" fmla="*/ 0 h 205"/>
              <a:gd name="T14" fmla="*/ 81 w 128"/>
              <a:gd name="T15" fmla="*/ 4 h 205"/>
              <a:gd name="T16" fmla="*/ 91 w 128"/>
              <a:gd name="T17" fmla="*/ 10 h 205"/>
              <a:gd name="T18" fmla="*/ 101 w 128"/>
              <a:gd name="T19" fmla="*/ 18 h 205"/>
              <a:gd name="T20" fmla="*/ 110 w 128"/>
              <a:gd name="T21" fmla="*/ 31 h 205"/>
              <a:gd name="T22" fmla="*/ 119 w 128"/>
              <a:gd name="T23" fmla="*/ 47 h 205"/>
              <a:gd name="T24" fmla="*/ 125 w 128"/>
              <a:gd name="T25" fmla="*/ 67 h 205"/>
              <a:gd name="T26" fmla="*/ 127 w 128"/>
              <a:gd name="T27" fmla="*/ 89 h 205"/>
              <a:gd name="T28" fmla="*/ 127 w 128"/>
              <a:gd name="T29" fmla="*/ 118 h 205"/>
              <a:gd name="T30" fmla="*/ 122 w 128"/>
              <a:gd name="T31" fmla="*/ 147 h 205"/>
              <a:gd name="T32" fmla="*/ 112 w 128"/>
              <a:gd name="T33" fmla="*/ 171 h 205"/>
              <a:gd name="T34" fmla="*/ 100 w 128"/>
              <a:gd name="T35" fmla="*/ 187 h 205"/>
              <a:gd name="T36" fmla="*/ 85 w 128"/>
              <a:gd name="T37" fmla="*/ 199 h 205"/>
              <a:gd name="T38" fmla="*/ 70 w 128"/>
              <a:gd name="T39" fmla="*/ 204 h 205"/>
              <a:gd name="T40" fmla="*/ 56 w 128"/>
              <a:gd name="T41" fmla="*/ 204 h 205"/>
              <a:gd name="T42" fmla="*/ 43 w 128"/>
              <a:gd name="T43" fmla="*/ 200 h 205"/>
              <a:gd name="T44" fmla="*/ 31 w 128"/>
              <a:gd name="T45" fmla="*/ 191 h 205"/>
              <a:gd name="T46" fmla="*/ 21 w 128"/>
              <a:gd name="T47" fmla="*/ 179 h 205"/>
              <a:gd name="T48" fmla="*/ 13 w 128"/>
              <a:gd name="T49" fmla="*/ 164 h 205"/>
              <a:gd name="T50" fmla="*/ 7 w 128"/>
              <a:gd name="T51" fmla="*/ 149 h 205"/>
              <a:gd name="T52" fmla="*/ 2 w 128"/>
              <a:gd name="T53" fmla="*/ 132 h 205"/>
              <a:gd name="T54" fmla="*/ 0 w 128"/>
              <a:gd name="T55" fmla="*/ 114 h 205"/>
              <a:gd name="T56" fmla="*/ 28 w 128"/>
              <a:gd name="T57" fmla="*/ 107 h 205"/>
              <a:gd name="T58" fmla="*/ 31 w 128"/>
              <a:gd name="T59" fmla="*/ 145 h 205"/>
              <a:gd name="T60" fmla="*/ 39 w 128"/>
              <a:gd name="T61" fmla="*/ 174 h 205"/>
              <a:gd name="T62" fmla="*/ 44 w 128"/>
              <a:gd name="T63" fmla="*/ 183 h 205"/>
              <a:gd name="T64" fmla="*/ 49 w 128"/>
              <a:gd name="T65" fmla="*/ 190 h 205"/>
              <a:gd name="T66" fmla="*/ 55 w 128"/>
              <a:gd name="T67" fmla="*/ 194 h 205"/>
              <a:gd name="T68" fmla="*/ 64 w 128"/>
              <a:gd name="T69" fmla="*/ 195 h 205"/>
              <a:gd name="T70" fmla="*/ 72 w 128"/>
              <a:gd name="T71" fmla="*/ 193 h 205"/>
              <a:gd name="T72" fmla="*/ 79 w 128"/>
              <a:gd name="T73" fmla="*/ 188 h 205"/>
              <a:gd name="T74" fmla="*/ 88 w 128"/>
              <a:gd name="T75" fmla="*/ 179 h 205"/>
              <a:gd name="T76" fmla="*/ 93 w 128"/>
              <a:gd name="T77" fmla="*/ 164 h 205"/>
              <a:gd name="T78" fmla="*/ 98 w 128"/>
              <a:gd name="T79" fmla="*/ 134 h 205"/>
              <a:gd name="T80" fmla="*/ 99 w 128"/>
              <a:gd name="T81" fmla="*/ 95 h 205"/>
              <a:gd name="T82" fmla="*/ 98 w 128"/>
              <a:gd name="T83" fmla="*/ 64 h 205"/>
              <a:gd name="T84" fmla="*/ 92 w 128"/>
              <a:gd name="T85" fmla="*/ 38 h 205"/>
              <a:gd name="T86" fmla="*/ 86 w 128"/>
              <a:gd name="T87" fmla="*/ 24 h 205"/>
              <a:gd name="T88" fmla="*/ 79 w 128"/>
              <a:gd name="T89" fmla="*/ 15 h 205"/>
              <a:gd name="T90" fmla="*/ 72 w 128"/>
              <a:gd name="T91" fmla="*/ 11 h 205"/>
              <a:gd name="T92" fmla="*/ 65 w 128"/>
              <a:gd name="T93" fmla="*/ 10 h 205"/>
              <a:gd name="T94" fmla="*/ 55 w 128"/>
              <a:gd name="T95" fmla="*/ 12 h 205"/>
              <a:gd name="T96" fmla="*/ 47 w 128"/>
              <a:gd name="T97" fmla="*/ 19 h 205"/>
              <a:gd name="T98" fmla="*/ 38 w 128"/>
              <a:gd name="T99" fmla="*/ 34 h 205"/>
              <a:gd name="T100" fmla="*/ 33 w 128"/>
              <a:gd name="T101" fmla="*/ 56 h 205"/>
              <a:gd name="T102" fmla="*/ 29 w 128"/>
              <a:gd name="T103" fmla="*/ 82 h 205"/>
              <a:gd name="T104" fmla="*/ 28 w 128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8"/>
              <a:gd name="T160" fmla="*/ 0 h 205"/>
              <a:gd name="T161" fmla="*/ 128 w 128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8" h="205">
                <a:moveTo>
                  <a:pt x="0" y="104"/>
                </a:moveTo>
                <a:lnTo>
                  <a:pt x="1" y="88"/>
                </a:lnTo>
                <a:lnTo>
                  <a:pt x="2" y="72"/>
                </a:lnTo>
                <a:lnTo>
                  <a:pt x="6" y="59"/>
                </a:lnTo>
                <a:lnTo>
                  <a:pt x="11" y="46"/>
                </a:lnTo>
                <a:lnTo>
                  <a:pt x="16" y="35"/>
                </a:lnTo>
                <a:lnTo>
                  <a:pt x="22" y="24"/>
                </a:lnTo>
                <a:lnTo>
                  <a:pt x="29" y="16"/>
                </a:lnTo>
                <a:lnTo>
                  <a:pt x="38" y="10"/>
                </a:lnTo>
                <a:lnTo>
                  <a:pt x="44" y="6"/>
                </a:lnTo>
                <a:lnTo>
                  <a:pt x="51" y="2"/>
                </a:lnTo>
                <a:lnTo>
                  <a:pt x="57" y="0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1" y="4"/>
                </a:lnTo>
                <a:lnTo>
                  <a:pt x="85" y="6"/>
                </a:lnTo>
                <a:lnTo>
                  <a:pt x="91" y="10"/>
                </a:lnTo>
                <a:lnTo>
                  <a:pt x="96" y="13"/>
                </a:lnTo>
                <a:lnTo>
                  <a:pt x="101" y="18"/>
                </a:lnTo>
                <a:lnTo>
                  <a:pt x="105" y="23"/>
                </a:lnTo>
                <a:lnTo>
                  <a:pt x="110" y="31"/>
                </a:lnTo>
                <a:lnTo>
                  <a:pt x="115" y="39"/>
                </a:lnTo>
                <a:lnTo>
                  <a:pt x="119" y="47"/>
                </a:lnTo>
                <a:lnTo>
                  <a:pt x="122" y="56"/>
                </a:lnTo>
                <a:lnTo>
                  <a:pt x="125" y="67"/>
                </a:lnTo>
                <a:lnTo>
                  <a:pt x="126" y="77"/>
                </a:lnTo>
                <a:lnTo>
                  <a:pt x="127" y="89"/>
                </a:lnTo>
                <a:lnTo>
                  <a:pt x="128" y="101"/>
                </a:lnTo>
                <a:lnTo>
                  <a:pt x="127" y="118"/>
                </a:lnTo>
                <a:lnTo>
                  <a:pt x="125" y="132"/>
                </a:lnTo>
                <a:lnTo>
                  <a:pt x="122" y="147"/>
                </a:lnTo>
                <a:lnTo>
                  <a:pt x="118" y="159"/>
                </a:lnTo>
                <a:lnTo>
                  <a:pt x="112" y="171"/>
                </a:lnTo>
                <a:lnTo>
                  <a:pt x="106" y="180"/>
                </a:lnTo>
                <a:lnTo>
                  <a:pt x="100" y="187"/>
                </a:lnTo>
                <a:lnTo>
                  <a:pt x="93" y="193"/>
                </a:lnTo>
                <a:lnTo>
                  <a:pt x="85" y="199"/>
                </a:lnTo>
                <a:lnTo>
                  <a:pt x="77" y="202"/>
                </a:lnTo>
                <a:lnTo>
                  <a:pt x="70" y="204"/>
                </a:lnTo>
                <a:lnTo>
                  <a:pt x="63" y="205"/>
                </a:lnTo>
                <a:lnTo>
                  <a:pt x="56" y="204"/>
                </a:lnTo>
                <a:lnTo>
                  <a:pt x="49" y="203"/>
                </a:lnTo>
                <a:lnTo>
                  <a:pt x="43" y="200"/>
                </a:lnTo>
                <a:lnTo>
                  <a:pt x="38" y="196"/>
                </a:lnTo>
                <a:lnTo>
                  <a:pt x="31" y="191"/>
                </a:lnTo>
                <a:lnTo>
                  <a:pt x="26" y="186"/>
                </a:lnTo>
                <a:lnTo>
                  <a:pt x="21" y="179"/>
                </a:lnTo>
                <a:lnTo>
                  <a:pt x="16" y="172"/>
                </a:lnTo>
                <a:lnTo>
                  <a:pt x="13" y="164"/>
                </a:lnTo>
                <a:lnTo>
                  <a:pt x="10" y="156"/>
                </a:lnTo>
                <a:lnTo>
                  <a:pt x="7" y="149"/>
                </a:lnTo>
                <a:lnTo>
                  <a:pt x="5" y="140"/>
                </a:lnTo>
                <a:lnTo>
                  <a:pt x="2" y="132"/>
                </a:lnTo>
                <a:lnTo>
                  <a:pt x="1" y="123"/>
                </a:lnTo>
                <a:lnTo>
                  <a:pt x="0" y="114"/>
                </a:lnTo>
                <a:lnTo>
                  <a:pt x="0" y="104"/>
                </a:lnTo>
                <a:close/>
                <a:moveTo>
                  <a:pt x="28" y="107"/>
                </a:moveTo>
                <a:lnTo>
                  <a:pt x="29" y="127"/>
                </a:lnTo>
                <a:lnTo>
                  <a:pt x="31" y="145"/>
                </a:lnTo>
                <a:lnTo>
                  <a:pt x="35" y="160"/>
                </a:lnTo>
                <a:lnTo>
                  <a:pt x="39" y="174"/>
                </a:lnTo>
                <a:lnTo>
                  <a:pt x="41" y="179"/>
                </a:lnTo>
                <a:lnTo>
                  <a:pt x="44" y="183"/>
                </a:lnTo>
                <a:lnTo>
                  <a:pt x="46" y="187"/>
                </a:lnTo>
                <a:lnTo>
                  <a:pt x="49" y="190"/>
                </a:lnTo>
                <a:lnTo>
                  <a:pt x="52" y="192"/>
                </a:lnTo>
                <a:lnTo>
                  <a:pt x="55" y="194"/>
                </a:lnTo>
                <a:lnTo>
                  <a:pt x="60" y="195"/>
                </a:lnTo>
                <a:lnTo>
                  <a:pt x="64" y="195"/>
                </a:lnTo>
                <a:lnTo>
                  <a:pt x="68" y="194"/>
                </a:lnTo>
                <a:lnTo>
                  <a:pt x="72" y="193"/>
                </a:lnTo>
                <a:lnTo>
                  <a:pt x="75" y="191"/>
                </a:lnTo>
                <a:lnTo>
                  <a:pt x="79" y="188"/>
                </a:lnTo>
                <a:lnTo>
                  <a:pt x="83" y="184"/>
                </a:lnTo>
                <a:lnTo>
                  <a:pt x="88" y="179"/>
                </a:lnTo>
                <a:lnTo>
                  <a:pt x="90" y="173"/>
                </a:lnTo>
                <a:lnTo>
                  <a:pt x="93" y="164"/>
                </a:lnTo>
                <a:lnTo>
                  <a:pt x="96" y="151"/>
                </a:lnTo>
                <a:lnTo>
                  <a:pt x="98" y="134"/>
                </a:lnTo>
                <a:lnTo>
                  <a:pt x="99" y="116"/>
                </a:lnTo>
                <a:lnTo>
                  <a:pt x="99" y="95"/>
                </a:lnTo>
                <a:lnTo>
                  <a:pt x="99" y="78"/>
                </a:lnTo>
                <a:lnTo>
                  <a:pt x="98" y="64"/>
                </a:lnTo>
                <a:lnTo>
                  <a:pt x="95" y="50"/>
                </a:lnTo>
                <a:lnTo>
                  <a:pt x="92" y="38"/>
                </a:lnTo>
                <a:lnTo>
                  <a:pt x="90" y="31"/>
                </a:lnTo>
                <a:lnTo>
                  <a:pt x="86" y="24"/>
                </a:lnTo>
                <a:lnTo>
                  <a:pt x="82" y="19"/>
                </a:lnTo>
                <a:lnTo>
                  <a:pt x="79" y="15"/>
                </a:lnTo>
                <a:lnTo>
                  <a:pt x="75" y="13"/>
                </a:lnTo>
                <a:lnTo>
                  <a:pt x="72" y="11"/>
                </a:lnTo>
                <a:lnTo>
                  <a:pt x="69" y="10"/>
                </a:lnTo>
                <a:lnTo>
                  <a:pt x="65" y="10"/>
                </a:lnTo>
                <a:lnTo>
                  <a:pt x="60" y="11"/>
                </a:lnTo>
                <a:lnTo>
                  <a:pt x="55" y="12"/>
                </a:lnTo>
                <a:lnTo>
                  <a:pt x="51" y="15"/>
                </a:lnTo>
                <a:lnTo>
                  <a:pt x="47" y="19"/>
                </a:lnTo>
                <a:lnTo>
                  <a:pt x="42" y="25"/>
                </a:lnTo>
                <a:lnTo>
                  <a:pt x="38" y="34"/>
                </a:lnTo>
                <a:lnTo>
                  <a:pt x="35" y="44"/>
                </a:lnTo>
                <a:lnTo>
                  <a:pt x="33" y="56"/>
                </a:lnTo>
                <a:lnTo>
                  <a:pt x="30" y="69"/>
                </a:lnTo>
                <a:lnTo>
                  <a:pt x="29" y="82"/>
                </a:lnTo>
                <a:lnTo>
                  <a:pt x="29" y="95"/>
                </a:lnTo>
                <a:lnTo>
                  <a:pt x="28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04" name="Freeform 214"/>
          <p:cNvSpPr>
            <a:spLocks noEditPoints="1"/>
          </p:cNvSpPr>
          <p:nvPr/>
        </p:nvSpPr>
        <p:spPr bwMode="auto">
          <a:xfrm>
            <a:off x="6291263" y="2039937"/>
            <a:ext cx="66675" cy="109538"/>
          </a:xfrm>
          <a:custGeom>
            <a:avLst/>
            <a:gdLst>
              <a:gd name="T0" fmla="*/ 1 w 127"/>
              <a:gd name="T1" fmla="*/ 88 h 205"/>
              <a:gd name="T2" fmla="*/ 6 w 127"/>
              <a:gd name="T3" fmla="*/ 59 h 205"/>
              <a:gd name="T4" fmla="*/ 15 w 127"/>
              <a:gd name="T5" fmla="*/ 35 h 205"/>
              <a:gd name="T6" fmla="*/ 29 w 127"/>
              <a:gd name="T7" fmla="*/ 16 h 205"/>
              <a:gd name="T8" fmla="*/ 43 w 127"/>
              <a:gd name="T9" fmla="*/ 6 h 205"/>
              <a:gd name="T10" fmla="*/ 57 w 127"/>
              <a:gd name="T11" fmla="*/ 0 h 205"/>
              <a:gd name="T12" fmla="*/ 69 w 127"/>
              <a:gd name="T13" fmla="*/ 0 h 205"/>
              <a:gd name="T14" fmla="*/ 81 w 127"/>
              <a:gd name="T15" fmla="*/ 4 h 205"/>
              <a:gd name="T16" fmla="*/ 90 w 127"/>
              <a:gd name="T17" fmla="*/ 10 h 205"/>
              <a:gd name="T18" fmla="*/ 100 w 127"/>
              <a:gd name="T19" fmla="*/ 18 h 205"/>
              <a:gd name="T20" fmla="*/ 110 w 127"/>
              <a:gd name="T21" fmla="*/ 31 h 205"/>
              <a:gd name="T22" fmla="*/ 118 w 127"/>
              <a:gd name="T23" fmla="*/ 47 h 205"/>
              <a:gd name="T24" fmla="*/ 124 w 127"/>
              <a:gd name="T25" fmla="*/ 67 h 205"/>
              <a:gd name="T26" fmla="*/ 126 w 127"/>
              <a:gd name="T27" fmla="*/ 89 h 205"/>
              <a:gd name="T28" fmla="*/ 126 w 127"/>
              <a:gd name="T29" fmla="*/ 118 h 205"/>
              <a:gd name="T30" fmla="*/ 121 w 127"/>
              <a:gd name="T31" fmla="*/ 147 h 205"/>
              <a:gd name="T32" fmla="*/ 112 w 127"/>
              <a:gd name="T33" fmla="*/ 171 h 205"/>
              <a:gd name="T34" fmla="*/ 99 w 127"/>
              <a:gd name="T35" fmla="*/ 187 h 205"/>
              <a:gd name="T36" fmla="*/ 85 w 127"/>
              <a:gd name="T37" fmla="*/ 199 h 205"/>
              <a:gd name="T38" fmla="*/ 69 w 127"/>
              <a:gd name="T39" fmla="*/ 204 h 205"/>
              <a:gd name="T40" fmla="*/ 56 w 127"/>
              <a:gd name="T41" fmla="*/ 204 h 205"/>
              <a:gd name="T42" fmla="*/ 43 w 127"/>
              <a:gd name="T43" fmla="*/ 200 h 205"/>
              <a:gd name="T44" fmla="*/ 31 w 127"/>
              <a:gd name="T45" fmla="*/ 191 h 205"/>
              <a:gd name="T46" fmla="*/ 21 w 127"/>
              <a:gd name="T47" fmla="*/ 179 h 205"/>
              <a:gd name="T48" fmla="*/ 12 w 127"/>
              <a:gd name="T49" fmla="*/ 164 h 205"/>
              <a:gd name="T50" fmla="*/ 6 w 127"/>
              <a:gd name="T51" fmla="*/ 149 h 205"/>
              <a:gd name="T52" fmla="*/ 2 w 127"/>
              <a:gd name="T53" fmla="*/ 132 h 205"/>
              <a:gd name="T54" fmla="*/ 0 w 127"/>
              <a:gd name="T55" fmla="*/ 114 h 205"/>
              <a:gd name="T56" fmla="*/ 29 w 127"/>
              <a:gd name="T57" fmla="*/ 107 h 205"/>
              <a:gd name="T58" fmla="*/ 31 w 127"/>
              <a:gd name="T59" fmla="*/ 145 h 205"/>
              <a:gd name="T60" fmla="*/ 38 w 127"/>
              <a:gd name="T61" fmla="*/ 174 h 205"/>
              <a:gd name="T62" fmla="*/ 43 w 127"/>
              <a:gd name="T63" fmla="*/ 183 h 205"/>
              <a:gd name="T64" fmla="*/ 49 w 127"/>
              <a:gd name="T65" fmla="*/ 190 h 205"/>
              <a:gd name="T66" fmla="*/ 56 w 127"/>
              <a:gd name="T67" fmla="*/ 194 h 205"/>
              <a:gd name="T68" fmla="*/ 63 w 127"/>
              <a:gd name="T69" fmla="*/ 195 h 205"/>
              <a:gd name="T70" fmla="*/ 71 w 127"/>
              <a:gd name="T71" fmla="*/ 193 h 205"/>
              <a:gd name="T72" fmla="*/ 80 w 127"/>
              <a:gd name="T73" fmla="*/ 188 h 205"/>
              <a:gd name="T74" fmla="*/ 87 w 127"/>
              <a:gd name="T75" fmla="*/ 179 h 205"/>
              <a:gd name="T76" fmla="*/ 92 w 127"/>
              <a:gd name="T77" fmla="*/ 164 h 205"/>
              <a:gd name="T78" fmla="*/ 97 w 127"/>
              <a:gd name="T79" fmla="*/ 134 h 205"/>
              <a:gd name="T80" fmla="*/ 98 w 127"/>
              <a:gd name="T81" fmla="*/ 95 h 205"/>
              <a:gd name="T82" fmla="*/ 97 w 127"/>
              <a:gd name="T83" fmla="*/ 64 h 205"/>
              <a:gd name="T84" fmla="*/ 92 w 127"/>
              <a:gd name="T85" fmla="*/ 38 h 205"/>
              <a:gd name="T86" fmla="*/ 86 w 127"/>
              <a:gd name="T87" fmla="*/ 24 h 205"/>
              <a:gd name="T88" fmla="*/ 79 w 127"/>
              <a:gd name="T89" fmla="*/ 15 h 205"/>
              <a:gd name="T90" fmla="*/ 71 w 127"/>
              <a:gd name="T91" fmla="*/ 11 h 205"/>
              <a:gd name="T92" fmla="*/ 64 w 127"/>
              <a:gd name="T93" fmla="*/ 10 h 205"/>
              <a:gd name="T94" fmla="*/ 55 w 127"/>
              <a:gd name="T95" fmla="*/ 12 h 205"/>
              <a:gd name="T96" fmla="*/ 46 w 127"/>
              <a:gd name="T97" fmla="*/ 19 h 205"/>
              <a:gd name="T98" fmla="*/ 37 w 127"/>
              <a:gd name="T99" fmla="*/ 34 h 205"/>
              <a:gd name="T100" fmla="*/ 32 w 127"/>
              <a:gd name="T101" fmla="*/ 56 h 205"/>
              <a:gd name="T102" fmla="*/ 29 w 127"/>
              <a:gd name="T103" fmla="*/ 82 h 205"/>
              <a:gd name="T104" fmla="*/ 29 w 127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7"/>
              <a:gd name="T160" fmla="*/ 0 h 205"/>
              <a:gd name="T161" fmla="*/ 127 w 127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7" h="205">
                <a:moveTo>
                  <a:pt x="0" y="104"/>
                </a:moveTo>
                <a:lnTo>
                  <a:pt x="1" y="88"/>
                </a:lnTo>
                <a:lnTo>
                  <a:pt x="3" y="72"/>
                </a:lnTo>
                <a:lnTo>
                  <a:pt x="6" y="59"/>
                </a:lnTo>
                <a:lnTo>
                  <a:pt x="10" y="46"/>
                </a:lnTo>
                <a:lnTo>
                  <a:pt x="15" y="35"/>
                </a:lnTo>
                <a:lnTo>
                  <a:pt x="22" y="24"/>
                </a:lnTo>
                <a:lnTo>
                  <a:pt x="29" y="16"/>
                </a:lnTo>
                <a:lnTo>
                  <a:pt x="37" y="10"/>
                </a:lnTo>
                <a:lnTo>
                  <a:pt x="43" y="6"/>
                </a:lnTo>
                <a:lnTo>
                  <a:pt x="51" y="2"/>
                </a:lnTo>
                <a:lnTo>
                  <a:pt x="57" y="0"/>
                </a:lnTo>
                <a:lnTo>
                  <a:pt x="64" y="0"/>
                </a:lnTo>
                <a:lnTo>
                  <a:pt x="69" y="0"/>
                </a:lnTo>
                <a:lnTo>
                  <a:pt x="75" y="1"/>
                </a:lnTo>
                <a:lnTo>
                  <a:pt x="81" y="4"/>
                </a:lnTo>
                <a:lnTo>
                  <a:pt x="86" y="6"/>
                </a:lnTo>
                <a:lnTo>
                  <a:pt x="90" y="10"/>
                </a:lnTo>
                <a:lnTo>
                  <a:pt x="95" y="13"/>
                </a:lnTo>
                <a:lnTo>
                  <a:pt x="100" y="18"/>
                </a:lnTo>
                <a:lnTo>
                  <a:pt x="105" y="23"/>
                </a:lnTo>
                <a:lnTo>
                  <a:pt x="110" y="31"/>
                </a:lnTo>
                <a:lnTo>
                  <a:pt x="115" y="39"/>
                </a:lnTo>
                <a:lnTo>
                  <a:pt x="118" y="47"/>
                </a:lnTo>
                <a:lnTo>
                  <a:pt x="121" y="56"/>
                </a:lnTo>
                <a:lnTo>
                  <a:pt x="124" y="67"/>
                </a:lnTo>
                <a:lnTo>
                  <a:pt x="125" y="77"/>
                </a:lnTo>
                <a:lnTo>
                  <a:pt x="126" y="89"/>
                </a:lnTo>
                <a:lnTo>
                  <a:pt x="127" y="101"/>
                </a:lnTo>
                <a:lnTo>
                  <a:pt x="126" y="118"/>
                </a:lnTo>
                <a:lnTo>
                  <a:pt x="124" y="132"/>
                </a:lnTo>
                <a:lnTo>
                  <a:pt x="121" y="147"/>
                </a:lnTo>
                <a:lnTo>
                  <a:pt x="117" y="159"/>
                </a:lnTo>
                <a:lnTo>
                  <a:pt x="112" y="171"/>
                </a:lnTo>
                <a:lnTo>
                  <a:pt x="106" y="180"/>
                </a:lnTo>
                <a:lnTo>
                  <a:pt x="99" y="187"/>
                </a:lnTo>
                <a:lnTo>
                  <a:pt x="92" y="193"/>
                </a:lnTo>
                <a:lnTo>
                  <a:pt x="85" y="199"/>
                </a:lnTo>
                <a:lnTo>
                  <a:pt x="78" y="202"/>
                </a:lnTo>
                <a:lnTo>
                  <a:pt x="69" y="204"/>
                </a:lnTo>
                <a:lnTo>
                  <a:pt x="63" y="205"/>
                </a:lnTo>
                <a:lnTo>
                  <a:pt x="56" y="204"/>
                </a:lnTo>
                <a:lnTo>
                  <a:pt x="50" y="203"/>
                </a:lnTo>
                <a:lnTo>
                  <a:pt x="43" y="200"/>
                </a:lnTo>
                <a:lnTo>
                  <a:pt x="37" y="196"/>
                </a:lnTo>
                <a:lnTo>
                  <a:pt x="31" y="191"/>
                </a:lnTo>
                <a:lnTo>
                  <a:pt x="26" y="186"/>
                </a:lnTo>
                <a:lnTo>
                  <a:pt x="21" y="179"/>
                </a:lnTo>
                <a:lnTo>
                  <a:pt x="15" y="172"/>
                </a:lnTo>
                <a:lnTo>
                  <a:pt x="12" y="164"/>
                </a:lnTo>
                <a:lnTo>
                  <a:pt x="9" y="156"/>
                </a:lnTo>
                <a:lnTo>
                  <a:pt x="6" y="149"/>
                </a:lnTo>
                <a:lnTo>
                  <a:pt x="4" y="140"/>
                </a:lnTo>
                <a:lnTo>
                  <a:pt x="2" y="132"/>
                </a:lnTo>
                <a:lnTo>
                  <a:pt x="1" y="123"/>
                </a:lnTo>
                <a:lnTo>
                  <a:pt x="0" y="114"/>
                </a:lnTo>
                <a:lnTo>
                  <a:pt x="0" y="104"/>
                </a:lnTo>
                <a:close/>
                <a:moveTo>
                  <a:pt x="29" y="107"/>
                </a:moveTo>
                <a:lnTo>
                  <a:pt x="29" y="127"/>
                </a:lnTo>
                <a:lnTo>
                  <a:pt x="31" y="145"/>
                </a:lnTo>
                <a:lnTo>
                  <a:pt x="34" y="160"/>
                </a:lnTo>
                <a:lnTo>
                  <a:pt x="38" y="174"/>
                </a:lnTo>
                <a:lnTo>
                  <a:pt x="40" y="179"/>
                </a:lnTo>
                <a:lnTo>
                  <a:pt x="43" y="183"/>
                </a:lnTo>
                <a:lnTo>
                  <a:pt x="45" y="187"/>
                </a:lnTo>
                <a:lnTo>
                  <a:pt x="49" y="190"/>
                </a:lnTo>
                <a:lnTo>
                  <a:pt x="52" y="192"/>
                </a:lnTo>
                <a:lnTo>
                  <a:pt x="56" y="194"/>
                </a:lnTo>
                <a:lnTo>
                  <a:pt x="59" y="195"/>
                </a:lnTo>
                <a:lnTo>
                  <a:pt x="63" y="195"/>
                </a:lnTo>
                <a:lnTo>
                  <a:pt x="67" y="194"/>
                </a:lnTo>
                <a:lnTo>
                  <a:pt x="71" y="193"/>
                </a:lnTo>
                <a:lnTo>
                  <a:pt x="75" y="191"/>
                </a:lnTo>
                <a:lnTo>
                  <a:pt x="80" y="188"/>
                </a:lnTo>
                <a:lnTo>
                  <a:pt x="83" y="184"/>
                </a:lnTo>
                <a:lnTo>
                  <a:pt x="87" y="179"/>
                </a:lnTo>
                <a:lnTo>
                  <a:pt x="90" y="173"/>
                </a:lnTo>
                <a:lnTo>
                  <a:pt x="92" y="164"/>
                </a:lnTo>
                <a:lnTo>
                  <a:pt x="95" y="151"/>
                </a:lnTo>
                <a:lnTo>
                  <a:pt x="97" y="134"/>
                </a:lnTo>
                <a:lnTo>
                  <a:pt x="98" y="116"/>
                </a:lnTo>
                <a:lnTo>
                  <a:pt x="98" y="95"/>
                </a:lnTo>
                <a:lnTo>
                  <a:pt x="98" y="78"/>
                </a:lnTo>
                <a:lnTo>
                  <a:pt x="97" y="64"/>
                </a:lnTo>
                <a:lnTo>
                  <a:pt x="95" y="50"/>
                </a:lnTo>
                <a:lnTo>
                  <a:pt x="92" y="38"/>
                </a:lnTo>
                <a:lnTo>
                  <a:pt x="89" y="31"/>
                </a:lnTo>
                <a:lnTo>
                  <a:pt x="86" y="24"/>
                </a:lnTo>
                <a:lnTo>
                  <a:pt x="82" y="19"/>
                </a:lnTo>
                <a:lnTo>
                  <a:pt x="79" y="15"/>
                </a:lnTo>
                <a:lnTo>
                  <a:pt x="75" y="13"/>
                </a:lnTo>
                <a:lnTo>
                  <a:pt x="71" y="11"/>
                </a:lnTo>
                <a:lnTo>
                  <a:pt x="68" y="10"/>
                </a:lnTo>
                <a:lnTo>
                  <a:pt x="64" y="10"/>
                </a:lnTo>
                <a:lnTo>
                  <a:pt x="59" y="11"/>
                </a:lnTo>
                <a:lnTo>
                  <a:pt x="55" y="12"/>
                </a:lnTo>
                <a:lnTo>
                  <a:pt x="51" y="15"/>
                </a:lnTo>
                <a:lnTo>
                  <a:pt x="46" y="19"/>
                </a:lnTo>
                <a:lnTo>
                  <a:pt x="41" y="25"/>
                </a:lnTo>
                <a:lnTo>
                  <a:pt x="37" y="34"/>
                </a:lnTo>
                <a:lnTo>
                  <a:pt x="34" y="44"/>
                </a:lnTo>
                <a:lnTo>
                  <a:pt x="32" y="56"/>
                </a:lnTo>
                <a:lnTo>
                  <a:pt x="31" y="69"/>
                </a:lnTo>
                <a:lnTo>
                  <a:pt x="29" y="82"/>
                </a:lnTo>
                <a:lnTo>
                  <a:pt x="29" y="95"/>
                </a:lnTo>
                <a:lnTo>
                  <a:pt x="29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05" name="Freeform 215"/>
          <p:cNvSpPr>
            <a:spLocks noEditPoints="1"/>
          </p:cNvSpPr>
          <p:nvPr/>
        </p:nvSpPr>
        <p:spPr bwMode="auto">
          <a:xfrm>
            <a:off x="6045200" y="2035175"/>
            <a:ext cx="115888" cy="119062"/>
          </a:xfrm>
          <a:custGeom>
            <a:avLst/>
            <a:gdLst>
              <a:gd name="T0" fmla="*/ 30 w 220"/>
              <a:gd name="T1" fmla="*/ 20 h 225"/>
              <a:gd name="T2" fmla="*/ 44 w 220"/>
              <a:gd name="T3" fmla="*/ 21 h 225"/>
              <a:gd name="T4" fmla="*/ 55 w 220"/>
              <a:gd name="T5" fmla="*/ 3 h 225"/>
              <a:gd name="T6" fmla="*/ 89 w 220"/>
              <a:gd name="T7" fmla="*/ 1 h 225"/>
              <a:gd name="T8" fmla="*/ 101 w 220"/>
              <a:gd name="T9" fmla="*/ 4 h 225"/>
              <a:gd name="T10" fmla="*/ 99 w 220"/>
              <a:gd name="T11" fmla="*/ 27 h 225"/>
              <a:gd name="T12" fmla="*/ 125 w 220"/>
              <a:gd name="T13" fmla="*/ 26 h 225"/>
              <a:gd name="T14" fmla="*/ 111 w 220"/>
              <a:gd name="T15" fmla="*/ 50 h 225"/>
              <a:gd name="T16" fmla="*/ 106 w 220"/>
              <a:gd name="T17" fmla="*/ 66 h 225"/>
              <a:gd name="T18" fmla="*/ 109 w 220"/>
              <a:gd name="T19" fmla="*/ 97 h 225"/>
              <a:gd name="T20" fmla="*/ 75 w 220"/>
              <a:gd name="T21" fmla="*/ 98 h 225"/>
              <a:gd name="T22" fmla="*/ 91 w 220"/>
              <a:gd name="T23" fmla="*/ 105 h 225"/>
              <a:gd name="T24" fmla="*/ 113 w 220"/>
              <a:gd name="T25" fmla="*/ 121 h 225"/>
              <a:gd name="T26" fmla="*/ 116 w 220"/>
              <a:gd name="T27" fmla="*/ 127 h 225"/>
              <a:gd name="T28" fmla="*/ 139 w 220"/>
              <a:gd name="T29" fmla="*/ 127 h 225"/>
              <a:gd name="T30" fmla="*/ 142 w 220"/>
              <a:gd name="T31" fmla="*/ 146 h 225"/>
              <a:gd name="T32" fmla="*/ 137 w 220"/>
              <a:gd name="T33" fmla="*/ 173 h 225"/>
              <a:gd name="T34" fmla="*/ 103 w 220"/>
              <a:gd name="T35" fmla="*/ 188 h 225"/>
              <a:gd name="T36" fmla="*/ 62 w 220"/>
              <a:gd name="T37" fmla="*/ 203 h 225"/>
              <a:gd name="T38" fmla="*/ 46 w 220"/>
              <a:gd name="T39" fmla="*/ 203 h 225"/>
              <a:gd name="T40" fmla="*/ 35 w 220"/>
              <a:gd name="T41" fmla="*/ 224 h 225"/>
              <a:gd name="T42" fmla="*/ 30 w 220"/>
              <a:gd name="T43" fmla="*/ 198 h 225"/>
              <a:gd name="T44" fmla="*/ 12 w 220"/>
              <a:gd name="T45" fmla="*/ 211 h 225"/>
              <a:gd name="T46" fmla="*/ 10 w 220"/>
              <a:gd name="T47" fmla="*/ 191 h 225"/>
              <a:gd name="T48" fmla="*/ 30 w 220"/>
              <a:gd name="T49" fmla="*/ 199 h 225"/>
              <a:gd name="T50" fmla="*/ 20 w 220"/>
              <a:gd name="T51" fmla="*/ 182 h 225"/>
              <a:gd name="T52" fmla="*/ 27 w 220"/>
              <a:gd name="T53" fmla="*/ 189 h 225"/>
              <a:gd name="T54" fmla="*/ 31 w 220"/>
              <a:gd name="T55" fmla="*/ 177 h 225"/>
              <a:gd name="T56" fmla="*/ 36 w 220"/>
              <a:gd name="T57" fmla="*/ 178 h 225"/>
              <a:gd name="T58" fmla="*/ 36 w 220"/>
              <a:gd name="T59" fmla="*/ 178 h 225"/>
              <a:gd name="T60" fmla="*/ 38 w 220"/>
              <a:gd name="T61" fmla="*/ 200 h 225"/>
              <a:gd name="T62" fmla="*/ 38 w 220"/>
              <a:gd name="T63" fmla="*/ 200 h 225"/>
              <a:gd name="T64" fmla="*/ 61 w 220"/>
              <a:gd name="T65" fmla="*/ 189 h 225"/>
              <a:gd name="T66" fmla="*/ 56 w 220"/>
              <a:gd name="T67" fmla="*/ 210 h 225"/>
              <a:gd name="T68" fmla="*/ 66 w 220"/>
              <a:gd name="T69" fmla="*/ 191 h 225"/>
              <a:gd name="T70" fmla="*/ 74 w 220"/>
              <a:gd name="T71" fmla="*/ 213 h 225"/>
              <a:gd name="T72" fmla="*/ 107 w 220"/>
              <a:gd name="T73" fmla="*/ 198 h 225"/>
              <a:gd name="T74" fmla="*/ 99 w 220"/>
              <a:gd name="T75" fmla="*/ 190 h 225"/>
              <a:gd name="T76" fmla="*/ 97 w 220"/>
              <a:gd name="T77" fmla="*/ 174 h 225"/>
              <a:gd name="T78" fmla="*/ 95 w 220"/>
              <a:gd name="T79" fmla="*/ 145 h 225"/>
              <a:gd name="T80" fmla="*/ 114 w 220"/>
              <a:gd name="T81" fmla="*/ 136 h 225"/>
              <a:gd name="T82" fmla="*/ 95 w 220"/>
              <a:gd name="T83" fmla="*/ 145 h 225"/>
              <a:gd name="T84" fmla="*/ 104 w 220"/>
              <a:gd name="T85" fmla="*/ 120 h 225"/>
              <a:gd name="T86" fmla="*/ 104 w 220"/>
              <a:gd name="T87" fmla="*/ 120 h 225"/>
              <a:gd name="T88" fmla="*/ 76 w 220"/>
              <a:gd name="T89" fmla="*/ 128 h 225"/>
              <a:gd name="T90" fmla="*/ 76 w 220"/>
              <a:gd name="T91" fmla="*/ 128 h 225"/>
              <a:gd name="T92" fmla="*/ 62 w 220"/>
              <a:gd name="T93" fmla="*/ 125 h 225"/>
              <a:gd name="T94" fmla="*/ 57 w 220"/>
              <a:gd name="T95" fmla="*/ 103 h 225"/>
              <a:gd name="T96" fmla="*/ 63 w 220"/>
              <a:gd name="T97" fmla="*/ 109 h 225"/>
              <a:gd name="T98" fmla="*/ 56 w 220"/>
              <a:gd name="T99" fmla="*/ 98 h 225"/>
              <a:gd name="T100" fmla="*/ 81 w 220"/>
              <a:gd name="T101" fmla="*/ 110 h 225"/>
              <a:gd name="T102" fmla="*/ 70 w 220"/>
              <a:gd name="T103" fmla="*/ 91 h 225"/>
              <a:gd name="T104" fmla="*/ 83 w 220"/>
              <a:gd name="T105" fmla="*/ 79 h 225"/>
              <a:gd name="T106" fmla="*/ 102 w 220"/>
              <a:gd name="T107" fmla="*/ 89 h 225"/>
              <a:gd name="T108" fmla="*/ 87 w 220"/>
              <a:gd name="T109" fmla="*/ 67 h 225"/>
              <a:gd name="T110" fmla="*/ 105 w 220"/>
              <a:gd name="T111" fmla="*/ 46 h 225"/>
              <a:gd name="T112" fmla="*/ 105 w 220"/>
              <a:gd name="T113" fmla="*/ 46 h 225"/>
              <a:gd name="T114" fmla="*/ 74 w 220"/>
              <a:gd name="T115" fmla="*/ 43 h 225"/>
              <a:gd name="T116" fmla="*/ 57 w 220"/>
              <a:gd name="T117" fmla="*/ 42 h 225"/>
              <a:gd name="T118" fmla="*/ 50 w 220"/>
              <a:gd name="T119" fmla="*/ 45 h 225"/>
              <a:gd name="T120" fmla="*/ 38 w 220"/>
              <a:gd name="T121" fmla="*/ 27 h 225"/>
              <a:gd name="T122" fmla="*/ 27 w 220"/>
              <a:gd name="T123" fmla="*/ 43 h 2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20"/>
              <a:gd name="T187" fmla="*/ 0 h 225"/>
              <a:gd name="T188" fmla="*/ 220 w 220"/>
              <a:gd name="T189" fmla="*/ 225 h 2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20" h="225">
                <a:moveTo>
                  <a:pt x="12" y="48"/>
                </a:moveTo>
                <a:lnTo>
                  <a:pt x="18" y="37"/>
                </a:lnTo>
                <a:lnTo>
                  <a:pt x="24" y="28"/>
                </a:lnTo>
                <a:lnTo>
                  <a:pt x="40" y="41"/>
                </a:lnTo>
                <a:lnTo>
                  <a:pt x="36" y="48"/>
                </a:lnTo>
                <a:lnTo>
                  <a:pt x="32" y="56"/>
                </a:lnTo>
                <a:lnTo>
                  <a:pt x="12" y="48"/>
                </a:lnTo>
                <a:close/>
                <a:moveTo>
                  <a:pt x="24" y="28"/>
                </a:moveTo>
                <a:lnTo>
                  <a:pt x="30" y="20"/>
                </a:lnTo>
                <a:lnTo>
                  <a:pt x="37" y="12"/>
                </a:lnTo>
                <a:lnTo>
                  <a:pt x="51" y="29"/>
                </a:lnTo>
                <a:lnTo>
                  <a:pt x="46" y="34"/>
                </a:lnTo>
                <a:lnTo>
                  <a:pt x="40" y="41"/>
                </a:lnTo>
                <a:lnTo>
                  <a:pt x="24" y="28"/>
                </a:lnTo>
                <a:close/>
                <a:moveTo>
                  <a:pt x="51" y="29"/>
                </a:moveTo>
                <a:lnTo>
                  <a:pt x="61" y="21"/>
                </a:lnTo>
                <a:lnTo>
                  <a:pt x="51" y="29"/>
                </a:lnTo>
                <a:lnTo>
                  <a:pt x="44" y="21"/>
                </a:lnTo>
                <a:lnTo>
                  <a:pt x="51" y="29"/>
                </a:lnTo>
                <a:close/>
                <a:moveTo>
                  <a:pt x="37" y="12"/>
                </a:moveTo>
                <a:lnTo>
                  <a:pt x="46" y="7"/>
                </a:lnTo>
                <a:lnTo>
                  <a:pt x="55" y="3"/>
                </a:lnTo>
                <a:lnTo>
                  <a:pt x="61" y="23"/>
                </a:lnTo>
                <a:lnTo>
                  <a:pt x="56" y="26"/>
                </a:lnTo>
                <a:lnTo>
                  <a:pt x="51" y="29"/>
                </a:lnTo>
                <a:lnTo>
                  <a:pt x="37" y="12"/>
                </a:lnTo>
                <a:close/>
                <a:moveTo>
                  <a:pt x="55" y="3"/>
                </a:moveTo>
                <a:lnTo>
                  <a:pt x="65" y="0"/>
                </a:lnTo>
                <a:lnTo>
                  <a:pt x="76" y="0"/>
                </a:lnTo>
                <a:lnTo>
                  <a:pt x="76" y="21"/>
                </a:lnTo>
                <a:lnTo>
                  <a:pt x="68" y="22"/>
                </a:lnTo>
                <a:lnTo>
                  <a:pt x="61" y="23"/>
                </a:lnTo>
                <a:lnTo>
                  <a:pt x="55" y="3"/>
                </a:lnTo>
                <a:close/>
                <a:moveTo>
                  <a:pt x="76" y="0"/>
                </a:moveTo>
                <a:lnTo>
                  <a:pt x="83" y="0"/>
                </a:lnTo>
                <a:lnTo>
                  <a:pt x="89" y="1"/>
                </a:lnTo>
                <a:lnTo>
                  <a:pt x="95" y="2"/>
                </a:lnTo>
                <a:lnTo>
                  <a:pt x="101" y="4"/>
                </a:lnTo>
                <a:lnTo>
                  <a:pt x="92" y="24"/>
                </a:lnTo>
                <a:lnTo>
                  <a:pt x="85" y="22"/>
                </a:lnTo>
                <a:lnTo>
                  <a:pt x="76" y="21"/>
                </a:lnTo>
                <a:lnTo>
                  <a:pt x="76" y="0"/>
                </a:lnTo>
                <a:close/>
                <a:moveTo>
                  <a:pt x="101" y="4"/>
                </a:moveTo>
                <a:lnTo>
                  <a:pt x="220" y="55"/>
                </a:lnTo>
                <a:lnTo>
                  <a:pt x="101" y="4"/>
                </a:lnTo>
                <a:lnTo>
                  <a:pt x="96" y="15"/>
                </a:lnTo>
                <a:lnTo>
                  <a:pt x="101" y="4"/>
                </a:lnTo>
                <a:close/>
                <a:moveTo>
                  <a:pt x="101" y="4"/>
                </a:moveTo>
                <a:lnTo>
                  <a:pt x="107" y="7"/>
                </a:lnTo>
                <a:lnTo>
                  <a:pt x="111" y="10"/>
                </a:lnTo>
                <a:lnTo>
                  <a:pt x="116" y="15"/>
                </a:lnTo>
                <a:lnTo>
                  <a:pt x="120" y="19"/>
                </a:lnTo>
                <a:lnTo>
                  <a:pt x="104" y="32"/>
                </a:lnTo>
                <a:lnTo>
                  <a:pt x="99" y="27"/>
                </a:lnTo>
                <a:lnTo>
                  <a:pt x="92" y="24"/>
                </a:lnTo>
                <a:lnTo>
                  <a:pt x="101" y="4"/>
                </a:lnTo>
                <a:close/>
                <a:moveTo>
                  <a:pt x="104" y="32"/>
                </a:moveTo>
                <a:lnTo>
                  <a:pt x="106" y="34"/>
                </a:lnTo>
                <a:lnTo>
                  <a:pt x="104" y="32"/>
                </a:lnTo>
                <a:lnTo>
                  <a:pt x="112" y="26"/>
                </a:lnTo>
                <a:lnTo>
                  <a:pt x="104" y="32"/>
                </a:lnTo>
                <a:close/>
                <a:moveTo>
                  <a:pt x="120" y="19"/>
                </a:moveTo>
                <a:lnTo>
                  <a:pt x="125" y="26"/>
                </a:lnTo>
                <a:lnTo>
                  <a:pt x="130" y="33"/>
                </a:lnTo>
                <a:lnTo>
                  <a:pt x="110" y="42"/>
                </a:lnTo>
                <a:lnTo>
                  <a:pt x="107" y="36"/>
                </a:lnTo>
                <a:lnTo>
                  <a:pt x="104" y="32"/>
                </a:lnTo>
                <a:lnTo>
                  <a:pt x="120" y="19"/>
                </a:lnTo>
                <a:close/>
                <a:moveTo>
                  <a:pt x="130" y="33"/>
                </a:moveTo>
                <a:lnTo>
                  <a:pt x="132" y="42"/>
                </a:lnTo>
                <a:lnTo>
                  <a:pt x="133" y="50"/>
                </a:lnTo>
                <a:lnTo>
                  <a:pt x="111" y="50"/>
                </a:lnTo>
                <a:lnTo>
                  <a:pt x="111" y="46"/>
                </a:lnTo>
                <a:lnTo>
                  <a:pt x="110" y="42"/>
                </a:lnTo>
                <a:lnTo>
                  <a:pt x="130" y="33"/>
                </a:lnTo>
                <a:close/>
                <a:moveTo>
                  <a:pt x="133" y="50"/>
                </a:moveTo>
                <a:lnTo>
                  <a:pt x="132" y="57"/>
                </a:lnTo>
                <a:lnTo>
                  <a:pt x="131" y="63"/>
                </a:lnTo>
                <a:lnTo>
                  <a:pt x="128" y="71"/>
                </a:lnTo>
                <a:lnTo>
                  <a:pt x="124" y="78"/>
                </a:lnTo>
                <a:lnTo>
                  <a:pt x="106" y="66"/>
                </a:lnTo>
                <a:lnTo>
                  <a:pt x="108" y="62"/>
                </a:lnTo>
                <a:lnTo>
                  <a:pt x="110" y="58"/>
                </a:lnTo>
                <a:lnTo>
                  <a:pt x="111" y="54"/>
                </a:lnTo>
                <a:lnTo>
                  <a:pt x="111" y="50"/>
                </a:lnTo>
                <a:lnTo>
                  <a:pt x="133" y="50"/>
                </a:lnTo>
                <a:close/>
                <a:moveTo>
                  <a:pt x="124" y="78"/>
                </a:moveTo>
                <a:lnTo>
                  <a:pt x="119" y="84"/>
                </a:lnTo>
                <a:lnTo>
                  <a:pt x="114" y="90"/>
                </a:lnTo>
                <a:lnTo>
                  <a:pt x="109" y="97"/>
                </a:lnTo>
                <a:lnTo>
                  <a:pt x="102" y="103"/>
                </a:lnTo>
                <a:lnTo>
                  <a:pt x="88" y="86"/>
                </a:lnTo>
                <a:lnTo>
                  <a:pt x="93" y="81"/>
                </a:lnTo>
                <a:lnTo>
                  <a:pt x="99" y="76"/>
                </a:lnTo>
                <a:lnTo>
                  <a:pt x="103" y="72"/>
                </a:lnTo>
                <a:lnTo>
                  <a:pt x="106" y="66"/>
                </a:lnTo>
                <a:lnTo>
                  <a:pt x="124" y="78"/>
                </a:lnTo>
                <a:close/>
                <a:moveTo>
                  <a:pt x="91" y="105"/>
                </a:moveTo>
                <a:lnTo>
                  <a:pt x="75" y="98"/>
                </a:lnTo>
                <a:lnTo>
                  <a:pt x="88" y="86"/>
                </a:lnTo>
                <a:lnTo>
                  <a:pt x="94" y="94"/>
                </a:lnTo>
                <a:lnTo>
                  <a:pt x="91" y="105"/>
                </a:lnTo>
                <a:close/>
                <a:moveTo>
                  <a:pt x="99" y="85"/>
                </a:moveTo>
                <a:lnTo>
                  <a:pt x="108" y="89"/>
                </a:lnTo>
                <a:lnTo>
                  <a:pt x="117" y="94"/>
                </a:lnTo>
                <a:lnTo>
                  <a:pt x="105" y="112"/>
                </a:lnTo>
                <a:lnTo>
                  <a:pt x="99" y="108"/>
                </a:lnTo>
                <a:lnTo>
                  <a:pt x="91" y="105"/>
                </a:lnTo>
                <a:lnTo>
                  <a:pt x="99" y="85"/>
                </a:lnTo>
                <a:close/>
                <a:moveTo>
                  <a:pt x="117" y="94"/>
                </a:moveTo>
                <a:lnTo>
                  <a:pt x="124" y="102"/>
                </a:lnTo>
                <a:lnTo>
                  <a:pt x="131" y="109"/>
                </a:lnTo>
                <a:lnTo>
                  <a:pt x="113" y="121"/>
                </a:lnTo>
                <a:lnTo>
                  <a:pt x="109" y="116"/>
                </a:lnTo>
                <a:lnTo>
                  <a:pt x="105" y="112"/>
                </a:lnTo>
                <a:lnTo>
                  <a:pt x="117" y="94"/>
                </a:lnTo>
                <a:close/>
                <a:moveTo>
                  <a:pt x="113" y="121"/>
                </a:moveTo>
                <a:lnTo>
                  <a:pt x="108" y="113"/>
                </a:lnTo>
                <a:lnTo>
                  <a:pt x="113" y="121"/>
                </a:lnTo>
                <a:lnTo>
                  <a:pt x="122" y="115"/>
                </a:lnTo>
                <a:lnTo>
                  <a:pt x="113" y="121"/>
                </a:lnTo>
                <a:close/>
                <a:moveTo>
                  <a:pt x="131" y="109"/>
                </a:moveTo>
                <a:lnTo>
                  <a:pt x="136" y="117"/>
                </a:lnTo>
                <a:lnTo>
                  <a:pt x="139" y="127"/>
                </a:lnTo>
                <a:lnTo>
                  <a:pt x="119" y="132"/>
                </a:lnTo>
                <a:lnTo>
                  <a:pt x="116" y="127"/>
                </a:lnTo>
                <a:lnTo>
                  <a:pt x="113" y="121"/>
                </a:lnTo>
                <a:lnTo>
                  <a:pt x="131" y="109"/>
                </a:lnTo>
                <a:close/>
                <a:moveTo>
                  <a:pt x="139" y="127"/>
                </a:moveTo>
                <a:lnTo>
                  <a:pt x="141" y="136"/>
                </a:lnTo>
                <a:lnTo>
                  <a:pt x="142" y="146"/>
                </a:lnTo>
                <a:lnTo>
                  <a:pt x="120" y="146"/>
                </a:lnTo>
                <a:lnTo>
                  <a:pt x="120" y="139"/>
                </a:lnTo>
                <a:lnTo>
                  <a:pt x="119" y="132"/>
                </a:lnTo>
                <a:lnTo>
                  <a:pt x="139" y="127"/>
                </a:lnTo>
                <a:close/>
                <a:moveTo>
                  <a:pt x="142" y="146"/>
                </a:moveTo>
                <a:lnTo>
                  <a:pt x="142" y="154"/>
                </a:lnTo>
                <a:lnTo>
                  <a:pt x="141" y="160"/>
                </a:lnTo>
                <a:lnTo>
                  <a:pt x="139" y="167"/>
                </a:lnTo>
                <a:lnTo>
                  <a:pt x="137" y="173"/>
                </a:lnTo>
                <a:lnTo>
                  <a:pt x="117" y="166"/>
                </a:lnTo>
                <a:lnTo>
                  <a:pt x="120" y="157"/>
                </a:lnTo>
                <a:lnTo>
                  <a:pt x="120" y="146"/>
                </a:lnTo>
                <a:lnTo>
                  <a:pt x="142" y="146"/>
                </a:lnTo>
                <a:close/>
                <a:moveTo>
                  <a:pt x="137" y="173"/>
                </a:moveTo>
                <a:lnTo>
                  <a:pt x="135" y="180"/>
                </a:lnTo>
                <a:lnTo>
                  <a:pt x="132" y="186"/>
                </a:lnTo>
                <a:lnTo>
                  <a:pt x="128" y="192"/>
                </a:lnTo>
                <a:lnTo>
                  <a:pt x="123" y="197"/>
                </a:lnTo>
                <a:lnTo>
                  <a:pt x="107" y="184"/>
                </a:lnTo>
                <a:lnTo>
                  <a:pt x="113" y="175"/>
                </a:lnTo>
                <a:lnTo>
                  <a:pt x="117" y="166"/>
                </a:lnTo>
                <a:lnTo>
                  <a:pt x="137" y="173"/>
                </a:lnTo>
                <a:close/>
                <a:moveTo>
                  <a:pt x="123" y="197"/>
                </a:moveTo>
                <a:lnTo>
                  <a:pt x="116" y="203"/>
                </a:lnTo>
                <a:lnTo>
                  <a:pt x="110" y="210"/>
                </a:lnTo>
                <a:lnTo>
                  <a:pt x="102" y="215"/>
                </a:lnTo>
                <a:lnTo>
                  <a:pt x="93" y="218"/>
                </a:lnTo>
                <a:lnTo>
                  <a:pt x="85" y="198"/>
                </a:lnTo>
                <a:lnTo>
                  <a:pt x="91" y="196"/>
                </a:lnTo>
                <a:lnTo>
                  <a:pt x="97" y="192"/>
                </a:lnTo>
                <a:lnTo>
                  <a:pt x="103" y="188"/>
                </a:lnTo>
                <a:lnTo>
                  <a:pt x="107" y="184"/>
                </a:lnTo>
                <a:lnTo>
                  <a:pt x="123" y="197"/>
                </a:lnTo>
                <a:close/>
                <a:moveTo>
                  <a:pt x="93" y="218"/>
                </a:moveTo>
                <a:lnTo>
                  <a:pt x="84" y="221"/>
                </a:lnTo>
                <a:lnTo>
                  <a:pt x="75" y="223"/>
                </a:lnTo>
                <a:lnTo>
                  <a:pt x="64" y="225"/>
                </a:lnTo>
                <a:lnTo>
                  <a:pt x="54" y="225"/>
                </a:lnTo>
                <a:lnTo>
                  <a:pt x="54" y="203"/>
                </a:lnTo>
                <a:lnTo>
                  <a:pt x="62" y="203"/>
                </a:lnTo>
                <a:lnTo>
                  <a:pt x="70" y="202"/>
                </a:lnTo>
                <a:lnTo>
                  <a:pt x="79" y="201"/>
                </a:lnTo>
                <a:lnTo>
                  <a:pt x="85" y="198"/>
                </a:lnTo>
                <a:lnTo>
                  <a:pt x="93" y="218"/>
                </a:lnTo>
                <a:close/>
                <a:moveTo>
                  <a:pt x="54" y="225"/>
                </a:moveTo>
                <a:lnTo>
                  <a:pt x="44" y="225"/>
                </a:lnTo>
                <a:lnTo>
                  <a:pt x="35" y="224"/>
                </a:lnTo>
                <a:lnTo>
                  <a:pt x="39" y="202"/>
                </a:lnTo>
                <a:lnTo>
                  <a:pt x="46" y="203"/>
                </a:lnTo>
                <a:lnTo>
                  <a:pt x="54" y="203"/>
                </a:lnTo>
                <a:lnTo>
                  <a:pt x="54" y="225"/>
                </a:lnTo>
                <a:close/>
                <a:moveTo>
                  <a:pt x="35" y="224"/>
                </a:moveTo>
                <a:lnTo>
                  <a:pt x="27" y="221"/>
                </a:lnTo>
                <a:lnTo>
                  <a:pt x="21" y="218"/>
                </a:lnTo>
                <a:lnTo>
                  <a:pt x="33" y="200"/>
                </a:lnTo>
                <a:lnTo>
                  <a:pt x="35" y="202"/>
                </a:lnTo>
                <a:lnTo>
                  <a:pt x="39" y="202"/>
                </a:lnTo>
                <a:lnTo>
                  <a:pt x="35" y="224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7" y="210"/>
                </a:lnTo>
                <a:lnTo>
                  <a:pt x="21" y="218"/>
                </a:lnTo>
                <a:close/>
                <a:moveTo>
                  <a:pt x="21" y="218"/>
                </a:moveTo>
                <a:lnTo>
                  <a:pt x="17" y="215"/>
                </a:lnTo>
                <a:lnTo>
                  <a:pt x="12" y="211"/>
                </a:lnTo>
                <a:lnTo>
                  <a:pt x="30" y="198"/>
                </a:lnTo>
                <a:lnTo>
                  <a:pt x="31" y="199"/>
                </a:lnTo>
                <a:lnTo>
                  <a:pt x="33" y="201"/>
                </a:lnTo>
                <a:lnTo>
                  <a:pt x="21" y="218"/>
                </a:lnTo>
                <a:close/>
                <a:moveTo>
                  <a:pt x="12" y="211"/>
                </a:moveTo>
                <a:lnTo>
                  <a:pt x="0" y="192"/>
                </a:lnTo>
                <a:lnTo>
                  <a:pt x="12" y="211"/>
                </a:lnTo>
                <a:lnTo>
                  <a:pt x="22" y="204"/>
                </a:lnTo>
                <a:lnTo>
                  <a:pt x="12" y="211"/>
                </a:lnTo>
                <a:close/>
                <a:moveTo>
                  <a:pt x="12" y="211"/>
                </a:moveTo>
                <a:lnTo>
                  <a:pt x="10" y="204"/>
                </a:lnTo>
                <a:lnTo>
                  <a:pt x="9" y="199"/>
                </a:lnTo>
                <a:lnTo>
                  <a:pt x="30" y="199"/>
                </a:lnTo>
                <a:lnTo>
                  <a:pt x="30" y="198"/>
                </a:lnTo>
                <a:lnTo>
                  <a:pt x="12" y="211"/>
                </a:lnTo>
                <a:close/>
                <a:moveTo>
                  <a:pt x="9" y="199"/>
                </a:moveTo>
                <a:lnTo>
                  <a:pt x="9" y="195"/>
                </a:lnTo>
                <a:lnTo>
                  <a:pt x="10" y="191"/>
                </a:lnTo>
                <a:lnTo>
                  <a:pt x="30" y="199"/>
                </a:lnTo>
                <a:lnTo>
                  <a:pt x="9" y="199"/>
                </a:lnTo>
                <a:close/>
                <a:moveTo>
                  <a:pt x="10" y="191"/>
                </a:moveTo>
                <a:lnTo>
                  <a:pt x="12" y="187"/>
                </a:lnTo>
                <a:lnTo>
                  <a:pt x="15" y="184"/>
                </a:lnTo>
                <a:lnTo>
                  <a:pt x="30" y="199"/>
                </a:lnTo>
                <a:lnTo>
                  <a:pt x="10" y="191"/>
                </a:lnTo>
                <a:close/>
                <a:moveTo>
                  <a:pt x="15" y="184"/>
                </a:moveTo>
                <a:lnTo>
                  <a:pt x="8" y="191"/>
                </a:lnTo>
                <a:lnTo>
                  <a:pt x="15" y="184"/>
                </a:lnTo>
                <a:lnTo>
                  <a:pt x="23" y="192"/>
                </a:lnTo>
                <a:lnTo>
                  <a:pt x="15" y="184"/>
                </a:lnTo>
                <a:close/>
                <a:moveTo>
                  <a:pt x="15" y="184"/>
                </a:moveTo>
                <a:lnTo>
                  <a:pt x="20" y="182"/>
                </a:lnTo>
                <a:lnTo>
                  <a:pt x="23" y="180"/>
                </a:lnTo>
                <a:lnTo>
                  <a:pt x="30" y="199"/>
                </a:lnTo>
                <a:lnTo>
                  <a:pt x="15" y="184"/>
                </a:lnTo>
                <a:close/>
                <a:moveTo>
                  <a:pt x="30" y="199"/>
                </a:moveTo>
                <a:lnTo>
                  <a:pt x="26" y="200"/>
                </a:lnTo>
                <a:lnTo>
                  <a:pt x="30" y="199"/>
                </a:lnTo>
                <a:lnTo>
                  <a:pt x="27" y="189"/>
                </a:lnTo>
                <a:lnTo>
                  <a:pt x="30" y="199"/>
                </a:lnTo>
                <a:close/>
                <a:moveTo>
                  <a:pt x="23" y="180"/>
                </a:moveTo>
                <a:lnTo>
                  <a:pt x="27" y="178"/>
                </a:lnTo>
                <a:lnTo>
                  <a:pt x="31" y="177"/>
                </a:lnTo>
                <a:lnTo>
                  <a:pt x="31" y="199"/>
                </a:lnTo>
                <a:lnTo>
                  <a:pt x="30" y="199"/>
                </a:lnTo>
                <a:lnTo>
                  <a:pt x="23" y="180"/>
                </a:lnTo>
                <a:close/>
                <a:moveTo>
                  <a:pt x="31" y="177"/>
                </a:moveTo>
                <a:lnTo>
                  <a:pt x="34" y="177"/>
                </a:lnTo>
                <a:lnTo>
                  <a:pt x="36" y="178"/>
                </a:lnTo>
                <a:lnTo>
                  <a:pt x="33" y="199"/>
                </a:lnTo>
                <a:lnTo>
                  <a:pt x="32" y="199"/>
                </a:lnTo>
                <a:lnTo>
                  <a:pt x="31" y="199"/>
                </a:lnTo>
                <a:lnTo>
                  <a:pt x="31" y="177"/>
                </a:lnTo>
                <a:close/>
                <a:moveTo>
                  <a:pt x="36" y="178"/>
                </a:moveTo>
                <a:lnTo>
                  <a:pt x="18" y="175"/>
                </a:lnTo>
                <a:lnTo>
                  <a:pt x="36" y="178"/>
                </a:lnTo>
                <a:lnTo>
                  <a:pt x="35" y="189"/>
                </a:lnTo>
                <a:lnTo>
                  <a:pt x="36" y="178"/>
                </a:lnTo>
                <a:close/>
                <a:moveTo>
                  <a:pt x="36" y="178"/>
                </a:moveTo>
                <a:lnTo>
                  <a:pt x="39" y="178"/>
                </a:lnTo>
                <a:lnTo>
                  <a:pt x="41" y="180"/>
                </a:lnTo>
                <a:lnTo>
                  <a:pt x="35" y="199"/>
                </a:lnTo>
                <a:lnTo>
                  <a:pt x="34" y="199"/>
                </a:lnTo>
                <a:lnTo>
                  <a:pt x="33" y="199"/>
                </a:lnTo>
                <a:lnTo>
                  <a:pt x="36" y="178"/>
                </a:lnTo>
                <a:close/>
                <a:moveTo>
                  <a:pt x="41" y="180"/>
                </a:moveTo>
                <a:lnTo>
                  <a:pt x="45" y="181"/>
                </a:lnTo>
                <a:lnTo>
                  <a:pt x="41" y="180"/>
                </a:lnTo>
                <a:lnTo>
                  <a:pt x="38" y="190"/>
                </a:lnTo>
                <a:lnTo>
                  <a:pt x="41" y="180"/>
                </a:lnTo>
                <a:close/>
                <a:moveTo>
                  <a:pt x="41" y="180"/>
                </a:moveTo>
                <a:lnTo>
                  <a:pt x="44" y="181"/>
                </a:lnTo>
                <a:lnTo>
                  <a:pt x="47" y="182"/>
                </a:lnTo>
                <a:lnTo>
                  <a:pt x="38" y="200"/>
                </a:lnTo>
                <a:lnTo>
                  <a:pt x="36" y="200"/>
                </a:lnTo>
                <a:lnTo>
                  <a:pt x="35" y="199"/>
                </a:lnTo>
                <a:lnTo>
                  <a:pt x="41" y="180"/>
                </a:lnTo>
                <a:close/>
                <a:moveTo>
                  <a:pt x="47" y="182"/>
                </a:moveTo>
                <a:lnTo>
                  <a:pt x="51" y="184"/>
                </a:lnTo>
                <a:lnTo>
                  <a:pt x="55" y="186"/>
                </a:lnTo>
                <a:lnTo>
                  <a:pt x="45" y="204"/>
                </a:lnTo>
                <a:lnTo>
                  <a:pt x="41" y="202"/>
                </a:lnTo>
                <a:lnTo>
                  <a:pt x="38" y="200"/>
                </a:lnTo>
                <a:lnTo>
                  <a:pt x="47" y="182"/>
                </a:lnTo>
                <a:close/>
                <a:moveTo>
                  <a:pt x="55" y="186"/>
                </a:moveTo>
                <a:lnTo>
                  <a:pt x="55" y="186"/>
                </a:lnTo>
                <a:lnTo>
                  <a:pt x="50" y="195"/>
                </a:lnTo>
                <a:lnTo>
                  <a:pt x="55" y="186"/>
                </a:lnTo>
                <a:close/>
                <a:moveTo>
                  <a:pt x="55" y="186"/>
                </a:moveTo>
                <a:lnTo>
                  <a:pt x="58" y="187"/>
                </a:lnTo>
                <a:lnTo>
                  <a:pt x="61" y="189"/>
                </a:lnTo>
                <a:lnTo>
                  <a:pt x="53" y="209"/>
                </a:lnTo>
                <a:lnTo>
                  <a:pt x="49" y="206"/>
                </a:lnTo>
                <a:lnTo>
                  <a:pt x="45" y="204"/>
                </a:lnTo>
                <a:lnTo>
                  <a:pt x="55" y="186"/>
                </a:lnTo>
                <a:close/>
                <a:moveTo>
                  <a:pt x="61" y="189"/>
                </a:moveTo>
                <a:lnTo>
                  <a:pt x="63" y="190"/>
                </a:lnTo>
                <a:lnTo>
                  <a:pt x="64" y="190"/>
                </a:lnTo>
                <a:lnTo>
                  <a:pt x="59" y="211"/>
                </a:lnTo>
                <a:lnTo>
                  <a:pt x="56" y="210"/>
                </a:lnTo>
                <a:lnTo>
                  <a:pt x="53" y="209"/>
                </a:lnTo>
                <a:lnTo>
                  <a:pt x="61" y="189"/>
                </a:lnTo>
                <a:close/>
                <a:moveTo>
                  <a:pt x="64" y="190"/>
                </a:moveTo>
                <a:lnTo>
                  <a:pt x="65" y="190"/>
                </a:lnTo>
                <a:lnTo>
                  <a:pt x="62" y="200"/>
                </a:lnTo>
                <a:lnTo>
                  <a:pt x="64" y="190"/>
                </a:lnTo>
                <a:close/>
                <a:moveTo>
                  <a:pt x="65" y="190"/>
                </a:moveTo>
                <a:lnTo>
                  <a:pt x="66" y="191"/>
                </a:lnTo>
                <a:lnTo>
                  <a:pt x="68" y="191"/>
                </a:lnTo>
                <a:lnTo>
                  <a:pt x="66" y="212"/>
                </a:lnTo>
                <a:lnTo>
                  <a:pt x="62" y="212"/>
                </a:lnTo>
                <a:lnTo>
                  <a:pt x="59" y="211"/>
                </a:lnTo>
                <a:lnTo>
                  <a:pt x="65" y="190"/>
                </a:lnTo>
                <a:close/>
                <a:moveTo>
                  <a:pt x="68" y="191"/>
                </a:moveTo>
                <a:lnTo>
                  <a:pt x="70" y="191"/>
                </a:lnTo>
                <a:lnTo>
                  <a:pt x="74" y="191"/>
                </a:lnTo>
                <a:lnTo>
                  <a:pt x="74" y="213"/>
                </a:lnTo>
                <a:lnTo>
                  <a:pt x="69" y="213"/>
                </a:lnTo>
                <a:lnTo>
                  <a:pt x="66" y="212"/>
                </a:lnTo>
                <a:lnTo>
                  <a:pt x="68" y="191"/>
                </a:lnTo>
                <a:close/>
                <a:moveTo>
                  <a:pt x="74" y="191"/>
                </a:moveTo>
                <a:lnTo>
                  <a:pt x="78" y="191"/>
                </a:lnTo>
                <a:lnTo>
                  <a:pt x="83" y="189"/>
                </a:lnTo>
                <a:lnTo>
                  <a:pt x="87" y="187"/>
                </a:lnTo>
                <a:lnTo>
                  <a:pt x="91" y="183"/>
                </a:lnTo>
                <a:lnTo>
                  <a:pt x="107" y="198"/>
                </a:lnTo>
                <a:lnTo>
                  <a:pt x="100" y="204"/>
                </a:lnTo>
                <a:lnTo>
                  <a:pt x="91" y="209"/>
                </a:lnTo>
                <a:lnTo>
                  <a:pt x="83" y="212"/>
                </a:lnTo>
                <a:lnTo>
                  <a:pt x="74" y="213"/>
                </a:lnTo>
                <a:lnTo>
                  <a:pt x="74" y="191"/>
                </a:lnTo>
                <a:close/>
                <a:moveTo>
                  <a:pt x="91" y="183"/>
                </a:moveTo>
                <a:lnTo>
                  <a:pt x="91" y="184"/>
                </a:lnTo>
                <a:lnTo>
                  <a:pt x="91" y="183"/>
                </a:lnTo>
                <a:lnTo>
                  <a:pt x="99" y="190"/>
                </a:lnTo>
                <a:lnTo>
                  <a:pt x="91" y="183"/>
                </a:lnTo>
                <a:close/>
                <a:moveTo>
                  <a:pt x="91" y="183"/>
                </a:moveTo>
                <a:lnTo>
                  <a:pt x="94" y="178"/>
                </a:lnTo>
                <a:lnTo>
                  <a:pt x="97" y="174"/>
                </a:lnTo>
                <a:lnTo>
                  <a:pt x="117" y="182"/>
                </a:lnTo>
                <a:lnTo>
                  <a:pt x="113" y="190"/>
                </a:lnTo>
                <a:lnTo>
                  <a:pt x="107" y="198"/>
                </a:lnTo>
                <a:lnTo>
                  <a:pt x="91" y="183"/>
                </a:lnTo>
                <a:close/>
                <a:moveTo>
                  <a:pt x="97" y="174"/>
                </a:moveTo>
                <a:lnTo>
                  <a:pt x="99" y="169"/>
                </a:lnTo>
                <a:lnTo>
                  <a:pt x="100" y="163"/>
                </a:lnTo>
                <a:lnTo>
                  <a:pt x="120" y="163"/>
                </a:lnTo>
                <a:lnTo>
                  <a:pt x="119" y="173"/>
                </a:lnTo>
                <a:lnTo>
                  <a:pt x="117" y="182"/>
                </a:lnTo>
                <a:lnTo>
                  <a:pt x="97" y="174"/>
                </a:lnTo>
                <a:close/>
                <a:moveTo>
                  <a:pt x="100" y="163"/>
                </a:moveTo>
                <a:lnTo>
                  <a:pt x="99" y="155"/>
                </a:lnTo>
                <a:lnTo>
                  <a:pt x="95" y="145"/>
                </a:lnTo>
                <a:lnTo>
                  <a:pt x="114" y="136"/>
                </a:lnTo>
                <a:lnTo>
                  <a:pt x="117" y="143"/>
                </a:lnTo>
                <a:lnTo>
                  <a:pt x="119" y="149"/>
                </a:lnTo>
                <a:lnTo>
                  <a:pt x="120" y="157"/>
                </a:lnTo>
                <a:lnTo>
                  <a:pt x="120" y="163"/>
                </a:lnTo>
                <a:lnTo>
                  <a:pt x="100" y="163"/>
                </a:lnTo>
                <a:close/>
                <a:moveTo>
                  <a:pt x="114" y="136"/>
                </a:moveTo>
                <a:lnTo>
                  <a:pt x="127" y="162"/>
                </a:lnTo>
                <a:lnTo>
                  <a:pt x="114" y="136"/>
                </a:lnTo>
                <a:lnTo>
                  <a:pt x="105" y="141"/>
                </a:lnTo>
                <a:lnTo>
                  <a:pt x="114" y="136"/>
                </a:lnTo>
                <a:close/>
                <a:moveTo>
                  <a:pt x="95" y="145"/>
                </a:moveTo>
                <a:lnTo>
                  <a:pt x="93" y="142"/>
                </a:lnTo>
                <a:lnTo>
                  <a:pt x="92" y="140"/>
                </a:lnTo>
                <a:lnTo>
                  <a:pt x="110" y="128"/>
                </a:lnTo>
                <a:lnTo>
                  <a:pt x="112" y="132"/>
                </a:lnTo>
                <a:lnTo>
                  <a:pt x="114" y="136"/>
                </a:lnTo>
                <a:lnTo>
                  <a:pt x="95" y="145"/>
                </a:lnTo>
                <a:close/>
                <a:moveTo>
                  <a:pt x="92" y="140"/>
                </a:moveTo>
                <a:lnTo>
                  <a:pt x="90" y="138"/>
                </a:lnTo>
                <a:lnTo>
                  <a:pt x="89" y="136"/>
                </a:lnTo>
                <a:lnTo>
                  <a:pt x="104" y="121"/>
                </a:lnTo>
                <a:lnTo>
                  <a:pt x="107" y="125"/>
                </a:lnTo>
                <a:lnTo>
                  <a:pt x="110" y="128"/>
                </a:lnTo>
                <a:lnTo>
                  <a:pt x="92" y="140"/>
                </a:lnTo>
                <a:close/>
                <a:moveTo>
                  <a:pt x="104" y="120"/>
                </a:moveTo>
                <a:lnTo>
                  <a:pt x="104" y="120"/>
                </a:lnTo>
                <a:lnTo>
                  <a:pt x="104" y="121"/>
                </a:lnTo>
                <a:lnTo>
                  <a:pt x="96" y="129"/>
                </a:lnTo>
                <a:lnTo>
                  <a:pt x="104" y="120"/>
                </a:lnTo>
                <a:close/>
                <a:moveTo>
                  <a:pt x="89" y="136"/>
                </a:moveTo>
                <a:lnTo>
                  <a:pt x="87" y="134"/>
                </a:lnTo>
                <a:lnTo>
                  <a:pt x="84" y="132"/>
                </a:lnTo>
                <a:lnTo>
                  <a:pt x="94" y="114"/>
                </a:lnTo>
                <a:lnTo>
                  <a:pt x="100" y="117"/>
                </a:lnTo>
                <a:lnTo>
                  <a:pt x="104" y="120"/>
                </a:lnTo>
                <a:lnTo>
                  <a:pt x="89" y="136"/>
                </a:lnTo>
                <a:close/>
                <a:moveTo>
                  <a:pt x="84" y="132"/>
                </a:moveTo>
                <a:lnTo>
                  <a:pt x="65" y="121"/>
                </a:lnTo>
                <a:lnTo>
                  <a:pt x="84" y="132"/>
                </a:lnTo>
                <a:lnTo>
                  <a:pt x="89" y="124"/>
                </a:lnTo>
                <a:lnTo>
                  <a:pt x="84" y="132"/>
                </a:lnTo>
                <a:close/>
                <a:moveTo>
                  <a:pt x="84" y="132"/>
                </a:moveTo>
                <a:lnTo>
                  <a:pt x="80" y="130"/>
                </a:lnTo>
                <a:lnTo>
                  <a:pt x="76" y="128"/>
                </a:lnTo>
                <a:lnTo>
                  <a:pt x="84" y="108"/>
                </a:lnTo>
                <a:lnTo>
                  <a:pt x="89" y="111"/>
                </a:lnTo>
                <a:lnTo>
                  <a:pt x="94" y="114"/>
                </a:lnTo>
                <a:lnTo>
                  <a:pt x="84" y="132"/>
                </a:lnTo>
                <a:close/>
                <a:moveTo>
                  <a:pt x="76" y="128"/>
                </a:moveTo>
                <a:lnTo>
                  <a:pt x="76" y="128"/>
                </a:lnTo>
                <a:lnTo>
                  <a:pt x="80" y="118"/>
                </a:lnTo>
                <a:lnTo>
                  <a:pt x="76" y="128"/>
                </a:lnTo>
                <a:close/>
                <a:moveTo>
                  <a:pt x="76" y="128"/>
                </a:moveTo>
                <a:lnTo>
                  <a:pt x="70" y="127"/>
                </a:lnTo>
                <a:lnTo>
                  <a:pt x="66" y="125"/>
                </a:lnTo>
                <a:lnTo>
                  <a:pt x="70" y="104"/>
                </a:lnTo>
                <a:lnTo>
                  <a:pt x="77" y="106"/>
                </a:lnTo>
                <a:lnTo>
                  <a:pt x="84" y="108"/>
                </a:lnTo>
                <a:lnTo>
                  <a:pt x="76" y="128"/>
                </a:lnTo>
                <a:close/>
                <a:moveTo>
                  <a:pt x="66" y="125"/>
                </a:moveTo>
                <a:lnTo>
                  <a:pt x="62" y="125"/>
                </a:lnTo>
                <a:lnTo>
                  <a:pt x="57" y="124"/>
                </a:lnTo>
                <a:lnTo>
                  <a:pt x="57" y="103"/>
                </a:lnTo>
                <a:lnTo>
                  <a:pt x="64" y="103"/>
                </a:lnTo>
                <a:lnTo>
                  <a:pt x="70" y="104"/>
                </a:lnTo>
                <a:lnTo>
                  <a:pt x="66" y="125"/>
                </a:lnTo>
                <a:close/>
                <a:moveTo>
                  <a:pt x="57" y="124"/>
                </a:moveTo>
                <a:lnTo>
                  <a:pt x="53" y="124"/>
                </a:lnTo>
                <a:lnTo>
                  <a:pt x="53" y="103"/>
                </a:lnTo>
                <a:lnTo>
                  <a:pt x="57" y="103"/>
                </a:lnTo>
                <a:lnTo>
                  <a:pt x="57" y="124"/>
                </a:lnTo>
                <a:close/>
                <a:moveTo>
                  <a:pt x="53" y="124"/>
                </a:moveTo>
                <a:lnTo>
                  <a:pt x="42" y="124"/>
                </a:lnTo>
                <a:lnTo>
                  <a:pt x="42" y="113"/>
                </a:lnTo>
                <a:lnTo>
                  <a:pt x="53" y="113"/>
                </a:lnTo>
                <a:lnTo>
                  <a:pt x="53" y="124"/>
                </a:lnTo>
                <a:close/>
                <a:moveTo>
                  <a:pt x="42" y="113"/>
                </a:moveTo>
                <a:lnTo>
                  <a:pt x="42" y="109"/>
                </a:lnTo>
                <a:lnTo>
                  <a:pt x="63" y="109"/>
                </a:lnTo>
                <a:lnTo>
                  <a:pt x="63" y="113"/>
                </a:lnTo>
                <a:lnTo>
                  <a:pt x="42" y="113"/>
                </a:lnTo>
                <a:close/>
                <a:moveTo>
                  <a:pt x="42" y="109"/>
                </a:moveTo>
                <a:lnTo>
                  <a:pt x="42" y="100"/>
                </a:lnTo>
                <a:lnTo>
                  <a:pt x="52" y="99"/>
                </a:lnTo>
                <a:lnTo>
                  <a:pt x="53" y="109"/>
                </a:lnTo>
                <a:lnTo>
                  <a:pt x="42" y="109"/>
                </a:lnTo>
                <a:close/>
                <a:moveTo>
                  <a:pt x="52" y="99"/>
                </a:moveTo>
                <a:lnTo>
                  <a:pt x="56" y="98"/>
                </a:lnTo>
                <a:lnTo>
                  <a:pt x="60" y="97"/>
                </a:lnTo>
                <a:lnTo>
                  <a:pt x="67" y="116"/>
                </a:lnTo>
                <a:lnTo>
                  <a:pt x="61" y="118"/>
                </a:lnTo>
                <a:lnTo>
                  <a:pt x="54" y="119"/>
                </a:lnTo>
                <a:lnTo>
                  <a:pt x="52" y="99"/>
                </a:lnTo>
                <a:close/>
                <a:moveTo>
                  <a:pt x="60" y="97"/>
                </a:moveTo>
                <a:lnTo>
                  <a:pt x="65" y="94"/>
                </a:lnTo>
                <a:lnTo>
                  <a:pt x="70" y="91"/>
                </a:lnTo>
                <a:lnTo>
                  <a:pt x="81" y="110"/>
                </a:lnTo>
                <a:lnTo>
                  <a:pt x="75" y="113"/>
                </a:lnTo>
                <a:lnTo>
                  <a:pt x="67" y="116"/>
                </a:lnTo>
                <a:lnTo>
                  <a:pt x="60" y="97"/>
                </a:lnTo>
                <a:close/>
                <a:moveTo>
                  <a:pt x="70" y="91"/>
                </a:moveTo>
                <a:lnTo>
                  <a:pt x="69" y="92"/>
                </a:lnTo>
                <a:lnTo>
                  <a:pt x="70" y="91"/>
                </a:lnTo>
                <a:lnTo>
                  <a:pt x="76" y="101"/>
                </a:lnTo>
                <a:lnTo>
                  <a:pt x="70" y="91"/>
                </a:lnTo>
                <a:close/>
                <a:moveTo>
                  <a:pt x="70" y="91"/>
                </a:moveTo>
                <a:lnTo>
                  <a:pt x="75" y="89"/>
                </a:lnTo>
                <a:lnTo>
                  <a:pt x="78" y="86"/>
                </a:lnTo>
                <a:lnTo>
                  <a:pt x="93" y="101"/>
                </a:lnTo>
                <a:lnTo>
                  <a:pt x="87" y="106"/>
                </a:lnTo>
                <a:lnTo>
                  <a:pt x="81" y="110"/>
                </a:lnTo>
                <a:lnTo>
                  <a:pt x="70" y="91"/>
                </a:lnTo>
                <a:close/>
                <a:moveTo>
                  <a:pt x="78" y="86"/>
                </a:moveTo>
                <a:lnTo>
                  <a:pt x="81" y="83"/>
                </a:lnTo>
                <a:lnTo>
                  <a:pt x="83" y="79"/>
                </a:lnTo>
                <a:lnTo>
                  <a:pt x="102" y="89"/>
                </a:lnTo>
                <a:lnTo>
                  <a:pt x="97" y="95"/>
                </a:lnTo>
                <a:lnTo>
                  <a:pt x="93" y="101"/>
                </a:lnTo>
                <a:lnTo>
                  <a:pt x="78" y="86"/>
                </a:lnTo>
                <a:close/>
                <a:moveTo>
                  <a:pt x="102" y="89"/>
                </a:moveTo>
                <a:lnTo>
                  <a:pt x="124" y="48"/>
                </a:lnTo>
                <a:lnTo>
                  <a:pt x="102" y="89"/>
                </a:lnTo>
                <a:lnTo>
                  <a:pt x="92" y="84"/>
                </a:lnTo>
                <a:lnTo>
                  <a:pt x="102" y="89"/>
                </a:lnTo>
                <a:close/>
                <a:moveTo>
                  <a:pt x="83" y="79"/>
                </a:moveTo>
                <a:lnTo>
                  <a:pt x="85" y="76"/>
                </a:lnTo>
                <a:lnTo>
                  <a:pt x="86" y="72"/>
                </a:lnTo>
                <a:lnTo>
                  <a:pt x="107" y="77"/>
                </a:lnTo>
                <a:lnTo>
                  <a:pt x="105" y="83"/>
                </a:lnTo>
                <a:lnTo>
                  <a:pt x="102" y="89"/>
                </a:lnTo>
                <a:lnTo>
                  <a:pt x="83" y="79"/>
                </a:lnTo>
                <a:close/>
                <a:moveTo>
                  <a:pt x="86" y="72"/>
                </a:moveTo>
                <a:lnTo>
                  <a:pt x="87" y="67"/>
                </a:lnTo>
                <a:lnTo>
                  <a:pt x="87" y="63"/>
                </a:lnTo>
                <a:lnTo>
                  <a:pt x="108" y="63"/>
                </a:lnTo>
                <a:lnTo>
                  <a:pt x="108" y="71"/>
                </a:lnTo>
                <a:lnTo>
                  <a:pt x="107" y="77"/>
                </a:lnTo>
                <a:lnTo>
                  <a:pt x="86" y="72"/>
                </a:lnTo>
                <a:close/>
                <a:moveTo>
                  <a:pt x="87" y="63"/>
                </a:moveTo>
                <a:lnTo>
                  <a:pt x="86" y="58"/>
                </a:lnTo>
                <a:lnTo>
                  <a:pt x="85" y="54"/>
                </a:lnTo>
                <a:lnTo>
                  <a:pt x="105" y="46"/>
                </a:lnTo>
                <a:lnTo>
                  <a:pt x="108" y="54"/>
                </a:lnTo>
                <a:lnTo>
                  <a:pt x="108" y="63"/>
                </a:lnTo>
                <a:lnTo>
                  <a:pt x="87" y="63"/>
                </a:lnTo>
                <a:close/>
                <a:moveTo>
                  <a:pt x="85" y="54"/>
                </a:moveTo>
                <a:lnTo>
                  <a:pt x="84" y="50"/>
                </a:lnTo>
                <a:lnTo>
                  <a:pt x="81" y="47"/>
                </a:lnTo>
                <a:lnTo>
                  <a:pt x="95" y="31"/>
                </a:lnTo>
                <a:lnTo>
                  <a:pt x="102" y="38"/>
                </a:lnTo>
                <a:lnTo>
                  <a:pt x="105" y="46"/>
                </a:lnTo>
                <a:lnTo>
                  <a:pt x="85" y="54"/>
                </a:lnTo>
                <a:close/>
                <a:moveTo>
                  <a:pt x="81" y="47"/>
                </a:moveTo>
                <a:lnTo>
                  <a:pt x="78" y="44"/>
                </a:lnTo>
                <a:lnTo>
                  <a:pt x="74" y="43"/>
                </a:lnTo>
                <a:lnTo>
                  <a:pt x="82" y="23"/>
                </a:lnTo>
                <a:lnTo>
                  <a:pt x="89" y="26"/>
                </a:lnTo>
                <a:lnTo>
                  <a:pt x="95" y="31"/>
                </a:lnTo>
                <a:lnTo>
                  <a:pt x="81" y="47"/>
                </a:lnTo>
                <a:close/>
                <a:moveTo>
                  <a:pt x="74" y="43"/>
                </a:moveTo>
                <a:lnTo>
                  <a:pt x="69" y="41"/>
                </a:lnTo>
                <a:lnTo>
                  <a:pt x="65" y="41"/>
                </a:lnTo>
                <a:lnTo>
                  <a:pt x="65" y="20"/>
                </a:lnTo>
                <a:lnTo>
                  <a:pt x="74" y="20"/>
                </a:lnTo>
                <a:lnTo>
                  <a:pt x="82" y="23"/>
                </a:lnTo>
                <a:lnTo>
                  <a:pt x="74" y="43"/>
                </a:lnTo>
                <a:close/>
                <a:moveTo>
                  <a:pt x="65" y="41"/>
                </a:moveTo>
                <a:lnTo>
                  <a:pt x="61" y="41"/>
                </a:lnTo>
                <a:lnTo>
                  <a:pt x="57" y="42"/>
                </a:lnTo>
                <a:lnTo>
                  <a:pt x="54" y="43"/>
                </a:lnTo>
                <a:lnTo>
                  <a:pt x="50" y="45"/>
                </a:lnTo>
                <a:lnTo>
                  <a:pt x="38" y="27"/>
                </a:lnTo>
                <a:lnTo>
                  <a:pt x="45" y="24"/>
                </a:lnTo>
                <a:lnTo>
                  <a:pt x="51" y="21"/>
                </a:lnTo>
                <a:lnTo>
                  <a:pt x="58" y="20"/>
                </a:lnTo>
                <a:lnTo>
                  <a:pt x="65" y="20"/>
                </a:lnTo>
                <a:lnTo>
                  <a:pt x="65" y="41"/>
                </a:lnTo>
                <a:close/>
                <a:moveTo>
                  <a:pt x="50" y="45"/>
                </a:moveTo>
                <a:lnTo>
                  <a:pt x="47" y="48"/>
                </a:lnTo>
                <a:lnTo>
                  <a:pt x="42" y="51"/>
                </a:lnTo>
                <a:lnTo>
                  <a:pt x="39" y="55"/>
                </a:lnTo>
                <a:lnTo>
                  <a:pt x="36" y="59"/>
                </a:lnTo>
                <a:lnTo>
                  <a:pt x="19" y="49"/>
                </a:lnTo>
                <a:lnTo>
                  <a:pt x="23" y="42"/>
                </a:lnTo>
                <a:lnTo>
                  <a:pt x="28" y="36"/>
                </a:lnTo>
                <a:lnTo>
                  <a:pt x="33" y="31"/>
                </a:lnTo>
                <a:lnTo>
                  <a:pt x="38" y="27"/>
                </a:lnTo>
                <a:lnTo>
                  <a:pt x="50" y="45"/>
                </a:lnTo>
                <a:close/>
                <a:moveTo>
                  <a:pt x="36" y="59"/>
                </a:moveTo>
                <a:lnTo>
                  <a:pt x="31" y="67"/>
                </a:lnTo>
                <a:lnTo>
                  <a:pt x="23" y="63"/>
                </a:lnTo>
                <a:lnTo>
                  <a:pt x="27" y="54"/>
                </a:lnTo>
                <a:lnTo>
                  <a:pt x="36" y="59"/>
                </a:lnTo>
                <a:close/>
                <a:moveTo>
                  <a:pt x="23" y="63"/>
                </a:moveTo>
                <a:lnTo>
                  <a:pt x="18" y="61"/>
                </a:lnTo>
                <a:lnTo>
                  <a:pt x="27" y="43"/>
                </a:lnTo>
                <a:lnTo>
                  <a:pt x="32" y="45"/>
                </a:lnTo>
                <a:lnTo>
                  <a:pt x="23" y="63"/>
                </a:lnTo>
                <a:close/>
                <a:moveTo>
                  <a:pt x="18" y="61"/>
                </a:moveTo>
                <a:lnTo>
                  <a:pt x="9" y="57"/>
                </a:lnTo>
                <a:lnTo>
                  <a:pt x="12" y="48"/>
                </a:lnTo>
                <a:lnTo>
                  <a:pt x="23" y="52"/>
                </a:lnTo>
                <a:lnTo>
                  <a:pt x="18" y="6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06" name="Freeform 216"/>
          <p:cNvSpPr>
            <a:spLocks noEditPoints="1"/>
          </p:cNvSpPr>
          <p:nvPr/>
        </p:nvSpPr>
        <p:spPr bwMode="auto">
          <a:xfrm>
            <a:off x="6127750" y="2035175"/>
            <a:ext cx="79375" cy="119062"/>
          </a:xfrm>
          <a:custGeom>
            <a:avLst/>
            <a:gdLst>
              <a:gd name="T0" fmla="*/ 21 w 148"/>
              <a:gd name="T1" fmla="*/ 99 h 225"/>
              <a:gd name="T2" fmla="*/ 26 w 148"/>
              <a:gd name="T3" fmla="*/ 72 h 225"/>
              <a:gd name="T4" fmla="*/ 35 w 148"/>
              <a:gd name="T5" fmla="*/ 50 h 225"/>
              <a:gd name="T6" fmla="*/ 46 w 148"/>
              <a:gd name="T7" fmla="*/ 34 h 225"/>
              <a:gd name="T8" fmla="*/ 54 w 148"/>
              <a:gd name="T9" fmla="*/ 28 h 225"/>
              <a:gd name="T10" fmla="*/ 41 w 148"/>
              <a:gd name="T11" fmla="*/ 11 h 225"/>
              <a:gd name="T12" fmla="*/ 65 w 148"/>
              <a:gd name="T13" fmla="*/ 0 h 225"/>
              <a:gd name="T14" fmla="*/ 81 w 148"/>
              <a:gd name="T15" fmla="*/ 0 h 225"/>
              <a:gd name="T16" fmla="*/ 78 w 148"/>
              <a:gd name="T17" fmla="*/ 21 h 225"/>
              <a:gd name="T18" fmla="*/ 123 w 148"/>
              <a:gd name="T19" fmla="*/ 27 h 225"/>
              <a:gd name="T20" fmla="*/ 106 w 148"/>
              <a:gd name="T21" fmla="*/ 39 h 225"/>
              <a:gd name="T22" fmla="*/ 133 w 148"/>
              <a:gd name="T23" fmla="*/ 44 h 225"/>
              <a:gd name="T24" fmla="*/ 106 w 148"/>
              <a:gd name="T25" fmla="*/ 39 h 225"/>
              <a:gd name="T26" fmla="*/ 126 w 148"/>
              <a:gd name="T27" fmla="*/ 111 h 225"/>
              <a:gd name="T28" fmla="*/ 147 w 148"/>
              <a:gd name="T29" fmla="*/ 119 h 225"/>
              <a:gd name="T30" fmla="*/ 148 w 148"/>
              <a:gd name="T31" fmla="*/ 111 h 225"/>
              <a:gd name="T32" fmla="*/ 145 w 148"/>
              <a:gd name="T33" fmla="*/ 144 h 225"/>
              <a:gd name="T34" fmla="*/ 137 w 148"/>
              <a:gd name="T35" fmla="*/ 173 h 225"/>
              <a:gd name="T36" fmla="*/ 117 w 148"/>
              <a:gd name="T37" fmla="*/ 205 h 225"/>
              <a:gd name="T38" fmla="*/ 89 w 148"/>
              <a:gd name="T39" fmla="*/ 200 h 225"/>
              <a:gd name="T40" fmla="*/ 84 w 148"/>
              <a:gd name="T41" fmla="*/ 201 h 225"/>
              <a:gd name="T42" fmla="*/ 72 w 148"/>
              <a:gd name="T43" fmla="*/ 203 h 225"/>
              <a:gd name="T44" fmla="*/ 48 w 148"/>
              <a:gd name="T45" fmla="*/ 219 h 225"/>
              <a:gd name="T46" fmla="*/ 72 w 148"/>
              <a:gd name="T47" fmla="*/ 225 h 225"/>
              <a:gd name="T48" fmla="*/ 39 w 148"/>
              <a:gd name="T49" fmla="*/ 183 h 225"/>
              <a:gd name="T50" fmla="*/ 9 w 148"/>
              <a:gd name="T51" fmla="*/ 170 h 225"/>
              <a:gd name="T52" fmla="*/ 35 w 148"/>
              <a:gd name="T53" fmla="*/ 176 h 225"/>
              <a:gd name="T54" fmla="*/ 20 w 148"/>
              <a:gd name="T55" fmla="*/ 114 h 225"/>
              <a:gd name="T56" fmla="*/ 49 w 148"/>
              <a:gd name="T57" fmla="*/ 127 h 225"/>
              <a:gd name="T58" fmla="*/ 28 w 148"/>
              <a:gd name="T59" fmla="*/ 128 h 225"/>
              <a:gd name="T60" fmla="*/ 36 w 148"/>
              <a:gd name="T61" fmla="*/ 181 h 225"/>
              <a:gd name="T62" fmla="*/ 58 w 148"/>
              <a:gd name="T63" fmla="*/ 180 h 225"/>
              <a:gd name="T64" fmla="*/ 47 w 148"/>
              <a:gd name="T65" fmla="*/ 204 h 225"/>
              <a:gd name="T66" fmla="*/ 73 w 148"/>
              <a:gd name="T67" fmla="*/ 195 h 225"/>
              <a:gd name="T68" fmla="*/ 73 w 148"/>
              <a:gd name="T69" fmla="*/ 195 h 225"/>
              <a:gd name="T70" fmla="*/ 85 w 148"/>
              <a:gd name="T71" fmla="*/ 214 h 225"/>
              <a:gd name="T72" fmla="*/ 83 w 148"/>
              <a:gd name="T73" fmla="*/ 190 h 225"/>
              <a:gd name="T74" fmla="*/ 87 w 148"/>
              <a:gd name="T75" fmla="*/ 184 h 225"/>
              <a:gd name="T76" fmla="*/ 92 w 148"/>
              <a:gd name="T77" fmla="*/ 172 h 225"/>
              <a:gd name="T78" fmla="*/ 92 w 148"/>
              <a:gd name="T79" fmla="*/ 172 h 225"/>
              <a:gd name="T80" fmla="*/ 117 w 148"/>
              <a:gd name="T81" fmla="*/ 155 h 225"/>
              <a:gd name="T82" fmla="*/ 97 w 148"/>
              <a:gd name="T83" fmla="*/ 126 h 225"/>
              <a:gd name="T84" fmla="*/ 118 w 148"/>
              <a:gd name="T85" fmla="*/ 145 h 225"/>
              <a:gd name="T86" fmla="*/ 112 w 148"/>
              <a:gd name="T87" fmla="*/ 45 h 225"/>
              <a:gd name="T88" fmla="*/ 89 w 148"/>
              <a:gd name="T89" fmla="*/ 45 h 225"/>
              <a:gd name="T90" fmla="*/ 84 w 148"/>
              <a:gd name="T91" fmla="*/ 35 h 225"/>
              <a:gd name="T92" fmla="*/ 94 w 148"/>
              <a:gd name="T93" fmla="*/ 16 h 225"/>
              <a:gd name="T94" fmla="*/ 85 w 148"/>
              <a:gd name="T95" fmla="*/ 11 h 225"/>
              <a:gd name="T96" fmla="*/ 73 w 148"/>
              <a:gd name="T97" fmla="*/ 9 h 225"/>
              <a:gd name="T98" fmla="*/ 60 w 148"/>
              <a:gd name="T99" fmla="*/ 12 h 225"/>
              <a:gd name="T100" fmla="*/ 48 w 148"/>
              <a:gd name="T101" fmla="*/ 22 h 225"/>
              <a:gd name="T102" fmla="*/ 57 w 148"/>
              <a:gd name="T103" fmla="*/ 29 h 225"/>
              <a:gd name="T104" fmla="*/ 48 w 148"/>
              <a:gd name="T105" fmla="*/ 22 h 225"/>
              <a:gd name="T106" fmla="*/ 58 w 148"/>
              <a:gd name="T107" fmla="*/ 48 h 225"/>
              <a:gd name="T108" fmla="*/ 53 w 148"/>
              <a:gd name="T109" fmla="*/ 69 h 225"/>
              <a:gd name="T110" fmla="*/ 49 w 148"/>
              <a:gd name="T111" fmla="*/ 92 h 225"/>
              <a:gd name="T112" fmla="*/ 48 w 148"/>
              <a:gd name="T113" fmla="*/ 11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8"/>
              <a:gd name="T172" fmla="*/ 0 h 225"/>
              <a:gd name="T173" fmla="*/ 148 w 148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8" h="225">
                <a:moveTo>
                  <a:pt x="0" y="114"/>
                </a:moveTo>
                <a:lnTo>
                  <a:pt x="0" y="105"/>
                </a:lnTo>
                <a:lnTo>
                  <a:pt x="0" y="97"/>
                </a:lnTo>
                <a:lnTo>
                  <a:pt x="1" y="88"/>
                </a:lnTo>
                <a:lnTo>
                  <a:pt x="2" y="81"/>
                </a:lnTo>
                <a:lnTo>
                  <a:pt x="22" y="84"/>
                </a:lnTo>
                <a:lnTo>
                  <a:pt x="21" y="99"/>
                </a:lnTo>
                <a:lnTo>
                  <a:pt x="20" y="114"/>
                </a:lnTo>
                <a:lnTo>
                  <a:pt x="0" y="114"/>
                </a:lnTo>
                <a:close/>
                <a:moveTo>
                  <a:pt x="2" y="81"/>
                </a:moveTo>
                <a:lnTo>
                  <a:pt x="6" y="65"/>
                </a:lnTo>
                <a:lnTo>
                  <a:pt x="10" y="52"/>
                </a:lnTo>
                <a:lnTo>
                  <a:pt x="30" y="60"/>
                </a:lnTo>
                <a:lnTo>
                  <a:pt x="26" y="72"/>
                </a:lnTo>
                <a:lnTo>
                  <a:pt x="22" y="84"/>
                </a:lnTo>
                <a:lnTo>
                  <a:pt x="2" y="81"/>
                </a:lnTo>
                <a:close/>
                <a:moveTo>
                  <a:pt x="10" y="52"/>
                </a:moveTo>
                <a:lnTo>
                  <a:pt x="16" y="39"/>
                </a:lnTo>
                <a:lnTo>
                  <a:pt x="23" y="28"/>
                </a:lnTo>
                <a:lnTo>
                  <a:pt x="40" y="41"/>
                </a:lnTo>
                <a:lnTo>
                  <a:pt x="35" y="50"/>
                </a:lnTo>
                <a:lnTo>
                  <a:pt x="30" y="60"/>
                </a:lnTo>
                <a:lnTo>
                  <a:pt x="10" y="52"/>
                </a:lnTo>
                <a:close/>
                <a:moveTo>
                  <a:pt x="23" y="28"/>
                </a:moveTo>
                <a:lnTo>
                  <a:pt x="32" y="19"/>
                </a:lnTo>
                <a:lnTo>
                  <a:pt x="41" y="11"/>
                </a:lnTo>
                <a:lnTo>
                  <a:pt x="53" y="28"/>
                </a:lnTo>
                <a:lnTo>
                  <a:pt x="46" y="34"/>
                </a:lnTo>
                <a:lnTo>
                  <a:pt x="40" y="41"/>
                </a:lnTo>
                <a:lnTo>
                  <a:pt x="23" y="28"/>
                </a:lnTo>
                <a:close/>
                <a:moveTo>
                  <a:pt x="54" y="28"/>
                </a:moveTo>
                <a:lnTo>
                  <a:pt x="51" y="29"/>
                </a:lnTo>
                <a:lnTo>
                  <a:pt x="53" y="28"/>
                </a:lnTo>
                <a:lnTo>
                  <a:pt x="47" y="20"/>
                </a:lnTo>
                <a:lnTo>
                  <a:pt x="54" y="28"/>
                </a:lnTo>
                <a:close/>
                <a:moveTo>
                  <a:pt x="41" y="11"/>
                </a:moveTo>
                <a:lnTo>
                  <a:pt x="48" y="6"/>
                </a:lnTo>
                <a:lnTo>
                  <a:pt x="57" y="2"/>
                </a:lnTo>
                <a:lnTo>
                  <a:pt x="64" y="23"/>
                </a:lnTo>
                <a:lnTo>
                  <a:pt x="59" y="25"/>
                </a:lnTo>
                <a:lnTo>
                  <a:pt x="54" y="28"/>
                </a:lnTo>
                <a:lnTo>
                  <a:pt x="41" y="11"/>
                </a:lnTo>
                <a:close/>
                <a:moveTo>
                  <a:pt x="57" y="2"/>
                </a:moveTo>
                <a:lnTo>
                  <a:pt x="45" y="6"/>
                </a:lnTo>
                <a:lnTo>
                  <a:pt x="57" y="2"/>
                </a:lnTo>
                <a:lnTo>
                  <a:pt x="60" y="12"/>
                </a:lnTo>
                <a:lnTo>
                  <a:pt x="57" y="2"/>
                </a:lnTo>
                <a:close/>
                <a:moveTo>
                  <a:pt x="57" y="2"/>
                </a:moveTo>
                <a:lnTo>
                  <a:pt x="65" y="0"/>
                </a:lnTo>
                <a:lnTo>
                  <a:pt x="74" y="0"/>
                </a:lnTo>
                <a:lnTo>
                  <a:pt x="74" y="21"/>
                </a:lnTo>
                <a:lnTo>
                  <a:pt x="69" y="21"/>
                </a:lnTo>
                <a:lnTo>
                  <a:pt x="64" y="23"/>
                </a:lnTo>
                <a:lnTo>
                  <a:pt x="57" y="2"/>
                </a:lnTo>
                <a:close/>
                <a:moveTo>
                  <a:pt x="74" y="0"/>
                </a:moveTo>
                <a:lnTo>
                  <a:pt x="81" y="0"/>
                </a:lnTo>
                <a:lnTo>
                  <a:pt x="88" y="1"/>
                </a:lnTo>
                <a:lnTo>
                  <a:pt x="94" y="3"/>
                </a:lnTo>
                <a:lnTo>
                  <a:pt x="100" y="6"/>
                </a:lnTo>
                <a:lnTo>
                  <a:pt x="90" y="25"/>
                </a:lnTo>
                <a:lnTo>
                  <a:pt x="87" y="23"/>
                </a:lnTo>
                <a:lnTo>
                  <a:pt x="83" y="22"/>
                </a:lnTo>
                <a:lnTo>
                  <a:pt x="78" y="21"/>
                </a:lnTo>
                <a:lnTo>
                  <a:pt x="74" y="21"/>
                </a:lnTo>
                <a:lnTo>
                  <a:pt x="74" y="0"/>
                </a:lnTo>
                <a:close/>
                <a:moveTo>
                  <a:pt x="100" y="6"/>
                </a:moveTo>
                <a:lnTo>
                  <a:pt x="106" y="10"/>
                </a:lnTo>
                <a:lnTo>
                  <a:pt x="112" y="16"/>
                </a:lnTo>
                <a:lnTo>
                  <a:pt x="118" y="21"/>
                </a:lnTo>
                <a:lnTo>
                  <a:pt x="123" y="27"/>
                </a:lnTo>
                <a:lnTo>
                  <a:pt x="106" y="39"/>
                </a:lnTo>
                <a:lnTo>
                  <a:pt x="102" y="35"/>
                </a:lnTo>
                <a:lnTo>
                  <a:pt x="98" y="31"/>
                </a:lnTo>
                <a:lnTo>
                  <a:pt x="94" y="28"/>
                </a:lnTo>
                <a:lnTo>
                  <a:pt x="90" y="25"/>
                </a:lnTo>
                <a:lnTo>
                  <a:pt x="100" y="6"/>
                </a:lnTo>
                <a:close/>
                <a:moveTo>
                  <a:pt x="106" y="39"/>
                </a:moveTo>
                <a:lnTo>
                  <a:pt x="110" y="45"/>
                </a:lnTo>
                <a:lnTo>
                  <a:pt x="106" y="39"/>
                </a:lnTo>
                <a:lnTo>
                  <a:pt x="115" y="33"/>
                </a:lnTo>
                <a:lnTo>
                  <a:pt x="106" y="39"/>
                </a:lnTo>
                <a:close/>
                <a:moveTo>
                  <a:pt x="123" y="27"/>
                </a:moveTo>
                <a:lnTo>
                  <a:pt x="128" y="35"/>
                </a:lnTo>
                <a:lnTo>
                  <a:pt x="133" y="44"/>
                </a:lnTo>
                <a:lnTo>
                  <a:pt x="138" y="54"/>
                </a:lnTo>
                <a:lnTo>
                  <a:pt x="142" y="64"/>
                </a:lnTo>
                <a:lnTo>
                  <a:pt x="121" y="70"/>
                </a:lnTo>
                <a:lnTo>
                  <a:pt x="119" y="61"/>
                </a:lnTo>
                <a:lnTo>
                  <a:pt x="115" y="54"/>
                </a:lnTo>
                <a:lnTo>
                  <a:pt x="111" y="47"/>
                </a:lnTo>
                <a:lnTo>
                  <a:pt x="106" y="39"/>
                </a:lnTo>
                <a:lnTo>
                  <a:pt x="123" y="27"/>
                </a:lnTo>
                <a:close/>
                <a:moveTo>
                  <a:pt x="142" y="64"/>
                </a:moveTo>
                <a:lnTo>
                  <a:pt x="144" y="75"/>
                </a:lnTo>
                <a:lnTo>
                  <a:pt x="146" y="86"/>
                </a:lnTo>
                <a:lnTo>
                  <a:pt x="147" y="99"/>
                </a:lnTo>
                <a:lnTo>
                  <a:pt x="148" y="111"/>
                </a:lnTo>
                <a:lnTo>
                  <a:pt x="126" y="111"/>
                </a:lnTo>
                <a:lnTo>
                  <a:pt x="126" y="100"/>
                </a:lnTo>
                <a:lnTo>
                  <a:pt x="125" y="89"/>
                </a:lnTo>
                <a:lnTo>
                  <a:pt x="123" y="79"/>
                </a:lnTo>
                <a:lnTo>
                  <a:pt x="121" y="70"/>
                </a:lnTo>
                <a:lnTo>
                  <a:pt x="142" y="64"/>
                </a:lnTo>
                <a:close/>
                <a:moveTo>
                  <a:pt x="148" y="111"/>
                </a:moveTo>
                <a:lnTo>
                  <a:pt x="147" y="119"/>
                </a:lnTo>
                <a:lnTo>
                  <a:pt x="147" y="128"/>
                </a:lnTo>
                <a:lnTo>
                  <a:pt x="146" y="136"/>
                </a:lnTo>
                <a:lnTo>
                  <a:pt x="145" y="144"/>
                </a:lnTo>
                <a:lnTo>
                  <a:pt x="124" y="141"/>
                </a:lnTo>
                <a:lnTo>
                  <a:pt x="126" y="127"/>
                </a:lnTo>
                <a:lnTo>
                  <a:pt x="126" y="111"/>
                </a:lnTo>
                <a:lnTo>
                  <a:pt x="148" y="111"/>
                </a:lnTo>
                <a:close/>
                <a:moveTo>
                  <a:pt x="145" y="144"/>
                </a:moveTo>
                <a:lnTo>
                  <a:pt x="142" y="159"/>
                </a:lnTo>
                <a:lnTo>
                  <a:pt x="137" y="173"/>
                </a:lnTo>
                <a:lnTo>
                  <a:pt x="118" y="165"/>
                </a:lnTo>
                <a:lnTo>
                  <a:pt x="121" y="154"/>
                </a:lnTo>
                <a:lnTo>
                  <a:pt x="124" y="141"/>
                </a:lnTo>
                <a:lnTo>
                  <a:pt x="145" y="144"/>
                </a:lnTo>
                <a:close/>
                <a:moveTo>
                  <a:pt x="137" y="173"/>
                </a:moveTo>
                <a:lnTo>
                  <a:pt x="131" y="186"/>
                </a:lnTo>
                <a:lnTo>
                  <a:pt x="124" y="196"/>
                </a:lnTo>
                <a:lnTo>
                  <a:pt x="108" y="184"/>
                </a:lnTo>
                <a:lnTo>
                  <a:pt x="113" y="175"/>
                </a:lnTo>
                <a:lnTo>
                  <a:pt x="118" y="165"/>
                </a:lnTo>
                <a:lnTo>
                  <a:pt x="137" y="173"/>
                </a:lnTo>
                <a:close/>
                <a:moveTo>
                  <a:pt x="108" y="184"/>
                </a:moveTo>
                <a:lnTo>
                  <a:pt x="128" y="154"/>
                </a:lnTo>
                <a:lnTo>
                  <a:pt x="108" y="184"/>
                </a:lnTo>
                <a:lnTo>
                  <a:pt x="116" y="190"/>
                </a:lnTo>
                <a:lnTo>
                  <a:pt x="108" y="184"/>
                </a:lnTo>
                <a:close/>
                <a:moveTo>
                  <a:pt x="124" y="196"/>
                </a:moveTo>
                <a:lnTo>
                  <a:pt x="117" y="205"/>
                </a:lnTo>
                <a:lnTo>
                  <a:pt x="109" y="213"/>
                </a:lnTo>
                <a:lnTo>
                  <a:pt x="96" y="195"/>
                </a:lnTo>
                <a:lnTo>
                  <a:pt x="102" y="190"/>
                </a:lnTo>
                <a:lnTo>
                  <a:pt x="108" y="184"/>
                </a:lnTo>
                <a:lnTo>
                  <a:pt x="124" y="196"/>
                </a:lnTo>
                <a:close/>
                <a:moveTo>
                  <a:pt x="96" y="195"/>
                </a:moveTo>
                <a:lnTo>
                  <a:pt x="89" y="200"/>
                </a:lnTo>
                <a:lnTo>
                  <a:pt x="96" y="195"/>
                </a:lnTo>
                <a:lnTo>
                  <a:pt x="102" y="203"/>
                </a:lnTo>
                <a:lnTo>
                  <a:pt x="96" y="195"/>
                </a:lnTo>
                <a:close/>
                <a:moveTo>
                  <a:pt x="109" y="213"/>
                </a:moveTo>
                <a:lnTo>
                  <a:pt x="99" y="218"/>
                </a:lnTo>
                <a:lnTo>
                  <a:pt x="91" y="222"/>
                </a:lnTo>
                <a:lnTo>
                  <a:pt x="84" y="201"/>
                </a:lnTo>
                <a:lnTo>
                  <a:pt x="90" y="199"/>
                </a:lnTo>
                <a:lnTo>
                  <a:pt x="96" y="195"/>
                </a:lnTo>
                <a:lnTo>
                  <a:pt x="109" y="213"/>
                </a:lnTo>
                <a:close/>
                <a:moveTo>
                  <a:pt x="91" y="222"/>
                </a:moveTo>
                <a:lnTo>
                  <a:pt x="82" y="224"/>
                </a:lnTo>
                <a:lnTo>
                  <a:pt x="72" y="225"/>
                </a:lnTo>
                <a:lnTo>
                  <a:pt x="72" y="203"/>
                </a:lnTo>
                <a:lnTo>
                  <a:pt x="77" y="203"/>
                </a:lnTo>
                <a:lnTo>
                  <a:pt x="84" y="201"/>
                </a:lnTo>
                <a:lnTo>
                  <a:pt x="91" y="222"/>
                </a:lnTo>
                <a:close/>
                <a:moveTo>
                  <a:pt x="72" y="225"/>
                </a:moveTo>
                <a:lnTo>
                  <a:pt x="64" y="224"/>
                </a:lnTo>
                <a:lnTo>
                  <a:pt x="56" y="222"/>
                </a:lnTo>
                <a:lnTo>
                  <a:pt x="48" y="219"/>
                </a:lnTo>
                <a:lnTo>
                  <a:pt x="40" y="215"/>
                </a:lnTo>
                <a:lnTo>
                  <a:pt x="53" y="197"/>
                </a:lnTo>
                <a:lnTo>
                  <a:pt x="58" y="200"/>
                </a:lnTo>
                <a:lnTo>
                  <a:pt x="62" y="202"/>
                </a:lnTo>
                <a:lnTo>
                  <a:pt x="67" y="203"/>
                </a:lnTo>
                <a:lnTo>
                  <a:pt x="72" y="203"/>
                </a:lnTo>
                <a:lnTo>
                  <a:pt x="72" y="225"/>
                </a:lnTo>
                <a:close/>
                <a:moveTo>
                  <a:pt x="40" y="215"/>
                </a:moveTo>
                <a:lnTo>
                  <a:pt x="34" y="210"/>
                </a:lnTo>
                <a:lnTo>
                  <a:pt x="28" y="202"/>
                </a:lnTo>
                <a:lnTo>
                  <a:pt x="21" y="195"/>
                </a:lnTo>
                <a:lnTo>
                  <a:pt x="16" y="187"/>
                </a:lnTo>
                <a:lnTo>
                  <a:pt x="35" y="176"/>
                </a:lnTo>
                <a:lnTo>
                  <a:pt x="39" y="183"/>
                </a:lnTo>
                <a:lnTo>
                  <a:pt x="43" y="189"/>
                </a:lnTo>
                <a:lnTo>
                  <a:pt x="48" y="194"/>
                </a:lnTo>
                <a:lnTo>
                  <a:pt x="53" y="197"/>
                </a:lnTo>
                <a:lnTo>
                  <a:pt x="40" y="215"/>
                </a:lnTo>
                <a:close/>
                <a:moveTo>
                  <a:pt x="16" y="187"/>
                </a:moveTo>
                <a:lnTo>
                  <a:pt x="12" y="178"/>
                </a:lnTo>
                <a:lnTo>
                  <a:pt x="9" y="170"/>
                </a:lnTo>
                <a:lnTo>
                  <a:pt x="6" y="162"/>
                </a:lnTo>
                <a:lnTo>
                  <a:pt x="4" y="153"/>
                </a:lnTo>
                <a:lnTo>
                  <a:pt x="25" y="148"/>
                </a:lnTo>
                <a:lnTo>
                  <a:pt x="27" y="156"/>
                </a:lnTo>
                <a:lnTo>
                  <a:pt x="29" y="163"/>
                </a:lnTo>
                <a:lnTo>
                  <a:pt x="32" y="169"/>
                </a:lnTo>
                <a:lnTo>
                  <a:pt x="35" y="176"/>
                </a:lnTo>
                <a:lnTo>
                  <a:pt x="16" y="187"/>
                </a:lnTo>
                <a:close/>
                <a:moveTo>
                  <a:pt x="4" y="153"/>
                </a:moveTo>
                <a:lnTo>
                  <a:pt x="2" y="143"/>
                </a:lnTo>
                <a:lnTo>
                  <a:pt x="1" y="134"/>
                </a:lnTo>
                <a:lnTo>
                  <a:pt x="0" y="125"/>
                </a:lnTo>
                <a:lnTo>
                  <a:pt x="0" y="114"/>
                </a:lnTo>
                <a:lnTo>
                  <a:pt x="20" y="114"/>
                </a:lnTo>
                <a:lnTo>
                  <a:pt x="20" y="122"/>
                </a:lnTo>
                <a:lnTo>
                  <a:pt x="21" y="132"/>
                </a:lnTo>
                <a:lnTo>
                  <a:pt x="22" y="140"/>
                </a:lnTo>
                <a:lnTo>
                  <a:pt x="25" y="148"/>
                </a:lnTo>
                <a:lnTo>
                  <a:pt x="4" y="153"/>
                </a:lnTo>
                <a:close/>
                <a:moveTo>
                  <a:pt x="48" y="117"/>
                </a:moveTo>
                <a:lnTo>
                  <a:pt x="49" y="127"/>
                </a:lnTo>
                <a:lnTo>
                  <a:pt x="49" y="136"/>
                </a:lnTo>
                <a:lnTo>
                  <a:pt x="50" y="144"/>
                </a:lnTo>
                <a:lnTo>
                  <a:pt x="51" y="153"/>
                </a:lnTo>
                <a:lnTo>
                  <a:pt x="31" y="156"/>
                </a:lnTo>
                <a:lnTo>
                  <a:pt x="29" y="147"/>
                </a:lnTo>
                <a:lnTo>
                  <a:pt x="29" y="138"/>
                </a:lnTo>
                <a:lnTo>
                  <a:pt x="28" y="128"/>
                </a:lnTo>
                <a:lnTo>
                  <a:pt x="28" y="117"/>
                </a:lnTo>
                <a:lnTo>
                  <a:pt x="48" y="117"/>
                </a:lnTo>
                <a:close/>
                <a:moveTo>
                  <a:pt x="51" y="153"/>
                </a:moveTo>
                <a:lnTo>
                  <a:pt x="55" y="167"/>
                </a:lnTo>
                <a:lnTo>
                  <a:pt x="58" y="180"/>
                </a:lnTo>
                <a:lnTo>
                  <a:pt x="38" y="188"/>
                </a:lnTo>
                <a:lnTo>
                  <a:pt x="36" y="181"/>
                </a:lnTo>
                <a:lnTo>
                  <a:pt x="34" y="172"/>
                </a:lnTo>
                <a:lnTo>
                  <a:pt x="32" y="165"/>
                </a:lnTo>
                <a:lnTo>
                  <a:pt x="31" y="156"/>
                </a:lnTo>
                <a:lnTo>
                  <a:pt x="51" y="153"/>
                </a:lnTo>
                <a:close/>
                <a:moveTo>
                  <a:pt x="58" y="180"/>
                </a:moveTo>
                <a:lnTo>
                  <a:pt x="59" y="181"/>
                </a:lnTo>
                <a:lnTo>
                  <a:pt x="58" y="180"/>
                </a:lnTo>
                <a:lnTo>
                  <a:pt x="48" y="184"/>
                </a:lnTo>
                <a:lnTo>
                  <a:pt x="58" y="180"/>
                </a:lnTo>
                <a:close/>
                <a:moveTo>
                  <a:pt x="58" y="180"/>
                </a:moveTo>
                <a:lnTo>
                  <a:pt x="62" y="187"/>
                </a:lnTo>
                <a:lnTo>
                  <a:pt x="65" y="192"/>
                </a:lnTo>
                <a:lnTo>
                  <a:pt x="51" y="208"/>
                </a:lnTo>
                <a:lnTo>
                  <a:pt x="47" y="204"/>
                </a:lnTo>
                <a:lnTo>
                  <a:pt x="44" y="199"/>
                </a:lnTo>
                <a:lnTo>
                  <a:pt x="41" y="194"/>
                </a:lnTo>
                <a:lnTo>
                  <a:pt x="38" y="188"/>
                </a:lnTo>
                <a:lnTo>
                  <a:pt x="58" y="180"/>
                </a:lnTo>
                <a:close/>
                <a:moveTo>
                  <a:pt x="65" y="192"/>
                </a:moveTo>
                <a:lnTo>
                  <a:pt x="69" y="194"/>
                </a:lnTo>
                <a:lnTo>
                  <a:pt x="73" y="195"/>
                </a:lnTo>
                <a:lnTo>
                  <a:pt x="73" y="216"/>
                </a:lnTo>
                <a:lnTo>
                  <a:pt x="67" y="216"/>
                </a:lnTo>
                <a:lnTo>
                  <a:pt x="62" y="214"/>
                </a:lnTo>
                <a:lnTo>
                  <a:pt x="57" y="212"/>
                </a:lnTo>
                <a:lnTo>
                  <a:pt x="51" y="208"/>
                </a:lnTo>
                <a:lnTo>
                  <a:pt x="65" y="192"/>
                </a:lnTo>
                <a:close/>
                <a:moveTo>
                  <a:pt x="73" y="195"/>
                </a:moveTo>
                <a:lnTo>
                  <a:pt x="74" y="194"/>
                </a:lnTo>
                <a:lnTo>
                  <a:pt x="76" y="194"/>
                </a:lnTo>
                <a:lnTo>
                  <a:pt x="85" y="214"/>
                </a:lnTo>
                <a:lnTo>
                  <a:pt x="80" y="215"/>
                </a:lnTo>
                <a:lnTo>
                  <a:pt x="73" y="216"/>
                </a:lnTo>
                <a:lnTo>
                  <a:pt x="73" y="195"/>
                </a:lnTo>
                <a:close/>
                <a:moveTo>
                  <a:pt x="85" y="214"/>
                </a:moveTo>
                <a:lnTo>
                  <a:pt x="74" y="218"/>
                </a:lnTo>
                <a:lnTo>
                  <a:pt x="85" y="214"/>
                </a:lnTo>
                <a:lnTo>
                  <a:pt x="81" y="203"/>
                </a:lnTo>
                <a:lnTo>
                  <a:pt x="85" y="214"/>
                </a:lnTo>
                <a:close/>
                <a:moveTo>
                  <a:pt x="76" y="194"/>
                </a:moveTo>
                <a:lnTo>
                  <a:pt x="80" y="192"/>
                </a:lnTo>
                <a:lnTo>
                  <a:pt x="83" y="190"/>
                </a:lnTo>
                <a:lnTo>
                  <a:pt x="96" y="206"/>
                </a:lnTo>
                <a:lnTo>
                  <a:pt x="91" y="211"/>
                </a:lnTo>
                <a:lnTo>
                  <a:pt x="85" y="214"/>
                </a:lnTo>
                <a:lnTo>
                  <a:pt x="76" y="194"/>
                </a:lnTo>
                <a:close/>
                <a:moveTo>
                  <a:pt x="83" y="190"/>
                </a:moveTo>
                <a:lnTo>
                  <a:pt x="85" y="188"/>
                </a:lnTo>
                <a:lnTo>
                  <a:pt x="87" y="184"/>
                </a:lnTo>
                <a:lnTo>
                  <a:pt x="105" y="194"/>
                </a:lnTo>
                <a:lnTo>
                  <a:pt x="101" y="201"/>
                </a:lnTo>
                <a:lnTo>
                  <a:pt x="96" y="206"/>
                </a:lnTo>
                <a:lnTo>
                  <a:pt x="83" y="190"/>
                </a:lnTo>
                <a:close/>
                <a:moveTo>
                  <a:pt x="87" y="184"/>
                </a:moveTo>
                <a:lnTo>
                  <a:pt x="90" y="178"/>
                </a:lnTo>
                <a:lnTo>
                  <a:pt x="92" y="172"/>
                </a:lnTo>
                <a:lnTo>
                  <a:pt x="112" y="177"/>
                </a:lnTo>
                <a:lnTo>
                  <a:pt x="110" y="187"/>
                </a:lnTo>
                <a:lnTo>
                  <a:pt x="105" y="194"/>
                </a:lnTo>
                <a:lnTo>
                  <a:pt x="87" y="184"/>
                </a:lnTo>
                <a:close/>
                <a:moveTo>
                  <a:pt x="92" y="172"/>
                </a:moveTo>
                <a:lnTo>
                  <a:pt x="93" y="168"/>
                </a:lnTo>
                <a:lnTo>
                  <a:pt x="92" y="172"/>
                </a:lnTo>
                <a:lnTo>
                  <a:pt x="102" y="174"/>
                </a:lnTo>
                <a:lnTo>
                  <a:pt x="92" y="172"/>
                </a:lnTo>
                <a:close/>
                <a:moveTo>
                  <a:pt x="92" y="172"/>
                </a:moveTo>
                <a:lnTo>
                  <a:pt x="94" y="159"/>
                </a:lnTo>
                <a:lnTo>
                  <a:pt x="96" y="143"/>
                </a:lnTo>
                <a:lnTo>
                  <a:pt x="118" y="145"/>
                </a:lnTo>
                <a:lnTo>
                  <a:pt x="117" y="155"/>
                </a:lnTo>
                <a:lnTo>
                  <a:pt x="115" y="163"/>
                </a:lnTo>
                <a:lnTo>
                  <a:pt x="114" y="170"/>
                </a:lnTo>
                <a:lnTo>
                  <a:pt x="112" y="177"/>
                </a:lnTo>
                <a:lnTo>
                  <a:pt x="92" y="172"/>
                </a:lnTo>
                <a:close/>
                <a:moveTo>
                  <a:pt x="96" y="143"/>
                </a:moveTo>
                <a:lnTo>
                  <a:pt x="97" y="135"/>
                </a:lnTo>
                <a:lnTo>
                  <a:pt x="97" y="126"/>
                </a:lnTo>
                <a:lnTo>
                  <a:pt x="98" y="115"/>
                </a:lnTo>
                <a:lnTo>
                  <a:pt x="98" y="105"/>
                </a:lnTo>
                <a:lnTo>
                  <a:pt x="119" y="105"/>
                </a:lnTo>
                <a:lnTo>
                  <a:pt x="119" y="115"/>
                </a:lnTo>
                <a:lnTo>
                  <a:pt x="119" y="127"/>
                </a:lnTo>
                <a:lnTo>
                  <a:pt x="118" y="136"/>
                </a:lnTo>
                <a:lnTo>
                  <a:pt x="118" y="145"/>
                </a:lnTo>
                <a:lnTo>
                  <a:pt x="96" y="143"/>
                </a:lnTo>
                <a:close/>
                <a:moveTo>
                  <a:pt x="98" y="105"/>
                </a:moveTo>
                <a:lnTo>
                  <a:pt x="97" y="89"/>
                </a:lnTo>
                <a:lnTo>
                  <a:pt x="96" y="75"/>
                </a:lnTo>
                <a:lnTo>
                  <a:pt x="94" y="62"/>
                </a:lnTo>
                <a:lnTo>
                  <a:pt x="92" y="51"/>
                </a:lnTo>
                <a:lnTo>
                  <a:pt x="112" y="45"/>
                </a:lnTo>
                <a:lnTo>
                  <a:pt x="115" y="58"/>
                </a:lnTo>
                <a:lnTo>
                  <a:pt x="117" y="72"/>
                </a:lnTo>
                <a:lnTo>
                  <a:pt x="119" y="87"/>
                </a:lnTo>
                <a:lnTo>
                  <a:pt x="119" y="105"/>
                </a:lnTo>
                <a:lnTo>
                  <a:pt x="98" y="105"/>
                </a:lnTo>
                <a:close/>
                <a:moveTo>
                  <a:pt x="92" y="51"/>
                </a:moveTo>
                <a:lnTo>
                  <a:pt x="89" y="45"/>
                </a:lnTo>
                <a:lnTo>
                  <a:pt x="87" y="39"/>
                </a:lnTo>
                <a:lnTo>
                  <a:pt x="104" y="29"/>
                </a:lnTo>
                <a:lnTo>
                  <a:pt x="109" y="36"/>
                </a:lnTo>
                <a:lnTo>
                  <a:pt x="112" y="45"/>
                </a:lnTo>
                <a:lnTo>
                  <a:pt x="92" y="51"/>
                </a:lnTo>
                <a:close/>
                <a:moveTo>
                  <a:pt x="87" y="39"/>
                </a:moveTo>
                <a:lnTo>
                  <a:pt x="84" y="35"/>
                </a:lnTo>
                <a:lnTo>
                  <a:pt x="82" y="32"/>
                </a:lnTo>
                <a:lnTo>
                  <a:pt x="95" y="17"/>
                </a:lnTo>
                <a:lnTo>
                  <a:pt x="100" y="22"/>
                </a:lnTo>
                <a:lnTo>
                  <a:pt x="104" y="29"/>
                </a:lnTo>
                <a:lnTo>
                  <a:pt x="87" y="39"/>
                </a:lnTo>
                <a:close/>
                <a:moveTo>
                  <a:pt x="95" y="17"/>
                </a:moveTo>
                <a:lnTo>
                  <a:pt x="94" y="16"/>
                </a:lnTo>
                <a:lnTo>
                  <a:pt x="95" y="17"/>
                </a:lnTo>
                <a:lnTo>
                  <a:pt x="88" y="25"/>
                </a:lnTo>
                <a:lnTo>
                  <a:pt x="95" y="17"/>
                </a:lnTo>
                <a:close/>
                <a:moveTo>
                  <a:pt x="82" y="33"/>
                </a:moveTo>
                <a:lnTo>
                  <a:pt x="80" y="32"/>
                </a:lnTo>
                <a:lnTo>
                  <a:pt x="78" y="31"/>
                </a:lnTo>
                <a:lnTo>
                  <a:pt x="85" y="11"/>
                </a:lnTo>
                <a:lnTo>
                  <a:pt x="90" y="14"/>
                </a:lnTo>
                <a:lnTo>
                  <a:pt x="95" y="17"/>
                </a:lnTo>
                <a:lnTo>
                  <a:pt x="82" y="33"/>
                </a:lnTo>
                <a:close/>
                <a:moveTo>
                  <a:pt x="78" y="31"/>
                </a:moveTo>
                <a:lnTo>
                  <a:pt x="76" y="30"/>
                </a:lnTo>
                <a:lnTo>
                  <a:pt x="73" y="30"/>
                </a:lnTo>
                <a:lnTo>
                  <a:pt x="73" y="9"/>
                </a:lnTo>
                <a:lnTo>
                  <a:pt x="80" y="9"/>
                </a:lnTo>
                <a:lnTo>
                  <a:pt x="85" y="11"/>
                </a:lnTo>
                <a:lnTo>
                  <a:pt x="78" y="31"/>
                </a:lnTo>
                <a:close/>
                <a:moveTo>
                  <a:pt x="73" y="30"/>
                </a:moveTo>
                <a:lnTo>
                  <a:pt x="71" y="31"/>
                </a:lnTo>
                <a:lnTo>
                  <a:pt x="69" y="31"/>
                </a:lnTo>
                <a:lnTo>
                  <a:pt x="60" y="12"/>
                </a:lnTo>
                <a:lnTo>
                  <a:pt x="67" y="10"/>
                </a:lnTo>
                <a:lnTo>
                  <a:pt x="73" y="9"/>
                </a:lnTo>
                <a:lnTo>
                  <a:pt x="73" y="30"/>
                </a:lnTo>
                <a:close/>
                <a:moveTo>
                  <a:pt x="69" y="31"/>
                </a:moveTo>
                <a:lnTo>
                  <a:pt x="67" y="33"/>
                </a:lnTo>
                <a:lnTo>
                  <a:pt x="64" y="35"/>
                </a:lnTo>
                <a:lnTo>
                  <a:pt x="48" y="22"/>
                </a:lnTo>
                <a:lnTo>
                  <a:pt x="54" y="17"/>
                </a:lnTo>
                <a:lnTo>
                  <a:pt x="60" y="12"/>
                </a:lnTo>
                <a:lnTo>
                  <a:pt x="69" y="31"/>
                </a:lnTo>
                <a:close/>
                <a:moveTo>
                  <a:pt x="48" y="22"/>
                </a:moveTo>
                <a:lnTo>
                  <a:pt x="47" y="22"/>
                </a:lnTo>
                <a:lnTo>
                  <a:pt x="48" y="22"/>
                </a:lnTo>
                <a:lnTo>
                  <a:pt x="57" y="29"/>
                </a:lnTo>
                <a:lnTo>
                  <a:pt x="48" y="22"/>
                </a:lnTo>
                <a:close/>
                <a:moveTo>
                  <a:pt x="64" y="35"/>
                </a:moveTo>
                <a:lnTo>
                  <a:pt x="61" y="41"/>
                </a:lnTo>
                <a:lnTo>
                  <a:pt x="58" y="48"/>
                </a:lnTo>
                <a:lnTo>
                  <a:pt x="38" y="41"/>
                </a:lnTo>
                <a:lnTo>
                  <a:pt x="42" y="30"/>
                </a:lnTo>
                <a:lnTo>
                  <a:pt x="48" y="22"/>
                </a:lnTo>
                <a:lnTo>
                  <a:pt x="64" y="35"/>
                </a:lnTo>
                <a:close/>
                <a:moveTo>
                  <a:pt x="58" y="48"/>
                </a:moveTo>
                <a:lnTo>
                  <a:pt x="49" y="70"/>
                </a:lnTo>
                <a:lnTo>
                  <a:pt x="58" y="48"/>
                </a:lnTo>
                <a:lnTo>
                  <a:pt x="47" y="45"/>
                </a:lnTo>
                <a:lnTo>
                  <a:pt x="58" y="48"/>
                </a:lnTo>
                <a:close/>
                <a:moveTo>
                  <a:pt x="58" y="48"/>
                </a:moveTo>
                <a:lnTo>
                  <a:pt x="55" y="57"/>
                </a:lnTo>
                <a:lnTo>
                  <a:pt x="53" y="69"/>
                </a:lnTo>
                <a:lnTo>
                  <a:pt x="32" y="65"/>
                </a:lnTo>
                <a:lnTo>
                  <a:pt x="34" y="52"/>
                </a:lnTo>
                <a:lnTo>
                  <a:pt x="38" y="41"/>
                </a:lnTo>
                <a:lnTo>
                  <a:pt x="58" y="48"/>
                </a:lnTo>
                <a:close/>
                <a:moveTo>
                  <a:pt x="53" y="69"/>
                </a:moveTo>
                <a:lnTo>
                  <a:pt x="50" y="78"/>
                </a:lnTo>
                <a:lnTo>
                  <a:pt x="53" y="69"/>
                </a:lnTo>
                <a:lnTo>
                  <a:pt x="42" y="66"/>
                </a:lnTo>
                <a:lnTo>
                  <a:pt x="53" y="69"/>
                </a:lnTo>
                <a:close/>
                <a:moveTo>
                  <a:pt x="53" y="69"/>
                </a:moveTo>
                <a:lnTo>
                  <a:pt x="50" y="80"/>
                </a:lnTo>
                <a:lnTo>
                  <a:pt x="49" y="92"/>
                </a:lnTo>
                <a:lnTo>
                  <a:pt x="29" y="91"/>
                </a:lnTo>
                <a:lnTo>
                  <a:pt x="30" y="79"/>
                </a:lnTo>
                <a:lnTo>
                  <a:pt x="32" y="65"/>
                </a:lnTo>
                <a:lnTo>
                  <a:pt x="53" y="69"/>
                </a:lnTo>
                <a:close/>
                <a:moveTo>
                  <a:pt x="49" y="92"/>
                </a:moveTo>
                <a:lnTo>
                  <a:pt x="49" y="106"/>
                </a:lnTo>
                <a:lnTo>
                  <a:pt x="48" y="117"/>
                </a:lnTo>
                <a:lnTo>
                  <a:pt x="28" y="117"/>
                </a:lnTo>
                <a:lnTo>
                  <a:pt x="28" y="104"/>
                </a:lnTo>
                <a:lnTo>
                  <a:pt x="29" y="91"/>
                </a:lnTo>
                <a:lnTo>
                  <a:pt x="49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07" name="Freeform 217"/>
          <p:cNvSpPr>
            <a:spLocks noEditPoints="1"/>
          </p:cNvSpPr>
          <p:nvPr/>
        </p:nvSpPr>
        <p:spPr bwMode="auto">
          <a:xfrm>
            <a:off x="6207125" y="2035175"/>
            <a:ext cx="77788" cy="119062"/>
          </a:xfrm>
          <a:custGeom>
            <a:avLst/>
            <a:gdLst>
              <a:gd name="T0" fmla="*/ 22 w 148"/>
              <a:gd name="T1" fmla="*/ 99 h 225"/>
              <a:gd name="T2" fmla="*/ 26 w 148"/>
              <a:gd name="T3" fmla="*/ 72 h 225"/>
              <a:gd name="T4" fmla="*/ 35 w 148"/>
              <a:gd name="T5" fmla="*/ 50 h 225"/>
              <a:gd name="T6" fmla="*/ 47 w 148"/>
              <a:gd name="T7" fmla="*/ 34 h 225"/>
              <a:gd name="T8" fmla="*/ 54 w 148"/>
              <a:gd name="T9" fmla="*/ 28 h 225"/>
              <a:gd name="T10" fmla="*/ 41 w 148"/>
              <a:gd name="T11" fmla="*/ 11 h 225"/>
              <a:gd name="T12" fmla="*/ 65 w 148"/>
              <a:gd name="T13" fmla="*/ 0 h 225"/>
              <a:gd name="T14" fmla="*/ 81 w 148"/>
              <a:gd name="T15" fmla="*/ 0 h 225"/>
              <a:gd name="T16" fmla="*/ 79 w 148"/>
              <a:gd name="T17" fmla="*/ 21 h 225"/>
              <a:gd name="T18" fmla="*/ 123 w 148"/>
              <a:gd name="T19" fmla="*/ 27 h 225"/>
              <a:gd name="T20" fmla="*/ 107 w 148"/>
              <a:gd name="T21" fmla="*/ 39 h 225"/>
              <a:gd name="T22" fmla="*/ 134 w 148"/>
              <a:gd name="T23" fmla="*/ 44 h 225"/>
              <a:gd name="T24" fmla="*/ 107 w 148"/>
              <a:gd name="T25" fmla="*/ 39 h 225"/>
              <a:gd name="T26" fmla="*/ 127 w 148"/>
              <a:gd name="T27" fmla="*/ 111 h 225"/>
              <a:gd name="T28" fmla="*/ 148 w 148"/>
              <a:gd name="T29" fmla="*/ 119 h 225"/>
              <a:gd name="T30" fmla="*/ 148 w 148"/>
              <a:gd name="T31" fmla="*/ 111 h 225"/>
              <a:gd name="T32" fmla="*/ 145 w 148"/>
              <a:gd name="T33" fmla="*/ 144 h 225"/>
              <a:gd name="T34" fmla="*/ 138 w 148"/>
              <a:gd name="T35" fmla="*/ 173 h 225"/>
              <a:gd name="T36" fmla="*/ 117 w 148"/>
              <a:gd name="T37" fmla="*/ 205 h 225"/>
              <a:gd name="T38" fmla="*/ 89 w 148"/>
              <a:gd name="T39" fmla="*/ 200 h 225"/>
              <a:gd name="T40" fmla="*/ 84 w 148"/>
              <a:gd name="T41" fmla="*/ 201 h 225"/>
              <a:gd name="T42" fmla="*/ 73 w 148"/>
              <a:gd name="T43" fmla="*/ 203 h 225"/>
              <a:gd name="T44" fmla="*/ 49 w 148"/>
              <a:gd name="T45" fmla="*/ 219 h 225"/>
              <a:gd name="T46" fmla="*/ 73 w 148"/>
              <a:gd name="T47" fmla="*/ 225 h 225"/>
              <a:gd name="T48" fmla="*/ 39 w 148"/>
              <a:gd name="T49" fmla="*/ 183 h 225"/>
              <a:gd name="T50" fmla="*/ 9 w 148"/>
              <a:gd name="T51" fmla="*/ 170 h 225"/>
              <a:gd name="T52" fmla="*/ 35 w 148"/>
              <a:gd name="T53" fmla="*/ 176 h 225"/>
              <a:gd name="T54" fmla="*/ 21 w 148"/>
              <a:gd name="T55" fmla="*/ 114 h 225"/>
              <a:gd name="T56" fmla="*/ 50 w 148"/>
              <a:gd name="T57" fmla="*/ 127 h 225"/>
              <a:gd name="T58" fmla="*/ 28 w 148"/>
              <a:gd name="T59" fmla="*/ 128 h 225"/>
              <a:gd name="T60" fmla="*/ 36 w 148"/>
              <a:gd name="T61" fmla="*/ 181 h 225"/>
              <a:gd name="T62" fmla="*/ 59 w 148"/>
              <a:gd name="T63" fmla="*/ 180 h 225"/>
              <a:gd name="T64" fmla="*/ 48 w 148"/>
              <a:gd name="T65" fmla="*/ 204 h 225"/>
              <a:gd name="T66" fmla="*/ 74 w 148"/>
              <a:gd name="T67" fmla="*/ 195 h 225"/>
              <a:gd name="T68" fmla="*/ 74 w 148"/>
              <a:gd name="T69" fmla="*/ 195 h 225"/>
              <a:gd name="T70" fmla="*/ 86 w 148"/>
              <a:gd name="T71" fmla="*/ 214 h 225"/>
              <a:gd name="T72" fmla="*/ 83 w 148"/>
              <a:gd name="T73" fmla="*/ 190 h 225"/>
              <a:gd name="T74" fmla="*/ 88 w 148"/>
              <a:gd name="T75" fmla="*/ 184 h 225"/>
              <a:gd name="T76" fmla="*/ 92 w 148"/>
              <a:gd name="T77" fmla="*/ 172 h 225"/>
              <a:gd name="T78" fmla="*/ 92 w 148"/>
              <a:gd name="T79" fmla="*/ 172 h 225"/>
              <a:gd name="T80" fmla="*/ 117 w 148"/>
              <a:gd name="T81" fmla="*/ 155 h 225"/>
              <a:gd name="T82" fmla="*/ 99 w 148"/>
              <a:gd name="T83" fmla="*/ 126 h 225"/>
              <a:gd name="T84" fmla="*/ 118 w 148"/>
              <a:gd name="T85" fmla="*/ 145 h 225"/>
              <a:gd name="T86" fmla="*/ 112 w 148"/>
              <a:gd name="T87" fmla="*/ 45 h 225"/>
              <a:gd name="T88" fmla="*/ 89 w 148"/>
              <a:gd name="T89" fmla="*/ 45 h 225"/>
              <a:gd name="T90" fmla="*/ 84 w 148"/>
              <a:gd name="T91" fmla="*/ 35 h 225"/>
              <a:gd name="T92" fmla="*/ 94 w 148"/>
              <a:gd name="T93" fmla="*/ 16 h 225"/>
              <a:gd name="T94" fmla="*/ 85 w 148"/>
              <a:gd name="T95" fmla="*/ 11 h 225"/>
              <a:gd name="T96" fmla="*/ 75 w 148"/>
              <a:gd name="T97" fmla="*/ 9 h 225"/>
              <a:gd name="T98" fmla="*/ 60 w 148"/>
              <a:gd name="T99" fmla="*/ 12 h 225"/>
              <a:gd name="T100" fmla="*/ 49 w 148"/>
              <a:gd name="T101" fmla="*/ 22 h 225"/>
              <a:gd name="T102" fmla="*/ 57 w 148"/>
              <a:gd name="T103" fmla="*/ 29 h 225"/>
              <a:gd name="T104" fmla="*/ 49 w 148"/>
              <a:gd name="T105" fmla="*/ 22 h 225"/>
              <a:gd name="T106" fmla="*/ 58 w 148"/>
              <a:gd name="T107" fmla="*/ 48 h 225"/>
              <a:gd name="T108" fmla="*/ 53 w 148"/>
              <a:gd name="T109" fmla="*/ 69 h 225"/>
              <a:gd name="T110" fmla="*/ 51 w 148"/>
              <a:gd name="T111" fmla="*/ 92 h 225"/>
              <a:gd name="T112" fmla="*/ 50 w 148"/>
              <a:gd name="T113" fmla="*/ 11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8"/>
              <a:gd name="T172" fmla="*/ 0 h 225"/>
              <a:gd name="T173" fmla="*/ 148 w 148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8" h="225">
                <a:moveTo>
                  <a:pt x="0" y="114"/>
                </a:moveTo>
                <a:lnTo>
                  <a:pt x="0" y="105"/>
                </a:lnTo>
                <a:lnTo>
                  <a:pt x="0" y="97"/>
                </a:lnTo>
                <a:lnTo>
                  <a:pt x="1" y="88"/>
                </a:lnTo>
                <a:lnTo>
                  <a:pt x="2" y="81"/>
                </a:lnTo>
                <a:lnTo>
                  <a:pt x="24" y="84"/>
                </a:lnTo>
                <a:lnTo>
                  <a:pt x="22" y="99"/>
                </a:lnTo>
                <a:lnTo>
                  <a:pt x="21" y="114"/>
                </a:lnTo>
                <a:lnTo>
                  <a:pt x="0" y="114"/>
                </a:lnTo>
                <a:close/>
                <a:moveTo>
                  <a:pt x="2" y="81"/>
                </a:moveTo>
                <a:lnTo>
                  <a:pt x="6" y="65"/>
                </a:lnTo>
                <a:lnTo>
                  <a:pt x="10" y="52"/>
                </a:lnTo>
                <a:lnTo>
                  <a:pt x="30" y="60"/>
                </a:lnTo>
                <a:lnTo>
                  <a:pt x="26" y="72"/>
                </a:lnTo>
                <a:lnTo>
                  <a:pt x="24" y="84"/>
                </a:lnTo>
                <a:lnTo>
                  <a:pt x="2" y="81"/>
                </a:lnTo>
                <a:close/>
                <a:moveTo>
                  <a:pt x="10" y="52"/>
                </a:moveTo>
                <a:lnTo>
                  <a:pt x="17" y="39"/>
                </a:lnTo>
                <a:lnTo>
                  <a:pt x="24" y="28"/>
                </a:lnTo>
                <a:lnTo>
                  <a:pt x="40" y="41"/>
                </a:lnTo>
                <a:lnTo>
                  <a:pt x="35" y="50"/>
                </a:lnTo>
                <a:lnTo>
                  <a:pt x="30" y="60"/>
                </a:lnTo>
                <a:lnTo>
                  <a:pt x="10" y="52"/>
                </a:lnTo>
                <a:close/>
                <a:moveTo>
                  <a:pt x="24" y="28"/>
                </a:moveTo>
                <a:lnTo>
                  <a:pt x="32" y="19"/>
                </a:lnTo>
                <a:lnTo>
                  <a:pt x="41" y="11"/>
                </a:lnTo>
                <a:lnTo>
                  <a:pt x="54" y="28"/>
                </a:lnTo>
                <a:lnTo>
                  <a:pt x="47" y="34"/>
                </a:lnTo>
                <a:lnTo>
                  <a:pt x="40" y="41"/>
                </a:lnTo>
                <a:lnTo>
                  <a:pt x="24" y="28"/>
                </a:lnTo>
                <a:close/>
                <a:moveTo>
                  <a:pt x="54" y="28"/>
                </a:moveTo>
                <a:lnTo>
                  <a:pt x="52" y="29"/>
                </a:lnTo>
                <a:lnTo>
                  <a:pt x="54" y="28"/>
                </a:lnTo>
                <a:lnTo>
                  <a:pt x="48" y="20"/>
                </a:lnTo>
                <a:lnTo>
                  <a:pt x="54" y="28"/>
                </a:lnTo>
                <a:close/>
                <a:moveTo>
                  <a:pt x="41" y="11"/>
                </a:moveTo>
                <a:lnTo>
                  <a:pt x="49" y="6"/>
                </a:lnTo>
                <a:lnTo>
                  <a:pt x="57" y="2"/>
                </a:lnTo>
                <a:lnTo>
                  <a:pt x="64" y="23"/>
                </a:lnTo>
                <a:lnTo>
                  <a:pt x="59" y="25"/>
                </a:lnTo>
                <a:lnTo>
                  <a:pt x="54" y="28"/>
                </a:lnTo>
                <a:lnTo>
                  <a:pt x="41" y="11"/>
                </a:lnTo>
                <a:close/>
                <a:moveTo>
                  <a:pt x="57" y="2"/>
                </a:moveTo>
                <a:lnTo>
                  <a:pt x="47" y="6"/>
                </a:lnTo>
                <a:lnTo>
                  <a:pt x="57" y="2"/>
                </a:lnTo>
                <a:lnTo>
                  <a:pt x="61" y="12"/>
                </a:lnTo>
                <a:lnTo>
                  <a:pt x="57" y="2"/>
                </a:lnTo>
                <a:close/>
                <a:moveTo>
                  <a:pt x="57" y="2"/>
                </a:moveTo>
                <a:lnTo>
                  <a:pt x="65" y="0"/>
                </a:lnTo>
                <a:lnTo>
                  <a:pt x="75" y="0"/>
                </a:lnTo>
                <a:lnTo>
                  <a:pt x="75" y="21"/>
                </a:lnTo>
                <a:lnTo>
                  <a:pt x="70" y="21"/>
                </a:lnTo>
                <a:lnTo>
                  <a:pt x="64" y="23"/>
                </a:lnTo>
                <a:lnTo>
                  <a:pt x="57" y="2"/>
                </a:lnTo>
                <a:close/>
                <a:moveTo>
                  <a:pt x="75" y="0"/>
                </a:moveTo>
                <a:lnTo>
                  <a:pt x="81" y="0"/>
                </a:lnTo>
                <a:lnTo>
                  <a:pt x="88" y="1"/>
                </a:lnTo>
                <a:lnTo>
                  <a:pt x="94" y="3"/>
                </a:lnTo>
                <a:lnTo>
                  <a:pt x="102" y="6"/>
                </a:lnTo>
                <a:lnTo>
                  <a:pt x="90" y="25"/>
                </a:lnTo>
                <a:lnTo>
                  <a:pt x="87" y="23"/>
                </a:lnTo>
                <a:lnTo>
                  <a:pt x="83" y="22"/>
                </a:lnTo>
                <a:lnTo>
                  <a:pt x="79" y="21"/>
                </a:lnTo>
                <a:lnTo>
                  <a:pt x="75" y="21"/>
                </a:lnTo>
                <a:lnTo>
                  <a:pt x="75" y="0"/>
                </a:lnTo>
                <a:close/>
                <a:moveTo>
                  <a:pt x="102" y="6"/>
                </a:moveTo>
                <a:lnTo>
                  <a:pt x="107" y="10"/>
                </a:lnTo>
                <a:lnTo>
                  <a:pt x="113" y="16"/>
                </a:lnTo>
                <a:lnTo>
                  <a:pt x="118" y="21"/>
                </a:lnTo>
                <a:lnTo>
                  <a:pt x="123" y="27"/>
                </a:lnTo>
                <a:lnTo>
                  <a:pt x="107" y="39"/>
                </a:lnTo>
                <a:lnTo>
                  <a:pt x="103" y="35"/>
                </a:lnTo>
                <a:lnTo>
                  <a:pt x="99" y="31"/>
                </a:lnTo>
                <a:lnTo>
                  <a:pt x="94" y="28"/>
                </a:lnTo>
                <a:lnTo>
                  <a:pt x="90" y="25"/>
                </a:lnTo>
                <a:lnTo>
                  <a:pt x="102" y="6"/>
                </a:lnTo>
                <a:close/>
                <a:moveTo>
                  <a:pt x="107" y="39"/>
                </a:moveTo>
                <a:lnTo>
                  <a:pt x="110" y="45"/>
                </a:lnTo>
                <a:lnTo>
                  <a:pt x="107" y="39"/>
                </a:lnTo>
                <a:lnTo>
                  <a:pt x="115" y="33"/>
                </a:lnTo>
                <a:lnTo>
                  <a:pt x="107" y="39"/>
                </a:lnTo>
                <a:close/>
                <a:moveTo>
                  <a:pt x="123" y="27"/>
                </a:moveTo>
                <a:lnTo>
                  <a:pt x="130" y="35"/>
                </a:lnTo>
                <a:lnTo>
                  <a:pt x="134" y="44"/>
                </a:lnTo>
                <a:lnTo>
                  <a:pt x="139" y="54"/>
                </a:lnTo>
                <a:lnTo>
                  <a:pt x="142" y="64"/>
                </a:lnTo>
                <a:lnTo>
                  <a:pt x="121" y="70"/>
                </a:lnTo>
                <a:lnTo>
                  <a:pt x="119" y="61"/>
                </a:lnTo>
                <a:lnTo>
                  <a:pt x="115" y="54"/>
                </a:lnTo>
                <a:lnTo>
                  <a:pt x="111" y="47"/>
                </a:lnTo>
                <a:lnTo>
                  <a:pt x="107" y="39"/>
                </a:lnTo>
                <a:lnTo>
                  <a:pt x="123" y="27"/>
                </a:lnTo>
                <a:close/>
                <a:moveTo>
                  <a:pt x="142" y="64"/>
                </a:moveTo>
                <a:lnTo>
                  <a:pt x="145" y="75"/>
                </a:lnTo>
                <a:lnTo>
                  <a:pt x="146" y="86"/>
                </a:lnTo>
                <a:lnTo>
                  <a:pt x="147" y="99"/>
                </a:lnTo>
                <a:lnTo>
                  <a:pt x="148" y="111"/>
                </a:lnTo>
                <a:lnTo>
                  <a:pt x="127" y="111"/>
                </a:lnTo>
                <a:lnTo>
                  <a:pt x="127" y="100"/>
                </a:lnTo>
                <a:lnTo>
                  <a:pt x="126" y="89"/>
                </a:lnTo>
                <a:lnTo>
                  <a:pt x="125" y="79"/>
                </a:lnTo>
                <a:lnTo>
                  <a:pt x="121" y="70"/>
                </a:lnTo>
                <a:lnTo>
                  <a:pt x="142" y="64"/>
                </a:lnTo>
                <a:close/>
                <a:moveTo>
                  <a:pt x="148" y="111"/>
                </a:moveTo>
                <a:lnTo>
                  <a:pt x="148" y="119"/>
                </a:lnTo>
                <a:lnTo>
                  <a:pt x="147" y="128"/>
                </a:lnTo>
                <a:lnTo>
                  <a:pt x="146" y="136"/>
                </a:lnTo>
                <a:lnTo>
                  <a:pt x="145" y="144"/>
                </a:lnTo>
                <a:lnTo>
                  <a:pt x="125" y="141"/>
                </a:lnTo>
                <a:lnTo>
                  <a:pt x="127" y="127"/>
                </a:lnTo>
                <a:lnTo>
                  <a:pt x="127" y="111"/>
                </a:lnTo>
                <a:lnTo>
                  <a:pt x="148" y="111"/>
                </a:lnTo>
                <a:close/>
                <a:moveTo>
                  <a:pt x="145" y="144"/>
                </a:moveTo>
                <a:lnTo>
                  <a:pt x="142" y="159"/>
                </a:lnTo>
                <a:lnTo>
                  <a:pt x="138" y="173"/>
                </a:lnTo>
                <a:lnTo>
                  <a:pt x="118" y="165"/>
                </a:lnTo>
                <a:lnTo>
                  <a:pt x="121" y="154"/>
                </a:lnTo>
                <a:lnTo>
                  <a:pt x="125" y="141"/>
                </a:lnTo>
                <a:lnTo>
                  <a:pt x="145" y="144"/>
                </a:lnTo>
                <a:close/>
                <a:moveTo>
                  <a:pt x="138" y="173"/>
                </a:moveTo>
                <a:lnTo>
                  <a:pt x="132" y="186"/>
                </a:lnTo>
                <a:lnTo>
                  <a:pt x="126" y="196"/>
                </a:lnTo>
                <a:lnTo>
                  <a:pt x="108" y="184"/>
                </a:lnTo>
                <a:lnTo>
                  <a:pt x="113" y="175"/>
                </a:lnTo>
                <a:lnTo>
                  <a:pt x="118" y="165"/>
                </a:lnTo>
                <a:lnTo>
                  <a:pt x="138" y="173"/>
                </a:lnTo>
                <a:close/>
                <a:moveTo>
                  <a:pt x="108" y="184"/>
                </a:moveTo>
                <a:lnTo>
                  <a:pt x="129" y="154"/>
                </a:lnTo>
                <a:lnTo>
                  <a:pt x="108" y="184"/>
                </a:lnTo>
                <a:lnTo>
                  <a:pt x="116" y="190"/>
                </a:lnTo>
                <a:lnTo>
                  <a:pt x="108" y="184"/>
                </a:lnTo>
                <a:close/>
                <a:moveTo>
                  <a:pt x="126" y="196"/>
                </a:moveTo>
                <a:lnTo>
                  <a:pt x="117" y="205"/>
                </a:lnTo>
                <a:lnTo>
                  <a:pt x="109" y="213"/>
                </a:lnTo>
                <a:lnTo>
                  <a:pt x="96" y="195"/>
                </a:lnTo>
                <a:lnTo>
                  <a:pt x="103" y="190"/>
                </a:lnTo>
                <a:lnTo>
                  <a:pt x="108" y="184"/>
                </a:lnTo>
                <a:lnTo>
                  <a:pt x="126" y="196"/>
                </a:lnTo>
                <a:close/>
                <a:moveTo>
                  <a:pt x="96" y="195"/>
                </a:moveTo>
                <a:lnTo>
                  <a:pt x="89" y="200"/>
                </a:lnTo>
                <a:lnTo>
                  <a:pt x="96" y="195"/>
                </a:lnTo>
                <a:lnTo>
                  <a:pt x="103" y="203"/>
                </a:lnTo>
                <a:lnTo>
                  <a:pt x="96" y="195"/>
                </a:lnTo>
                <a:close/>
                <a:moveTo>
                  <a:pt x="109" y="213"/>
                </a:moveTo>
                <a:lnTo>
                  <a:pt x="100" y="218"/>
                </a:lnTo>
                <a:lnTo>
                  <a:pt x="91" y="222"/>
                </a:lnTo>
                <a:lnTo>
                  <a:pt x="84" y="201"/>
                </a:lnTo>
                <a:lnTo>
                  <a:pt x="90" y="199"/>
                </a:lnTo>
                <a:lnTo>
                  <a:pt x="96" y="195"/>
                </a:lnTo>
                <a:lnTo>
                  <a:pt x="109" y="213"/>
                </a:lnTo>
                <a:close/>
                <a:moveTo>
                  <a:pt x="91" y="222"/>
                </a:moveTo>
                <a:lnTo>
                  <a:pt x="82" y="224"/>
                </a:lnTo>
                <a:lnTo>
                  <a:pt x="73" y="225"/>
                </a:lnTo>
                <a:lnTo>
                  <a:pt x="73" y="203"/>
                </a:lnTo>
                <a:lnTo>
                  <a:pt x="79" y="203"/>
                </a:lnTo>
                <a:lnTo>
                  <a:pt x="84" y="201"/>
                </a:lnTo>
                <a:lnTo>
                  <a:pt x="91" y="222"/>
                </a:lnTo>
                <a:close/>
                <a:moveTo>
                  <a:pt x="73" y="225"/>
                </a:moveTo>
                <a:lnTo>
                  <a:pt x="64" y="224"/>
                </a:lnTo>
                <a:lnTo>
                  <a:pt x="56" y="222"/>
                </a:lnTo>
                <a:lnTo>
                  <a:pt x="49" y="219"/>
                </a:lnTo>
                <a:lnTo>
                  <a:pt x="41" y="215"/>
                </a:lnTo>
                <a:lnTo>
                  <a:pt x="53" y="197"/>
                </a:lnTo>
                <a:lnTo>
                  <a:pt x="58" y="200"/>
                </a:lnTo>
                <a:lnTo>
                  <a:pt x="62" y="202"/>
                </a:lnTo>
                <a:lnTo>
                  <a:pt x="67" y="203"/>
                </a:lnTo>
                <a:lnTo>
                  <a:pt x="73" y="203"/>
                </a:lnTo>
                <a:lnTo>
                  <a:pt x="73" y="225"/>
                </a:lnTo>
                <a:close/>
                <a:moveTo>
                  <a:pt x="41" y="215"/>
                </a:moveTo>
                <a:lnTo>
                  <a:pt x="34" y="210"/>
                </a:lnTo>
                <a:lnTo>
                  <a:pt x="28" y="202"/>
                </a:lnTo>
                <a:lnTo>
                  <a:pt x="23" y="195"/>
                </a:lnTo>
                <a:lnTo>
                  <a:pt x="17" y="187"/>
                </a:lnTo>
                <a:lnTo>
                  <a:pt x="35" y="176"/>
                </a:lnTo>
                <a:lnTo>
                  <a:pt x="39" y="183"/>
                </a:lnTo>
                <a:lnTo>
                  <a:pt x="44" y="189"/>
                </a:lnTo>
                <a:lnTo>
                  <a:pt x="49" y="194"/>
                </a:lnTo>
                <a:lnTo>
                  <a:pt x="53" y="197"/>
                </a:lnTo>
                <a:lnTo>
                  <a:pt x="41" y="215"/>
                </a:lnTo>
                <a:close/>
                <a:moveTo>
                  <a:pt x="17" y="187"/>
                </a:moveTo>
                <a:lnTo>
                  <a:pt x="12" y="178"/>
                </a:lnTo>
                <a:lnTo>
                  <a:pt x="9" y="170"/>
                </a:lnTo>
                <a:lnTo>
                  <a:pt x="6" y="162"/>
                </a:lnTo>
                <a:lnTo>
                  <a:pt x="4" y="153"/>
                </a:lnTo>
                <a:lnTo>
                  <a:pt x="25" y="148"/>
                </a:lnTo>
                <a:lnTo>
                  <a:pt x="27" y="156"/>
                </a:lnTo>
                <a:lnTo>
                  <a:pt x="29" y="163"/>
                </a:lnTo>
                <a:lnTo>
                  <a:pt x="32" y="169"/>
                </a:lnTo>
                <a:lnTo>
                  <a:pt x="35" y="176"/>
                </a:lnTo>
                <a:lnTo>
                  <a:pt x="17" y="187"/>
                </a:lnTo>
                <a:close/>
                <a:moveTo>
                  <a:pt x="4" y="153"/>
                </a:moveTo>
                <a:lnTo>
                  <a:pt x="2" y="143"/>
                </a:lnTo>
                <a:lnTo>
                  <a:pt x="1" y="134"/>
                </a:lnTo>
                <a:lnTo>
                  <a:pt x="0" y="125"/>
                </a:lnTo>
                <a:lnTo>
                  <a:pt x="0" y="114"/>
                </a:lnTo>
                <a:lnTo>
                  <a:pt x="21" y="114"/>
                </a:lnTo>
                <a:lnTo>
                  <a:pt x="21" y="122"/>
                </a:lnTo>
                <a:lnTo>
                  <a:pt x="22" y="132"/>
                </a:lnTo>
                <a:lnTo>
                  <a:pt x="23" y="140"/>
                </a:lnTo>
                <a:lnTo>
                  <a:pt x="25" y="148"/>
                </a:lnTo>
                <a:lnTo>
                  <a:pt x="4" y="153"/>
                </a:lnTo>
                <a:close/>
                <a:moveTo>
                  <a:pt x="50" y="117"/>
                </a:moveTo>
                <a:lnTo>
                  <a:pt x="50" y="127"/>
                </a:lnTo>
                <a:lnTo>
                  <a:pt x="50" y="136"/>
                </a:lnTo>
                <a:lnTo>
                  <a:pt x="51" y="144"/>
                </a:lnTo>
                <a:lnTo>
                  <a:pt x="52" y="153"/>
                </a:lnTo>
                <a:lnTo>
                  <a:pt x="31" y="156"/>
                </a:lnTo>
                <a:lnTo>
                  <a:pt x="30" y="147"/>
                </a:lnTo>
                <a:lnTo>
                  <a:pt x="29" y="138"/>
                </a:lnTo>
                <a:lnTo>
                  <a:pt x="28" y="128"/>
                </a:lnTo>
                <a:lnTo>
                  <a:pt x="28" y="117"/>
                </a:lnTo>
                <a:lnTo>
                  <a:pt x="50" y="117"/>
                </a:lnTo>
                <a:close/>
                <a:moveTo>
                  <a:pt x="52" y="153"/>
                </a:moveTo>
                <a:lnTo>
                  <a:pt x="55" y="167"/>
                </a:lnTo>
                <a:lnTo>
                  <a:pt x="59" y="180"/>
                </a:lnTo>
                <a:lnTo>
                  <a:pt x="39" y="188"/>
                </a:lnTo>
                <a:lnTo>
                  <a:pt x="36" y="181"/>
                </a:lnTo>
                <a:lnTo>
                  <a:pt x="34" y="172"/>
                </a:lnTo>
                <a:lnTo>
                  <a:pt x="32" y="165"/>
                </a:lnTo>
                <a:lnTo>
                  <a:pt x="31" y="156"/>
                </a:lnTo>
                <a:lnTo>
                  <a:pt x="52" y="153"/>
                </a:lnTo>
                <a:close/>
                <a:moveTo>
                  <a:pt x="59" y="180"/>
                </a:moveTo>
                <a:lnTo>
                  <a:pt x="59" y="181"/>
                </a:lnTo>
                <a:lnTo>
                  <a:pt x="59" y="180"/>
                </a:lnTo>
                <a:lnTo>
                  <a:pt x="49" y="184"/>
                </a:lnTo>
                <a:lnTo>
                  <a:pt x="59" y="180"/>
                </a:lnTo>
                <a:close/>
                <a:moveTo>
                  <a:pt x="59" y="180"/>
                </a:moveTo>
                <a:lnTo>
                  <a:pt x="62" y="187"/>
                </a:lnTo>
                <a:lnTo>
                  <a:pt x="66" y="192"/>
                </a:lnTo>
                <a:lnTo>
                  <a:pt x="52" y="208"/>
                </a:lnTo>
                <a:lnTo>
                  <a:pt x="48" y="204"/>
                </a:lnTo>
                <a:lnTo>
                  <a:pt x="45" y="199"/>
                </a:lnTo>
                <a:lnTo>
                  <a:pt x="41" y="194"/>
                </a:lnTo>
                <a:lnTo>
                  <a:pt x="38" y="188"/>
                </a:lnTo>
                <a:lnTo>
                  <a:pt x="59" y="180"/>
                </a:lnTo>
                <a:close/>
                <a:moveTo>
                  <a:pt x="66" y="192"/>
                </a:moveTo>
                <a:lnTo>
                  <a:pt x="70" y="194"/>
                </a:lnTo>
                <a:lnTo>
                  <a:pt x="74" y="195"/>
                </a:lnTo>
                <a:lnTo>
                  <a:pt x="74" y="216"/>
                </a:lnTo>
                <a:lnTo>
                  <a:pt x="67" y="216"/>
                </a:lnTo>
                <a:lnTo>
                  <a:pt x="62" y="214"/>
                </a:lnTo>
                <a:lnTo>
                  <a:pt x="57" y="212"/>
                </a:lnTo>
                <a:lnTo>
                  <a:pt x="52" y="208"/>
                </a:lnTo>
                <a:lnTo>
                  <a:pt x="66" y="192"/>
                </a:lnTo>
                <a:close/>
                <a:moveTo>
                  <a:pt x="74" y="195"/>
                </a:moveTo>
                <a:lnTo>
                  <a:pt x="76" y="194"/>
                </a:lnTo>
                <a:lnTo>
                  <a:pt x="77" y="194"/>
                </a:lnTo>
                <a:lnTo>
                  <a:pt x="86" y="214"/>
                </a:lnTo>
                <a:lnTo>
                  <a:pt x="80" y="215"/>
                </a:lnTo>
                <a:lnTo>
                  <a:pt x="74" y="216"/>
                </a:lnTo>
                <a:lnTo>
                  <a:pt x="74" y="195"/>
                </a:lnTo>
                <a:close/>
                <a:moveTo>
                  <a:pt x="86" y="214"/>
                </a:moveTo>
                <a:lnTo>
                  <a:pt x="75" y="218"/>
                </a:lnTo>
                <a:lnTo>
                  <a:pt x="86" y="214"/>
                </a:lnTo>
                <a:lnTo>
                  <a:pt x="82" y="203"/>
                </a:lnTo>
                <a:lnTo>
                  <a:pt x="86" y="214"/>
                </a:lnTo>
                <a:close/>
                <a:moveTo>
                  <a:pt x="77" y="194"/>
                </a:moveTo>
                <a:lnTo>
                  <a:pt x="80" y="192"/>
                </a:lnTo>
                <a:lnTo>
                  <a:pt x="83" y="190"/>
                </a:lnTo>
                <a:lnTo>
                  <a:pt x="96" y="206"/>
                </a:lnTo>
                <a:lnTo>
                  <a:pt x="91" y="211"/>
                </a:lnTo>
                <a:lnTo>
                  <a:pt x="86" y="214"/>
                </a:lnTo>
                <a:lnTo>
                  <a:pt x="77" y="194"/>
                </a:lnTo>
                <a:close/>
                <a:moveTo>
                  <a:pt x="83" y="190"/>
                </a:moveTo>
                <a:lnTo>
                  <a:pt x="85" y="188"/>
                </a:lnTo>
                <a:lnTo>
                  <a:pt x="88" y="184"/>
                </a:lnTo>
                <a:lnTo>
                  <a:pt x="107" y="194"/>
                </a:lnTo>
                <a:lnTo>
                  <a:pt x="102" y="201"/>
                </a:lnTo>
                <a:lnTo>
                  <a:pt x="96" y="206"/>
                </a:lnTo>
                <a:lnTo>
                  <a:pt x="83" y="190"/>
                </a:lnTo>
                <a:close/>
                <a:moveTo>
                  <a:pt x="88" y="184"/>
                </a:moveTo>
                <a:lnTo>
                  <a:pt x="90" y="178"/>
                </a:lnTo>
                <a:lnTo>
                  <a:pt x="92" y="172"/>
                </a:lnTo>
                <a:lnTo>
                  <a:pt x="113" y="177"/>
                </a:lnTo>
                <a:lnTo>
                  <a:pt x="110" y="187"/>
                </a:lnTo>
                <a:lnTo>
                  <a:pt x="107" y="194"/>
                </a:lnTo>
                <a:lnTo>
                  <a:pt x="88" y="184"/>
                </a:lnTo>
                <a:close/>
                <a:moveTo>
                  <a:pt x="92" y="172"/>
                </a:moveTo>
                <a:lnTo>
                  <a:pt x="93" y="168"/>
                </a:lnTo>
                <a:lnTo>
                  <a:pt x="92" y="172"/>
                </a:lnTo>
                <a:lnTo>
                  <a:pt x="103" y="174"/>
                </a:lnTo>
                <a:lnTo>
                  <a:pt x="92" y="172"/>
                </a:lnTo>
                <a:close/>
                <a:moveTo>
                  <a:pt x="92" y="172"/>
                </a:moveTo>
                <a:lnTo>
                  <a:pt x="95" y="159"/>
                </a:lnTo>
                <a:lnTo>
                  <a:pt x="96" y="143"/>
                </a:lnTo>
                <a:lnTo>
                  <a:pt x="118" y="145"/>
                </a:lnTo>
                <a:lnTo>
                  <a:pt x="117" y="155"/>
                </a:lnTo>
                <a:lnTo>
                  <a:pt x="116" y="163"/>
                </a:lnTo>
                <a:lnTo>
                  <a:pt x="114" y="170"/>
                </a:lnTo>
                <a:lnTo>
                  <a:pt x="113" y="177"/>
                </a:lnTo>
                <a:lnTo>
                  <a:pt x="92" y="172"/>
                </a:lnTo>
                <a:close/>
                <a:moveTo>
                  <a:pt x="96" y="143"/>
                </a:moveTo>
                <a:lnTo>
                  <a:pt x="98" y="135"/>
                </a:lnTo>
                <a:lnTo>
                  <a:pt x="99" y="126"/>
                </a:lnTo>
                <a:lnTo>
                  <a:pt x="99" y="115"/>
                </a:lnTo>
                <a:lnTo>
                  <a:pt x="99" y="105"/>
                </a:lnTo>
                <a:lnTo>
                  <a:pt x="119" y="105"/>
                </a:lnTo>
                <a:lnTo>
                  <a:pt x="119" y="115"/>
                </a:lnTo>
                <a:lnTo>
                  <a:pt x="119" y="127"/>
                </a:lnTo>
                <a:lnTo>
                  <a:pt x="118" y="136"/>
                </a:lnTo>
                <a:lnTo>
                  <a:pt x="118" y="145"/>
                </a:lnTo>
                <a:lnTo>
                  <a:pt x="96" y="143"/>
                </a:lnTo>
                <a:close/>
                <a:moveTo>
                  <a:pt x="99" y="105"/>
                </a:moveTo>
                <a:lnTo>
                  <a:pt x="99" y="89"/>
                </a:lnTo>
                <a:lnTo>
                  <a:pt x="96" y="75"/>
                </a:lnTo>
                <a:lnTo>
                  <a:pt x="94" y="62"/>
                </a:lnTo>
                <a:lnTo>
                  <a:pt x="92" y="51"/>
                </a:lnTo>
                <a:lnTo>
                  <a:pt x="112" y="45"/>
                </a:lnTo>
                <a:lnTo>
                  <a:pt x="115" y="58"/>
                </a:lnTo>
                <a:lnTo>
                  <a:pt x="118" y="72"/>
                </a:lnTo>
                <a:lnTo>
                  <a:pt x="119" y="87"/>
                </a:lnTo>
                <a:lnTo>
                  <a:pt x="119" y="105"/>
                </a:lnTo>
                <a:lnTo>
                  <a:pt x="99" y="105"/>
                </a:lnTo>
                <a:close/>
                <a:moveTo>
                  <a:pt x="92" y="51"/>
                </a:moveTo>
                <a:lnTo>
                  <a:pt x="89" y="45"/>
                </a:lnTo>
                <a:lnTo>
                  <a:pt x="87" y="39"/>
                </a:lnTo>
                <a:lnTo>
                  <a:pt x="106" y="29"/>
                </a:lnTo>
                <a:lnTo>
                  <a:pt x="109" y="36"/>
                </a:lnTo>
                <a:lnTo>
                  <a:pt x="112" y="45"/>
                </a:lnTo>
                <a:lnTo>
                  <a:pt x="92" y="51"/>
                </a:lnTo>
                <a:close/>
                <a:moveTo>
                  <a:pt x="87" y="39"/>
                </a:moveTo>
                <a:lnTo>
                  <a:pt x="84" y="35"/>
                </a:lnTo>
                <a:lnTo>
                  <a:pt x="82" y="32"/>
                </a:lnTo>
                <a:lnTo>
                  <a:pt x="95" y="17"/>
                </a:lnTo>
                <a:lnTo>
                  <a:pt x="101" y="22"/>
                </a:lnTo>
                <a:lnTo>
                  <a:pt x="106" y="29"/>
                </a:lnTo>
                <a:lnTo>
                  <a:pt x="87" y="39"/>
                </a:lnTo>
                <a:close/>
                <a:moveTo>
                  <a:pt x="95" y="17"/>
                </a:moveTo>
                <a:lnTo>
                  <a:pt x="94" y="16"/>
                </a:lnTo>
                <a:lnTo>
                  <a:pt x="95" y="17"/>
                </a:lnTo>
                <a:lnTo>
                  <a:pt x="89" y="25"/>
                </a:lnTo>
                <a:lnTo>
                  <a:pt x="95" y="17"/>
                </a:lnTo>
                <a:close/>
                <a:moveTo>
                  <a:pt x="82" y="33"/>
                </a:moveTo>
                <a:lnTo>
                  <a:pt x="81" y="32"/>
                </a:lnTo>
                <a:lnTo>
                  <a:pt x="79" y="31"/>
                </a:lnTo>
                <a:lnTo>
                  <a:pt x="85" y="11"/>
                </a:lnTo>
                <a:lnTo>
                  <a:pt x="90" y="14"/>
                </a:lnTo>
                <a:lnTo>
                  <a:pt x="95" y="17"/>
                </a:lnTo>
                <a:lnTo>
                  <a:pt x="82" y="33"/>
                </a:lnTo>
                <a:close/>
                <a:moveTo>
                  <a:pt x="79" y="31"/>
                </a:moveTo>
                <a:lnTo>
                  <a:pt x="77" y="30"/>
                </a:lnTo>
                <a:lnTo>
                  <a:pt x="75" y="30"/>
                </a:lnTo>
                <a:lnTo>
                  <a:pt x="75" y="9"/>
                </a:lnTo>
                <a:lnTo>
                  <a:pt x="80" y="9"/>
                </a:lnTo>
                <a:lnTo>
                  <a:pt x="85" y="11"/>
                </a:lnTo>
                <a:lnTo>
                  <a:pt x="79" y="31"/>
                </a:lnTo>
                <a:close/>
                <a:moveTo>
                  <a:pt x="75" y="30"/>
                </a:moveTo>
                <a:lnTo>
                  <a:pt x="72" y="31"/>
                </a:lnTo>
                <a:lnTo>
                  <a:pt x="70" y="31"/>
                </a:lnTo>
                <a:lnTo>
                  <a:pt x="60" y="12"/>
                </a:lnTo>
                <a:lnTo>
                  <a:pt x="67" y="10"/>
                </a:lnTo>
                <a:lnTo>
                  <a:pt x="75" y="9"/>
                </a:lnTo>
                <a:lnTo>
                  <a:pt x="75" y="30"/>
                </a:lnTo>
                <a:close/>
                <a:moveTo>
                  <a:pt x="70" y="31"/>
                </a:moveTo>
                <a:lnTo>
                  <a:pt x="67" y="33"/>
                </a:lnTo>
                <a:lnTo>
                  <a:pt x="64" y="35"/>
                </a:lnTo>
                <a:lnTo>
                  <a:pt x="49" y="22"/>
                </a:lnTo>
                <a:lnTo>
                  <a:pt x="54" y="17"/>
                </a:lnTo>
                <a:lnTo>
                  <a:pt x="60" y="12"/>
                </a:lnTo>
                <a:lnTo>
                  <a:pt x="70" y="31"/>
                </a:lnTo>
                <a:close/>
                <a:moveTo>
                  <a:pt x="49" y="22"/>
                </a:moveTo>
                <a:lnTo>
                  <a:pt x="49" y="22"/>
                </a:lnTo>
                <a:lnTo>
                  <a:pt x="57" y="29"/>
                </a:lnTo>
                <a:lnTo>
                  <a:pt x="49" y="22"/>
                </a:lnTo>
                <a:close/>
                <a:moveTo>
                  <a:pt x="64" y="35"/>
                </a:moveTo>
                <a:lnTo>
                  <a:pt x="61" y="41"/>
                </a:lnTo>
                <a:lnTo>
                  <a:pt x="58" y="48"/>
                </a:lnTo>
                <a:lnTo>
                  <a:pt x="38" y="41"/>
                </a:lnTo>
                <a:lnTo>
                  <a:pt x="43" y="30"/>
                </a:lnTo>
                <a:lnTo>
                  <a:pt x="49" y="22"/>
                </a:lnTo>
                <a:lnTo>
                  <a:pt x="64" y="35"/>
                </a:lnTo>
                <a:close/>
                <a:moveTo>
                  <a:pt x="58" y="48"/>
                </a:moveTo>
                <a:lnTo>
                  <a:pt x="50" y="70"/>
                </a:lnTo>
                <a:lnTo>
                  <a:pt x="58" y="48"/>
                </a:lnTo>
                <a:lnTo>
                  <a:pt x="48" y="45"/>
                </a:lnTo>
                <a:lnTo>
                  <a:pt x="58" y="48"/>
                </a:lnTo>
                <a:close/>
                <a:moveTo>
                  <a:pt x="58" y="48"/>
                </a:moveTo>
                <a:lnTo>
                  <a:pt x="55" y="57"/>
                </a:lnTo>
                <a:lnTo>
                  <a:pt x="53" y="69"/>
                </a:lnTo>
                <a:lnTo>
                  <a:pt x="32" y="65"/>
                </a:lnTo>
                <a:lnTo>
                  <a:pt x="34" y="52"/>
                </a:lnTo>
                <a:lnTo>
                  <a:pt x="38" y="41"/>
                </a:lnTo>
                <a:lnTo>
                  <a:pt x="58" y="48"/>
                </a:lnTo>
                <a:close/>
                <a:moveTo>
                  <a:pt x="53" y="69"/>
                </a:moveTo>
                <a:lnTo>
                  <a:pt x="52" y="78"/>
                </a:lnTo>
                <a:lnTo>
                  <a:pt x="53" y="69"/>
                </a:lnTo>
                <a:lnTo>
                  <a:pt x="43" y="66"/>
                </a:lnTo>
                <a:lnTo>
                  <a:pt x="53" y="69"/>
                </a:lnTo>
                <a:close/>
                <a:moveTo>
                  <a:pt x="53" y="69"/>
                </a:moveTo>
                <a:lnTo>
                  <a:pt x="52" y="80"/>
                </a:lnTo>
                <a:lnTo>
                  <a:pt x="51" y="92"/>
                </a:lnTo>
                <a:lnTo>
                  <a:pt x="29" y="91"/>
                </a:lnTo>
                <a:lnTo>
                  <a:pt x="30" y="79"/>
                </a:lnTo>
                <a:lnTo>
                  <a:pt x="32" y="65"/>
                </a:lnTo>
                <a:lnTo>
                  <a:pt x="53" y="69"/>
                </a:lnTo>
                <a:close/>
                <a:moveTo>
                  <a:pt x="51" y="92"/>
                </a:moveTo>
                <a:lnTo>
                  <a:pt x="50" y="106"/>
                </a:lnTo>
                <a:lnTo>
                  <a:pt x="50" y="117"/>
                </a:lnTo>
                <a:lnTo>
                  <a:pt x="28" y="117"/>
                </a:lnTo>
                <a:lnTo>
                  <a:pt x="28" y="104"/>
                </a:lnTo>
                <a:lnTo>
                  <a:pt x="29" y="91"/>
                </a:lnTo>
                <a:lnTo>
                  <a:pt x="51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08" name="Freeform 218"/>
          <p:cNvSpPr>
            <a:spLocks noEditPoints="1"/>
          </p:cNvSpPr>
          <p:nvPr/>
        </p:nvSpPr>
        <p:spPr bwMode="auto">
          <a:xfrm>
            <a:off x="6284913" y="2035175"/>
            <a:ext cx="79375" cy="119062"/>
          </a:xfrm>
          <a:custGeom>
            <a:avLst/>
            <a:gdLst>
              <a:gd name="T0" fmla="*/ 22 w 149"/>
              <a:gd name="T1" fmla="*/ 99 h 225"/>
              <a:gd name="T2" fmla="*/ 26 w 149"/>
              <a:gd name="T3" fmla="*/ 72 h 225"/>
              <a:gd name="T4" fmla="*/ 36 w 149"/>
              <a:gd name="T5" fmla="*/ 50 h 225"/>
              <a:gd name="T6" fmla="*/ 47 w 149"/>
              <a:gd name="T7" fmla="*/ 34 h 225"/>
              <a:gd name="T8" fmla="*/ 54 w 149"/>
              <a:gd name="T9" fmla="*/ 28 h 225"/>
              <a:gd name="T10" fmla="*/ 42 w 149"/>
              <a:gd name="T11" fmla="*/ 11 h 225"/>
              <a:gd name="T12" fmla="*/ 67 w 149"/>
              <a:gd name="T13" fmla="*/ 0 h 225"/>
              <a:gd name="T14" fmla="*/ 82 w 149"/>
              <a:gd name="T15" fmla="*/ 0 h 225"/>
              <a:gd name="T16" fmla="*/ 79 w 149"/>
              <a:gd name="T17" fmla="*/ 21 h 225"/>
              <a:gd name="T18" fmla="*/ 124 w 149"/>
              <a:gd name="T19" fmla="*/ 27 h 225"/>
              <a:gd name="T20" fmla="*/ 107 w 149"/>
              <a:gd name="T21" fmla="*/ 39 h 225"/>
              <a:gd name="T22" fmla="*/ 135 w 149"/>
              <a:gd name="T23" fmla="*/ 44 h 225"/>
              <a:gd name="T24" fmla="*/ 107 w 149"/>
              <a:gd name="T25" fmla="*/ 39 h 225"/>
              <a:gd name="T26" fmla="*/ 128 w 149"/>
              <a:gd name="T27" fmla="*/ 111 h 225"/>
              <a:gd name="T28" fmla="*/ 149 w 149"/>
              <a:gd name="T29" fmla="*/ 119 h 225"/>
              <a:gd name="T30" fmla="*/ 149 w 149"/>
              <a:gd name="T31" fmla="*/ 111 h 225"/>
              <a:gd name="T32" fmla="*/ 146 w 149"/>
              <a:gd name="T33" fmla="*/ 144 h 225"/>
              <a:gd name="T34" fmla="*/ 138 w 149"/>
              <a:gd name="T35" fmla="*/ 173 h 225"/>
              <a:gd name="T36" fmla="*/ 118 w 149"/>
              <a:gd name="T37" fmla="*/ 205 h 225"/>
              <a:gd name="T38" fmla="*/ 90 w 149"/>
              <a:gd name="T39" fmla="*/ 200 h 225"/>
              <a:gd name="T40" fmla="*/ 84 w 149"/>
              <a:gd name="T41" fmla="*/ 201 h 225"/>
              <a:gd name="T42" fmla="*/ 74 w 149"/>
              <a:gd name="T43" fmla="*/ 203 h 225"/>
              <a:gd name="T44" fmla="*/ 49 w 149"/>
              <a:gd name="T45" fmla="*/ 219 h 225"/>
              <a:gd name="T46" fmla="*/ 74 w 149"/>
              <a:gd name="T47" fmla="*/ 225 h 225"/>
              <a:gd name="T48" fmla="*/ 40 w 149"/>
              <a:gd name="T49" fmla="*/ 183 h 225"/>
              <a:gd name="T50" fmla="*/ 10 w 149"/>
              <a:gd name="T51" fmla="*/ 170 h 225"/>
              <a:gd name="T52" fmla="*/ 36 w 149"/>
              <a:gd name="T53" fmla="*/ 176 h 225"/>
              <a:gd name="T54" fmla="*/ 21 w 149"/>
              <a:gd name="T55" fmla="*/ 114 h 225"/>
              <a:gd name="T56" fmla="*/ 50 w 149"/>
              <a:gd name="T57" fmla="*/ 127 h 225"/>
              <a:gd name="T58" fmla="*/ 29 w 149"/>
              <a:gd name="T59" fmla="*/ 128 h 225"/>
              <a:gd name="T60" fmla="*/ 37 w 149"/>
              <a:gd name="T61" fmla="*/ 181 h 225"/>
              <a:gd name="T62" fmla="*/ 60 w 149"/>
              <a:gd name="T63" fmla="*/ 180 h 225"/>
              <a:gd name="T64" fmla="*/ 49 w 149"/>
              <a:gd name="T65" fmla="*/ 204 h 225"/>
              <a:gd name="T66" fmla="*/ 74 w 149"/>
              <a:gd name="T67" fmla="*/ 195 h 225"/>
              <a:gd name="T68" fmla="*/ 74 w 149"/>
              <a:gd name="T69" fmla="*/ 195 h 225"/>
              <a:gd name="T70" fmla="*/ 86 w 149"/>
              <a:gd name="T71" fmla="*/ 214 h 225"/>
              <a:gd name="T72" fmla="*/ 83 w 149"/>
              <a:gd name="T73" fmla="*/ 190 h 225"/>
              <a:gd name="T74" fmla="*/ 89 w 149"/>
              <a:gd name="T75" fmla="*/ 184 h 225"/>
              <a:gd name="T76" fmla="*/ 93 w 149"/>
              <a:gd name="T77" fmla="*/ 172 h 225"/>
              <a:gd name="T78" fmla="*/ 93 w 149"/>
              <a:gd name="T79" fmla="*/ 172 h 225"/>
              <a:gd name="T80" fmla="*/ 118 w 149"/>
              <a:gd name="T81" fmla="*/ 155 h 225"/>
              <a:gd name="T82" fmla="*/ 99 w 149"/>
              <a:gd name="T83" fmla="*/ 126 h 225"/>
              <a:gd name="T84" fmla="*/ 119 w 149"/>
              <a:gd name="T85" fmla="*/ 145 h 225"/>
              <a:gd name="T86" fmla="*/ 112 w 149"/>
              <a:gd name="T87" fmla="*/ 45 h 225"/>
              <a:gd name="T88" fmla="*/ 91 w 149"/>
              <a:gd name="T89" fmla="*/ 45 h 225"/>
              <a:gd name="T90" fmla="*/ 85 w 149"/>
              <a:gd name="T91" fmla="*/ 35 h 225"/>
              <a:gd name="T92" fmla="*/ 95 w 149"/>
              <a:gd name="T93" fmla="*/ 16 h 225"/>
              <a:gd name="T94" fmla="*/ 86 w 149"/>
              <a:gd name="T95" fmla="*/ 11 h 225"/>
              <a:gd name="T96" fmla="*/ 75 w 149"/>
              <a:gd name="T97" fmla="*/ 9 h 225"/>
              <a:gd name="T98" fmla="*/ 61 w 149"/>
              <a:gd name="T99" fmla="*/ 12 h 225"/>
              <a:gd name="T100" fmla="*/ 49 w 149"/>
              <a:gd name="T101" fmla="*/ 22 h 225"/>
              <a:gd name="T102" fmla="*/ 57 w 149"/>
              <a:gd name="T103" fmla="*/ 29 h 225"/>
              <a:gd name="T104" fmla="*/ 49 w 149"/>
              <a:gd name="T105" fmla="*/ 22 h 225"/>
              <a:gd name="T106" fmla="*/ 58 w 149"/>
              <a:gd name="T107" fmla="*/ 48 h 225"/>
              <a:gd name="T108" fmla="*/ 53 w 149"/>
              <a:gd name="T109" fmla="*/ 69 h 225"/>
              <a:gd name="T110" fmla="*/ 51 w 149"/>
              <a:gd name="T111" fmla="*/ 92 h 225"/>
              <a:gd name="T112" fmla="*/ 50 w 149"/>
              <a:gd name="T113" fmla="*/ 11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9"/>
              <a:gd name="T172" fmla="*/ 0 h 225"/>
              <a:gd name="T173" fmla="*/ 149 w 149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9" h="225">
                <a:moveTo>
                  <a:pt x="0" y="114"/>
                </a:moveTo>
                <a:lnTo>
                  <a:pt x="0" y="105"/>
                </a:lnTo>
                <a:lnTo>
                  <a:pt x="1" y="97"/>
                </a:lnTo>
                <a:lnTo>
                  <a:pt x="1" y="88"/>
                </a:lnTo>
                <a:lnTo>
                  <a:pt x="3" y="81"/>
                </a:lnTo>
                <a:lnTo>
                  <a:pt x="24" y="84"/>
                </a:lnTo>
                <a:lnTo>
                  <a:pt x="22" y="99"/>
                </a:lnTo>
                <a:lnTo>
                  <a:pt x="21" y="114"/>
                </a:lnTo>
                <a:lnTo>
                  <a:pt x="0" y="114"/>
                </a:lnTo>
                <a:close/>
                <a:moveTo>
                  <a:pt x="3" y="81"/>
                </a:moveTo>
                <a:lnTo>
                  <a:pt x="7" y="65"/>
                </a:lnTo>
                <a:lnTo>
                  <a:pt x="12" y="52"/>
                </a:lnTo>
                <a:lnTo>
                  <a:pt x="30" y="60"/>
                </a:lnTo>
                <a:lnTo>
                  <a:pt x="26" y="72"/>
                </a:lnTo>
                <a:lnTo>
                  <a:pt x="24" y="84"/>
                </a:lnTo>
                <a:lnTo>
                  <a:pt x="3" y="81"/>
                </a:lnTo>
                <a:close/>
                <a:moveTo>
                  <a:pt x="12" y="52"/>
                </a:moveTo>
                <a:lnTo>
                  <a:pt x="17" y="39"/>
                </a:lnTo>
                <a:lnTo>
                  <a:pt x="24" y="28"/>
                </a:lnTo>
                <a:lnTo>
                  <a:pt x="42" y="41"/>
                </a:lnTo>
                <a:lnTo>
                  <a:pt x="36" y="50"/>
                </a:lnTo>
                <a:lnTo>
                  <a:pt x="30" y="60"/>
                </a:lnTo>
                <a:lnTo>
                  <a:pt x="12" y="52"/>
                </a:lnTo>
                <a:close/>
                <a:moveTo>
                  <a:pt x="24" y="28"/>
                </a:moveTo>
                <a:lnTo>
                  <a:pt x="33" y="19"/>
                </a:lnTo>
                <a:lnTo>
                  <a:pt x="42" y="11"/>
                </a:lnTo>
                <a:lnTo>
                  <a:pt x="54" y="28"/>
                </a:lnTo>
                <a:lnTo>
                  <a:pt x="47" y="34"/>
                </a:lnTo>
                <a:lnTo>
                  <a:pt x="42" y="41"/>
                </a:lnTo>
                <a:lnTo>
                  <a:pt x="24" y="28"/>
                </a:lnTo>
                <a:close/>
                <a:moveTo>
                  <a:pt x="54" y="28"/>
                </a:moveTo>
                <a:lnTo>
                  <a:pt x="52" y="29"/>
                </a:lnTo>
                <a:lnTo>
                  <a:pt x="54" y="28"/>
                </a:lnTo>
                <a:lnTo>
                  <a:pt x="48" y="20"/>
                </a:lnTo>
                <a:lnTo>
                  <a:pt x="54" y="28"/>
                </a:lnTo>
                <a:close/>
                <a:moveTo>
                  <a:pt x="42" y="11"/>
                </a:moveTo>
                <a:lnTo>
                  <a:pt x="50" y="6"/>
                </a:lnTo>
                <a:lnTo>
                  <a:pt x="57" y="2"/>
                </a:lnTo>
                <a:lnTo>
                  <a:pt x="65" y="23"/>
                </a:lnTo>
                <a:lnTo>
                  <a:pt x="60" y="25"/>
                </a:lnTo>
                <a:lnTo>
                  <a:pt x="54" y="28"/>
                </a:lnTo>
                <a:lnTo>
                  <a:pt x="42" y="11"/>
                </a:lnTo>
                <a:close/>
                <a:moveTo>
                  <a:pt x="57" y="2"/>
                </a:moveTo>
                <a:lnTo>
                  <a:pt x="47" y="6"/>
                </a:lnTo>
                <a:lnTo>
                  <a:pt x="57" y="2"/>
                </a:lnTo>
                <a:lnTo>
                  <a:pt x="62" y="12"/>
                </a:lnTo>
                <a:lnTo>
                  <a:pt x="57" y="2"/>
                </a:lnTo>
                <a:close/>
                <a:moveTo>
                  <a:pt x="57" y="2"/>
                </a:moveTo>
                <a:lnTo>
                  <a:pt x="67" y="0"/>
                </a:lnTo>
                <a:lnTo>
                  <a:pt x="75" y="0"/>
                </a:lnTo>
                <a:lnTo>
                  <a:pt x="75" y="21"/>
                </a:lnTo>
                <a:lnTo>
                  <a:pt x="70" y="21"/>
                </a:lnTo>
                <a:lnTo>
                  <a:pt x="65" y="23"/>
                </a:lnTo>
                <a:lnTo>
                  <a:pt x="57" y="2"/>
                </a:lnTo>
                <a:close/>
                <a:moveTo>
                  <a:pt x="75" y="0"/>
                </a:moveTo>
                <a:lnTo>
                  <a:pt x="82" y="0"/>
                </a:lnTo>
                <a:lnTo>
                  <a:pt x="89" y="1"/>
                </a:lnTo>
                <a:lnTo>
                  <a:pt x="96" y="3"/>
                </a:lnTo>
                <a:lnTo>
                  <a:pt x="102" y="6"/>
                </a:lnTo>
                <a:lnTo>
                  <a:pt x="92" y="25"/>
                </a:lnTo>
                <a:lnTo>
                  <a:pt x="88" y="23"/>
                </a:lnTo>
                <a:lnTo>
                  <a:pt x="83" y="22"/>
                </a:lnTo>
                <a:lnTo>
                  <a:pt x="79" y="21"/>
                </a:lnTo>
                <a:lnTo>
                  <a:pt x="75" y="21"/>
                </a:lnTo>
                <a:lnTo>
                  <a:pt x="75" y="0"/>
                </a:lnTo>
                <a:close/>
                <a:moveTo>
                  <a:pt x="102" y="6"/>
                </a:moveTo>
                <a:lnTo>
                  <a:pt x="107" y="10"/>
                </a:lnTo>
                <a:lnTo>
                  <a:pt x="113" y="16"/>
                </a:lnTo>
                <a:lnTo>
                  <a:pt x="119" y="21"/>
                </a:lnTo>
                <a:lnTo>
                  <a:pt x="124" y="27"/>
                </a:lnTo>
                <a:lnTo>
                  <a:pt x="107" y="39"/>
                </a:lnTo>
                <a:lnTo>
                  <a:pt x="103" y="35"/>
                </a:lnTo>
                <a:lnTo>
                  <a:pt x="100" y="31"/>
                </a:lnTo>
                <a:lnTo>
                  <a:pt x="96" y="28"/>
                </a:lnTo>
                <a:lnTo>
                  <a:pt x="92" y="25"/>
                </a:lnTo>
                <a:lnTo>
                  <a:pt x="102" y="6"/>
                </a:lnTo>
                <a:close/>
                <a:moveTo>
                  <a:pt x="107" y="39"/>
                </a:moveTo>
                <a:lnTo>
                  <a:pt x="111" y="45"/>
                </a:lnTo>
                <a:lnTo>
                  <a:pt x="107" y="39"/>
                </a:lnTo>
                <a:lnTo>
                  <a:pt x="116" y="33"/>
                </a:lnTo>
                <a:lnTo>
                  <a:pt x="107" y="39"/>
                </a:lnTo>
                <a:close/>
                <a:moveTo>
                  <a:pt x="124" y="27"/>
                </a:moveTo>
                <a:lnTo>
                  <a:pt x="130" y="35"/>
                </a:lnTo>
                <a:lnTo>
                  <a:pt x="135" y="44"/>
                </a:lnTo>
                <a:lnTo>
                  <a:pt x="139" y="54"/>
                </a:lnTo>
                <a:lnTo>
                  <a:pt x="143" y="64"/>
                </a:lnTo>
                <a:lnTo>
                  <a:pt x="123" y="70"/>
                </a:lnTo>
                <a:lnTo>
                  <a:pt x="120" y="61"/>
                </a:lnTo>
                <a:lnTo>
                  <a:pt x="117" y="54"/>
                </a:lnTo>
                <a:lnTo>
                  <a:pt x="112" y="47"/>
                </a:lnTo>
                <a:lnTo>
                  <a:pt x="107" y="39"/>
                </a:lnTo>
                <a:lnTo>
                  <a:pt x="124" y="27"/>
                </a:lnTo>
                <a:close/>
                <a:moveTo>
                  <a:pt x="143" y="64"/>
                </a:moveTo>
                <a:lnTo>
                  <a:pt x="146" y="75"/>
                </a:lnTo>
                <a:lnTo>
                  <a:pt x="148" y="86"/>
                </a:lnTo>
                <a:lnTo>
                  <a:pt x="149" y="99"/>
                </a:lnTo>
                <a:lnTo>
                  <a:pt x="149" y="111"/>
                </a:lnTo>
                <a:lnTo>
                  <a:pt x="128" y="111"/>
                </a:lnTo>
                <a:lnTo>
                  <a:pt x="127" y="100"/>
                </a:lnTo>
                <a:lnTo>
                  <a:pt x="126" y="89"/>
                </a:lnTo>
                <a:lnTo>
                  <a:pt x="125" y="79"/>
                </a:lnTo>
                <a:lnTo>
                  <a:pt x="123" y="70"/>
                </a:lnTo>
                <a:lnTo>
                  <a:pt x="143" y="64"/>
                </a:lnTo>
                <a:close/>
                <a:moveTo>
                  <a:pt x="149" y="111"/>
                </a:moveTo>
                <a:lnTo>
                  <a:pt x="149" y="119"/>
                </a:lnTo>
                <a:lnTo>
                  <a:pt x="148" y="128"/>
                </a:lnTo>
                <a:lnTo>
                  <a:pt x="148" y="136"/>
                </a:lnTo>
                <a:lnTo>
                  <a:pt x="146" y="144"/>
                </a:lnTo>
                <a:lnTo>
                  <a:pt x="125" y="141"/>
                </a:lnTo>
                <a:lnTo>
                  <a:pt x="127" y="127"/>
                </a:lnTo>
                <a:lnTo>
                  <a:pt x="128" y="111"/>
                </a:lnTo>
                <a:lnTo>
                  <a:pt x="149" y="111"/>
                </a:lnTo>
                <a:close/>
                <a:moveTo>
                  <a:pt x="146" y="144"/>
                </a:moveTo>
                <a:lnTo>
                  <a:pt x="143" y="159"/>
                </a:lnTo>
                <a:lnTo>
                  <a:pt x="138" y="173"/>
                </a:lnTo>
                <a:lnTo>
                  <a:pt x="119" y="165"/>
                </a:lnTo>
                <a:lnTo>
                  <a:pt x="123" y="154"/>
                </a:lnTo>
                <a:lnTo>
                  <a:pt x="125" y="141"/>
                </a:lnTo>
                <a:lnTo>
                  <a:pt x="146" y="144"/>
                </a:lnTo>
                <a:close/>
                <a:moveTo>
                  <a:pt x="138" y="173"/>
                </a:moveTo>
                <a:lnTo>
                  <a:pt x="132" y="186"/>
                </a:lnTo>
                <a:lnTo>
                  <a:pt x="126" y="196"/>
                </a:lnTo>
                <a:lnTo>
                  <a:pt x="108" y="184"/>
                </a:lnTo>
                <a:lnTo>
                  <a:pt x="113" y="175"/>
                </a:lnTo>
                <a:lnTo>
                  <a:pt x="119" y="165"/>
                </a:lnTo>
                <a:lnTo>
                  <a:pt x="138" y="173"/>
                </a:lnTo>
                <a:close/>
                <a:moveTo>
                  <a:pt x="108" y="184"/>
                </a:moveTo>
                <a:lnTo>
                  <a:pt x="130" y="154"/>
                </a:lnTo>
                <a:lnTo>
                  <a:pt x="108" y="184"/>
                </a:lnTo>
                <a:lnTo>
                  <a:pt x="117" y="190"/>
                </a:lnTo>
                <a:lnTo>
                  <a:pt x="108" y="184"/>
                </a:lnTo>
                <a:close/>
                <a:moveTo>
                  <a:pt x="126" y="196"/>
                </a:moveTo>
                <a:lnTo>
                  <a:pt x="118" y="205"/>
                </a:lnTo>
                <a:lnTo>
                  <a:pt x="109" y="213"/>
                </a:lnTo>
                <a:lnTo>
                  <a:pt x="97" y="195"/>
                </a:lnTo>
                <a:lnTo>
                  <a:pt x="103" y="190"/>
                </a:lnTo>
                <a:lnTo>
                  <a:pt x="108" y="184"/>
                </a:lnTo>
                <a:lnTo>
                  <a:pt x="126" y="196"/>
                </a:lnTo>
                <a:close/>
                <a:moveTo>
                  <a:pt x="97" y="195"/>
                </a:moveTo>
                <a:lnTo>
                  <a:pt x="90" y="200"/>
                </a:lnTo>
                <a:lnTo>
                  <a:pt x="97" y="195"/>
                </a:lnTo>
                <a:lnTo>
                  <a:pt x="103" y="203"/>
                </a:lnTo>
                <a:lnTo>
                  <a:pt x="97" y="195"/>
                </a:lnTo>
                <a:close/>
                <a:moveTo>
                  <a:pt x="109" y="213"/>
                </a:moveTo>
                <a:lnTo>
                  <a:pt x="101" y="218"/>
                </a:lnTo>
                <a:lnTo>
                  <a:pt x="92" y="222"/>
                </a:lnTo>
                <a:lnTo>
                  <a:pt x="84" y="201"/>
                </a:lnTo>
                <a:lnTo>
                  <a:pt x="91" y="199"/>
                </a:lnTo>
                <a:lnTo>
                  <a:pt x="97" y="195"/>
                </a:lnTo>
                <a:lnTo>
                  <a:pt x="109" y="213"/>
                </a:lnTo>
                <a:close/>
                <a:moveTo>
                  <a:pt x="92" y="222"/>
                </a:moveTo>
                <a:lnTo>
                  <a:pt x="82" y="224"/>
                </a:lnTo>
                <a:lnTo>
                  <a:pt x="74" y="225"/>
                </a:lnTo>
                <a:lnTo>
                  <a:pt x="74" y="203"/>
                </a:lnTo>
                <a:lnTo>
                  <a:pt x="79" y="203"/>
                </a:lnTo>
                <a:lnTo>
                  <a:pt x="84" y="201"/>
                </a:lnTo>
                <a:lnTo>
                  <a:pt x="92" y="222"/>
                </a:lnTo>
                <a:close/>
                <a:moveTo>
                  <a:pt x="74" y="225"/>
                </a:moveTo>
                <a:lnTo>
                  <a:pt x="65" y="224"/>
                </a:lnTo>
                <a:lnTo>
                  <a:pt x="56" y="222"/>
                </a:lnTo>
                <a:lnTo>
                  <a:pt x="49" y="219"/>
                </a:lnTo>
                <a:lnTo>
                  <a:pt x="42" y="215"/>
                </a:lnTo>
                <a:lnTo>
                  <a:pt x="54" y="197"/>
                </a:lnTo>
                <a:lnTo>
                  <a:pt x="58" y="200"/>
                </a:lnTo>
                <a:lnTo>
                  <a:pt x="64" y="202"/>
                </a:lnTo>
                <a:lnTo>
                  <a:pt x="68" y="203"/>
                </a:lnTo>
                <a:lnTo>
                  <a:pt x="74" y="203"/>
                </a:lnTo>
                <a:lnTo>
                  <a:pt x="74" y="225"/>
                </a:lnTo>
                <a:close/>
                <a:moveTo>
                  <a:pt x="42" y="215"/>
                </a:moveTo>
                <a:lnTo>
                  <a:pt x="35" y="210"/>
                </a:lnTo>
                <a:lnTo>
                  <a:pt x="28" y="202"/>
                </a:lnTo>
                <a:lnTo>
                  <a:pt x="23" y="195"/>
                </a:lnTo>
                <a:lnTo>
                  <a:pt x="17" y="187"/>
                </a:lnTo>
                <a:lnTo>
                  <a:pt x="36" y="176"/>
                </a:lnTo>
                <a:lnTo>
                  <a:pt x="40" y="183"/>
                </a:lnTo>
                <a:lnTo>
                  <a:pt x="45" y="189"/>
                </a:lnTo>
                <a:lnTo>
                  <a:pt x="49" y="194"/>
                </a:lnTo>
                <a:lnTo>
                  <a:pt x="54" y="197"/>
                </a:lnTo>
                <a:lnTo>
                  <a:pt x="42" y="215"/>
                </a:lnTo>
                <a:close/>
                <a:moveTo>
                  <a:pt x="17" y="187"/>
                </a:moveTo>
                <a:lnTo>
                  <a:pt x="14" y="178"/>
                </a:lnTo>
                <a:lnTo>
                  <a:pt x="10" y="170"/>
                </a:lnTo>
                <a:lnTo>
                  <a:pt x="7" y="162"/>
                </a:lnTo>
                <a:lnTo>
                  <a:pt x="5" y="153"/>
                </a:lnTo>
                <a:lnTo>
                  <a:pt x="25" y="148"/>
                </a:lnTo>
                <a:lnTo>
                  <a:pt x="27" y="156"/>
                </a:lnTo>
                <a:lnTo>
                  <a:pt x="29" y="163"/>
                </a:lnTo>
                <a:lnTo>
                  <a:pt x="33" y="169"/>
                </a:lnTo>
                <a:lnTo>
                  <a:pt x="36" y="176"/>
                </a:lnTo>
                <a:lnTo>
                  <a:pt x="17" y="187"/>
                </a:lnTo>
                <a:close/>
                <a:moveTo>
                  <a:pt x="5" y="153"/>
                </a:moveTo>
                <a:lnTo>
                  <a:pt x="2" y="143"/>
                </a:lnTo>
                <a:lnTo>
                  <a:pt x="1" y="134"/>
                </a:lnTo>
                <a:lnTo>
                  <a:pt x="0" y="125"/>
                </a:lnTo>
                <a:lnTo>
                  <a:pt x="0" y="114"/>
                </a:lnTo>
                <a:lnTo>
                  <a:pt x="21" y="114"/>
                </a:lnTo>
                <a:lnTo>
                  <a:pt x="22" y="122"/>
                </a:lnTo>
                <a:lnTo>
                  <a:pt x="22" y="132"/>
                </a:lnTo>
                <a:lnTo>
                  <a:pt x="23" y="140"/>
                </a:lnTo>
                <a:lnTo>
                  <a:pt x="25" y="148"/>
                </a:lnTo>
                <a:lnTo>
                  <a:pt x="5" y="153"/>
                </a:lnTo>
                <a:close/>
                <a:moveTo>
                  <a:pt x="50" y="117"/>
                </a:moveTo>
                <a:lnTo>
                  <a:pt x="50" y="127"/>
                </a:lnTo>
                <a:lnTo>
                  <a:pt x="50" y="136"/>
                </a:lnTo>
                <a:lnTo>
                  <a:pt x="51" y="144"/>
                </a:lnTo>
                <a:lnTo>
                  <a:pt x="52" y="153"/>
                </a:lnTo>
                <a:lnTo>
                  <a:pt x="32" y="156"/>
                </a:lnTo>
                <a:lnTo>
                  <a:pt x="30" y="147"/>
                </a:lnTo>
                <a:lnTo>
                  <a:pt x="29" y="138"/>
                </a:lnTo>
                <a:lnTo>
                  <a:pt x="29" y="128"/>
                </a:lnTo>
                <a:lnTo>
                  <a:pt x="28" y="117"/>
                </a:lnTo>
                <a:lnTo>
                  <a:pt x="50" y="117"/>
                </a:lnTo>
                <a:close/>
                <a:moveTo>
                  <a:pt x="52" y="153"/>
                </a:moveTo>
                <a:lnTo>
                  <a:pt x="55" y="167"/>
                </a:lnTo>
                <a:lnTo>
                  <a:pt x="60" y="180"/>
                </a:lnTo>
                <a:lnTo>
                  <a:pt x="40" y="188"/>
                </a:lnTo>
                <a:lnTo>
                  <a:pt x="37" y="181"/>
                </a:lnTo>
                <a:lnTo>
                  <a:pt x="35" y="172"/>
                </a:lnTo>
                <a:lnTo>
                  <a:pt x="33" y="165"/>
                </a:lnTo>
                <a:lnTo>
                  <a:pt x="32" y="156"/>
                </a:lnTo>
                <a:lnTo>
                  <a:pt x="52" y="153"/>
                </a:lnTo>
                <a:close/>
                <a:moveTo>
                  <a:pt x="60" y="180"/>
                </a:moveTo>
                <a:lnTo>
                  <a:pt x="60" y="181"/>
                </a:lnTo>
                <a:lnTo>
                  <a:pt x="60" y="180"/>
                </a:lnTo>
                <a:lnTo>
                  <a:pt x="49" y="184"/>
                </a:lnTo>
                <a:lnTo>
                  <a:pt x="60" y="180"/>
                </a:lnTo>
                <a:close/>
                <a:moveTo>
                  <a:pt x="60" y="180"/>
                </a:moveTo>
                <a:lnTo>
                  <a:pt x="63" y="187"/>
                </a:lnTo>
                <a:lnTo>
                  <a:pt x="67" y="192"/>
                </a:lnTo>
                <a:lnTo>
                  <a:pt x="52" y="208"/>
                </a:lnTo>
                <a:lnTo>
                  <a:pt x="49" y="204"/>
                </a:lnTo>
                <a:lnTo>
                  <a:pt x="45" y="199"/>
                </a:lnTo>
                <a:lnTo>
                  <a:pt x="42" y="194"/>
                </a:lnTo>
                <a:lnTo>
                  <a:pt x="40" y="188"/>
                </a:lnTo>
                <a:lnTo>
                  <a:pt x="60" y="180"/>
                </a:lnTo>
                <a:close/>
                <a:moveTo>
                  <a:pt x="67" y="192"/>
                </a:moveTo>
                <a:lnTo>
                  <a:pt x="70" y="194"/>
                </a:lnTo>
                <a:lnTo>
                  <a:pt x="74" y="195"/>
                </a:lnTo>
                <a:lnTo>
                  <a:pt x="74" y="216"/>
                </a:lnTo>
                <a:lnTo>
                  <a:pt x="68" y="216"/>
                </a:lnTo>
                <a:lnTo>
                  <a:pt x="63" y="214"/>
                </a:lnTo>
                <a:lnTo>
                  <a:pt x="57" y="212"/>
                </a:lnTo>
                <a:lnTo>
                  <a:pt x="52" y="208"/>
                </a:lnTo>
                <a:lnTo>
                  <a:pt x="67" y="192"/>
                </a:lnTo>
                <a:close/>
                <a:moveTo>
                  <a:pt x="74" y="195"/>
                </a:moveTo>
                <a:lnTo>
                  <a:pt x="76" y="194"/>
                </a:lnTo>
                <a:lnTo>
                  <a:pt x="78" y="194"/>
                </a:lnTo>
                <a:lnTo>
                  <a:pt x="86" y="214"/>
                </a:lnTo>
                <a:lnTo>
                  <a:pt x="80" y="215"/>
                </a:lnTo>
                <a:lnTo>
                  <a:pt x="74" y="216"/>
                </a:lnTo>
                <a:lnTo>
                  <a:pt x="74" y="195"/>
                </a:lnTo>
                <a:close/>
                <a:moveTo>
                  <a:pt x="86" y="214"/>
                </a:moveTo>
                <a:lnTo>
                  <a:pt x="75" y="218"/>
                </a:lnTo>
                <a:lnTo>
                  <a:pt x="86" y="214"/>
                </a:lnTo>
                <a:lnTo>
                  <a:pt x="82" y="203"/>
                </a:lnTo>
                <a:lnTo>
                  <a:pt x="86" y="214"/>
                </a:lnTo>
                <a:close/>
                <a:moveTo>
                  <a:pt x="78" y="194"/>
                </a:moveTo>
                <a:lnTo>
                  <a:pt x="80" y="192"/>
                </a:lnTo>
                <a:lnTo>
                  <a:pt x="83" y="190"/>
                </a:lnTo>
                <a:lnTo>
                  <a:pt x="97" y="206"/>
                </a:lnTo>
                <a:lnTo>
                  <a:pt x="92" y="211"/>
                </a:lnTo>
                <a:lnTo>
                  <a:pt x="86" y="214"/>
                </a:lnTo>
                <a:lnTo>
                  <a:pt x="78" y="194"/>
                </a:lnTo>
                <a:close/>
                <a:moveTo>
                  <a:pt x="83" y="190"/>
                </a:moveTo>
                <a:lnTo>
                  <a:pt x="86" y="188"/>
                </a:lnTo>
                <a:lnTo>
                  <a:pt x="89" y="184"/>
                </a:lnTo>
                <a:lnTo>
                  <a:pt x="107" y="194"/>
                </a:lnTo>
                <a:lnTo>
                  <a:pt x="102" y="201"/>
                </a:lnTo>
                <a:lnTo>
                  <a:pt x="97" y="206"/>
                </a:lnTo>
                <a:lnTo>
                  <a:pt x="83" y="190"/>
                </a:lnTo>
                <a:close/>
                <a:moveTo>
                  <a:pt x="89" y="184"/>
                </a:moveTo>
                <a:lnTo>
                  <a:pt x="91" y="178"/>
                </a:lnTo>
                <a:lnTo>
                  <a:pt x="93" y="172"/>
                </a:lnTo>
                <a:lnTo>
                  <a:pt x="113" y="177"/>
                </a:lnTo>
                <a:lnTo>
                  <a:pt x="110" y="187"/>
                </a:lnTo>
                <a:lnTo>
                  <a:pt x="107" y="194"/>
                </a:lnTo>
                <a:lnTo>
                  <a:pt x="89" y="184"/>
                </a:lnTo>
                <a:close/>
                <a:moveTo>
                  <a:pt x="93" y="172"/>
                </a:moveTo>
                <a:lnTo>
                  <a:pt x="94" y="168"/>
                </a:lnTo>
                <a:lnTo>
                  <a:pt x="93" y="172"/>
                </a:lnTo>
                <a:lnTo>
                  <a:pt x="103" y="174"/>
                </a:lnTo>
                <a:lnTo>
                  <a:pt x="93" y="172"/>
                </a:lnTo>
                <a:close/>
                <a:moveTo>
                  <a:pt x="93" y="172"/>
                </a:moveTo>
                <a:lnTo>
                  <a:pt x="96" y="159"/>
                </a:lnTo>
                <a:lnTo>
                  <a:pt x="98" y="143"/>
                </a:lnTo>
                <a:lnTo>
                  <a:pt x="119" y="145"/>
                </a:lnTo>
                <a:lnTo>
                  <a:pt x="118" y="155"/>
                </a:lnTo>
                <a:lnTo>
                  <a:pt x="117" y="163"/>
                </a:lnTo>
                <a:lnTo>
                  <a:pt x="115" y="170"/>
                </a:lnTo>
                <a:lnTo>
                  <a:pt x="113" y="177"/>
                </a:lnTo>
                <a:lnTo>
                  <a:pt x="93" y="172"/>
                </a:lnTo>
                <a:close/>
                <a:moveTo>
                  <a:pt x="98" y="143"/>
                </a:moveTo>
                <a:lnTo>
                  <a:pt x="98" y="135"/>
                </a:lnTo>
                <a:lnTo>
                  <a:pt x="99" y="126"/>
                </a:lnTo>
                <a:lnTo>
                  <a:pt x="99" y="115"/>
                </a:lnTo>
                <a:lnTo>
                  <a:pt x="99" y="105"/>
                </a:lnTo>
                <a:lnTo>
                  <a:pt x="121" y="105"/>
                </a:lnTo>
                <a:lnTo>
                  <a:pt x="121" y="115"/>
                </a:lnTo>
                <a:lnTo>
                  <a:pt x="120" y="127"/>
                </a:lnTo>
                <a:lnTo>
                  <a:pt x="120" y="136"/>
                </a:lnTo>
                <a:lnTo>
                  <a:pt x="119" y="145"/>
                </a:lnTo>
                <a:lnTo>
                  <a:pt x="98" y="143"/>
                </a:lnTo>
                <a:close/>
                <a:moveTo>
                  <a:pt x="99" y="105"/>
                </a:moveTo>
                <a:lnTo>
                  <a:pt x="99" y="89"/>
                </a:lnTo>
                <a:lnTo>
                  <a:pt x="98" y="75"/>
                </a:lnTo>
                <a:lnTo>
                  <a:pt x="96" y="62"/>
                </a:lnTo>
                <a:lnTo>
                  <a:pt x="93" y="51"/>
                </a:lnTo>
                <a:lnTo>
                  <a:pt x="112" y="45"/>
                </a:lnTo>
                <a:lnTo>
                  <a:pt x="117" y="58"/>
                </a:lnTo>
                <a:lnTo>
                  <a:pt x="119" y="72"/>
                </a:lnTo>
                <a:lnTo>
                  <a:pt x="120" y="87"/>
                </a:lnTo>
                <a:lnTo>
                  <a:pt x="121" y="105"/>
                </a:lnTo>
                <a:lnTo>
                  <a:pt x="99" y="105"/>
                </a:lnTo>
                <a:close/>
                <a:moveTo>
                  <a:pt x="93" y="51"/>
                </a:moveTo>
                <a:lnTo>
                  <a:pt x="91" y="45"/>
                </a:lnTo>
                <a:lnTo>
                  <a:pt x="88" y="39"/>
                </a:lnTo>
                <a:lnTo>
                  <a:pt x="106" y="29"/>
                </a:lnTo>
                <a:lnTo>
                  <a:pt x="109" y="36"/>
                </a:lnTo>
                <a:lnTo>
                  <a:pt x="112" y="45"/>
                </a:lnTo>
                <a:lnTo>
                  <a:pt x="93" y="51"/>
                </a:lnTo>
                <a:close/>
                <a:moveTo>
                  <a:pt x="88" y="39"/>
                </a:moveTo>
                <a:lnTo>
                  <a:pt x="85" y="35"/>
                </a:lnTo>
                <a:lnTo>
                  <a:pt x="82" y="32"/>
                </a:lnTo>
                <a:lnTo>
                  <a:pt x="96" y="17"/>
                </a:lnTo>
                <a:lnTo>
                  <a:pt x="101" y="22"/>
                </a:lnTo>
                <a:lnTo>
                  <a:pt x="106" y="29"/>
                </a:lnTo>
                <a:lnTo>
                  <a:pt x="88" y="39"/>
                </a:lnTo>
                <a:close/>
                <a:moveTo>
                  <a:pt x="96" y="17"/>
                </a:moveTo>
                <a:lnTo>
                  <a:pt x="95" y="16"/>
                </a:lnTo>
                <a:lnTo>
                  <a:pt x="96" y="17"/>
                </a:lnTo>
                <a:lnTo>
                  <a:pt x="90" y="25"/>
                </a:lnTo>
                <a:lnTo>
                  <a:pt x="96" y="17"/>
                </a:lnTo>
                <a:close/>
                <a:moveTo>
                  <a:pt x="82" y="33"/>
                </a:moveTo>
                <a:lnTo>
                  <a:pt x="81" y="32"/>
                </a:lnTo>
                <a:lnTo>
                  <a:pt x="79" y="31"/>
                </a:lnTo>
                <a:lnTo>
                  <a:pt x="86" y="11"/>
                </a:lnTo>
                <a:lnTo>
                  <a:pt x="92" y="14"/>
                </a:lnTo>
                <a:lnTo>
                  <a:pt x="96" y="17"/>
                </a:lnTo>
                <a:lnTo>
                  <a:pt x="82" y="33"/>
                </a:lnTo>
                <a:close/>
                <a:moveTo>
                  <a:pt x="79" y="31"/>
                </a:moveTo>
                <a:lnTo>
                  <a:pt x="77" y="30"/>
                </a:lnTo>
                <a:lnTo>
                  <a:pt x="75" y="30"/>
                </a:lnTo>
                <a:lnTo>
                  <a:pt x="75" y="9"/>
                </a:lnTo>
                <a:lnTo>
                  <a:pt x="80" y="9"/>
                </a:lnTo>
                <a:lnTo>
                  <a:pt x="86" y="11"/>
                </a:lnTo>
                <a:lnTo>
                  <a:pt x="79" y="31"/>
                </a:lnTo>
                <a:close/>
                <a:moveTo>
                  <a:pt x="75" y="30"/>
                </a:moveTo>
                <a:lnTo>
                  <a:pt x="73" y="31"/>
                </a:lnTo>
                <a:lnTo>
                  <a:pt x="70" y="31"/>
                </a:lnTo>
                <a:lnTo>
                  <a:pt x="61" y="12"/>
                </a:lnTo>
                <a:lnTo>
                  <a:pt x="68" y="10"/>
                </a:lnTo>
                <a:lnTo>
                  <a:pt x="75" y="9"/>
                </a:lnTo>
                <a:lnTo>
                  <a:pt x="75" y="30"/>
                </a:lnTo>
                <a:close/>
                <a:moveTo>
                  <a:pt x="70" y="31"/>
                </a:moveTo>
                <a:lnTo>
                  <a:pt x="68" y="33"/>
                </a:lnTo>
                <a:lnTo>
                  <a:pt x="66" y="35"/>
                </a:lnTo>
                <a:lnTo>
                  <a:pt x="49" y="22"/>
                </a:lnTo>
                <a:lnTo>
                  <a:pt x="55" y="17"/>
                </a:lnTo>
                <a:lnTo>
                  <a:pt x="61" y="12"/>
                </a:lnTo>
                <a:lnTo>
                  <a:pt x="70" y="31"/>
                </a:lnTo>
                <a:close/>
                <a:moveTo>
                  <a:pt x="49" y="22"/>
                </a:moveTo>
                <a:lnTo>
                  <a:pt x="49" y="22"/>
                </a:lnTo>
                <a:lnTo>
                  <a:pt x="57" y="29"/>
                </a:lnTo>
                <a:lnTo>
                  <a:pt x="49" y="22"/>
                </a:lnTo>
                <a:close/>
                <a:moveTo>
                  <a:pt x="66" y="35"/>
                </a:moveTo>
                <a:lnTo>
                  <a:pt x="62" y="41"/>
                </a:lnTo>
                <a:lnTo>
                  <a:pt x="58" y="48"/>
                </a:lnTo>
                <a:lnTo>
                  <a:pt x="39" y="41"/>
                </a:lnTo>
                <a:lnTo>
                  <a:pt x="44" y="30"/>
                </a:lnTo>
                <a:lnTo>
                  <a:pt x="49" y="22"/>
                </a:lnTo>
                <a:lnTo>
                  <a:pt x="66" y="35"/>
                </a:lnTo>
                <a:close/>
                <a:moveTo>
                  <a:pt x="58" y="48"/>
                </a:moveTo>
                <a:lnTo>
                  <a:pt x="50" y="70"/>
                </a:lnTo>
                <a:lnTo>
                  <a:pt x="58" y="48"/>
                </a:lnTo>
                <a:lnTo>
                  <a:pt x="48" y="45"/>
                </a:lnTo>
                <a:lnTo>
                  <a:pt x="58" y="48"/>
                </a:lnTo>
                <a:close/>
                <a:moveTo>
                  <a:pt x="58" y="48"/>
                </a:moveTo>
                <a:lnTo>
                  <a:pt x="55" y="57"/>
                </a:lnTo>
                <a:lnTo>
                  <a:pt x="53" y="69"/>
                </a:lnTo>
                <a:lnTo>
                  <a:pt x="33" y="65"/>
                </a:lnTo>
                <a:lnTo>
                  <a:pt x="36" y="52"/>
                </a:lnTo>
                <a:lnTo>
                  <a:pt x="39" y="41"/>
                </a:lnTo>
                <a:lnTo>
                  <a:pt x="58" y="48"/>
                </a:lnTo>
                <a:close/>
                <a:moveTo>
                  <a:pt x="53" y="69"/>
                </a:moveTo>
                <a:lnTo>
                  <a:pt x="52" y="78"/>
                </a:lnTo>
                <a:lnTo>
                  <a:pt x="53" y="69"/>
                </a:lnTo>
                <a:lnTo>
                  <a:pt x="43" y="66"/>
                </a:lnTo>
                <a:lnTo>
                  <a:pt x="53" y="69"/>
                </a:lnTo>
                <a:close/>
                <a:moveTo>
                  <a:pt x="53" y="69"/>
                </a:moveTo>
                <a:lnTo>
                  <a:pt x="52" y="80"/>
                </a:lnTo>
                <a:lnTo>
                  <a:pt x="51" y="92"/>
                </a:lnTo>
                <a:lnTo>
                  <a:pt x="29" y="91"/>
                </a:lnTo>
                <a:lnTo>
                  <a:pt x="30" y="79"/>
                </a:lnTo>
                <a:lnTo>
                  <a:pt x="33" y="65"/>
                </a:lnTo>
                <a:lnTo>
                  <a:pt x="53" y="69"/>
                </a:lnTo>
                <a:close/>
                <a:moveTo>
                  <a:pt x="51" y="92"/>
                </a:moveTo>
                <a:lnTo>
                  <a:pt x="50" y="106"/>
                </a:lnTo>
                <a:lnTo>
                  <a:pt x="50" y="117"/>
                </a:lnTo>
                <a:lnTo>
                  <a:pt x="28" y="117"/>
                </a:lnTo>
                <a:lnTo>
                  <a:pt x="29" y="104"/>
                </a:lnTo>
                <a:lnTo>
                  <a:pt x="29" y="91"/>
                </a:lnTo>
                <a:lnTo>
                  <a:pt x="51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09" name="Freeform 219"/>
          <p:cNvSpPr>
            <a:spLocks/>
          </p:cNvSpPr>
          <p:nvPr/>
        </p:nvSpPr>
        <p:spPr bwMode="auto">
          <a:xfrm>
            <a:off x="6648450" y="2039937"/>
            <a:ext cx="69850" cy="106363"/>
          </a:xfrm>
          <a:custGeom>
            <a:avLst/>
            <a:gdLst>
              <a:gd name="T0" fmla="*/ 117 w 130"/>
              <a:gd name="T1" fmla="*/ 201 h 201"/>
              <a:gd name="T2" fmla="*/ 0 w 130"/>
              <a:gd name="T3" fmla="*/ 195 h 201"/>
              <a:gd name="T4" fmla="*/ 44 w 130"/>
              <a:gd name="T5" fmla="*/ 153 h 201"/>
              <a:gd name="T6" fmla="*/ 72 w 130"/>
              <a:gd name="T7" fmla="*/ 120 h 201"/>
              <a:gd name="T8" fmla="*/ 89 w 130"/>
              <a:gd name="T9" fmla="*/ 91 h 201"/>
              <a:gd name="T10" fmla="*/ 92 w 130"/>
              <a:gd name="T11" fmla="*/ 78 h 201"/>
              <a:gd name="T12" fmla="*/ 94 w 130"/>
              <a:gd name="T13" fmla="*/ 65 h 201"/>
              <a:gd name="T14" fmla="*/ 91 w 130"/>
              <a:gd name="T15" fmla="*/ 48 h 201"/>
              <a:gd name="T16" fmla="*/ 82 w 130"/>
              <a:gd name="T17" fmla="*/ 35 h 201"/>
              <a:gd name="T18" fmla="*/ 69 w 130"/>
              <a:gd name="T19" fmla="*/ 25 h 201"/>
              <a:gd name="T20" fmla="*/ 54 w 130"/>
              <a:gd name="T21" fmla="*/ 22 h 201"/>
              <a:gd name="T22" fmla="*/ 41 w 130"/>
              <a:gd name="T23" fmla="*/ 24 h 201"/>
              <a:gd name="T24" fmla="*/ 28 w 130"/>
              <a:gd name="T25" fmla="*/ 31 h 201"/>
              <a:gd name="T26" fmla="*/ 18 w 130"/>
              <a:gd name="T27" fmla="*/ 41 h 201"/>
              <a:gd name="T28" fmla="*/ 12 w 130"/>
              <a:gd name="T29" fmla="*/ 55 h 201"/>
              <a:gd name="T30" fmla="*/ 9 w 130"/>
              <a:gd name="T31" fmla="*/ 43 h 201"/>
              <a:gd name="T32" fmla="*/ 18 w 130"/>
              <a:gd name="T33" fmla="*/ 22 h 201"/>
              <a:gd name="T34" fmla="*/ 32 w 130"/>
              <a:gd name="T35" fmla="*/ 9 h 201"/>
              <a:gd name="T36" fmla="*/ 51 w 130"/>
              <a:gd name="T37" fmla="*/ 1 h 201"/>
              <a:gd name="T38" fmla="*/ 74 w 130"/>
              <a:gd name="T39" fmla="*/ 1 h 201"/>
              <a:gd name="T40" fmla="*/ 89 w 130"/>
              <a:gd name="T41" fmla="*/ 7 h 201"/>
              <a:gd name="T42" fmla="*/ 98 w 130"/>
              <a:gd name="T43" fmla="*/ 12 h 201"/>
              <a:gd name="T44" fmla="*/ 109 w 130"/>
              <a:gd name="T45" fmla="*/ 23 h 201"/>
              <a:gd name="T46" fmla="*/ 115 w 130"/>
              <a:gd name="T47" fmla="*/ 37 h 201"/>
              <a:gd name="T48" fmla="*/ 118 w 130"/>
              <a:gd name="T49" fmla="*/ 47 h 201"/>
              <a:gd name="T50" fmla="*/ 118 w 130"/>
              <a:gd name="T51" fmla="*/ 60 h 201"/>
              <a:gd name="T52" fmla="*/ 114 w 130"/>
              <a:gd name="T53" fmla="*/ 74 h 201"/>
              <a:gd name="T54" fmla="*/ 105 w 130"/>
              <a:gd name="T55" fmla="*/ 94 h 201"/>
              <a:gd name="T56" fmla="*/ 87 w 130"/>
              <a:gd name="T57" fmla="*/ 119 h 201"/>
              <a:gd name="T58" fmla="*/ 59 w 130"/>
              <a:gd name="T59" fmla="*/ 150 h 201"/>
              <a:gd name="T60" fmla="*/ 38 w 130"/>
              <a:gd name="T61" fmla="*/ 173 h 201"/>
              <a:gd name="T62" fmla="*/ 82 w 130"/>
              <a:gd name="T63" fmla="*/ 179 h 201"/>
              <a:gd name="T64" fmla="*/ 104 w 130"/>
              <a:gd name="T65" fmla="*/ 178 h 201"/>
              <a:gd name="T66" fmla="*/ 115 w 130"/>
              <a:gd name="T67" fmla="*/ 174 h 201"/>
              <a:gd name="T68" fmla="*/ 125 w 130"/>
              <a:gd name="T69" fmla="*/ 163 h 2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0"/>
              <a:gd name="T106" fmla="*/ 0 h 201"/>
              <a:gd name="T107" fmla="*/ 130 w 130"/>
              <a:gd name="T108" fmla="*/ 201 h 20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0" h="201">
                <a:moveTo>
                  <a:pt x="130" y="163"/>
                </a:moveTo>
                <a:lnTo>
                  <a:pt x="117" y="201"/>
                </a:lnTo>
                <a:lnTo>
                  <a:pt x="0" y="201"/>
                </a:lnTo>
                <a:lnTo>
                  <a:pt x="0" y="195"/>
                </a:lnTo>
                <a:lnTo>
                  <a:pt x="24" y="174"/>
                </a:lnTo>
                <a:lnTo>
                  <a:pt x="44" y="153"/>
                </a:lnTo>
                <a:lnTo>
                  <a:pt x="61" y="135"/>
                </a:lnTo>
                <a:lnTo>
                  <a:pt x="72" y="120"/>
                </a:lnTo>
                <a:lnTo>
                  <a:pt x="81" y="105"/>
                </a:lnTo>
                <a:lnTo>
                  <a:pt x="89" y="91"/>
                </a:lnTo>
                <a:lnTo>
                  <a:pt x="91" y="84"/>
                </a:lnTo>
                <a:lnTo>
                  <a:pt x="92" y="78"/>
                </a:lnTo>
                <a:lnTo>
                  <a:pt x="93" y="71"/>
                </a:lnTo>
                <a:lnTo>
                  <a:pt x="94" y="65"/>
                </a:lnTo>
                <a:lnTo>
                  <a:pt x="93" y="56"/>
                </a:lnTo>
                <a:lnTo>
                  <a:pt x="91" y="48"/>
                </a:lnTo>
                <a:lnTo>
                  <a:pt x="86" y="41"/>
                </a:lnTo>
                <a:lnTo>
                  <a:pt x="82" y="35"/>
                </a:lnTo>
                <a:lnTo>
                  <a:pt x="76" y="29"/>
                </a:lnTo>
                <a:lnTo>
                  <a:pt x="69" y="25"/>
                </a:lnTo>
                <a:lnTo>
                  <a:pt x="63" y="23"/>
                </a:lnTo>
                <a:lnTo>
                  <a:pt x="54" y="22"/>
                </a:lnTo>
                <a:lnTo>
                  <a:pt x="47" y="23"/>
                </a:lnTo>
                <a:lnTo>
                  <a:pt x="41" y="24"/>
                </a:lnTo>
                <a:lnTo>
                  <a:pt x="35" y="27"/>
                </a:lnTo>
                <a:lnTo>
                  <a:pt x="28" y="31"/>
                </a:lnTo>
                <a:lnTo>
                  <a:pt x="23" y="36"/>
                </a:lnTo>
                <a:lnTo>
                  <a:pt x="18" y="41"/>
                </a:lnTo>
                <a:lnTo>
                  <a:pt x="15" y="48"/>
                </a:lnTo>
                <a:lnTo>
                  <a:pt x="12" y="55"/>
                </a:lnTo>
                <a:lnTo>
                  <a:pt x="6" y="55"/>
                </a:lnTo>
                <a:lnTo>
                  <a:pt x="9" y="43"/>
                </a:lnTo>
                <a:lnTo>
                  <a:pt x="13" y="33"/>
                </a:lnTo>
                <a:lnTo>
                  <a:pt x="18" y="22"/>
                </a:lnTo>
                <a:lnTo>
                  <a:pt x="24" y="15"/>
                </a:lnTo>
                <a:lnTo>
                  <a:pt x="32" y="9"/>
                </a:lnTo>
                <a:lnTo>
                  <a:pt x="42" y="4"/>
                </a:lnTo>
                <a:lnTo>
                  <a:pt x="51" y="1"/>
                </a:lnTo>
                <a:lnTo>
                  <a:pt x="63" y="0"/>
                </a:lnTo>
                <a:lnTo>
                  <a:pt x="74" y="1"/>
                </a:lnTo>
                <a:lnTo>
                  <a:pt x="84" y="5"/>
                </a:lnTo>
                <a:lnTo>
                  <a:pt x="89" y="7"/>
                </a:lnTo>
                <a:lnTo>
                  <a:pt x="94" y="9"/>
                </a:lnTo>
                <a:lnTo>
                  <a:pt x="98" y="12"/>
                </a:lnTo>
                <a:lnTo>
                  <a:pt x="102" y="16"/>
                </a:lnTo>
                <a:lnTo>
                  <a:pt x="109" y="23"/>
                </a:lnTo>
                <a:lnTo>
                  <a:pt x="114" y="33"/>
                </a:lnTo>
                <a:lnTo>
                  <a:pt x="115" y="37"/>
                </a:lnTo>
                <a:lnTo>
                  <a:pt x="118" y="42"/>
                </a:lnTo>
                <a:lnTo>
                  <a:pt x="118" y="47"/>
                </a:lnTo>
                <a:lnTo>
                  <a:pt x="119" y="52"/>
                </a:lnTo>
                <a:lnTo>
                  <a:pt x="118" y="60"/>
                </a:lnTo>
                <a:lnTo>
                  <a:pt x="117" y="67"/>
                </a:lnTo>
                <a:lnTo>
                  <a:pt x="114" y="74"/>
                </a:lnTo>
                <a:lnTo>
                  <a:pt x="111" y="81"/>
                </a:lnTo>
                <a:lnTo>
                  <a:pt x="105" y="94"/>
                </a:lnTo>
                <a:lnTo>
                  <a:pt x="97" y="106"/>
                </a:lnTo>
                <a:lnTo>
                  <a:pt x="87" y="119"/>
                </a:lnTo>
                <a:lnTo>
                  <a:pt x="76" y="131"/>
                </a:lnTo>
                <a:lnTo>
                  <a:pt x="59" y="150"/>
                </a:lnTo>
                <a:lnTo>
                  <a:pt x="47" y="163"/>
                </a:lnTo>
                <a:lnTo>
                  <a:pt x="38" y="173"/>
                </a:lnTo>
                <a:lnTo>
                  <a:pt x="31" y="179"/>
                </a:lnTo>
                <a:lnTo>
                  <a:pt x="82" y="179"/>
                </a:lnTo>
                <a:lnTo>
                  <a:pt x="96" y="179"/>
                </a:lnTo>
                <a:lnTo>
                  <a:pt x="104" y="178"/>
                </a:lnTo>
                <a:lnTo>
                  <a:pt x="110" y="176"/>
                </a:lnTo>
                <a:lnTo>
                  <a:pt x="115" y="174"/>
                </a:lnTo>
                <a:lnTo>
                  <a:pt x="121" y="168"/>
                </a:lnTo>
                <a:lnTo>
                  <a:pt x="125" y="163"/>
                </a:lnTo>
                <a:lnTo>
                  <a:pt x="130" y="16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10" name="Freeform 220"/>
          <p:cNvSpPr>
            <a:spLocks noEditPoints="1"/>
          </p:cNvSpPr>
          <p:nvPr/>
        </p:nvSpPr>
        <p:spPr bwMode="auto">
          <a:xfrm>
            <a:off x="6729413" y="2039937"/>
            <a:ext cx="68262" cy="109538"/>
          </a:xfrm>
          <a:custGeom>
            <a:avLst/>
            <a:gdLst>
              <a:gd name="T0" fmla="*/ 1 w 127"/>
              <a:gd name="T1" fmla="*/ 88 h 205"/>
              <a:gd name="T2" fmla="*/ 6 w 127"/>
              <a:gd name="T3" fmla="*/ 59 h 205"/>
              <a:gd name="T4" fmla="*/ 15 w 127"/>
              <a:gd name="T5" fmla="*/ 35 h 205"/>
              <a:gd name="T6" fmla="*/ 29 w 127"/>
              <a:gd name="T7" fmla="*/ 16 h 205"/>
              <a:gd name="T8" fmla="*/ 43 w 127"/>
              <a:gd name="T9" fmla="*/ 6 h 205"/>
              <a:gd name="T10" fmla="*/ 57 w 127"/>
              <a:gd name="T11" fmla="*/ 0 h 205"/>
              <a:gd name="T12" fmla="*/ 70 w 127"/>
              <a:gd name="T13" fmla="*/ 0 h 205"/>
              <a:gd name="T14" fmla="*/ 81 w 127"/>
              <a:gd name="T15" fmla="*/ 4 h 205"/>
              <a:gd name="T16" fmla="*/ 91 w 127"/>
              <a:gd name="T17" fmla="*/ 10 h 205"/>
              <a:gd name="T18" fmla="*/ 100 w 127"/>
              <a:gd name="T19" fmla="*/ 18 h 205"/>
              <a:gd name="T20" fmla="*/ 110 w 127"/>
              <a:gd name="T21" fmla="*/ 31 h 205"/>
              <a:gd name="T22" fmla="*/ 118 w 127"/>
              <a:gd name="T23" fmla="*/ 47 h 205"/>
              <a:gd name="T24" fmla="*/ 124 w 127"/>
              <a:gd name="T25" fmla="*/ 67 h 205"/>
              <a:gd name="T26" fmla="*/ 127 w 127"/>
              <a:gd name="T27" fmla="*/ 89 h 205"/>
              <a:gd name="T28" fmla="*/ 126 w 127"/>
              <a:gd name="T29" fmla="*/ 118 h 205"/>
              <a:gd name="T30" fmla="*/ 122 w 127"/>
              <a:gd name="T31" fmla="*/ 147 h 205"/>
              <a:gd name="T32" fmla="*/ 112 w 127"/>
              <a:gd name="T33" fmla="*/ 171 h 205"/>
              <a:gd name="T34" fmla="*/ 99 w 127"/>
              <a:gd name="T35" fmla="*/ 187 h 205"/>
              <a:gd name="T36" fmla="*/ 85 w 127"/>
              <a:gd name="T37" fmla="*/ 199 h 205"/>
              <a:gd name="T38" fmla="*/ 70 w 127"/>
              <a:gd name="T39" fmla="*/ 204 h 205"/>
              <a:gd name="T40" fmla="*/ 56 w 127"/>
              <a:gd name="T41" fmla="*/ 204 h 205"/>
              <a:gd name="T42" fmla="*/ 43 w 127"/>
              <a:gd name="T43" fmla="*/ 200 h 205"/>
              <a:gd name="T44" fmla="*/ 31 w 127"/>
              <a:gd name="T45" fmla="*/ 191 h 205"/>
              <a:gd name="T46" fmla="*/ 21 w 127"/>
              <a:gd name="T47" fmla="*/ 179 h 205"/>
              <a:gd name="T48" fmla="*/ 12 w 127"/>
              <a:gd name="T49" fmla="*/ 164 h 205"/>
              <a:gd name="T50" fmla="*/ 6 w 127"/>
              <a:gd name="T51" fmla="*/ 149 h 205"/>
              <a:gd name="T52" fmla="*/ 2 w 127"/>
              <a:gd name="T53" fmla="*/ 132 h 205"/>
              <a:gd name="T54" fmla="*/ 1 w 127"/>
              <a:gd name="T55" fmla="*/ 114 h 205"/>
              <a:gd name="T56" fmla="*/ 29 w 127"/>
              <a:gd name="T57" fmla="*/ 107 h 205"/>
              <a:gd name="T58" fmla="*/ 31 w 127"/>
              <a:gd name="T59" fmla="*/ 145 h 205"/>
              <a:gd name="T60" fmla="*/ 38 w 127"/>
              <a:gd name="T61" fmla="*/ 174 h 205"/>
              <a:gd name="T62" fmla="*/ 43 w 127"/>
              <a:gd name="T63" fmla="*/ 183 h 205"/>
              <a:gd name="T64" fmla="*/ 49 w 127"/>
              <a:gd name="T65" fmla="*/ 190 h 205"/>
              <a:gd name="T66" fmla="*/ 56 w 127"/>
              <a:gd name="T67" fmla="*/ 194 h 205"/>
              <a:gd name="T68" fmla="*/ 63 w 127"/>
              <a:gd name="T69" fmla="*/ 195 h 205"/>
              <a:gd name="T70" fmla="*/ 71 w 127"/>
              <a:gd name="T71" fmla="*/ 193 h 205"/>
              <a:gd name="T72" fmla="*/ 80 w 127"/>
              <a:gd name="T73" fmla="*/ 188 h 205"/>
              <a:gd name="T74" fmla="*/ 87 w 127"/>
              <a:gd name="T75" fmla="*/ 179 h 205"/>
              <a:gd name="T76" fmla="*/ 92 w 127"/>
              <a:gd name="T77" fmla="*/ 164 h 205"/>
              <a:gd name="T78" fmla="*/ 97 w 127"/>
              <a:gd name="T79" fmla="*/ 134 h 205"/>
              <a:gd name="T80" fmla="*/ 99 w 127"/>
              <a:gd name="T81" fmla="*/ 95 h 205"/>
              <a:gd name="T82" fmla="*/ 97 w 127"/>
              <a:gd name="T83" fmla="*/ 64 h 205"/>
              <a:gd name="T84" fmla="*/ 92 w 127"/>
              <a:gd name="T85" fmla="*/ 38 h 205"/>
              <a:gd name="T86" fmla="*/ 86 w 127"/>
              <a:gd name="T87" fmla="*/ 24 h 205"/>
              <a:gd name="T88" fmla="*/ 79 w 127"/>
              <a:gd name="T89" fmla="*/ 15 h 205"/>
              <a:gd name="T90" fmla="*/ 72 w 127"/>
              <a:gd name="T91" fmla="*/ 11 h 205"/>
              <a:gd name="T92" fmla="*/ 64 w 127"/>
              <a:gd name="T93" fmla="*/ 10 h 205"/>
              <a:gd name="T94" fmla="*/ 55 w 127"/>
              <a:gd name="T95" fmla="*/ 12 h 205"/>
              <a:gd name="T96" fmla="*/ 47 w 127"/>
              <a:gd name="T97" fmla="*/ 19 h 205"/>
              <a:gd name="T98" fmla="*/ 38 w 127"/>
              <a:gd name="T99" fmla="*/ 34 h 205"/>
              <a:gd name="T100" fmla="*/ 32 w 127"/>
              <a:gd name="T101" fmla="*/ 56 h 205"/>
              <a:gd name="T102" fmla="*/ 30 w 127"/>
              <a:gd name="T103" fmla="*/ 82 h 205"/>
              <a:gd name="T104" fmla="*/ 29 w 127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7"/>
              <a:gd name="T160" fmla="*/ 0 h 205"/>
              <a:gd name="T161" fmla="*/ 127 w 127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7" h="205">
                <a:moveTo>
                  <a:pt x="0" y="104"/>
                </a:moveTo>
                <a:lnTo>
                  <a:pt x="1" y="88"/>
                </a:lnTo>
                <a:lnTo>
                  <a:pt x="3" y="72"/>
                </a:lnTo>
                <a:lnTo>
                  <a:pt x="6" y="59"/>
                </a:lnTo>
                <a:lnTo>
                  <a:pt x="10" y="46"/>
                </a:lnTo>
                <a:lnTo>
                  <a:pt x="15" y="35"/>
                </a:lnTo>
                <a:lnTo>
                  <a:pt x="23" y="24"/>
                </a:lnTo>
                <a:lnTo>
                  <a:pt x="29" y="16"/>
                </a:lnTo>
                <a:lnTo>
                  <a:pt x="37" y="10"/>
                </a:lnTo>
                <a:lnTo>
                  <a:pt x="43" y="6"/>
                </a:lnTo>
                <a:lnTo>
                  <a:pt x="51" y="2"/>
                </a:lnTo>
                <a:lnTo>
                  <a:pt x="57" y="0"/>
                </a:lnTo>
                <a:lnTo>
                  <a:pt x="64" y="0"/>
                </a:lnTo>
                <a:lnTo>
                  <a:pt x="70" y="0"/>
                </a:lnTo>
                <a:lnTo>
                  <a:pt x="76" y="1"/>
                </a:lnTo>
                <a:lnTo>
                  <a:pt x="81" y="4"/>
                </a:lnTo>
                <a:lnTo>
                  <a:pt x="86" y="6"/>
                </a:lnTo>
                <a:lnTo>
                  <a:pt x="91" y="10"/>
                </a:lnTo>
                <a:lnTo>
                  <a:pt x="95" y="13"/>
                </a:lnTo>
                <a:lnTo>
                  <a:pt x="100" y="18"/>
                </a:lnTo>
                <a:lnTo>
                  <a:pt x="105" y="23"/>
                </a:lnTo>
                <a:lnTo>
                  <a:pt x="110" y="31"/>
                </a:lnTo>
                <a:lnTo>
                  <a:pt x="115" y="39"/>
                </a:lnTo>
                <a:lnTo>
                  <a:pt x="118" y="47"/>
                </a:lnTo>
                <a:lnTo>
                  <a:pt x="122" y="56"/>
                </a:lnTo>
                <a:lnTo>
                  <a:pt x="124" y="67"/>
                </a:lnTo>
                <a:lnTo>
                  <a:pt x="126" y="77"/>
                </a:lnTo>
                <a:lnTo>
                  <a:pt x="127" y="89"/>
                </a:lnTo>
                <a:lnTo>
                  <a:pt x="127" y="101"/>
                </a:lnTo>
                <a:lnTo>
                  <a:pt x="126" y="118"/>
                </a:lnTo>
                <a:lnTo>
                  <a:pt x="125" y="132"/>
                </a:lnTo>
                <a:lnTo>
                  <a:pt x="122" y="147"/>
                </a:lnTo>
                <a:lnTo>
                  <a:pt x="117" y="159"/>
                </a:lnTo>
                <a:lnTo>
                  <a:pt x="112" y="171"/>
                </a:lnTo>
                <a:lnTo>
                  <a:pt x="107" y="180"/>
                </a:lnTo>
                <a:lnTo>
                  <a:pt x="99" y="187"/>
                </a:lnTo>
                <a:lnTo>
                  <a:pt x="92" y="193"/>
                </a:lnTo>
                <a:lnTo>
                  <a:pt x="85" y="199"/>
                </a:lnTo>
                <a:lnTo>
                  <a:pt x="78" y="202"/>
                </a:lnTo>
                <a:lnTo>
                  <a:pt x="70" y="204"/>
                </a:lnTo>
                <a:lnTo>
                  <a:pt x="63" y="205"/>
                </a:lnTo>
                <a:lnTo>
                  <a:pt x="56" y="204"/>
                </a:lnTo>
                <a:lnTo>
                  <a:pt x="50" y="203"/>
                </a:lnTo>
                <a:lnTo>
                  <a:pt x="43" y="200"/>
                </a:lnTo>
                <a:lnTo>
                  <a:pt x="37" y="196"/>
                </a:lnTo>
                <a:lnTo>
                  <a:pt x="31" y="191"/>
                </a:lnTo>
                <a:lnTo>
                  <a:pt x="26" y="186"/>
                </a:lnTo>
                <a:lnTo>
                  <a:pt x="21" y="179"/>
                </a:lnTo>
                <a:lnTo>
                  <a:pt x="16" y="172"/>
                </a:lnTo>
                <a:lnTo>
                  <a:pt x="12" y="164"/>
                </a:lnTo>
                <a:lnTo>
                  <a:pt x="9" y="156"/>
                </a:lnTo>
                <a:lnTo>
                  <a:pt x="6" y="149"/>
                </a:lnTo>
                <a:lnTo>
                  <a:pt x="4" y="140"/>
                </a:lnTo>
                <a:lnTo>
                  <a:pt x="2" y="132"/>
                </a:lnTo>
                <a:lnTo>
                  <a:pt x="1" y="123"/>
                </a:lnTo>
                <a:lnTo>
                  <a:pt x="1" y="114"/>
                </a:lnTo>
                <a:lnTo>
                  <a:pt x="0" y="104"/>
                </a:lnTo>
                <a:close/>
                <a:moveTo>
                  <a:pt x="29" y="107"/>
                </a:moveTo>
                <a:lnTo>
                  <a:pt x="29" y="127"/>
                </a:lnTo>
                <a:lnTo>
                  <a:pt x="31" y="145"/>
                </a:lnTo>
                <a:lnTo>
                  <a:pt x="34" y="160"/>
                </a:lnTo>
                <a:lnTo>
                  <a:pt x="38" y="174"/>
                </a:lnTo>
                <a:lnTo>
                  <a:pt x="40" y="179"/>
                </a:lnTo>
                <a:lnTo>
                  <a:pt x="43" y="183"/>
                </a:lnTo>
                <a:lnTo>
                  <a:pt x="46" y="187"/>
                </a:lnTo>
                <a:lnTo>
                  <a:pt x="49" y="190"/>
                </a:lnTo>
                <a:lnTo>
                  <a:pt x="52" y="192"/>
                </a:lnTo>
                <a:lnTo>
                  <a:pt x="56" y="194"/>
                </a:lnTo>
                <a:lnTo>
                  <a:pt x="59" y="195"/>
                </a:lnTo>
                <a:lnTo>
                  <a:pt x="63" y="195"/>
                </a:lnTo>
                <a:lnTo>
                  <a:pt x="67" y="194"/>
                </a:lnTo>
                <a:lnTo>
                  <a:pt x="71" y="193"/>
                </a:lnTo>
                <a:lnTo>
                  <a:pt x="76" y="191"/>
                </a:lnTo>
                <a:lnTo>
                  <a:pt x="80" y="188"/>
                </a:lnTo>
                <a:lnTo>
                  <a:pt x="84" y="184"/>
                </a:lnTo>
                <a:lnTo>
                  <a:pt x="87" y="179"/>
                </a:lnTo>
                <a:lnTo>
                  <a:pt x="90" y="173"/>
                </a:lnTo>
                <a:lnTo>
                  <a:pt x="92" y="164"/>
                </a:lnTo>
                <a:lnTo>
                  <a:pt x="95" y="151"/>
                </a:lnTo>
                <a:lnTo>
                  <a:pt x="97" y="134"/>
                </a:lnTo>
                <a:lnTo>
                  <a:pt x="98" y="116"/>
                </a:lnTo>
                <a:lnTo>
                  <a:pt x="99" y="95"/>
                </a:lnTo>
                <a:lnTo>
                  <a:pt x="98" y="78"/>
                </a:lnTo>
                <a:lnTo>
                  <a:pt x="97" y="64"/>
                </a:lnTo>
                <a:lnTo>
                  <a:pt x="95" y="50"/>
                </a:lnTo>
                <a:lnTo>
                  <a:pt x="92" y="38"/>
                </a:lnTo>
                <a:lnTo>
                  <a:pt x="89" y="31"/>
                </a:lnTo>
                <a:lnTo>
                  <a:pt x="86" y="24"/>
                </a:lnTo>
                <a:lnTo>
                  <a:pt x="83" y="19"/>
                </a:lnTo>
                <a:lnTo>
                  <a:pt x="79" y="15"/>
                </a:lnTo>
                <a:lnTo>
                  <a:pt x="76" y="13"/>
                </a:lnTo>
                <a:lnTo>
                  <a:pt x="72" y="11"/>
                </a:lnTo>
                <a:lnTo>
                  <a:pt x="68" y="10"/>
                </a:lnTo>
                <a:lnTo>
                  <a:pt x="64" y="10"/>
                </a:lnTo>
                <a:lnTo>
                  <a:pt x="59" y="11"/>
                </a:lnTo>
                <a:lnTo>
                  <a:pt x="55" y="12"/>
                </a:lnTo>
                <a:lnTo>
                  <a:pt x="51" y="15"/>
                </a:lnTo>
                <a:lnTo>
                  <a:pt x="47" y="19"/>
                </a:lnTo>
                <a:lnTo>
                  <a:pt x="41" y="25"/>
                </a:lnTo>
                <a:lnTo>
                  <a:pt x="38" y="34"/>
                </a:lnTo>
                <a:lnTo>
                  <a:pt x="35" y="44"/>
                </a:lnTo>
                <a:lnTo>
                  <a:pt x="32" y="56"/>
                </a:lnTo>
                <a:lnTo>
                  <a:pt x="31" y="69"/>
                </a:lnTo>
                <a:lnTo>
                  <a:pt x="30" y="82"/>
                </a:lnTo>
                <a:lnTo>
                  <a:pt x="29" y="95"/>
                </a:lnTo>
                <a:lnTo>
                  <a:pt x="29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11" name="Freeform 221"/>
          <p:cNvSpPr>
            <a:spLocks noEditPoints="1"/>
          </p:cNvSpPr>
          <p:nvPr/>
        </p:nvSpPr>
        <p:spPr bwMode="auto">
          <a:xfrm>
            <a:off x="6808788" y="2039937"/>
            <a:ext cx="66675" cy="109538"/>
          </a:xfrm>
          <a:custGeom>
            <a:avLst/>
            <a:gdLst>
              <a:gd name="T0" fmla="*/ 0 w 127"/>
              <a:gd name="T1" fmla="*/ 88 h 205"/>
              <a:gd name="T2" fmla="*/ 5 w 127"/>
              <a:gd name="T3" fmla="*/ 59 h 205"/>
              <a:gd name="T4" fmla="*/ 16 w 127"/>
              <a:gd name="T5" fmla="*/ 35 h 205"/>
              <a:gd name="T6" fmla="*/ 29 w 127"/>
              <a:gd name="T7" fmla="*/ 16 h 205"/>
              <a:gd name="T8" fmla="*/ 44 w 127"/>
              <a:gd name="T9" fmla="*/ 6 h 205"/>
              <a:gd name="T10" fmla="*/ 57 w 127"/>
              <a:gd name="T11" fmla="*/ 0 h 205"/>
              <a:gd name="T12" fmla="*/ 70 w 127"/>
              <a:gd name="T13" fmla="*/ 0 h 205"/>
              <a:gd name="T14" fmla="*/ 80 w 127"/>
              <a:gd name="T15" fmla="*/ 4 h 205"/>
              <a:gd name="T16" fmla="*/ 91 w 127"/>
              <a:gd name="T17" fmla="*/ 10 h 205"/>
              <a:gd name="T18" fmla="*/ 100 w 127"/>
              <a:gd name="T19" fmla="*/ 18 h 205"/>
              <a:gd name="T20" fmla="*/ 110 w 127"/>
              <a:gd name="T21" fmla="*/ 31 h 205"/>
              <a:gd name="T22" fmla="*/ 119 w 127"/>
              <a:gd name="T23" fmla="*/ 47 h 205"/>
              <a:gd name="T24" fmla="*/ 124 w 127"/>
              <a:gd name="T25" fmla="*/ 67 h 205"/>
              <a:gd name="T26" fmla="*/ 127 w 127"/>
              <a:gd name="T27" fmla="*/ 89 h 205"/>
              <a:gd name="T28" fmla="*/ 127 w 127"/>
              <a:gd name="T29" fmla="*/ 118 h 205"/>
              <a:gd name="T30" fmla="*/ 122 w 127"/>
              <a:gd name="T31" fmla="*/ 147 h 205"/>
              <a:gd name="T32" fmla="*/ 112 w 127"/>
              <a:gd name="T33" fmla="*/ 171 h 205"/>
              <a:gd name="T34" fmla="*/ 99 w 127"/>
              <a:gd name="T35" fmla="*/ 187 h 205"/>
              <a:gd name="T36" fmla="*/ 84 w 127"/>
              <a:gd name="T37" fmla="*/ 199 h 205"/>
              <a:gd name="T38" fmla="*/ 70 w 127"/>
              <a:gd name="T39" fmla="*/ 204 h 205"/>
              <a:gd name="T40" fmla="*/ 55 w 127"/>
              <a:gd name="T41" fmla="*/ 204 h 205"/>
              <a:gd name="T42" fmla="*/ 43 w 127"/>
              <a:gd name="T43" fmla="*/ 200 h 205"/>
              <a:gd name="T44" fmla="*/ 31 w 127"/>
              <a:gd name="T45" fmla="*/ 191 h 205"/>
              <a:gd name="T46" fmla="*/ 20 w 127"/>
              <a:gd name="T47" fmla="*/ 179 h 205"/>
              <a:gd name="T48" fmla="*/ 12 w 127"/>
              <a:gd name="T49" fmla="*/ 164 h 205"/>
              <a:gd name="T50" fmla="*/ 5 w 127"/>
              <a:gd name="T51" fmla="*/ 149 h 205"/>
              <a:gd name="T52" fmla="*/ 2 w 127"/>
              <a:gd name="T53" fmla="*/ 132 h 205"/>
              <a:gd name="T54" fmla="*/ 0 w 127"/>
              <a:gd name="T55" fmla="*/ 114 h 205"/>
              <a:gd name="T56" fmla="*/ 28 w 127"/>
              <a:gd name="T57" fmla="*/ 107 h 205"/>
              <a:gd name="T58" fmla="*/ 30 w 127"/>
              <a:gd name="T59" fmla="*/ 145 h 205"/>
              <a:gd name="T60" fmla="*/ 39 w 127"/>
              <a:gd name="T61" fmla="*/ 174 h 205"/>
              <a:gd name="T62" fmla="*/ 43 w 127"/>
              <a:gd name="T63" fmla="*/ 183 h 205"/>
              <a:gd name="T64" fmla="*/ 48 w 127"/>
              <a:gd name="T65" fmla="*/ 190 h 205"/>
              <a:gd name="T66" fmla="*/ 55 w 127"/>
              <a:gd name="T67" fmla="*/ 194 h 205"/>
              <a:gd name="T68" fmla="*/ 63 w 127"/>
              <a:gd name="T69" fmla="*/ 195 h 205"/>
              <a:gd name="T70" fmla="*/ 71 w 127"/>
              <a:gd name="T71" fmla="*/ 193 h 205"/>
              <a:gd name="T72" fmla="*/ 79 w 127"/>
              <a:gd name="T73" fmla="*/ 188 h 205"/>
              <a:gd name="T74" fmla="*/ 86 w 127"/>
              <a:gd name="T75" fmla="*/ 179 h 205"/>
              <a:gd name="T76" fmla="*/ 92 w 127"/>
              <a:gd name="T77" fmla="*/ 164 h 205"/>
              <a:gd name="T78" fmla="*/ 97 w 127"/>
              <a:gd name="T79" fmla="*/ 134 h 205"/>
              <a:gd name="T80" fmla="*/ 99 w 127"/>
              <a:gd name="T81" fmla="*/ 95 h 205"/>
              <a:gd name="T82" fmla="*/ 97 w 127"/>
              <a:gd name="T83" fmla="*/ 64 h 205"/>
              <a:gd name="T84" fmla="*/ 92 w 127"/>
              <a:gd name="T85" fmla="*/ 38 h 205"/>
              <a:gd name="T86" fmla="*/ 85 w 127"/>
              <a:gd name="T87" fmla="*/ 24 h 205"/>
              <a:gd name="T88" fmla="*/ 78 w 127"/>
              <a:gd name="T89" fmla="*/ 15 h 205"/>
              <a:gd name="T90" fmla="*/ 72 w 127"/>
              <a:gd name="T91" fmla="*/ 11 h 205"/>
              <a:gd name="T92" fmla="*/ 64 w 127"/>
              <a:gd name="T93" fmla="*/ 10 h 205"/>
              <a:gd name="T94" fmla="*/ 54 w 127"/>
              <a:gd name="T95" fmla="*/ 12 h 205"/>
              <a:gd name="T96" fmla="*/ 46 w 127"/>
              <a:gd name="T97" fmla="*/ 19 h 205"/>
              <a:gd name="T98" fmla="*/ 38 w 127"/>
              <a:gd name="T99" fmla="*/ 34 h 205"/>
              <a:gd name="T100" fmla="*/ 32 w 127"/>
              <a:gd name="T101" fmla="*/ 56 h 205"/>
              <a:gd name="T102" fmla="*/ 29 w 127"/>
              <a:gd name="T103" fmla="*/ 82 h 205"/>
              <a:gd name="T104" fmla="*/ 28 w 127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7"/>
              <a:gd name="T160" fmla="*/ 0 h 205"/>
              <a:gd name="T161" fmla="*/ 127 w 127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7" h="205">
                <a:moveTo>
                  <a:pt x="0" y="104"/>
                </a:moveTo>
                <a:lnTo>
                  <a:pt x="0" y="88"/>
                </a:lnTo>
                <a:lnTo>
                  <a:pt x="2" y="72"/>
                </a:lnTo>
                <a:lnTo>
                  <a:pt x="5" y="59"/>
                </a:lnTo>
                <a:lnTo>
                  <a:pt x="10" y="46"/>
                </a:lnTo>
                <a:lnTo>
                  <a:pt x="16" y="35"/>
                </a:lnTo>
                <a:lnTo>
                  <a:pt x="22" y="24"/>
                </a:lnTo>
                <a:lnTo>
                  <a:pt x="29" y="16"/>
                </a:lnTo>
                <a:lnTo>
                  <a:pt x="37" y="10"/>
                </a:lnTo>
                <a:lnTo>
                  <a:pt x="44" y="6"/>
                </a:lnTo>
                <a:lnTo>
                  <a:pt x="50" y="2"/>
                </a:lnTo>
                <a:lnTo>
                  <a:pt x="57" y="0"/>
                </a:lnTo>
                <a:lnTo>
                  <a:pt x="64" y="0"/>
                </a:lnTo>
                <a:lnTo>
                  <a:pt x="70" y="0"/>
                </a:lnTo>
                <a:lnTo>
                  <a:pt x="75" y="1"/>
                </a:lnTo>
                <a:lnTo>
                  <a:pt x="80" y="4"/>
                </a:lnTo>
                <a:lnTo>
                  <a:pt x="85" y="6"/>
                </a:lnTo>
                <a:lnTo>
                  <a:pt x="91" y="10"/>
                </a:lnTo>
                <a:lnTo>
                  <a:pt x="96" y="13"/>
                </a:lnTo>
                <a:lnTo>
                  <a:pt x="100" y="18"/>
                </a:lnTo>
                <a:lnTo>
                  <a:pt x="104" y="23"/>
                </a:lnTo>
                <a:lnTo>
                  <a:pt x="110" y="31"/>
                </a:lnTo>
                <a:lnTo>
                  <a:pt x="114" y="39"/>
                </a:lnTo>
                <a:lnTo>
                  <a:pt x="119" y="47"/>
                </a:lnTo>
                <a:lnTo>
                  <a:pt x="122" y="56"/>
                </a:lnTo>
                <a:lnTo>
                  <a:pt x="124" y="67"/>
                </a:lnTo>
                <a:lnTo>
                  <a:pt x="126" y="77"/>
                </a:lnTo>
                <a:lnTo>
                  <a:pt x="127" y="89"/>
                </a:lnTo>
                <a:lnTo>
                  <a:pt x="127" y="101"/>
                </a:lnTo>
                <a:lnTo>
                  <a:pt x="127" y="118"/>
                </a:lnTo>
                <a:lnTo>
                  <a:pt x="125" y="132"/>
                </a:lnTo>
                <a:lnTo>
                  <a:pt x="122" y="147"/>
                </a:lnTo>
                <a:lnTo>
                  <a:pt x="118" y="159"/>
                </a:lnTo>
                <a:lnTo>
                  <a:pt x="112" y="171"/>
                </a:lnTo>
                <a:lnTo>
                  <a:pt x="106" y="180"/>
                </a:lnTo>
                <a:lnTo>
                  <a:pt x="99" y="187"/>
                </a:lnTo>
                <a:lnTo>
                  <a:pt x="92" y="193"/>
                </a:lnTo>
                <a:lnTo>
                  <a:pt x="84" y="199"/>
                </a:lnTo>
                <a:lnTo>
                  <a:pt x="77" y="202"/>
                </a:lnTo>
                <a:lnTo>
                  <a:pt x="70" y="204"/>
                </a:lnTo>
                <a:lnTo>
                  <a:pt x="63" y="205"/>
                </a:lnTo>
                <a:lnTo>
                  <a:pt x="55" y="204"/>
                </a:lnTo>
                <a:lnTo>
                  <a:pt x="49" y="203"/>
                </a:lnTo>
                <a:lnTo>
                  <a:pt x="43" y="200"/>
                </a:lnTo>
                <a:lnTo>
                  <a:pt x="37" y="196"/>
                </a:lnTo>
                <a:lnTo>
                  <a:pt x="31" y="191"/>
                </a:lnTo>
                <a:lnTo>
                  <a:pt x="25" y="186"/>
                </a:lnTo>
                <a:lnTo>
                  <a:pt x="20" y="179"/>
                </a:lnTo>
                <a:lnTo>
                  <a:pt x="16" y="172"/>
                </a:lnTo>
                <a:lnTo>
                  <a:pt x="12" y="164"/>
                </a:lnTo>
                <a:lnTo>
                  <a:pt x="9" y="156"/>
                </a:lnTo>
                <a:lnTo>
                  <a:pt x="5" y="149"/>
                </a:lnTo>
                <a:lnTo>
                  <a:pt x="3" y="140"/>
                </a:lnTo>
                <a:lnTo>
                  <a:pt x="2" y="132"/>
                </a:lnTo>
                <a:lnTo>
                  <a:pt x="0" y="123"/>
                </a:lnTo>
                <a:lnTo>
                  <a:pt x="0" y="114"/>
                </a:lnTo>
                <a:lnTo>
                  <a:pt x="0" y="104"/>
                </a:lnTo>
                <a:close/>
                <a:moveTo>
                  <a:pt x="28" y="107"/>
                </a:moveTo>
                <a:lnTo>
                  <a:pt x="29" y="127"/>
                </a:lnTo>
                <a:lnTo>
                  <a:pt x="30" y="145"/>
                </a:lnTo>
                <a:lnTo>
                  <a:pt x="33" y="160"/>
                </a:lnTo>
                <a:lnTo>
                  <a:pt x="39" y="174"/>
                </a:lnTo>
                <a:lnTo>
                  <a:pt x="41" y="179"/>
                </a:lnTo>
                <a:lnTo>
                  <a:pt x="43" y="183"/>
                </a:lnTo>
                <a:lnTo>
                  <a:pt x="46" y="187"/>
                </a:lnTo>
                <a:lnTo>
                  <a:pt x="48" y="190"/>
                </a:lnTo>
                <a:lnTo>
                  <a:pt x="52" y="192"/>
                </a:lnTo>
                <a:lnTo>
                  <a:pt x="55" y="194"/>
                </a:lnTo>
                <a:lnTo>
                  <a:pt x="59" y="195"/>
                </a:lnTo>
                <a:lnTo>
                  <a:pt x="63" y="195"/>
                </a:lnTo>
                <a:lnTo>
                  <a:pt x="67" y="194"/>
                </a:lnTo>
                <a:lnTo>
                  <a:pt x="71" y="193"/>
                </a:lnTo>
                <a:lnTo>
                  <a:pt x="75" y="191"/>
                </a:lnTo>
                <a:lnTo>
                  <a:pt x="79" y="188"/>
                </a:lnTo>
                <a:lnTo>
                  <a:pt x="83" y="184"/>
                </a:lnTo>
                <a:lnTo>
                  <a:pt x="86" y="179"/>
                </a:lnTo>
                <a:lnTo>
                  <a:pt x="90" y="173"/>
                </a:lnTo>
                <a:lnTo>
                  <a:pt x="92" y="164"/>
                </a:lnTo>
                <a:lnTo>
                  <a:pt x="95" y="151"/>
                </a:lnTo>
                <a:lnTo>
                  <a:pt x="97" y="134"/>
                </a:lnTo>
                <a:lnTo>
                  <a:pt x="98" y="116"/>
                </a:lnTo>
                <a:lnTo>
                  <a:pt x="99" y="95"/>
                </a:lnTo>
                <a:lnTo>
                  <a:pt x="98" y="78"/>
                </a:lnTo>
                <a:lnTo>
                  <a:pt x="97" y="64"/>
                </a:lnTo>
                <a:lnTo>
                  <a:pt x="95" y="50"/>
                </a:lnTo>
                <a:lnTo>
                  <a:pt x="92" y="38"/>
                </a:lnTo>
                <a:lnTo>
                  <a:pt x="88" y="31"/>
                </a:lnTo>
                <a:lnTo>
                  <a:pt x="85" y="24"/>
                </a:lnTo>
                <a:lnTo>
                  <a:pt x="82" y="19"/>
                </a:lnTo>
                <a:lnTo>
                  <a:pt x="78" y="15"/>
                </a:lnTo>
                <a:lnTo>
                  <a:pt x="75" y="13"/>
                </a:lnTo>
                <a:lnTo>
                  <a:pt x="72" y="11"/>
                </a:lnTo>
                <a:lnTo>
                  <a:pt x="68" y="10"/>
                </a:lnTo>
                <a:lnTo>
                  <a:pt x="64" y="10"/>
                </a:lnTo>
                <a:lnTo>
                  <a:pt x="59" y="11"/>
                </a:lnTo>
                <a:lnTo>
                  <a:pt x="54" y="12"/>
                </a:lnTo>
                <a:lnTo>
                  <a:pt x="50" y="15"/>
                </a:lnTo>
                <a:lnTo>
                  <a:pt x="46" y="19"/>
                </a:lnTo>
                <a:lnTo>
                  <a:pt x="42" y="25"/>
                </a:lnTo>
                <a:lnTo>
                  <a:pt x="38" y="34"/>
                </a:lnTo>
                <a:lnTo>
                  <a:pt x="35" y="44"/>
                </a:lnTo>
                <a:lnTo>
                  <a:pt x="32" y="56"/>
                </a:lnTo>
                <a:lnTo>
                  <a:pt x="30" y="69"/>
                </a:lnTo>
                <a:lnTo>
                  <a:pt x="29" y="82"/>
                </a:lnTo>
                <a:lnTo>
                  <a:pt x="28" y="95"/>
                </a:lnTo>
                <a:lnTo>
                  <a:pt x="28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12" name="Freeform 222"/>
          <p:cNvSpPr>
            <a:spLocks noEditPoints="1"/>
          </p:cNvSpPr>
          <p:nvPr/>
        </p:nvSpPr>
        <p:spPr bwMode="auto">
          <a:xfrm>
            <a:off x="6888163" y="2039937"/>
            <a:ext cx="66675" cy="109538"/>
          </a:xfrm>
          <a:custGeom>
            <a:avLst/>
            <a:gdLst>
              <a:gd name="T0" fmla="*/ 0 w 126"/>
              <a:gd name="T1" fmla="*/ 88 h 205"/>
              <a:gd name="T2" fmla="*/ 5 w 126"/>
              <a:gd name="T3" fmla="*/ 59 h 205"/>
              <a:gd name="T4" fmla="*/ 15 w 126"/>
              <a:gd name="T5" fmla="*/ 35 h 205"/>
              <a:gd name="T6" fmla="*/ 29 w 126"/>
              <a:gd name="T7" fmla="*/ 16 h 205"/>
              <a:gd name="T8" fmla="*/ 43 w 126"/>
              <a:gd name="T9" fmla="*/ 6 h 205"/>
              <a:gd name="T10" fmla="*/ 57 w 126"/>
              <a:gd name="T11" fmla="*/ 0 h 205"/>
              <a:gd name="T12" fmla="*/ 69 w 126"/>
              <a:gd name="T13" fmla="*/ 0 h 205"/>
              <a:gd name="T14" fmla="*/ 80 w 126"/>
              <a:gd name="T15" fmla="*/ 4 h 205"/>
              <a:gd name="T16" fmla="*/ 90 w 126"/>
              <a:gd name="T17" fmla="*/ 10 h 205"/>
              <a:gd name="T18" fmla="*/ 99 w 126"/>
              <a:gd name="T19" fmla="*/ 18 h 205"/>
              <a:gd name="T20" fmla="*/ 110 w 126"/>
              <a:gd name="T21" fmla="*/ 31 h 205"/>
              <a:gd name="T22" fmla="*/ 118 w 126"/>
              <a:gd name="T23" fmla="*/ 47 h 205"/>
              <a:gd name="T24" fmla="*/ 123 w 126"/>
              <a:gd name="T25" fmla="*/ 67 h 205"/>
              <a:gd name="T26" fmla="*/ 126 w 126"/>
              <a:gd name="T27" fmla="*/ 89 h 205"/>
              <a:gd name="T28" fmla="*/ 126 w 126"/>
              <a:gd name="T29" fmla="*/ 118 h 205"/>
              <a:gd name="T30" fmla="*/ 121 w 126"/>
              <a:gd name="T31" fmla="*/ 147 h 205"/>
              <a:gd name="T32" fmla="*/ 112 w 126"/>
              <a:gd name="T33" fmla="*/ 171 h 205"/>
              <a:gd name="T34" fmla="*/ 99 w 126"/>
              <a:gd name="T35" fmla="*/ 187 h 205"/>
              <a:gd name="T36" fmla="*/ 84 w 126"/>
              <a:gd name="T37" fmla="*/ 199 h 205"/>
              <a:gd name="T38" fmla="*/ 69 w 126"/>
              <a:gd name="T39" fmla="*/ 204 h 205"/>
              <a:gd name="T40" fmla="*/ 55 w 126"/>
              <a:gd name="T41" fmla="*/ 204 h 205"/>
              <a:gd name="T42" fmla="*/ 42 w 126"/>
              <a:gd name="T43" fmla="*/ 200 h 205"/>
              <a:gd name="T44" fmla="*/ 31 w 126"/>
              <a:gd name="T45" fmla="*/ 191 h 205"/>
              <a:gd name="T46" fmla="*/ 20 w 126"/>
              <a:gd name="T47" fmla="*/ 179 h 205"/>
              <a:gd name="T48" fmla="*/ 11 w 126"/>
              <a:gd name="T49" fmla="*/ 164 h 205"/>
              <a:gd name="T50" fmla="*/ 6 w 126"/>
              <a:gd name="T51" fmla="*/ 149 h 205"/>
              <a:gd name="T52" fmla="*/ 2 w 126"/>
              <a:gd name="T53" fmla="*/ 132 h 205"/>
              <a:gd name="T54" fmla="*/ 0 w 126"/>
              <a:gd name="T55" fmla="*/ 114 h 205"/>
              <a:gd name="T56" fmla="*/ 28 w 126"/>
              <a:gd name="T57" fmla="*/ 107 h 205"/>
              <a:gd name="T58" fmla="*/ 30 w 126"/>
              <a:gd name="T59" fmla="*/ 145 h 205"/>
              <a:gd name="T60" fmla="*/ 38 w 126"/>
              <a:gd name="T61" fmla="*/ 174 h 205"/>
              <a:gd name="T62" fmla="*/ 42 w 126"/>
              <a:gd name="T63" fmla="*/ 183 h 205"/>
              <a:gd name="T64" fmla="*/ 48 w 126"/>
              <a:gd name="T65" fmla="*/ 190 h 205"/>
              <a:gd name="T66" fmla="*/ 55 w 126"/>
              <a:gd name="T67" fmla="*/ 194 h 205"/>
              <a:gd name="T68" fmla="*/ 63 w 126"/>
              <a:gd name="T69" fmla="*/ 195 h 205"/>
              <a:gd name="T70" fmla="*/ 70 w 126"/>
              <a:gd name="T71" fmla="*/ 193 h 205"/>
              <a:gd name="T72" fmla="*/ 79 w 126"/>
              <a:gd name="T73" fmla="*/ 188 h 205"/>
              <a:gd name="T74" fmla="*/ 86 w 126"/>
              <a:gd name="T75" fmla="*/ 179 h 205"/>
              <a:gd name="T76" fmla="*/ 91 w 126"/>
              <a:gd name="T77" fmla="*/ 164 h 205"/>
              <a:gd name="T78" fmla="*/ 96 w 126"/>
              <a:gd name="T79" fmla="*/ 134 h 205"/>
              <a:gd name="T80" fmla="*/ 98 w 126"/>
              <a:gd name="T81" fmla="*/ 95 h 205"/>
              <a:gd name="T82" fmla="*/ 96 w 126"/>
              <a:gd name="T83" fmla="*/ 64 h 205"/>
              <a:gd name="T84" fmla="*/ 91 w 126"/>
              <a:gd name="T85" fmla="*/ 38 h 205"/>
              <a:gd name="T86" fmla="*/ 85 w 126"/>
              <a:gd name="T87" fmla="*/ 24 h 205"/>
              <a:gd name="T88" fmla="*/ 77 w 126"/>
              <a:gd name="T89" fmla="*/ 15 h 205"/>
              <a:gd name="T90" fmla="*/ 71 w 126"/>
              <a:gd name="T91" fmla="*/ 11 h 205"/>
              <a:gd name="T92" fmla="*/ 63 w 126"/>
              <a:gd name="T93" fmla="*/ 10 h 205"/>
              <a:gd name="T94" fmla="*/ 54 w 126"/>
              <a:gd name="T95" fmla="*/ 12 h 205"/>
              <a:gd name="T96" fmla="*/ 45 w 126"/>
              <a:gd name="T97" fmla="*/ 19 h 205"/>
              <a:gd name="T98" fmla="*/ 37 w 126"/>
              <a:gd name="T99" fmla="*/ 34 h 205"/>
              <a:gd name="T100" fmla="*/ 32 w 126"/>
              <a:gd name="T101" fmla="*/ 56 h 205"/>
              <a:gd name="T102" fmla="*/ 29 w 126"/>
              <a:gd name="T103" fmla="*/ 82 h 205"/>
              <a:gd name="T104" fmla="*/ 28 w 126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205"/>
              <a:gd name="T161" fmla="*/ 126 w 126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205">
                <a:moveTo>
                  <a:pt x="0" y="104"/>
                </a:moveTo>
                <a:lnTo>
                  <a:pt x="0" y="88"/>
                </a:lnTo>
                <a:lnTo>
                  <a:pt x="2" y="72"/>
                </a:lnTo>
                <a:lnTo>
                  <a:pt x="5" y="59"/>
                </a:lnTo>
                <a:lnTo>
                  <a:pt x="9" y="46"/>
                </a:lnTo>
                <a:lnTo>
                  <a:pt x="15" y="35"/>
                </a:lnTo>
                <a:lnTo>
                  <a:pt x="21" y="24"/>
                </a:lnTo>
                <a:lnTo>
                  <a:pt x="29" y="16"/>
                </a:lnTo>
                <a:lnTo>
                  <a:pt x="36" y="10"/>
                </a:lnTo>
                <a:lnTo>
                  <a:pt x="43" y="6"/>
                </a:lnTo>
                <a:lnTo>
                  <a:pt x="49" y="2"/>
                </a:lnTo>
                <a:lnTo>
                  <a:pt x="57" y="0"/>
                </a:lnTo>
                <a:lnTo>
                  <a:pt x="64" y="0"/>
                </a:lnTo>
                <a:lnTo>
                  <a:pt x="69" y="0"/>
                </a:lnTo>
                <a:lnTo>
                  <a:pt x="74" y="1"/>
                </a:lnTo>
                <a:lnTo>
                  <a:pt x="80" y="4"/>
                </a:lnTo>
                <a:lnTo>
                  <a:pt x="85" y="6"/>
                </a:lnTo>
                <a:lnTo>
                  <a:pt x="90" y="10"/>
                </a:lnTo>
                <a:lnTo>
                  <a:pt x="95" y="13"/>
                </a:lnTo>
                <a:lnTo>
                  <a:pt x="99" y="18"/>
                </a:lnTo>
                <a:lnTo>
                  <a:pt x="104" y="23"/>
                </a:lnTo>
                <a:lnTo>
                  <a:pt x="110" y="31"/>
                </a:lnTo>
                <a:lnTo>
                  <a:pt x="114" y="39"/>
                </a:lnTo>
                <a:lnTo>
                  <a:pt x="118" y="47"/>
                </a:lnTo>
                <a:lnTo>
                  <a:pt x="121" y="56"/>
                </a:lnTo>
                <a:lnTo>
                  <a:pt x="123" y="67"/>
                </a:lnTo>
                <a:lnTo>
                  <a:pt x="125" y="77"/>
                </a:lnTo>
                <a:lnTo>
                  <a:pt x="126" y="89"/>
                </a:lnTo>
                <a:lnTo>
                  <a:pt x="126" y="101"/>
                </a:lnTo>
                <a:lnTo>
                  <a:pt x="126" y="118"/>
                </a:lnTo>
                <a:lnTo>
                  <a:pt x="124" y="132"/>
                </a:lnTo>
                <a:lnTo>
                  <a:pt x="121" y="147"/>
                </a:lnTo>
                <a:lnTo>
                  <a:pt x="117" y="159"/>
                </a:lnTo>
                <a:lnTo>
                  <a:pt x="112" y="171"/>
                </a:lnTo>
                <a:lnTo>
                  <a:pt x="105" y="180"/>
                </a:lnTo>
                <a:lnTo>
                  <a:pt x="99" y="187"/>
                </a:lnTo>
                <a:lnTo>
                  <a:pt x="92" y="193"/>
                </a:lnTo>
                <a:lnTo>
                  <a:pt x="84" y="199"/>
                </a:lnTo>
                <a:lnTo>
                  <a:pt x="76" y="202"/>
                </a:lnTo>
                <a:lnTo>
                  <a:pt x="69" y="204"/>
                </a:lnTo>
                <a:lnTo>
                  <a:pt x="62" y="205"/>
                </a:lnTo>
                <a:lnTo>
                  <a:pt x="55" y="204"/>
                </a:lnTo>
                <a:lnTo>
                  <a:pt x="48" y="203"/>
                </a:lnTo>
                <a:lnTo>
                  <a:pt x="42" y="200"/>
                </a:lnTo>
                <a:lnTo>
                  <a:pt x="36" y="196"/>
                </a:lnTo>
                <a:lnTo>
                  <a:pt x="31" y="191"/>
                </a:lnTo>
                <a:lnTo>
                  <a:pt x="26" y="186"/>
                </a:lnTo>
                <a:lnTo>
                  <a:pt x="20" y="179"/>
                </a:lnTo>
                <a:lnTo>
                  <a:pt x="15" y="172"/>
                </a:lnTo>
                <a:lnTo>
                  <a:pt x="11" y="164"/>
                </a:lnTo>
                <a:lnTo>
                  <a:pt x="8" y="156"/>
                </a:lnTo>
                <a:lnTo>
                  <a:pt x="6" y="149"/>
                </a:lnTo>
                <a:lnTo>
                  <a:pt x="4" y="140"/>
                </a:lnTo>
                <a:lnTo>
                  <a:pt x="2" y="132"/>
                </a:lnTo>
                <a:lnTo>
                  <a:pt x="1" y="123"/>
                </a:lnTo>
                <a:lnTo>
                  <a:pt x="0" y="114"/>
                </a:lnTo>
                <a:lnTo>
                  <a:pt x="0" y="104"/>
                </a:lnTo>
                <a:close/>
                <a:moveTo>
                  <a:pt x="28" y="107"/>
                </a:moveTo>
                <a:lnTo>
                  <a:pt x="29" y="127"/>
                </a:lnTo>
                <a:lnTo>
                  <a:pt x="30" y="145"/>
                </a:lnTo>
                <a:lnTo>
                  <a:pt x="34" y="160"/>
                </a:lnTo>
                <a:lnTo>
                  <a:pt x="38" y="174"/>
                </a:lnTo>
                <a:lnTo>
                  <a:pt x="40" y="179"/>
                </a:lnTo>
                <a:lnTo>
                  <a:pt x="42" y="183"/>
                </a:lnTo>
                <a:lnTo>
                  <a:pt x="45" y="187"/>
                </a:lnTo>
                <a:lnTo>
                  <a:pt x="48" y="190"/>
                </a:lnTo>
                <a:lnTo>
                  <a:pt x="52" y="192"/>
                </a:lnTo>
                <a:lnTo>
                  <a:pt x="55" y="194"/>
                </a:lnTo>
                <a:lnTo>
                  <a:pt x="59" y="195"/>
                </a:lnTo>
                <a:lnTo>
                  <a:pt x="63" y="195"/>
                </a:lnTo>
                <a:lnTo>
                  <a:pt x="66" y="194"/>
                </a:lnTo>
                <a:lnTo>
                  <a:pt x="70" y="193"/>
                </a:lnTo>
                <a:lnTo>
                  <a:pt x="74" y="191"/>
                </a:lnTo>
                <a:lnTo>
                  <a:pt x="79" y="188"/>
                </a:lnTo>
                <a:lnTo>
                  <a:pt x="83" y="184"/>
                </a:lnTo>
                <a:lnTo>
                  <a:pt x="86" y="179"/>
                </a:lnTo>
                <a:lnTo>
                  <a:pt x="89" y="173"/>
                </a:lnTo>
                <a:lnTo>
                  <a:pt x="91" y="164"/>
                </a:lnTo>
                <a:lnTo>
                  <a:pt x="94" y="151"/>
                </a:lnTo>
                <a:lnTo>
                  <a:pt x="96" y="134"/>
                </a:lnTo>
                <a:lnTo>
                  <a:pt x="98" y="116"/>
                </a:lnTo>
                <a:lnTo>
                  <a:pt x="98" y="95"/>
                </a:lnTo>
                <a:lnTo>
                  <a:pt x="97" y="78"/>
                </a:lnTo>
                <a:lnTo>
                  <a:pt x="96" y="64"/>
                </a:lnTo>
                <a:lnTo>
                  <a:pt x="94" y="50"/>
                </a:lnTo>
                <a:lnTo>
                  <a:pt x="91" y="38"/>
                </a:lnTo>
                <a:lnTo>
                  <a:pt x="88" y="31"/>
                </a:lnTo>
                <a:lnTo>
                  <a:pt x="85" y="24"/>
                </a:lnTo>
                <a:lnTo>
                  <a:pt x="82" y="19"/>
                </a:lnTo>
                <a:lnTo>
                  <a:pt x="77" y="15"/>
                </a:lnTo>
                <a:lnTo>
                  <a:pt x="74" y="13"/>
                </a:lnTo>
                <a:lnTo>
                  <a:pt x="71" y="11"/>
                </a:lnTo>
                <a:lnTo>
                  <a:pt x="67" y="10"/>
                </a:lnTo>
                <a:lnTo>
                  <a:pt x="63" y="10"/>
                </a:lnTo>
                <a:lnTo>
                  <a:pt x="59" y="11"/>
                </a:lnTo>
                <a:lnTo>
                  <a:pt x="54" y="12"/>
                </a:lnTo>
                <a:lnTo>
                  <a:pt x="49" y="15"/>
                </a:lnTo>
                <a:lnTo>
                  <a:pt x="45" y="19"/>
                </a:lnTo>
                <a:lnTo>
                  <a:pt x="41" y="25"/>
                </a:lnTo>
                <a:lnTo>
                  <a:pt x="37" y="34"/>
                </a:lnTo>
                <a:lnTo>
                  <a:pt x="34" y="44"/>
                </a:lnTo>
                <a:lnTo>
                  <a:pt x="32" y="56"/>
                </a:lnTo>
                <a:lnTo>
                  <a:pt x="30" y="69"/>
                </a:lnTo>
                <a:lnTo>
                  <a:pt x="29" y="82"/>
                </a:lnTo>
                <a:lnTo>
                  <a:pt x="28" y="95"/>
                </a:lnTo>
                <a:lnTo>
                  <a:pt x="28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13" name="Freeform 223"/>
          <p:cNvSpPr>
            <a:spLocks noEditPoints="1"/>
          </p:cNvSpPr>
          <p:nvPr/>
        </p:nvSpPr>
        <p:spPr bwMode="auto">
          <a:xfrm>
            <a:off x="6643688" y="2035175"/>
            <a:ext cx="82550" cy="117475"/>
          </a:xfrm>
          <a:custGeom>
            <a:avLst/>
            <a:gdLst>
              <a:gd name="T0" fmla="*/ 136 w 156"/>
              <a:gd name="T1" fmla="*/ 215 h 222"/>
              <a:gd name="T2" fmla="*/ 10 w 156"/>
              <a:gd name="T3" fmla="*/ 222 h 222"/>
              <a:gd name="T4" fmla="*/ 0 w 156"/>
              <a:gd name="T5" fmla="*/ 211 h 222"/>
              <a:gd name="T6" fmla="*/ 21 w 156"/>
              <a:gd name="T7" fmla="*/ 211 h 222"/>
              <a:gd name="T8" fmla="*/ 0 w 156"/>
              <a:gd name="T9" fmla="*/ 205 h 222"/>
              <a:gd name="T10" fmla="*/ 61 w 156"/>
              <a:gd name="T11" fmla="*/ 170 h 222"/>
              <a:gd name="T12" fmla="*/ 47 w 156"/>
              <a:gd name="T13" fmla="*/ 156 h 222"/>
              <a:gd name="T14" fmla="*/ 85 w 156"/>
              <a:gd name="T15" fmla="*/ 143 h 222"/>
              <a:gd name="T16" fmla="*/ 82 w 156"/>
              <a:gd name="T17" fmla="*/ 110 h 222"/>
              <a:gd name="T18" fmla="*/ 91 w 156"/>
              <a:gd name="T19" fmla="*/ 136 h 222"/>
              <a:gd name="T20" fmla="*/ 113 w 156"/>
              <a:gd name="T21" fmla="*/ 82 h 222"/>
              <a:gd name="T22" fmla="*/ 92 w 156"/>
              <a:gd name="T23" fmla="*/ 69 h 222"/>
              <a:gd name="T24" fmla="*/ 90 w 156"/>
              <a:gd name="T25" fmla="*/ 62 h 222"/>
              <a:gd name="T26" fmla="*/ 108 w 156"/>
              <a:gd name="T27" fmla="*/ 50 h 222"/>
              <a:gd name="T28" fmla="*/ 92 w 156"/>
              <a:gd name="T29" fmla="*/ 45 h 222"/>
              <a:gd name="T30" fmla="*/ 92 w 156"/>
              <a:gd name="T31" fmla="*/ 30 h 222"/>
              <a:gd name="T32" fmla="*/ 64 w 156"/>
              <a:gd name="T33" fmla="*/ 22 h 222"/>
              <a:gd name="T34" fmla="*/ 54 w 156"/>
              <a:gd name="T35" fmla="*/ 45 h 222"/>
              <a:gd name="T36" fmla="*/ 49 w 156"/>
              <a:gd name="T37" fmla="*/ 47 h 222"/>
              <a:gd name="T38" fmla="*/ 45 w 156"/>
              <a:gd name="T39" fmla="*/ 50 h 222"/>
              <a:gd name="T40" fmla="*/ 45 w 156"/>
              <a:gd name="T41" fmla="*/ 50 h 222"/>
              <a:gd name="T42" fmla="*/ 20 w 156"/>
              <a:gd name="T43" fmla="*/ 46 h 222"/>
              <a:gd name="T44" fmla="*/ 31 w 156"/>
              <a:gd name="T45" fmla="*/ 70 h 222"/>
              <a:gd name="T46" fmla="*/ 16 w 156"/>
              <a:gd name="T47" fmla="*/ 77 h 222"/>
              <a:gd name="T48" fmla="*/ 8 w 156"/>
              <a:gd name="T49" fmla="*/ 50 h 222"/>
              <a:gd name="T50" fmla="*/ 12 w 156"/>
              <a:gd name="T51" fmla="*/ 37 h 222"/>
              <a:gd name="T52" fmla="*/ 36 w 156"/>
              <a:gd name="T53" fmla="*/ 38 h 222"/>
              <a:gd name="T54" fmla="*/ 42 w 156"/>
              <a:gd name="T55" fmla="*/ 6 h 222"/>
              <a:gd name="T56" fmla="*/ 48 w 156"/>
              <a:gd name="T57" fmla="*/ 4 h 222"/>
              <a:gd name="T58" fmla="*/ 63 w 156"/>
              <a:gd name="T59" fmla="*/ 22 h 222"/>
              <a:gd name="T60" fmla="*/ 91 w 156"/>
              <a:gd name="T61" fmla="*/ 2 h 222"/>
              <a:gd name="T62" fmla="*/ 97 w 156"/>
              <a:gd name="T63" fmla="*/ 4 h 222"/>
              <a:gd name="T64" fmla="*/ 97 w 156"/>
              <a:gd name="T65" fmla="*/ 28 h 222"/>
              <a:gd name="T66" fmla="*/ 131 w 156"/>
              <a:gd name="T67" fmla="*/ 33 h 222"/>
              <a:gd name="T68" fmla="*/ 134 w 156"/>
              <a:gd name="T69" fmla="*/ 38 h 222"/>
              <a:gd name="T70" fmla="*/ 117 w 156"/>
              <a:gd name="T71" fmla="*/ 54 h 222"/>
              <a:gd name="T72" fmla="*/ 134 w 156"/>
              <a:gd name="T73" fmla="*/ 87 h 222"/>
              <a:gd name="T74" fmla="*/ 117 w 156"/>
              <a:gd name="T75" fmla="*/ 62 h 222"/>
              <a:gd name="T76" fmla="*/ 111 w 156"/>
              <a:gd name="T77" fmla="*/ 87 h 222"/>
              <a:gd name="T78" fmla="*/ 111 w 156"/>
              <a:gd name="T79" fmla="*/ 87 h 222"/>
              <a:gd name="T80" fmla="*/ 89 w 156"/>
              <a:gd name="T81" fmla="*/ 121 h 222"/>
              <a:gd name="T82" fmla="*/ 72 w 156"/>
              <a:gd name="T83" fmla="*/ 173 h 222"/>
              <a:gd name="T84" fmla="*/ 79 w 156"/>
              <a:gd name="T85" fmla="*/ 134 h 222"/>
              <a:gd name="T86" fmla="*/ 40 w 156"/>
              <a:gd name="T87" fmla="*/ 175 h 222"/>
              <a:gd name="T88" fmla="*/ 41 w 156"/>
              <a:gd name="T89" fmla="*/ 189 h 222"/>
              <a:gd name="T90" fmla="*/ 41 w 156"/>
              <a:gd name="T91" fmla="*/ 178 h 222"/>
              <a:gd name="T92" fmla="*/ 92 w 156"/>
              <a:gd name="T93" fmla="*/ 199 h 222"/>
              <a:gd name="T94" fmla="*/ 113 w 156"/>
              <a:gd name="T95" fmla="*/ 177 h 222"/>
              <a:gd name="T96" fmla="*/ 116 w 156"/>
              <a:gd name="T97" fmla="*/ 198 h 222"/>
              <a:gd name="T98" fmla="*/ 129 w 156"/>
              <a:gd name="T99" fmla="*/ 194 h 222"/>
              <a:gd name="T100" fmla="*/ 125 w 156"/>
              <a:gd name="T101" fmla="*/ 184 h 222"/>
              <a:gd name="T102" fmla="*/ 136 w 156"/>
              <a:gd name="T103" fmla="*/ 189 h 222"/>
              <a:gd name="T104" fmla="*/ 131 w 156"/>
              <a:gd name="T105" fmla="*/ 178 h 222"/>
              <a:gd name="T106" fmla="*/ 141 w 156"/>
              <a:gd name="T107" fmla="*/ 183 h 222"/>
              <a:gd name="T108" fmla="*/ 135 w 156"/>
              <a:gd name="T109" fmla="*/ 173 h 222"/>
              <a:gd name="T110" fmla="*/ 135 w 156"/>
              <a:gd name="T111" fmla="*/ 163 h 22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6"/>
              <a:gd name="T169" fmla="*/ 0 h 222"/>
              <a:gd name="T170" fmla="*/ 156 w 156"/>
              <a:gd name="T171" fmla="*/ 222 h 22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6" h="222">
                <a:moveTo>
                  <a:pt x="150" y="176"/>
                </a:moveTo>
                <a:lnTo>
                  <a:pt x="136" y="215"/>
                </a:lnTo>
                <a:lnTo>
                  <a:pt x="116" y="208"/>
                </a:lnTo>
                <a:lnTo>
                  <a:pt x="131" y="169"/>
                </a:lnTo>
                <a:lnTo>
                  <a:pt x="150" y="176"/>
                </a:lnTo>
                <a:close/>
                <a:moveTo>
                  <a:pt x="136" y="215"/>
                </a:moveTo>
                <a:lnTo>
                  <a:pt x="134" y="222"/>
                </a:lnTo>
                <a:lnTo>
                  <a:pt x="127" y="222"/>
                </a:lnTo>
                <a:lnTo>
                  <a:pt x="127" y="211"/>
                </a:lnTo>
                <a:lnTo>
                  <a:pt x="136" y="215"/>
                </a:lnTo>
                <a:close/>
                <a:moveTo>
                  <a:pt x="127" y="222"/>
                </a:moveTo>
                <a:lnTo>
                  <a:pt x="10" y="222"/>
                </a:lnTo>
                <a:lnTo>
                  <a:pt x="10" y="200"/>
                </a:lnTo>
                <a:lnTo>
                  <a:pt x="127" y="200"/>
                </a:lnTo>
                <a:lnTo>
                  <a:pt x="127" y="222"/>
                </a:lnTo>
                <a:close/>
                <a:moveTo>
                  <a:pt x="10" y="222"/>
                </a:moveTo>
                <a:lnTo>
                  <a:pt x="0" y="222"/>
                </a:lnTo>
                <a:lnTo>
                  <a:pt x="0" y="211"/>
                </a:lnTo>
                <a:lnTo>
                  <a:pt x="10" y="211"/>
                </a:lnTo>
                <a:lnTo>
                  <a:pt x="10" y="222"/>
                </a:lnTo>
                <a:close/>
                <a:moveTo>
                  <a:pt x="0" y="211"/>
                </a:moveTo>
                <a:lnTo>
                  <a:pt x="0" y="205"/>
                </a:lnTo>
                <a:lnTo>
                  <a:pt x="21" y="205"/>
                </a:lnTo>
                <a:lnTo>
                  <a:pt x="21" y="211"/>
                </a:lnTo>
                <a:lnTo>
                  <a:pt x="0" y="211"/>
                </a:lnTo>
                <a:close/>
                <a:moveTo>
                  <a:pt x="0" y="205"/>
                </a:moveTo>
                <a:lnTo>
                  <a:pt x="0" y="201"/>
                </a:lnTo>
                <a:lnTo>
                  <a:pt x="3" y="198"/>
                </a:lnTo>
                <a:lnTo>
                  <a:pt x="10" y="205"/>
                </a:lnTo>
                <a:lnTo>
                  <a:pt x="0" y="205"/>
                </a:lnTo>
                <a:close/>
                <a:moveTo>
                  <a:pt x="3" y="198"/>
                </a:moveTo>
                <a:lnTo>
                  <a:pt x="16" y="187"/>
                </a:lnTo>
                <a:lnTo>
                  <a:pt x="27" y="175"/>
                </a:lnTo>
                <a:lnTo>
                  <a:pt x="37" y="166"/>
                </a:lnTo>
                <a:lnTo>
                  <a:pt x="47" y="156"/>
                </a:lnTo>
                <a:lnTo>
                  <a:pt x="61" y="170"/>
                </a:lnTo>
                <a:lnTo>
                  <a:pt x="52" y="181"/>
                </a:lnTo>
                <a:lnTo>
                  <a:pt x="41" y="191"/>
                </a:lnTo>
                <a:lnTo>
                  <a:pt x="30" y="202"/>
                </a:lnTo>
                <a:lnTo>
                  <a:pt x="18" y="214"/>
                </a:lnTo>
                <a:lnTo>
                  <a:pt x="3" y="198"/>
                </a:lnTo>
                <a:close/>
                <a:moveTo>
                  <a:pt x="47" y="156"/>
                </a:moveTo>
                <a:lnTo>
                  <a:pt x="55" y="147"/>
                </a:lnTo>
                <a:lnTo>
                  <a:pt x="62" y="138"/>
                </a:lnTo>
                <a:lnTo>
                  <a:pt x="68" y="131"/>
                </a:lnTo>
                <a:lnTo>
                  <a:pt x="74" y="124"/>
                </a:lnTo>
                <a:lnTo>
                  <a:pt x="91" y="136"/>
                </a:lnTo>
                <a:lnTo>
                  <a:pt x="85" y="143"/>
                </a:lnTo>
                <a:lnTo>
                  <a:pt x="78" y="152"/>
                </a:lnTo>
                <a:lnTo>
                  <a:pt x="71" y="161"/>
                </a:lnTo>
                <a:lnTo>
                  <a:pt x="61" y="170"/>
                </a:lnTo>
                <a:lnTo>
                  <a:pt x="47" y="156"/>
                </a:lnTo>
                <a:close/>
                <a:moveTo>
                  <a:pt x="74" y="124"/>
                </a:moveTo>
                <a:lnTo>
                  <a:pt x="82" y="110"/>
                </a:lnTo>
                <a:lnTo>
                  <a:pt x="88" y="98"/>
                </a:lnTo>
                <a:lnTo>
                  <a:pt x="108" y="105"/>
                </a:lnTo>
                <a:lnTo>
                  <a:pt x="105" y="112"/>
                </a:lnTo>
                <a:lnTo>
                  <a:pt x="101" y="119"/>
                </a:lnTo>
                <a:lnTo>
                  <a:pt x="96" y="128"/>
                </a:lnTo>
                <a:lnTo>
                  <a:pt x="91" y="136"/>
                </a:lnTo>
                <a:lnTo>
                  <a:pt x="74" y="124"/>
                </a:lnTo>
                <a:close/>
                <a:moveTo>
                  <a:pt x="88" y="98"/>
                </a:moveTo>
                <a:lnTo>
                  <a:pt x="91" y="86"/>
                </a:lnTo>
                <a:lnTo>
                  <a:pt x="92" y="75"/>
                </a:lnTo>
                <a:lnTo>
                  <a:pt x="114" y="75"/>
                </a:lnTo>
                <a:lnTo>
                  <a:pt x="113" y="82"/>
                </a:lnTo>
                <a:lnTo>
                  <a:pt x="112" y="89"/>
                </a:lnTo>
                <a:lnTo>
                  <a:pt x="111" y="98"/>
                </a:lnTo>
                <a:lnTo>
                  <a:pt x="108" y="105"/>
                </a:lnTo>
                <a:lnTo>
                  <a:pt x="88" y="98"/>
                </a:lnTo>
                <a:close/>
                <a:moveTo>
                  <a:pt x="92" y="75"/>
                </a:moveTo>
                <a:lnTo>
                  <a:pt x="92" y="69"/>
                </a:lnTo>
                <a:lnTo>
                  <a:pt x="90" y="62"/>
                </a:lnTo>
                <a:lnTo>
                  <a:pt x="110" y="54"/>
                </a:lnTo>
                <a:lnTo>
                  <a:pt x="113" y="64"/>
                </a:lnTo>
                <a:lnTo>
                  <a:pt x="114" y="75"/>
                </a:lnTo>
                <a:lnTo>
                  <a:pt x="92" y="75"/>
                </a:lnTo>
                <a:close/>
                <a:moveTo>
                  <a:pt x="90" y="62"/>
                </a:moveTo>
                <a:lnTo>
                  <a:pt x="88" y="57"/>
                </a:lnTo>
                <a:lnTo>
                  <a:pt x="84" y="52"/>
                </a:lnTo>
                <a:lnTo>
                  <a:pt x="100" y="37"/>
                </a:lnTo>
                <a:lnTo>
                  <a:pt x="103" y="42"/>
                </a:lnTo>
                <a:lnTo>
                  <a:pt x="106" y="46"/>
                </a:lnTo>
                <a:lnTo>
                  <a:pt x="108" y="50"/>
                </a:lnTo>
                <a:lnTo>
                  <a:pt x="110" y="54"/>
                </a:lnTo>
                <a:lnTo>
                  <a:pt x="90" y="62"/>
                </a:lnTo>
                <a:close/>
                <a:moveTo>
                  <a:pt x="84" y="52"/>
                </a:moveTo>
                <a:lnTo>
                  <a:pt x="89" y="57"/>
                </a:lnTo>
                <a:lnTo>
                  <a:pt x="84" y="52"/>
                </a:lnTo>
                <a:lnTo>
                  <a:pt x="92" y="45"/>
                </a:lnTo>
                <a:lnTo>
                  <a:pt x="84" y="52"/>
                </a:lnTo>
                <a:close/>
                <a:moveTo>
                  <a:pt x="84" y="52"/>
                </a:moveTo>
                <a:lnTo>
                  <a:pt x="80" y="48"/>
                </a:lnTo>
                <a:lnTo>
                  <a:pt x="75" y="45"/>
                </a:lnTo>
                <a:lnTo>
                  <a:pt x="83" y="26"/>
                </a:lnTo>
                <a:lnTo>
                  <a:pt x="92" y="30"/>
                </a:lnTo>
                <a:lnTo>
                  <a:pt x="100" y="37"/>
                </a:lnTo>
                <a:lnTo>
                  <a:pt x="84" y="52"/>
                </a:lnTo>
                <a:close/>
                <a:moveTo>
                  <a:pt x="75" y="45"/>
                </a:moveTo>
                <a:lnTo>
                  <a:pt x="69" y="44"/>
                </a:lnTo>
                <a:lnTo>
                  <a:pt x="64" y="43"/>
                </a:lnTo>
                <a:lnTo>
                  <a:pt x="64" y="22"/>
                </a:lnTo>
                <a:lnTo>
                  <a:pt x="75" y="23"/>
                </a:lnTo>
                <a:lnTo>
                  <a:pt x="83" y="26"/>
                </a:lnTo>
                <a:lnTo>
                  <a:pt x="75" y="45"/>
                </a:lnTo>
                <a:close/>
                <a:moveTo>
                  <a:pt x="64" y="43"/>
                </a:moveTo>
                <a:lnTo>
                  <a:pt x="59" y="44"/>
                </a:lnTo>
                <a:lnTo>
                  <a:pt x="54" y="45"/>
                </a:lnTo>
                <a:lnTo>
                  <a:pt x="48" y="25"/>
                </a:lnTo>
                <a:lnTo>
                  <a:pt x="56" y="23"/>
                </a:lnTo>
                <a:lnTo>
                  <a:pt x="64" y="22"/>
                </a:lnTo>
                <a:lnTo>
                  <a:pt x="64" y="43"/>
                </a:lnTo>
                <a:close/>
                <a:moveTo>
                  <a:pt x="54" y="45"/>
                </a:moveTo>
                <a:lnTo>
                  <a:pt x="49" y="47"/>
                </a:lnTo>
                <a:lnTo>
                  <a:pt x="45" y="50"/>
                </a:lnTo>
                <a:lnTo>
                  <a:pt x="32" y="32"/>
                </a:lnTo>
                <a:lnTo>
                  <a:pt x="39" y="28"/>
                </a:lnTo>
                <a:lnTo>
                  <a:pt x="48" y="25"/>
                </a:lnTo>
                <a:lnTo>
                  <a:pt x="54" y="45"/>
                </a:lnTo>
                <a:close/>
                <a:moveTo>
                  <a:pt x="45" y="50"/>
                </a:moveTo>
                <a:lnTo>
                  <a:pt x="40" y="53"/>
                </a:lnTo>
                <a:lnTo>
                  <a:pt x="37" y="57"/>
                </a:lnTo>
                <a:lnTo>
                  <a:pt x="20" y="46"/>
                </a:lnTo>
                <a:lnTo>
                  <a:pt x="25" y="38"/>
                </a:lnTo>
                <a:lnTo>
                  <a:pt x="32" y="32"/>
                </a:lnTo>
                <a:lnTo>
                  <a:pt x="45" y="50"/>
                </a:lnTo>
                <a:close/>
                <a:moveTo>
                  <a:pt x="37" y="57"/>
                </a:moveTo>
                <a:lnTo>
                  <a:pt x="34" y="63"/>
                </a:lnTo>
                <a:lnTo>
                  <a:pt x="31" y="70"/>
                </a:lnTo>
                <a:lnTo>
                  <a:pt x="11" y="62"/>
                </a:lnTo>
                <a:lnTo>
                  <a:pt x="14" y="53"/>
                </a:lnTo>
                <a:lnTo>
                  <a:pt x="20" y="46"/>
                </a:lnTo>
                <a:lnTo>
                  <a:pt x="37" y="57"/>
                </a:lnTo>
                <a:close/>
                <a:moveTo>
                  <a:pt x="31" y="70"/>
                </a:moveTo>
                <a:lnTo>
                  <a:pt x="29" y="77"/>
                </a:lnTo>
                <a:lnTo>
                  <a:pt x="22" y="77"/>
                </a:lnTo>
                <a:lnTo>
                  <a:pt x="22" y="65"/>
                </a:lnTo>
                <a:lnTo>
                  <a:pt x="31" y="70"/>
                </a:lnTo>
                <a:close/>
                <a:moveTo>
                  <a:pt x="22" y="77"/>
                </a:moveTo>
                <a:lnTo>
                  <a:pt x="16" y="77"/>
                </a:lnTo>
                <a:lnTo>
                  <a:pt x="16" y="55"/>
                </a:lnTo>
                <a:lnTo>
                  <a:pt x="22" y="55"/>
                </a:lnTo>
                <a:lnTo>
                  <a:pt x="22" y="77"/>
                </a:lnTo>
                <a:close/>
                <a:moveTo>
                  <a:pt x="16" y="77"/>
                </a:moveTo>
                <a:lnTo>
                  <a:pt x="4" y="77"/>
                </a:lnTo>
                <a:lnTo>
                  <a:pt x="5" y="64"/>
                </a:lnTo>
                <a:lnTo>
                  <a:pt x="16" y="65"/>
                </a:lnTo>
                <a:lnTo>
                  <a:pt x="16" y="77"/>
                </a:lnTo>
                <a:close/>
                <a:moveTo>
                  <a:pt x="5" y="64"/>
                </a:moveTo>
                <a:lnTo>
                  <a:pt x="8" y="50"/>
                </a:lnTo>
                <a:lnTo>
                  <a:pt x="12" y="37"/>
                </a:lnTo>
                <a:lnTo>
                  <a:pt x="32" y="47"/>
                </a:lnTo>
                <a:lnTo>
                  <a:pt x="29" y="56"/>
                </a:lnTo>
                <a:lnTo>
                  <a:pt x="27" y="67"/>
                </a:lnTo>
                <a:lnTo>
                  <a:pt x="5" y="64"/>
                </a:lnTo>
                <a:close/>
                <a:moveTo>
                  <a:pt x="12" y="37"/>
                </a:moveTo>
                <a:lnTo>
                  <a:pt x="16" y="32"/>
                </a:lnTo>
                <a:lnTo>
                  <a:pt x="19" y="26"/>
                </a:lnTo>
                <a:lnTo>
                  <a:pt x="23" y="22"/>
                </a:lnTo>
                <a:lnTo>
                  <a:pt x="27" y="17"/>
                </a:lnTo>
                <a:lnTo>
                  <a:pt x="41" y="32"/>
                </a:lnTo>
                <a:lnTo>
                  <a:pt x="36" y="38"/>
                </a:lnTo>
                <a:lnTo>
                  <a:pt x="32" y="47"/>
                </a:lnTo>
                <a:lnTo>
                  <a:pt x="12" y="37"/>
                </a:lnTo>
                <a:close/>
                <a:moveTo>
                  <a:pt x="27" y="17"/>
                </a:moveTo>
                <a:lnTo>
                  <a:pt x="32" y="12"/>
                </a:lnTo>
                <a:lnTo>
                  <a:pt x="37" y="9"/>
                </a:lnTo>
                <a:lnTo>
                  <a:pt x="42" y="6"/>
                </a:lnTo>
                <a:lnTo>
                  <a:pt x="48" y="4"/>
                </a:lnTo>
                <a:lnTo>
                  <a:pt x="55" y="24"/>
                </a:lnTo>
                <a:lnTo>
                  <a:pt x="49" y="27"/>
                </a:lnTo>
                <a:lnTo>
                  <a:pt x="41" y="32"/>
                </a:lnTo>
                <a:lnTo>
                  <a:pt x="27" y="17"/>
                </a:lnTo>
                <a:close/>
                <a:moveTo>
                  <a:pt x="48" y="4"/>
                </a:moveTo>
                <a:lnTo>
                  <a:pt x="54" y="2"/>
                </a:lnTo>
                <a:lnTo>
                  <a:pt x="59" y="1"/>
                </a:lnTo>
                <a:lnTo>
                  <a:pt x="65" y="0"/>
                </a:lnTo>
                <a:lnTo>
                  <a:pt x="73" y="0"/>
                </a:lnTo>
                <a:lnTo>
                  <a:pt x="73" y="21"/>
                </a:lnTo>
                <a:lnTo>
                  <a:pt x="63" y="22"/>
                </a:lnTo>
                <a:lnTo>
                  <a:pt x="55" y="24"/>
                </a:lnTo>
                <a:lnTo>
                  <a:pt x="48" y="4"/>
                </a:lnTo>
                <a:close/>
                <a:moveTo>
                  <a:pt x="73" y="0"/>
                </a:moveTo>
                <a:lnTo>
                  <a:pt x="79" y="0"/>
                </a:lnTo>
                <a:lnTo>
                  <a:pt x="85" y="1"/>
                </a:lnTo>
                <a:lnTo>
                  <a:pt x="91" y="2"/>
                </a:lnTo>
                <a:lnTo>
                  <a:pt x="97" y="4"/>
                </a:lnTo>
                <a:lnTo>
                  <a:pt x="90" y="24"/>
                </a:lnTo>
                <a:lnTo>
                  <a:pt x="82" y="22"/>
                </a:lnTo>
                <a:lnTo>
                  <a:pt x="73" y="21"/>
                </a:lnTo>
                <a:lnTo>
                  <a:pt x="73" y="0"/>
                </a:lnTo>
                <a:close/>
                <a:moveTo>
                  <a:pt x="97" y="4"/>
                </a:moveTo>
                <a:lnTo>
                  <a:pt x="104" y="7"/>
                </a:lnTo>
                <a:lnTo>
                  <a:pt x="109" y="10"/>
                </a:lnTo>
                <a:lnTo>
                  <a:pt x="114" y="14"/>
                </a:lnTo>
                <a:lnTo>
                  <a:pt x="119" y="18"/>
                </a:lnTo>
                <a:lnTo>
                  <a:pt x="105" y="33"/>
                </a:lnTo>
                <a:lnTo>
                  <a:pt x="97" y="28"/>
                </a:lnTo>
                <a:lnTo>
                  <a:pt x="90" y="24"/>
                </a:lnTo>
                <a:lnTo>
                  <a:pt x="97" y="4"/>
                </a:lnTo>
                <a:close/>
                <a:moveTo>
                  <a:pt x="119" y="18"/>
                </a:moveTo>
                <a:lnTo>
                  <a:pt x="123" y="23"/>
                </a:lnTo>
                <a:lnTo>
                  <a:pt x="128" y="28"/>
                </a:lnTo>
                <a:lnTo>
                  <a:pt x="131" y="33"/>
                </a:lnTo>
                <a:lnTo>
                  <a:pt x="134" y="38"/>
                </a:lnTo>
                <a:lnTo>
                  <a:pt x="114" y="47"/>
                </a:lnTo>
                <a:lnTo>
                  <a:pt x="110" y="39"/>
                </a:lnTo>
                <a:lnTo>
                  <a:pt x="105" y="33"/>
                </a:lnTo>
                <a:lnTo>
                  <a:pt x="119" y="18"/>
                </a:lnTo>
                <a:close/>
                <a:moveTo>
                  <a:pt x="134" y="38"/>
                </a:moveTo>
                <a:lnTo>
                  <a:pt x="136" y="44"/>
                </a:lnTo>
                <a:lnTo>
                  <a:pt x="138" y="50"/>
                </a:lnTo>
                <a:lnTo>
                  <a:pt x="138" y="56"/>
                </a:lnTo>
                <a:lnTo>
                  <a:pt x="139" y="62"/>
                </a:lnTo>
                <a:lnTo>
                  <a:pt x="117" y="62"/>
                </a:lnTo>
                <a:lnTo>
                  <a:pt x="117" y="54"/>
                </a:lnTo>
                <a:lnTo>
                  <a:pt x="114" y="47"/>
                </a:lnTo>
                <a:lnTo>
                  <a:pt x="134" y="38"/>
                </a:lnTo>
                <a:close/>
                <a:moveTo>
                  <a:pt x="139" y="62"/>
                </a:moveTo>
                <a:lnTo>
                  <a:pt x="138" y="71"/>
                </a:lnTo>
                <a:lnTo>
                  <a:pt x="137" y="79"/>
                </a:lnTo>
                <a:lnTo>
                  <a:pt x="134" y="87"/>
                </a:lnTo>
                <a:lnTo>
                  <a:pt x="131" y="97"/>
                </a:lnTo>
                <a:lnTo>
                  <a:pt x="112" y="87"/>
                </a:lnTo>
                <a:lnTo>
                  <a:pt x="114" y="81"/>
                </a:lnTo>
                <a:lnTo>
                  <a:pt x="116" y="75"/>
                </a:lnTo>
                <a:lnTo>
                  <a:pt x="117" y="69"/>
                </a:lnTo>
                <a:lnTo>
                  <a:pt x="117" y="62"/>
                </a:lnTo>
                <a:lnTo>
                  <a:pt x="139" y="62"/>
                </a:lnTo>
                <a:close/>
                <a:moveTo>
                  <a:pt x="111" y="87"/>
                </a:moveTo>
                <a:lnTo>
                  <a:pt x="110" y="91"/>
                </a:lnTo>
                <a:lnTo>
                  <a:pt x="112" y="87"/>
                </a:lnTo>
                <a:lnTo>
                  <a:pt x="121" y="91"/>
                </a:lnTo>
                <a:lnTo>
                  <a:pt x="111" y="87"/>
                </a:lnTo>
                <a:close/>
                <a:moveTo>
                  <a:pt x="131" y="97"/>
                </a:moveTo>
                <a:lnTo>
                  <a:pt x="124" y="109"/>
                </a:lnTo>
                <a:lnTo>
                  <a:pt x="116" y="122"/>
                </a:lnTo>
                <a:lnTo>
                  <a:pt x="99" y="110"/>
                </a:lnTo>
                <a:lnTo>
                  <a:pt x="106" y="99"/>
                </a:lnTo>
                <a:lnTo>
                  <a:pt x="111" y="87"/>
                </a:lnTo>
                <a:lnTo>
                  <a:pt x="131" y="97"/>
                </a:lnTo>
                <a:close/>
                <a:moveTo>
                  <a:pt x="116" y="122"/>
                </a:moveTo>
                <a:lnTo>
                  <a:pt x="106" y="135"/>
                </a:lnTo>
                <a:lnTo>
                  <a:pt x="94" y="148"/>
                </a:lnTo>
                <a:lnTo>
                  <a:pt x="79" y="134"/>
                </a:lnTo>
                <a:lnTo>
                  <a:pt x="89" y="121"/>
                </a:lnTo>
                <a:lnTo>
                  <a:pt x="99" y="110"/>
                </a:lnTo>
                <a:lnTo>
                  <a:pt x="116" y="122"/>
                </a:lnTo>
                <a:close/>
                <a:moveTo>
                  <a:pt x="94" y="148"/>
                </a:moveTo>
                <a:lnTo>
                  <a:pt x="86" y="158"/>
                </a:lnTo>
                <a:lnTo>
                  <a:pt x="79" y="166"/>
                </a:lnTo>
                <a:lnTo>
                  <a:pt x="72" y="173"/>
                </a:lnTo>
                <a:lnTo>
                  <a:pt x="65" y="181"/>
                </a:lnTo>
                <a:lnTo>
                  <a:pt x="50" y="166"/>
                </a:lnTo>
                <a:lnTo>
                  <a:pt x="55" y="160"/>
                </a:lnTo>
                <a:lnTo>
                  <a:pt x="61" y="153"/>
                </a:lnTo>
                <a:lnTo>
                  <a:pt x="69" y="144"/>
                </a:lnTo>
                <a:lnTo>
                  <a:pt x="79" y="134"/>
                </a:lnTo>
                <a:lnTo>
                  <a:pt x="94" y="148"/>
                </a:lnTo>
                <a:close/>
                <a:moveTo>
                  <a:pt x="65" y="181"/>
                </a:moveTo>
                <a:lnTo>
                  <a:pt x="55" y="191"/>
                </a:lnTo>
                <a:lnTo>
                  <a:pt x="49" y="197"/>
                </a:lnTo>
                <a:lnTo>
                  <a:pt x="34" y="182"/>
                </a:lnTo>
                <a:lnTo>
                  <a:pt x="40" y="175"/>
                </a:lnTo>
                <a:lnTo>
                  <a:pt x="50" y="166"/>
                </a:lnTo>
                <a:lnTo>
                  <a:pt x="65" y="181"/>
                </a:lnTo>
                <a:close/>
                <a:moveTo>
                  <a:pt x="41" y="199"/>
                </a:moveTo>
                <a:lnTo>
                  <a:pt x="13" y="199"/>
                </a:lnTo>
                <a:lnTo>
                  <a:pt x="34" y="182"/>
                </a:lnTo>
                <a:lnTo>
                  <a:pt x="41" y="189"/>
                </a:lnTo>
                <a:lnTo>
                  <a:pt x="41" y="199"/>
                </a:lnTo>
                <a:close/>
                <a:moveTo>
                  <a:pt x="41" y="178"/>
                </a:moveTo>
                <a:lnTo>
                  <a:pt x="92" y="178"/>
                </a:lnTo>
                <a:lnTo>
                  <a:pt x="92" y="199"/>
                </a:lnTo>
                <a:lnTo>
                  <a:pt x="41" y="199"/>
                </a:lnTo>
                <a:lnTo>
                  <a:pt x="41" y="178"/>
                </a:lnTo>
                <a:close/>
                <a:moveTo>
                  <a:pt x="92" y="178"/>
                </a:moveTo>
                <a:lnTo>
                  <a:pt x="105" y="178"/>
                </a:lnTo>
                <a:lnTo>
                  <a:pt x="113" y="177"/>
                </a:lnTo>
                <a:lnTo>
                  <a:pt x="116" y="198"/>
                </a:lnTo>
                <a:lnTo>
                  <a:pt x="107" y="199"/>
                </a:lnTo>
                <a:lnTo>
                  <a:pt x="92" y="199"/>
                </a:lnTo>
                <a:lnTo>
                  <a:pt x="92" y="178"/>
                </a:lnTo>
                <a:close/>
                <a:moveTo>
                  <a:pt x="113" y="177"/>
                </a:moveTo>
                <a:lnTo>
                  <a:pt x="114" y="177"/>
                </a:lnTo>
                <a:lnTo>
                  <a:pt x="113" y="177"/>
                </a:lnTo>
                <a:lnTo>
                  <a:pt x="114" y="188"/>
                </a:lnTo>
                <a:lnTo>
                  <a:pt x="113" y="177"/>
                </a:lnTo>
                <a:close/>
                <a:moveTo>
                  <a:pt x="113" y="177"/>
                </a:moveTo>
                <a:lnTo>
                  <a:pt x="115" y="177"/>
                </a:lnTo>
                <a:lnTo>
                  <a:pt x="116" y="176"/>
                </a:lnTo>
                <a:lnTo>
                  <a:pt x="124" y="196"/>
                </a:lnTo>
                <a:lnTo>
                  <a:pt x="120" y="197"/>
                </a:lnTo>
                <a:lnTo>
                  <a:pt x="116" y="198"/>
                </a:lnTo>
                <a:lnTo>
                  <a:pt x="113" y="177"/>
                </a:lnTo>
                <a:close/>
                <a:moveTo>
                  <a:pt x="116" y="176"/>
                </a:moveTo>
                <a:lnTo>
                  <a:pt x="118" y="175"/>
                </a:lnTo>
                <a:lnTo>
                  <a:pt x="119" y="174"/>
                </a:lnTo>
                <a:lnTo>
                  <a:pt x="132" y="192"/>
                </a:lnTo>
                <a:lnTo>
                  <a:pt x="129" y="194"/>
                </a:lnTo>
                <a:lnTo>
                  <a:pt x="124" y="196"/>
                </a:lnTo>
                <a:lnTo>
                  <a:pt x="116" y="176"/>
                </a:lnTo>
                <a:close/>
                <a:moveTo>
                  <a:pt x="119" y="174"/>
                </a:moveTo>
                <a:lnTo>
                  <a:pt x="111" y="181"/>
                </a:lnTo>
                <a:lnTo>
                  <a:pt x="120" y="174"/>
                </a:lnTo>
                <a:lnTo>
                  <a:pt x="125" y="184"/>
                </a:lnTo>
                <a:lnTo>
                  <a:pt x="119" y="174"/>
                </a:lnTo>
                <a:close/>
                <a:moveTo>
                  <a:pt x="120" y="174"/>
                </a:moveTo>
                <a:lnTo>
                  <a:pt x="121" y="173"/>
                </a:lnTo>
                <a:lnTo>
                  <a:pt x="122" y="172"/>
                </a:lnTo>
                <a:lnTo>
                  <a:pt x="139" y="186"/>
                </a:lnTo>
                <a:lnTo>
                  <a:pt x="136" y="189"/>
                </a:lnTo>
                <a:lnTo>
                  <a:pt x="132" y="192"/>
                </a:lnTo>
                <a:lnTo>
                  <a:pt x="120" y="174"/>
                </a:lnTo>
                <a:close/>
                <a:moveTo>
                  <a:pt x="139" y="186"/>
                </a:moveTo>
                <a:lnTo>
                  <a:pt x="132" y="193"/>
                </a:lnTo>
                <a:lnTo>
                  <a:pt x="139" y="186"/>
                </a:lnTo>
                <a:lnTo>
                  <a:pt x="131" y="178"/>
                </a:lnTo>
                <a:lnTo>
                  <a:pt x="139" y="186"/>
                </a:lnTo>
                <a:close/>
                <a:moveTo>
                  <a:pt x="122" y="172"/>
                </a:moveTo>
                <a:lnTo>
                  <a:pt x="124" y="170"/>
                </a:lnTo>
                <a:lnTo>
                  <a:pt x="125" y="168"/>
                </a:lnTo>
                <a:lnTo>
                  <a:pt x="144" y="178"/>
                </a:lnTo>
                <a:lnTo>
                  <a:pt x="141" y="183"/>
                </a:lnTo>
                <a:lnTo>
                  <a:pt x="139" y="186"/>
                </a:lnTo>
                <a:lnTo>
                  <a:pt x="122" y="172"/>
                </a:lnTo>
                <a:close/>
                <a:moveTo>
                  <a:pt x="125" y="168"/>
                </a:moveTo>
                <a:lnTo>
                  <a:pt x="129" y="163"/>
                </a:lnTo>
                <a:lnTo>
                  <a:pt x="135" y="163"/>
                </a:lnTo>
                <a:lnTo>
                  <a:pt x="135" y="173"/>
                </a:lnTo>
                <a:lnTo>
                  <a:pt x="125" y="168"/>
                </a:lnTo>
                <a:close/>
                <a:moveTo>
                  <a:pt x="135" y="163"/>
                </a:moveTo>
                <a:lnTo>
                  <a:pt x="140" y="163"/>
                </a:lnTo>
                <a:lnTo>
                  <a:pt x="140" y="184"/>
                </a:lnTo>
                <a:lnTo>
                  <a:pt x="135" y="184"/>
                </a:lnTo>
                <a:lnTo>
                  <a:pt x="135" y="163"/>
                </a:lnTo>
                <a:close/>
                <a:moveTo>
                  <a:pt x="140" y="163"/>
                </a:moveTo>
                <a:lnTo>
                  <a:pt x="156" y="163"/>
                </a:lnTo>
                <a:lnTo>
                  <a:pt x="150" y="176"/>
                </a:lnTo>
                <a:lnTo>
                  <a:pt x="140" y="173"/>
                </a:lnTo>
                <a:lnTo>
                  <a:pt x="140" y="16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14" name="Freeform 224"/>
          <p:cNvSpPr>
            <a:spLocks noEditPoints="1"/>
          </p:cNvSpPr>
          <p:nvPr/>
        </p:nvSpPr>
        <p:spPr bwMode="auto">
          <a:xfrm>
            <a:off x="6724650" y="2035175"/>
            <a:ext cx="77788" cy="119062"/>
          </a:xfrm>
          <a:custGeom>
            <a:avLst/>
            <a:gdLst>
              <a:gd name="T0" fmla="*/ 22 w 149"/>
              <a:gd name="T1" fmla="*/ 99 h 225"/>
              <a:gd name="T2" fmla="*/ 27 w 149"/>
              <a:gd name="T3" fmla="*/ 72 h 225"/>
              <a:gd name="T4" fmla="*/ 36 w 149"/>
              <a:gd name="T5" fmla="*/ 50 h 225"/>
              <a:gd name="T6" fmla="*/ 48 w 149"/>
              <a:gd name="T7" fmla="*/ 34 h 225"/>
              <a:gd name="T8" fmla="*/ 54 w 149"/>
              <a:gd name="T9" fmla="*/ 28 h 225"/>
              <a:gd name="T10" fmla="*/ 42 w 149"/>
              <a:gd name="T11" fmla="*/ 11 h 225"/>
              <a:gd name="T12" fmla="*/ 67 w 149"/>
              <a:gd name="T13" fmla="*/ 0 h 225"/>
              <a:gd name="T14" fmla="*/ 82 w 149"/>
              <a:gd name="T15" fmla="*/ 0 h 225"/>
              <a:gd name="T16" fmla="*/ 79 w 149"/>
              <a:gd name="T17" fmla="*/ 21 h 225"/>
              <a:gd name="T18" fmla="*/ 124 w 149"/>
              <a:gd name="T19" fmla="*/ 27 h 225"/>
              <a:gd name="T20" fmla="*/ 107 w 149"/>
              <a:gd name="T21" fmla="*/ 39 h 225"/>
              <a:gd name="T22" fmla="*/ 135 w 149"/>
              <a:gd name="T23" fmla="*/ 44 h 225"/>
              <a:gd name="T24" fmla="*/ 107 w 149"/>
              <a:gd name="T25" fmla="*/ 39 h 225"/>
              <a:gd name="T26" fmla="*/ 128 w 149"/>
              <a:gd name="T27" fmla="*/ 111 h 225"/>
              <a:gd name="T28" fmla="*/ 149 w 149"/>
              <a:gd name="T29" fmla="*/ 119 h 225"/>
              <a:gd name="T30" fmla="*/ 149 w 149"/>
              <a:gd name="T31" fmla="*/ 111 h 225"/>
              <a:gd name="T32" fmla="*/ 147 w 149"/>
              <a:gd name="T33" fmla="*/ 144 h 225"/>
              <a:gd name="T34" fmla="*/ 138 w 149"/>
              <a:gd name="T35" fmla="*/ 173 h 225"/>
              <a:gd name="T36" fmla="*/ 118 w 149"/>
              <a:gd name="T37" fmla="*/ 205 h 225"/>
              <a:gd name="T38" fmla="*/ 90 w 149"/>
              <a:gd name="T39" fmla="*/ 200 h 225"/>
              <a:gd name="T40" fmla="*/ 85 w 149"/>
              <a:gd name="T41" fmla="*/ 201 h 225"/>
              <a:gd name="T42" fmla="*/ 74 w 149"/>
              <a:gd name="T43" fmla="*/ 203 h 225"/>
              <a:gd name="T44" fmla="*/ 49 w 149"/>
              <a:gd name="T45" fmla="*/ 219 h 225"/>
              <a:gd name="T46" fmla="*/ 74 w 149"/>
              <a:gd name="T47" fmla="*/ 225 h 225"/>
              <a:gd name="T48" fmla="*/ 41 w 149"/>
              <a:gd name="T49" fmla="*/ 183 h 225"/>
              <a:gd name="T50" fmla="*/ 10 w 149"/>
              <a:gd name="T51" fmla="*/ 170 h 225"/>
              <a:gd name="T52" fmla="*/ 36 w 149"/>
              <a:gd name="T53" fmla="*/ 176 h 225"/>
              <a:gd name="T54" fmla="*/ 22 w 149"/>
              <a:gd name="T55" fmla="*/ 114 h 225"/>
              <a:gd name="T56" fmla="*/ 50 w 149"/>
              <a:gd name="T57" fmla="*/ 127 h 225"/>
              <a:gd name="T58" fmla="*/ 30 w 149"/>
              <a:gd name="T59" fmla="*/ 128 h 225"/>
              <a:gd name="T60" fmla="*/ 37 w 149"/>
              <a:gd name="T61" fmla="*/ 181 h 225"/>
              <a:gd name="T62" fmla="*/ 60 w 149"/>
              <a:gd name="T63" fmla="*/ 180 h 225"/>
              <a:gd name="T64" fmla="*/ 49 w 149"/>
              <a:gd name="T65" fmla="*/ 204 h 225"/>
              <a:gd name="T66" fmla="*/ 74 w 149"/>
              <a:gd name="T67" fmla="*/ 195 h 225"/>
              <a:gd name="T68" fmla="*/ 74 w 149"/>
              <a:gd name="T69" fmla="*/ 195 h 225"/>
              <a:gd name="T70" fmla="*/ 87 w 149"/>
              <a:gd name="T71" fmla="*/ 214 h 225"/>
              <a:gd name="T72" fmla="*/ 83 w 149"/>
              <a:gd name="T73" fmla="*/ 190 h 225"/>
              <a:gd name="T74" fmla="*/ 89 w 149"/>
              <a:gd name="T75" fmla="*/ 184 h 225"/>
              <a:gd name="T76" fmla="*/ 93 w 149"/>
              <a:gd name="T77" fmla="*/ 172 h 225"/>
              <a:gd name="T78" fmla="*/ 93 w 149"/>
              <a:gd name="T79" fmla="*/ 172 h 225"/>
              <a:gd name="T80" fmla="*/ 118 w 149"/>
              <a:gd name="T81" fmla="*/ 155 h 225"/>
              <a:gd name="T82" fmla="*/ 99 w 149"/>
              <a:gd name="T83" fmla="*/ 126 h 225"/>
              <a:gd name="T84" fmla="*/ 119 w 149"/>
              <a:gd name="T85" fmla="*/ 145 h 225"/>
              <a:gd name="T86" fmla="*/ 120 w 149"/>
              <a:gd name="T87" fmla="*/ 87 h 225"/>
              <a:gd name="T88" fmla="*/ 114 w 149"/>
              <a:gd name="T89" fmla="*/ 45 h 225"/>
              <a:gd name="T90" fmla="*/ 106 w 149"/>
              <a:gd name="T91" fmla="*/ 29 h 225"/>
              <a:gd name="T92" fmla="*/ 96 w 149"/>
              <a:gd name="T93" fmla="*/ 17 h 225"/>
              <a:gd name="T94" fmla="*/ 90 w 149"/>
              <a:gd name="T95" fmla="*/ 25 h 225"/>
              <a:gd name="T96" fmla="*/ 96 w 149"/>
              <a:gd name="T97" fmla="*/ 17 h 225"/>
              <a:gd name="T98" fmla="*/ 87 w 149"/>
              <a:gd name="T99" fmla="*/ 11 h 225"/>
              <a:gd name="T100" fmla="*/ 75 w 149"/>
              <a:gd name="T101" fmla="*/ 9 h 225"/>
              <a:gd name="T102" fmla="*/ 61 w 149"/>
              <a:gd name="T103" fmla="*/ 12 h 225"/>
              <a:gd name="T104" fmla="*/ 66 w 149"/>
              <a:gd name="T105" fmla="*/ 35 h 225"/>
              <a:gd name="T106" fmla="*/ 59 w 149"/>
              <a:gd name="T107" fmla="*/ 48 h 225"/>
              <a:gd name="T108" fmla="*/ 53 w 149"/>
              <a:gd name="T109" fmla="*/ 69 h 225"/>
              <a:gd name="T110" fmla="*/ 51 w 149"/>
              <a:gd name="T111" fmla="*/ 92 h 225"/>
              <a:gd name="T112" fmla="*/ 50 w 149"/>
              <a:gd name="T113" fmla="*/ 11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9"/>
              <a:gd name="T172" fmla="*/ 0 h 225"/>
              <a:gd name="T173" fmla="*/ 149 w 149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9" h="225">
                <a:moveTo>
                  <a:pt x="0" y="114"/>
                </a:moveTo>
                <a:lnTo>
                  <a:pt x="0" y="105"/>
                </a:lnTo>
                <a:lnTo>
                  <a:pt x="2" y="97"/>
                </a:lnTo>
                <a:lnTo>
                  <a:pt x="3" y="88"/>
                </a:lnTo>
                <a:lnTo>
                  <a:pt x="4" y="81"/>
                </a:lnTo>
                <a:lnTo>
                  <a:pt x="24" y="84"/>
                </a:lnTo>
                <a:lnTo>
                  <a:pt x="22" y="99"/>
                </a:lnTo>
                <a:lnTo>
                  <a:pt x="22" y="114"/>
                </a:lnTo>
                <a:lnTo>
                  <a:pt x="0" y="114"/>
                </a:lnTo>
                <a:close/>
                <a:moveTo>
                  <a:pt x="4" y="81"/>
                </a:moveTo>
                <a:lnTo>
                  <a:pt x="7" y="65"/>
                </a:lnTo>
                <a:lnTo>
                  <a:pt x="12" y="52"/>
                </a:lnTo>
                <a:lnTo>
                  <a:pt x="32" y="60"/>
                </a:lnTo>
                <a:lnTo>
                  <a:pt x="27" y="72"/>
                </a:lnTo>
                <a:lnTo>
                  <a:pt x="24" y="84"/>
                </a:lnTo>
                <a:lnTo>
                  <a:pt x="4" y="81"/>
                </a:lnTo>
                <a:close/>
                <a:moveTo>
                  <a:pt x="12" y="52"/>
                </a:moveTo>
                <a:lnTo>
                  <a:pt x="18" y="39"/>
                </a:lnTo>
                <a:lnTo>
                  <a:pt x="24" y="28"/>
                </a:lnTo>
                <a:lnTo>
                  <a:pt x="42" y="41"/>
                </a:lnTo>
                <a:lnTo>
                  <a:pt x="36" y="50"/>
                </a:lnTo>
                <a:lnTo>
                  <a:pt x="32" y="60"/>
                </a:lnTo>
                <a:lnTo>
                  <a:pt x="12" y="52"/>
                </a:lnTo>
                <a:close/>
                <a:moveTo>
                  <a:pt x="24" y="28"/>
                </a:moveTo>
                <a:lnTo>
                  <a:pt x="33" y="19"/>
                </a:lnTo>
                <a:lnTo>
                  <a:pt x="42" y="11"/>
                </a:lnTo>
                <a:lnTo>
                  <a:pt x="54" y="28"/>
                </a:lnTo>
                <a:lnTo>
                  <a:pt x="48" y="34"/>
                </a:lnTo>
                <a:lnTo>
                  <a:pt x="42" y="41"/>
                </a:lnTo>
                <a:lnTo>
                  <a:pt x="24" y="28"/>
                </a:lnTo>
                <a:close/>
                <a:moveTo>
                  <a:pt x="54" y="28"/>
                </a:moveTo>
                <a:lnTo>
                  <a:pt x="53" y="29"/>
                </a:lnTo>
                <a:lnTo>
                  <a:pt x="54" y="28"/>
                </a:lnTo>
                <a:lnTo>
                  <a:pt x="48" y="20"/>
                </a:lnTo>
                <a:lnTo>
                  <a:pt x="54" y="28"/>
                </a:lnTo>
                <a:close/>
                <a:moveTo>
                  <a:pt x="42" y="11"/>
                </a:moveTo>
                <a:lnTo>
                  <a:pt x="50" y="6"/>
                </a:lnTo>
                <a:lnTo>
                  <a:pt x="59" y="2"/>
                </a:lnTo>
                <a:lnTo>
                  <a:pt x="65" y="23"/>
                </a:lnTo>
                <a:lnTo>
                  <a:pt x="60" y="25"/>
                </a:lnTo>
                <a:lnTo>
                  <a:pt x="54" y="28"/>
                </a:lnTo>
                <a:lnTo>
                  <a:pt x="42" y="11"/>
                </a:lnTo>
                <a:close/>
                <a:moveTo>
                  <a:pt x="59" y="2"/>
                </a:moveTo>
                <a:lnTo>
                  <a:pt x="47" y="6"/>
                </a:lnTo>
                <a:lnTo>
                  <a:pt x="59" y="2"/>
                </a:lnTo>
                <a:lnTo>
                  <a:pt x="62" y="12"/>
                </a:lnTo>
                <a:lnTo>
                  <a:pt x="59" y="2"/>
                </a:lnTo>
                <a:close/>
                <a:moveTo>
                  <a:pt x="59" y="2"/>
                </a:moveTo>
                <a:lnTo>
                  <a:pt x="67" y="0"/>
                </a:lnTo>
                <a:lnTo>
                  <a:pt x="75" y="0"/>
                </a:lnTo>
                <a:lnTo>
                  <a:pt x="75" y="21"/>
                </a:lnTo>
                <a:lnTo>
                  <a:pt x="70" y="21"/>
                </a:lnTo>
                <a:lnTo>
                  <a:pt x="65" y="23"/>
                </a:lnTo>
                <a:lnTo>
                  <a:pt x="59" y="2"/>
                </a:lnTo>
                <a:close/>
                <a:moveTo>
                  <a:pt x="75" y="0"/>
                </a:moveTo>
                <a:lnTo>
                  <a:pt x="82" y="0"/>
                </a:lnTo>
                <a:lnTo>
                  <a:pt x="89" y="1"/>
                </a:lnTo>
                <a:lnTo>
                  <a:pt x="96" y="3"/>
                </a:lnTo>
                <a:lnTo>
                  <a:pt x="102" y="6"/>
                </a:lnTo>
                <a:lnTo>
                  <a:pt x="92" y="25"/>
                </a:lnTo>
                <a:lnTo>
                  <a:pt x="88" y="23"/>
                </a:lnTo>
                <a:lnTo>
                  <a:pt x="83" y="22"/>
                </a:lnTo>
                <a:lnTo>
                  <a:pt x="79" y="21"/>
                </a:lnTo>
                <a:lnTo>
                  <a:pt x="75" y="21"/>
                </a:lnTo>
                <a:lnTo>
                  <a:pt x="75" y="0"/>
                </a:lnTo>
                <a:close/>
                <a:moveTo>
                  <a:pt x="102" y="6"/>
                </a:moveTo>
                <a:lnTo>
                  <a:pt x="108" y="10"/>
                </a:lnTo>
                <a:lnTo>
                  <a:pt x="114" y="16"/>
                </a:lnTo>
                <a:lnTo>
                  <a:pt x="119" y="21"/>
                </a:lnTo>
                <a:lnTo>
                  <a:pt x="124" y="27"/>
                </a:lnTo>
                <a:lnTo>
                  <a:pt x="107" y="39"/>
                </a:lnTo>
                <a:lnTo>
                  <a:pt x="104" y="35"/>
                </a:lnTo>
                <a:lnTo>
                  <a:pt x="100" y="31"/>
                </a:lnTo>
                <a:lnTo>
                  <a:pt x="96" y="28"/>
                </a:lnTo>
                <a:lnTo>
                  <a:pt x="92" y="25"/>
                </a:lnTo>
                <a:lnTo>
                  <a:pt x="102" y="6"/>
                </a:lnTo>
                <a:close/>
                <a:moveTo>
                  <a:pt x="107" y="39"/>
                </a:moveTo>
                <a:lnTo>
                  <a:pt x="111" y="45"/>
                </a:lnTo>
                <a:lnTo>
                  <a:pt x="107" y="39"/>
                </a:lnTo>
                <a:lnTo>
                  <a:pt x="116" y="33"/>
                </a:lnTo>
                <a:lnTo>
                  <a:pt x="107" y="39"/>
                </a:lnTo>
                <a:close/>
                <a:moveTo>
                  <a:pt x="124" y="27"/>
                </a:moveTo>
                <a:lnTo>
                  <a:pt x="130" y="35"/>
                </a:lnTo>
                <a:lnTo>
                  <a:pt x="135" y="44"/>
                </a:lnTo>
                <a:lnTo>
                  <a:pt x="140" y="54"/>
                </a:lnTo>
                <a:lnTo>
                  <a:pt x="143" y="64"/>
                </a:lnTo>
                <a:lnTo>
                  <a:pt x="123" y="70"/>
                </a:lnTo>
                <a:lnTo>
                  <a:pt x="120" y="61"/>
                </a:lnTo>
                <a:lnTo>
                  <a:pt x="117" y="54"/>
                </a:lnTo>
                <a:lnTo>
                  <a:pt x="113" y="47"/>
                </a:lnTo>
                <a:lnTo>
                  <a:pt x="107" y="39"/>
                </a:lnTo>
                <a:lnTo>
                  <a:pt x="124" y="27"/>
                </a:lnTo>
                <a:close/>
                <a:moveTo>
                  <a:pt x="143" y="64"/>
                </a:moveTo>
                <a:lnTo>
                  <a:pt x="146" y="75"/>
                </a:lnTo>
                <a:lnTo>
                  <a:pt x="148" y="86"/>
                </a:lnTo>
                <a:lnTo>
                  <a:pt x="149" y="99"/>
                </a:lnTo>
                <a:lnTo>
                  <a:pt x="149" y="111"/>
                </a:lnTo>
                <a:lnTo>
                  <a:pt x="128" y="111"/>
                </a:lnTo>
                <a:lnTo>
                  <a:pt x="127" y="100"/>
                </a:lnTo>
                <a:lnTo>
                  <a:pt x="126" y="89"/>
                </a:lnTo>
                <a:lnTo>
                  <a:pt x="125" y="79"/>
                </a:lnTo>
                <a:lnTo>
                  <a:pt x="123" y="70"/>
                </a:lnTo>
                <a:lnTo>
                  <a:pt x="143" y="64"/>
                </a:lnTo>
                <a:close/>
                <a:moveTo>
                  <a:pt x="149" y="111"/>
                </a:moveTo>
                <a:lnTo>
                  <a:pt x="149" y="119"/>
                </a:lnTo>
                <a:lnTo>
                  <a:pt x="149" y="128"/>
                </a:lnTo>
                <a:lnTo>
                  <a:pt x="148" y="136"/>
                </a:lnTo>
                <a:lnTo>
                  <a:pt x="147" y="144"/>
                </a:lnTo>
                <a:lnTo>
                  <a:pt x="126" y="141"/>
                </a:lnTo>
                <a:lnTo>
                  <a:pt x="127" y="127"/>
                </a:lnTo>
                <a:lnTo>
                  <a:pt x="128" y="111"/>
                </a:lnTo>
                <a:lnTo>
                  <a:pt x="149" y="111"/>
                </a:lnTo>
                <a:close/>
                <a:moveTo>
                  <a:pt x="147" y="144"/>
                </a:moveTo>
                <a:lnTo>
                  <a:pt x="143" y="159"/>
                </a:lnTo>
                <a:lnTo>
                  <a:pt x="138" y="173"/>
                </a:lnTo>
                <a:lnTo>
                  <a:pt x="119" y="165"/>
                </a:lnTo>
                <a:lnTo>
                  <a:pt x="123" y="154"/>
                </a:lnTo>
                <a:lnTo>
                  <a:pt x="126" y="141"/>
                </a:lnTo>
                <a:lnTo>
                  <a:pt x="147" y="144"/>
                </a:lnTo>
                <a:close/>
                <a:moveTo>
                  <a:pt x="138" y="173"/>
                </a:moveTo>
                <a:lnTo>
                  <a:pt x="132" y="185"/>
                </a:lnTo>
                <a:lnTo>
                  <a:pt x="126" y="196"/>
                </a:lnTo>
                <a:lnTo>
                  <a:pt x="108" y="184"/>
                </a:lnTo>
                <a:lnTo>
                  <a:pt x="114" y="175"/>
                </a:lnTo>
                <a:lnTo>
                  <a:pt x="119" y="165"/>
                </a:lnTo>
                <a:lnTo>
                  <a:pt x="138" y="173"/>
                </a:lnTo>
                <a:close/>
                <a:moveTo>
                  <a:pt x="126" y="196"/>
                </a:moveTo>
                <a:lnTo>
                  <a:pt x="104" y="225"/>
                </a:lnTo>
                <a:lnTo>
                  <a:pt x="126" y="196"/>
                </a:lnTo>
                <a:lnTo>
                  <a:pt x="118" y="190"/>
                </a:lnTo>
                <a:lnTo>
                  <a:pt x="126" y="196"/>
                </a:lnTo>
                <a:close/>
                <a:moveTo>
                  <a:pt x="126" y="196"/>
                </a:moveTo>
                <a:lnTo>
                  <a:pt x="118" y="205"/>
                </a:lnTo>
                <a:lnTo>
                  <a:pt x="109" y="213"/>
                </a:lnTo>
                <a:lnTo>
                  <a:pt x="97" y="195"/>
                </a:lnTo>
                <a:lnTo>
                  <a:pt x="103" y="190"/>
                </a:lnTo>
                <a:lnTo>
                  <a:pt x="108" y="184"/>
                </a:lnTo>
                <a:lnTo>
                  <a:pt x="126" y="196"/>
                </a:lnTo>
                <a:close/>
                <a:moveTo>
                  <a:pt x="97" y="195"/>
                </a:moveTo>
                <a:lnTo>
                  <a:pt x="90" y="200"/>
                </a:lnTo>
                <a:lnTo>
                  <a:pt x="97" y="195"/>
                </a:lnTo>
                <a:lnTo>
                  <a:pt x="103" y="203"/>
                </a:lnTo>
                <a:lnTo>
                  <a:pt x="97" y="195"/>
                </a:lnTo>
                <a:close/>
                <a:moveTo>
                  <a:pt x="109" y="213"/>
                </a:moveTo>
                <a:lnTo>
                  <a:pt x="101" y="218"/>
                </a:lnTo>
                <a:lnTo>
                  <a:pt x="92" y="222"/>
                </a:lnTo>
                <a:lnTo>
                  <a:pt x="85" y="201"/>
                </a:lnTo>
                <a:lnTo>
                  <a:pt x="91" y="199"/>
                </a:lnTo>
                <a:lnTo>
                  <a:pt x="97" y="195"/>
                </a:lnTo>
                <a:lnTo>
                  <a:pt x="109" y="213"/>
                </a:lnTo>
                <a:close/>
                <a:moveTo>
                  <a:pt x="92" y="222"/>
                </a:moveTo>
                <a:lnTo>
                  <a:pt x="82" y="224"/>
                </a:lnTo>
                <a:lnTo>
                  <a:pt x="74" y="225"/>
                </a:lnTo>
                <a:lnTo>
                  <a:pt x="74" y="203"/>
                </a:lnTo>
                <a:lnTo>
                  <a:pt x="79" y="203"/>
                </a:lnTo>
                <a:lnTo>
                  <a:pt x="85" y="201"/>
                </a:lnTo>
                <a:lnTo>
                  <a:pt x="92" y="222"/>
                </a:lnTo>
                <a:close/>
                <a:moveTo>
                  <a:pt x="74" y="225"/>
                </a:moveTo>
                <a:lnTo>
                  <a:pt x="66" y="224"/>
                </a:lnTo>
                <a:lnTo>
                  <a:pt x="58" y="222"/>
                </a:lnTo>
                <a:lnTo>
                  <a:pt x="49" y="219"/>
                </a:lnTo>
                <a:lnTo>
                  <a:pt x="42" y="215"/>
                </a:lnTo>
                <a:lnTo>
                  <a:pt x="54" y="197"/>
                </a:lnTo>
                <a:lnTo>
                  <a:pt x="59" y="200"/>
                </a:lnTo>
                <a:lnTo>
                  <a:pt x="64" y="202"/>
                </a:lnTo>
                <a:lnTo>
                  <a:pt x="69" y="203"/>
                </a:lnTo>
                <a:lnTo>
                  <a:pt x="74" y="203"/>
                </a:lnTo>
                <a:lnTo>
                  <a:pt x="74" y="225"/>
                </a:lnTo>
                <a:close/>
                <a:moveTo>
                  <a:pt x="42" y="215"/>
                </a:moveTo>
                <a:lnTo>
                  <a:pt x="36" y="210"/>
                </a:lnTo>
                <a:lnTo>
                  <a:pt x="30" y="202"/>
                </a:lnTo>
                <a:lnTo>
                  <a:pt x="23" y="195"/>
                </a:lnTo>
                <a:lnTo>
                  <a:pt x="18" y="187"/>
                </a:lnTo>
                <a:lnTo>
                  <a:pt x="36" y="176"/>
                </a:lnTo>
                <a:lnTo>
                  <a:pt x="41" y="183"/>
                </a:lnTo>
                <a:lnTo>
                  <a:pt x="45" y="189"/>
                </a:lnTo>
                <a:lnTo>
                  <a:pt x="49" y="194"/>
                </a:lnTo>
                <a:lnTo>
                  <a:pt x="54" y="197"/>
                </a:lnTo>
                <a:lnTo>
                  <a:pt x="42" y="215"/>
                </a:lnTo>
                <a:close/>
                <a:moveTo>
                  <a:pt x="18" y="187"/>
                </a:moveTo>
                <a:lnTo>
                  <a:pt x="14" y="178"/>
                </a:lnTo>
                <a:lnTo>
                  <a:pt x="10" y="170"/>
                </a:lnTo>
                <a:lnTo>
                  <a:pt x="8" y="162"/>
                </a:lnTo>
                <a:lnTo>
                  <a:pt x="5" y="153"/>
                </a:lnTo>
                <a:lnTo>
                  <a:pt x="25" y="148"/>
                </a:lnTo>
                <a:lnTo>
                  <a:pt x="27" y="156"/>
                </a:lnTo>
                <a:lnTo>
                  <a:pt x="30" y="163"/>
                </a:lnTo>
                <a:lnTo>
                  <a:pt x="33" y="169"/>
                </a:lnTo>
                <a:lnTo>
                  <a:pt x="36" y="176"/>
                </a:lnTo>
                <a:lnTo>
                  <a:pt x="18" y="187"/>
                </a:lnTo>
                <a:close/>
                <a:moveTo>
                  <a:pt x="5" y="153"/>
                </a:moveTo>
                <a:lnTo>
                  <a:pt x="3" y="143"/>
                </a:lnTo>
                <a:lnTo>
                  <a:pt x="2" y="134"/>
                </a:lnTo>
                <a:lnTo>
                  <a:pt x="0" y="125"/>
                </a:lnTo>
                <a:lnTo>
                  <a:pt x="0" y="114"/>
                </a:lnTo>
                <a:lnTo>
                  <a:pt x="22" y="114"/>
                </a:lnTo>
                <a:lnTo>
                  <a:pt x="22" y="122"/>
                </a:lnTo>
                <a:lnTo>
                  <a:pt x="22" y="132"/>
                </a:lnTo>
                <a:lnTo>
                  <a:pt x="24" y="140"/>
                </a:lnTo>
                <a:lnTo>
                  <a:pt x="25" y="148"/>
                </a:lnTo>
                <a:lnTo>
                  <a:pt x="5" y="153"/>
                </a:lnTo>
                <a:close/>
                <a:moveTo>
                  <a:pt x="50" y="117"/>
                </a:moveTo>
                <a:lnTo>
                  <a:pt x="50" y="127"/>
                </a:lnTo>
                <a:lnTo>
                  <a:pt x="51" y="136"/>
                </a:lnTo>
                <a:lnTo>
                  <a:pt x="51" y="144"/>
                </a:lnTo>
                <a:lnTo>
                  <a:pt x="52" y="153"/>
                </a:lnTo>
                <a:lnTo>
                  <a:pt x="32" y="156"/>
                </a:lnTo>
                <a:lnTo>
                  <a:pt x="31" y="147"/>
                </a:lnTo>
                <a:lnTo>
                  <a:pt x="30" y="138"/>
                </a:lnTo>
                <a:lnTo>
                  <a:pt x="30" y="128"/>
                </a:lnTo>
                <a:lnTo>
                  <a:pt x="30" y="117"/>
                </a:lnTo>
                <a:lnTo>
                  <a:pt x="50" y="117"/>
                </a:lnTo>
                <a:close/>
                <a:moveTo>
                  <a:pt x="52" y="153"/>
                </a:moveTo>
                <a:lnTo>
                  <a:pt x="55" y="167"/>
                </a:lnTo>
                <a:lnTo>
                  <a:pt x="60" y="180"/>
                </a:lnTo>
                <a:lnTo>
                  <a:pt x="40" y="188"/>
                </a:lnTo>
                <a:lnTo>
                  <a:pt x="37" y="181"/>
                </a:lnTo>
                <a:lnTo>
                  <a:pt x="35" y="172"/>
                </a:lnTo>
                <a:lnTo>
                  <a:pt x="33" y="165"/>
                </a:lnTo>
                <a:lnTo>
                  <a:pt x="32" y="156"/>
                </a:lnTo>
                <a:lnTo>
                  <a:pt x="52" y="153"/>
                </a:lnTo>
                <a:close/>
                <a:moveTo>
                  <a:pt x="60" y="180"/>
                </a:moveTo>
                <a:lnTo>
                  <a:pt x="60" y="181"/>
                </a:lnTo>
                <a:lnTo>
                  <a:pt x="60" y="180"/>
                </a:lnTo>
                <a:lnTo>
                  <a:pt x="49" y="184"/>
                </a:lnTo>
                <a:lnTo>
                  <a:pt x="60" y="180"/>
                </a:lnTo>
                <a:close/>
                <a:moveTo>
                  <a:pt x="60" y="180"/>
                </a:moveTo>
                <a:lnTo>
                  <a:pt x="63" y="187"/>
                </a:lnTo>
                <a:lnTo>
                  <a:pt x="67" y="192"/>
                </a:lnTo>
                <a:lnTo>
                  <a:pt x="53" y="208"/>
                </a:lnTo>
                <a:lnTo>
                  <a:pt x="49" y="204"/>
                </a:lnTo>
                <a:lnTo>
                  <a:pt x="45" y="199"/>
                </a:lnTo>
                <a:lnTo>
                  <a:pt x="42" y="194"/>
                </a:lnTo>
                <a:lnTo>
                  <a:pt x="40" y="188"/>
                </a:lnTo>
                <a:lnTo>
                  <a:pt x="60" y="180"/>
                </a:lnTo>
                <a:close/>
                <a:moveTo>
                  <a:pt x="67" y="192"/>
                </a:moveTo>
                <a:lnTo>
                  <a:pt x="70" y="194"/>
                </a:lnTo>
                <a:lnTo>
                  <a:pt x="74" y="195"/>
                </a:lnTo>
                <a:lnTo>
                  <a:pt x="74" y="216"/>
                </a:lnTo>
                <a:lnTo>
                  <a:pt x="68" y="216"/>
                </a:lnTo>
                <a:lnTo>
                  <a:pt x="63" y="214"/>
                </a:lnTo>
                <a:lnTo>
                  <a:pt x="58" y="212"/>
                </a:lnTo>
                <a:lnTo>
                  <a:pt x="53" y="208"/>
                </a:lnTo>
                <a:lnTo>
                  <a:pt x="67" y="192"/>
                </a:lnTo>
                <a:close/>
                <a:moveTo>
                  <a:pt x="74" y="195"/>
                </a:moveTo>
                <a:lnTo>
                  <a:pt x="76" y="194"/>
                </a:lnTo>
                <a:lnTo>
                  <a:pt x="78" y="194"/>
                </a:lnTo>
                <a:lnTo>
                  <a:pt x="87" y="214"/>
                </a:lnTo>
                <a:lnTo>
                  <a:pt x="80" y="215"/>
                </a:lnTo>
                <a:lnTo>
                  <a:pt x="74" y="216"/>
                </a:lnTo>
                <a:lnTo>
                  <a:pt x="74" y="195"/>
                </a:lnTo>
                <a:close/>
                <a:moveTo>
                  <a:pt x="87" y="214"/>
                </a:moveTo>
                <a:lnTo>
                  <a:pt x="79" y="217"/>
                </a:lnTo>
                <a:lnTo>
                  <a:pt x="87" y="214"/>
                </a:lnTo>
                <a:lnTo>
                  <a:pt x="82" y="203"/>
                </a:lnTo>
                <a:lnTo>
                  <a:pt x="87" y="214"/>
                </a:lnTo>
                <a:close/>
                <a:moveTo>
                  <a:pt x="78" y="194"/>
                </a:moveTo>
                <a:lnTo>
                  <a:pt x="80" y="192"/>
                </a:lnTo>
                <a:lnTo>
                  <a:pt x="83" y="190"/>
                </a:lnTo>
                <a:lnTo>
                  <a:pt x="97" y="206"/>
                </a:lnTo>
                <a:lnTo>
                  <a:pt x="92" y="211"/>
                </a:lnTo>
                <a:lnTo>
                  <a:pt x="87" y="214"/>
                </a:lnTo>
                <a:lnTo>
                  <a:pt x="78" y="194"/>
                </a:lnTo>
                <a:close/>
                <a:moveTo>
                  <a:pt x="83" y="190"/>
                </a:moveTo>
                <a:lnTo>
                  <a:pt x="87" y="188"/>
                </a:lnTo>
                <a:lnTo>
                  <a:pt x="89" y="184"/>
                </a:lnTo>
                <a:lnTo>
                  <a:pt x="107" y="194"/>
                </a:lnTo>
                <a:lnTo>
                  <a:pt x="103" y="201"/>
                </a:lnTo>
                <a:lnTo>
                  <a:pt x="97" y="206"/>
                </a:lnTo>
                <a:lnTo>
                  <a:pt x="83" y="190"/>
                </a:lnTo>
                <a:close/>
                <a:moveTo>
                  <a:pt x="89" y="184"/>
                </a:moveTo>
                <a:lnTo>
                  <a:pt x="91" y="178"/>
                </a:lnTo>
                <a:lnTo>
                  <a:pt x="93" y="172"/>
                </a:lnTo>
                <a:lnTo>
                  <a:pt x="114" y="177"/>
                </a:lnTo>
                <a:lnTo>
                  <a:pt x="110" y="187"/>
                </a:lnTo>
                <a:lnTo>
                  <a:pt x="107" y="194"/>
                </a:lnTo>
                <a:lnTo>
                  <a:pt x="89" y="184"/>
                </a:lnTo>
                <a:close/>
                <a:moveTo>
                  <a:pt x="93" y="172"/>
                </a:moveTo>
                <a:lnTo>
                  <a:pt x="94" y="168"/>
                </a:lnTo>
                <a:lnTo>
                  <a:pt x="93" y="172"/>
                </a:lnTo>
                <a:lnTo>
                  <a:pt x="103" y="174"/>
                </a:lnTo>
                <a:lnTo>
                  <a:pt x="93" y="172"/>
                </a:lnTo>
                <a:close/>
                <a:moveTo>
                  <a:pt x="93" y="172"/>
                </a:moveTo>
                <a:lnTo>
                  <a:pt x="96" y="159"/>
                </a:lnTo>
                <a:lnTo>
                  <a:pt x="98" y="143"/>
                </a:lnTo>
                <a:lnTo>
                  <a:pt x="119" y="145"/>
                </a:lnTo>
                <a:lnTo>
                  <a:pt x="118" y="155"/>
                </a:lnTo>
                <a:lnTo>
                  <a:pt x="117" y="163"/>
                </a:lnTo>
                <a:lnTo>
                  <a:pt x="116" y="170"/>
                </a:lnTo>
                <a:lnTo>
                  <a:pt x="114" y="177"/>
                </a:lnTo>
                <a:lnTo>
                  <a:pt x="93" y="172"/>
                </a:lnTo>
                <a:close/>
                <a:moveTo>
                  <a:pt x="98" y="143"/>
                </a:moveTo>
                <a:lnTo>
                  <a:pt x="98" y="135"/>
                </a:lnTo>
                <a:lnTo>
                  <a:pt x="99" y="126"/>
                </a:lnTo>
                <a:lnTo>
                  <a:pt x="99" y="115"/>
                </a:lnTo>
                <a:lnTo>
                  <a:pt x="99" y="105"/>
                </a:lnTo>
                <a:lnTo>
                  <a:pt x="121" y="105"/>
                </a:lnTo>
                <a:lnTo>
                  <a:pt x="121" y="115"/>
                </a:lnTo>
                <a:lnTo>
                  <a:pt x="120" y="127"/>
                </a:lnTo>
                <a:lnTo>
                  <a:pt x="120" y="136"/>
                </a:lnTo>
                <a:lnTo>
                  <a:pt x="119" y="145"/>
                </a:lnTo>
                <a:lnTo>
                  <a:pt x="98" y="143"/>
                </a:lnTo>
                <a:close/>
                <a:moveTo>
                  <a:pt x="99" y="105"/>
                </a:moveTo>
                <a:lnTo>
                  <a:pt x="99" y="89"/>
                </a:lnTo>
                <a:lnTo>
                  <a:pt x="98" y="75"/>
                </a:lnTo>
                <a:lnTo>
                  <a:pt x="119" y="73"/>
                </a:lnTo>
                <a:lnTo>
                  <a:pt x="120" y="80"/>
                </a:lnTo>
                <a:lnTo>
                  <a:pt x="120" y="87"/>
                </a:lnTo>
                <a:lnTo>
                  <a:pt x="121" y="95"/>
                </a:lnTo>
                <a:lnTo>
                  <a:pt x="121" y="105"/>
                </a:lnTo>
                <a:lnTo>
                  <a:pt x="99" y="105"/>
                </a:lnTo>
                <a:close/>
                <a:moveTo>
                  <a:pt x="98" y="75"/>
                </a:moveTo>
                <a:lnTo>
                  <a:pt x="96" y="62"/>
                </a:lnTo>
                <a:lnTo>
                  <a:pt x="93" y="51"/>
                </a:lnTo>
                <a:lnTo>
                  <a:pt x="114" y="45"/>
                </a:lnTo>
                <a:lnTo>
                  <a:pt x="117" y="58"/>
                </a:lnTo>
                <a:lnTo>
                  <a:pt x="119" y="73"/>
                </a:lnTo>
                <a:lnTo>
                  <a:pt x="98" y="75"/>
                </a:lnTo>
                <a:close/>
                <a:moveTo>
                  <a:pt x="93" y="51"/>
                </a:moveTo>
                <a:lnTo>
                  <a:pt x="91" y="45"/>
                </a:lnTo>
                <a:lnTo>
                  <a:pt x="88" y="39"/>
                </a:lnTo>
                <a:lnTo>
                  <a:pt x="106" y="29"/>
                </a:lnTo>
                <a:lnTo>
                  <a:pt x="110" y="36"/>
                </a:lnTo>
                <a:lnTo>
                  <a:pt x="114" y="45"/>
                </a:lnTo>
                <a:lnTo>
                  <a:pt x="93" y="51"/>
                </a:lnTo>
                <a:close/>
                <a:moveTo>
                  <a:pt x="88" y="39"/>
                </a:moveTo>
                <a:lnTo>
                  <a:pt x="86" y="35"/>
                </a:lnTo>
                <a:lnTo>
                  <a:pt x="82" y="32"/>
                </a:lnTo>
                <a:lnTo>
                  <a:pt x="96" y="17"/>
                </a:lnTo>
                <a:lnTo>
                  <a:pt x="101" y="22"/>
                </a:lnTo>
                <a:lnTo>
                  <a:pt x="106" y="29"/>
                </a:lnTo>
                <a:lnTo>
                  <a:pt x="88" y="39"/>
                </a:lnTo>
                <a:close/>
                <a:moveTo>
                  <a:pt x="96" y="17"/>
                </a:moveTo>
                <a:lnTo>
                  <a:pt x="96" y="16"/>
                </a:lnTo>
                <a:lnTo>
                  <a:pt x="96" y="17"/>
                </a:lnTo>
                <a:lnTo>
                  <a:pt x="90" y="25"/>
                </a:lnTo>
                <a:lnTo>
                  <a:pt x="96" y="17"/>
                </a:lnTo>
                <a:close/>
                <a:moveTo>
                  <a:pt x="82" y="33"/>
                </a:moveTo>
                <a:lnTo>
                  <a:pt x="81" y="32"/>
                </a:lnTo>
                <a:lnTo>
                  <a:pt x="79" y="31"/>
                </a:lnTo>
                <a:lnTo>
                  <a:pt x="87" y="11"/>
                </a:lnTo>
                <a:lnTo>
                  <a:pt x="92" y="14"/>
                </a:lnTo>
                <a:lnTo>
                  <a:pt x="96" y="17"/>
                </a:lnTo>
                <a:lnTo>
                  <a:pt x="82" y="33"/>
                </a:lnTo>
                <a:close/>
                <a:moveTo>
                  <a:pt x="79" y="31"/>
                </a:moveTo>
                <a:lnTo>
                  <a:pt x="77" y="30"/>
                </a:lnTo>
                <a:lnTo>
                  <a:pt x="75" y="30"/>
                </a:lnTo>
                <a:lnTo>
                  <a:pt x="75" y="9"/>
                </a:lnTo>
                <a:lnTo>
                  <a:pt x="81" y="9"/>
                </a:lnTo>
                <a:lnTo>
                  <a:pt x="87" y="11"/>
                </a:lnTo>
                <a:lnTo>
                  <a:pt x="79" y="31"/>
                </a:lnTo>
                <a:close/>
                <a:moveTo>
                  <a:pt x="75" y="30"/>
                </a:moveTo>
                <a:lnTo>
                  <a:pt x="73" y="31"/>
                </a:lnTo>
                <a:lnTo>
                  <a:pt x="71" y="31"/>
                </a:lnTo>
                <a:lnTo>
                  <a:pt x="61" y="12"/>
                </a:lnTo>
                <a:lnTo>
                  <a:pt x="68" y="10"/>
                </a:lnTo>
                <a:lnTo>
                  <a:pt x="75" y="9"/>
                </a:lnTo>
                <a:lnTo>
                  <a:pt x="75" y="30"/>
                </a:lnTo>
                <a:close/>
                <a:moveTo>
                  <a:pt x="71" y="31"/>
                </a:moveTo>
                <a:lnTo>
                  <a:pt x="68" y="33"/>
                </a:lnTo>
                <a:lnTo>
                  <a:pt x="66" y="35"/>
                </a:lnTo>
                <a:lnTo>
                  <a:pt x="49" y="22"/>
                </a:lnTo>
                <a:lnTo>
                  <a:pt x="55" y="17"/>
                </a:lnTo>
                <a:lnTo>
                  <a:pt x="61" y="12"/>
                </a:lnTo>
                <a:lnTo>
                  <a:pt x="71" y="31"/>
                </a:lnTo>
                <a:close/>
                <a:moveTo>
                  <a:pt x="49" y="22"/>
                </a:moveTo>
                <a:lnTo>
                  <a:pt x="49" y="22"/>
                </a:lnTo>
                <a:lnTo>
                  <a:pt x="58" y="29"/>
                </a:lnTo>
                <a:lnTo>
                  <a:pt x="49" y="22"/>
                </a:lnTo>
                <a:close/>
                <a:moveTo>
                  <a:pt x="66" y="35"/>
                </a:moveTo>
                <a:lnTo>
                  <a:pt x="62" y="41"/>
                </a:lnTo>
                <a:lnTo>
                  <a:pt x="59" y="48"/>
                </a:lnTo>
                <a:lnTo>
                  <a:pt x="39" y="41"/>
                </a:lnTo>
                <a:lnTo>
                  <a:pt x="44" y="30"/>
                </a:lnTo>
                <a:lnTo>
                  <a:pt x="49" y="22"/>
                </a:lnTo>
                <a:lnTo>
                  <a:pt x="66" y="35"/>
                </a:lnTo>
                <a:close/>
                <a:moveTo>
                  <a:pt x="59" y="48"/>
                </a:moveTo>
                <a:lnTo>
                  <a:pt x="54" y="59"/>
                </a:lnTo>
                <a:lnTo>
                  <a:pt x="59" y="48"/>
                </a:lnTo>
                <a:lnTo>
                  <a:pt x="49" y="45"/>
                </a:lnTo>
                <a:lnTo>
                  <a:pt x="59" y="48"/>
                </a:lnTo>
                <a:close/>
                <a:moveTo>
                  <a:pt x="59" y="48"/>
                </a:moveTo>
                <a:lnTo>
                  <a:pt x="55" y="57"/>
                </a:lnTo>
                <a:lnTo>
                  <a:pt x="53" y="69"/>
                </a:lnTo>
                <a:lnTo>
                  <a:pt x="33" y="65"/>
                </a:lnTo>
                <a:lnTo>
                  <a:pt x="36" y="52"/>
                </a:lnTo>
                <a:lnTo>
                  <a:pt x="39" y="41"/>
                </a:lnTo>
                <a:lnTo>
                  <a:pt x="59" y="48"/>
                </a:lnTo>
                <a:close/>
                <a:moveTo>
                  <a:pt x="53" y="69"/>
                </a:moveTo>
                <a:lnTo>
                  <a:pt x="52" y="80"/>
                </a:lnTo>
                <a:lnTo>
                  <a:pt x="51" y="92"/>
                </a:lnTo>
                <a:lnTo>
                  <a:pt x="30" y="91"/>
                </a:lnTo>
                <a:lnTo>
                  <a:pt x="32" y="79"/>
                </a:lnTo>
                <a:lnTo>
                  <a:pt x="33" y="65"/>
                </a:lnTo>
                <a:lnTo>
                  <a:pt x="53" y="69"/>
                </a:lnTo>
                <a:close/>
                <a:moveTo>
                  <a:pt x="51" y="92"/>
                </a:moveTo>
                <a:lnTo>
                  <a:pt x="50" y="106"/>
                </a:lnTo>
                <a:lnTo>
                  <a:pt x="50" y="117"/>
                </a:lnTo>
                <a:lnTo>
                  <a:pt x="30" y="117"/>
                </a:lnTo>
                <a:lnTo>
                  <a:pt x="30" y="104"/>
                </a:lnTo>
                <a:lnTo>
                  <a:pt x="30" y="91"/>
                </a:lnTo>
                <a:lnTo>
                  <a:pt x="51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15" name="Freeform 225"/>
          <p:cNvSpPr>
            <a:spLocks noEditPoints="1"/>
          </p:cNvSpPr>
          <p:nvPr/>
        </p:nvSpPr>
        <p:spPr bwMode="auto">
          <a:xfrm>
            <a:off x="6802438" y="2035175"/>
            <a:ext cx="79375" cy="119062"/>
          </a:xfrm>
          <a:custGeom>
            <a:avLst/>
            <a:gdLst>
              <a:gd name="T0" fmla="*/ 22 w 148"/>
              <a:gd name="T1" fmla="*/ 99 h 225"/>
              <a:gd name="T2" fmla="*/ 27 w 148"/>
              <a:gd name="T3" fmla="*/ 72 h 225"/>
              <a:gd name="T4" fmla="*/ 35 w 148"/>
              <a:gd name="T5" fmla="*/ 50 h 225"/>
              <a:gd name="T6" fmla="*/ 48 w 148"/>
              <a:gd name="T7" fmla="*/ 34 h 225"/>
              <a:gd name="T8" fmla="*/ 54 w 148"/>
              <a:gd name="T9" fmla="*/ 28 h 225"/>
              <a:gd name="T10" fmla="*/ 41 w 148"/>
              <a:gd name="T11" fmla="*/ 11 h 225"/>
              <a:gd name="T12" fmla="*/ 66 w 148"/>
              <a:gd name="T13" fmla="*/ 0 h 225"/>
              <a:gd name="T14" fmla="*/ 82 w 148"/>
              <a:gd name="T15" fmla="*/ 0 h 225"/>
              <a:gd name="T16" fmla="*/ 79 w 148"/>
              <a:gd name="T17" fmla="*/ 21 h 225"/>
              <a:gd name="T18" fmla="*/ 123 w 148"/>
              <a:gd name="T19" fmla="*/ 27 h 225"/>
              <a:gd name="T20" fmla="*/ 107 w 148"/>
              <a:gd name="T21" fmla="*/ 39 h 225"/>
              <a:gd name="T22" fmla="*/ 135 w 148"/>
              <a:gd name="T23" fmla="*/ 44 h 225"/>
              <a:gd name="T24" fmla="*/ 107 w 148"/>
              <a:gd name="T25" fmla="*/ 39 h 225"/>
              <a:gd name="T26" fmla="*/ 127 w 148"/>
              <a:gd name="T27" fmla="*/ 111 h 225"/>
              <a:gd name="T28" fmla="*/ 148 w 148"/>
              <a:gd name="T29" fmla="*/ 119 h 225"/>
              <a:gd name="T30" fmla="*/ 148 w 148"/>
              <a:gd name="T31" fmla="*/ 111 h 225"/>
              <a:gd name="T32" fmla="*/ 146 w 148"/>
              <a:gd name="T33" fmla="*/ 144 h 225"/>
              <a:gd name="T34" fmla="*/ 138 w 148"/>
              <a:gd name="T35" fmla="*/ 173 h 225"/>
              <a:gd name="T36" fmla="*/ 118 w 148"/>
              <a:gd name="T37" fmla="*/ 205 h 225"/>
              <a:gd name="T38" fmla="*/ 89 w 148"/>
              <a:gd name="T39" fmla="*/ 200 h 225"/>
              <a:gd name="T40" fmla="*/ 84 w 148"/>
              <a:gd name="T41" fmla="*/ 201 h 225"/>
              <a:gd name="T42" fmla="*/ 74 w 148"/>
              <a:gd name="T43" fmla="*/ 203 h 225"/>
              <a:gd name="T44" fmla="*/ 49 w 148"/>
              <a:gd name="T45" fmla="*/ 219 h 225"/>
              <a:gd name="T46" fmla="*/ 74 w 148"/>
              <a:gd name="T47" fmla="*/ 225 h 225"/>
              <a:gd name="T48" fmla="*/ 40 w 148"/>
              <a:gd name="T49" fmla="*/ 183 h 225"/>
              <a:gd name="T50" fmla="*/ 10 w 148"/>
              <a:gd name="T51" fmla="*/ 170 h 225"/>
              <a:gd name="T52" fmla="*/ 36 w 148"/>
              <a:gd name="T53" fmla="*/ 176 h 225"/>
              <a:gd name="T54" fmla="*/ 22 w 148"/>
              <a:gd name="T55" fmla="*/ 114 h 225"/>
              <a:gd name="T56" fmla="*/ 50 w 148"/>
              <a:gd name="T57" fmla="*/ 127 h 225"/>
              <a:gd name="T58" fmla="*/ 29 w 148"/>
              <a:gd name="T59" fmla="*/ 128 h 225"/>
              <a:gd name="T60" fmla="*/ 37 w 148"/>
              <a:gd name="T61" fmla="*/ 181 h 225"/>
              <a:gd name="T62" fmla="*/ 59 w 148"/>
              <a:gd name="T63" fmla="*/ 180 h 225"/>
              <a:gd name="T64" fmla="*/ 49 w 148"/>
              <a:gd name="T65" fmla="*/ 204 h 225"/>
              <a:gd name="T66" fmla="*/ 74 w 148"/>
              <a:gd name="T67" fmla="*/ 195 h 225"/>
              <a:gd name="T68" fmla="*/ 74 w 148"/>
              <a:gd name="T69" fmla="*/ 195 h 225"/>
              <a:gd name="T70" fmla="*/ 86 w 148"/>
              <a:gd name="T71" fmla="*/ 214 h 225"/>
              <a:gd name="T72" fmla="*/ 83 w 148"/>
              <a:gd name="T73" fmla="*/ 190 h 225"/>
              <a:gd name="T74" fmla="*/ 88 w 148"/>
              <a:gd name="T75" fmla="*/ 184 h 225"/>
              <a:gd name="T76" fmla="*/ 92 w 148"/>
              <a:gd name="T77" fmla="*/ 172 h 225"/>
              <a:gd name="T78" fmla="*/ 92 w 148"/>
              <a:gd name="T79" fmla="*/ 172 h 225"/>
              <a:gd name="T80" fmla="*/ 117 w 148"/>
              <a:gd name="T81" fmla="*/ 155 h 225"/>
              <a:gd name="T82" fmla="*/ 98 w 148"/>
              <a:gd name="T83" fmla="*/ 126 h 225"/>
              <a:gd name="T84" fmla="*/ 118 w 148"/>
              <a:gd name="T85" fmla="*/ 145 h 225"/>
              <a:gd name="T86" fmla="*/ 120 w 148"/>
              <a:gd name="T87" fmla="*/ 87 h 225"/>
              <a:gd name="T88" fmla="*/ 113 w 148"/>
              <a:gd name="T89" fmla="*/ 45 h 225"/>
              <a:gd name="T90" fmla="*/ 106 w 148"/>
              <a:gd name="T91" fmla="*/ 29 h 225"/>
              <a:gd name="T92" fmla="*/ 96 w 148"/>
              <a:gd name="T93" fmla="*/ 17 h 225"/>
              <a:gd name="T94" fmla="*/ 89 w 148"/>
              <a:gd name="T95" fmla="*/ 25 h 225"/>
              <a:gd name="T96" fmla="*/ 95 w 148"/>
              <a:gd name="T97" fmla="*/ 17 h 225"/>
              <a:gd name="T98" fmla="*/ 86 w 148"/>
              <a:gd name="T99" fmla="*/ 11 h 225"/>
              <a:gd name="T100" fmla="*/ 75 w 148"/>
              <a:gd name="T101" fmla="*/ 9 h 225"/>
              <a:gd name="T102" fmla="*/ 61 w 148"/>
              <a:gd name="T103" fmla="*/ 12 h 225"/>
              <a:gd name="T104" fmla="*/ 65 w 148"/>
              <a:gd name="T105" fmla="*/ 35 h 225"/>
              <a:gd name="T106" fmla="*/ 58 w 148"/>
              <a:gd name="T107" fmla="*/ 48 h 225"/>
              <a:gd name="T108" fmla="*/ 54 w 148"/>
              <a:gd name="T109" fmla="*/ 69 h 225"/>
              <a:gd name="T110" fmla="*/ 51 w 148"/>
              <a:gd name="T111" fmla="*/ 92 h 225"/>
              <a:gd name="T112" fmla="*/ 50 w 148"/>
              <a:gd name="T113" fmla="*/ 11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8"/>
              <a:gd name="T172" fmla="*/ 0 h 225"/>
              <a:gd name="T173" fmla="*/ 148 w 148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8" h="225">
                <a:moveTo>
                  <a:pt x="0" y="114"/>
                </a:moveTo>
                <a:lnTo>
                  <a:pt x="0" y="105"/>
                </a:lnTo>
                <a:lnTo>
                  <a:pt x="1" y="97"/>
                </a:lnTo>
                <a:lnTo>
                  <a:pt x="2" y="88"/>
                </a:lnTo>
                <a:lnTo>
                  <a:pt x="3" y="81"/>
                </a:lnTo>
                <a:lnTo>
                  <a:pt x="24" y="84"/>
                </a:lnTo>
                <a:lnTo>
                  <a:pt x="22" y="99"/>
                </a:lnTo>
                <a:lnTo>
                  <a:pt x="22" y="114"/>
                </a:lnTo>
                <a:lnTo>
                  <a:pt x="0" y="114"/>
                </a:lnTo>
                <a:close/>
                <a:moveTo>
                  <a:pt x="3" y="81"/>
                </a:moveTo>
                <a:lnTo>
                  <a:pt x="6" y="65"/>
                </a:lnTo>
                <a:lnTo>
                  <a:pt x="11" y="52"/>
                </a:lnTo>
                <a:lnTo>
                  <a:pt x="31" y="60"/>
                </a:lnTo>
                <a:lnTo>
                  <a:pt x="27" y="72"/>
                </a:lnTo>
                <a:lnTo>
                  <a:pt x="24" y="84"/>
                </a:lnTo>
                <a:lnTo>
                  <a:pt x="3" y="81"/>
                </a:lnTo>
                <a:close/>
                <a:moveTo>
                  <a:pt x="11" y="52"/>
                </a:moveTo>
                <a:lnTo>
                  <a:pt x="17" y="39"/>
                </a:lnTo>
                <a:lnTo>
                  <a:pt x="25" y="28"/>
                </a:lnTo>
                <a:lnTo>
                  <a:pt x="41" y="41"/>
                </a:lnTo>
                <a:lnTo>
                  <a:pt x="35" y="50"/>
                </a:lnTo>
                <a:lnTo>
                  <a:pt x="31" y="60"/>
                </a:lnTo>
                <a:lnTo>
                  <a:pt x="11" y="52"/>
                </a:lnTo>
                <a:close/>
                <a:moveTo>
                  <a:pt x="25" y="28"/>
                </a:moveTo>
                <a:lnTo>
                  <a:pt x="32" y="19"/>
                </a:lnTo>
                <a:lnTo>
                  <a:pt x="41" y="11"/>
                </a:lnTo>
                <a:lnTo>
                  <a:pt x="54" y="28"/>
                </a:lnTo>
                <a:lnTo>
                  <a:pt x="48" y="34"/>
                </a:lnTo>
                <a:lnTo>
                  <a:pt x="41" y="41"/>
                </a:lnTo>
                <a:lnTo>
                  <a:pt x="25" y="28"/>
                </a:lnTo>
                <a:close/>
                <a:moveTo>
                  <a:pt x="54" y="28"/>
                </a:moveTo>
                <a:lnTo>
                  <a:pt x="53" y="29"/>
                </a:lnTo>
                <a:lnTo>
                  <a:pt x="54" y="28"/>
                </a:lnTo>
                <a:lnTo>
                  <a:pt x="48" y="20"/>
                </a:lnTo>
                <a:lnTo>
                  <a:pt x="54" y="28"/>
                </a:lnTo>
                <a:close/>
                <a:moveTo>
                  <a:pt x="41" y="11"/>
                </a:moveTo>
                <a:lnTo>
                  <a:pt x="50" y="6"/>
                </a:lnTo>
                <a:lnTo>
                  <a:pt x="58" y="2"/>
                </a:lnTo>
                <a:lnTo>
                  <a:pt x="65" y="23"/>
                </a:lnTo>
                <a:lnTo>
                  <a:pt x="59" y="25"/>
                </a:lnTo>
                <a:lnTo>
                  <a:pt x="54" y="28"/>
                </a:lnTo>
                <a:lnTo>
                  <a:pt x="41" y="11"/>
                </a:lnTo>
                <a:close/>
                <a:moveTo>
                  <a:pt x="58" y="2"/>
                </a:moveTo>
                <a:lnTo>
                  <a:pt x="47" y="6"/>
                </a:lnTo>
                <a:lnTo>
                  <a:pt x="58" y="2"/>
                </a:lnTo>
                <a:lnTo>
                  <a:pt x="61" y="12"/>
                </a:lnTo>
                <a:lnTo>
                  <a:pt x="58" y="2"/>
                </a:lnTo>
                <a:close/>
                <a:moveTo>
                  <a:pt x="58" y="2"/>
                </a:moveTo>
                <a:lnTo>
                  <a:pt x="66" y="0"/>
                </a:lnTo>
                <a:lnTo>
                  <a:pt x="75" y="0"/>
                </a:lnTo>
                <a:lnTo>
                  <a:pt x="75" y="21"/>
                </a:lnTo>
                <a:lnTo>
                  <a:pt x="69" y="21"/>
                </a:lnTo>
                <a:lnTo>
                  <a:pt x="64" y="23"/>
                </a:lnTo>
                <a:lnTo>
                  <a:pt x="58" y="2"/>
                </a:lnTo>
                <a:close/>
                <a:moveTo>
                  <a:pt x="75" y="0"/>
                </a:moveTo>
                <a:lnTo>
                  <a:pt x="82" y="0"/>
                </a:lnTo>
                <a:lnTo>
                  <a:pt x="89" y="1"/>
                </a:lnTo>
                <a:lnTo>
                  <a:pt x="95" y="3"/>
                </a:lnTo>
                <a:lnTo>
                  <a:pt x="102" y="6"/>
                </a:lnTo>
                <a:lnTo>
                  <a:pt x="91" y="25"/>
                </a:lnTo>
                <a:lnTo>
                  <a:pt x="87" y="23"/>
                </a:lnTo>
                <a:lnTo>
                  <a:pt x="83" y="22"/>
                </a:lnTo>
                <a:lnTo>
                  <a:pt x="79" y="21"/>
                </a:lnTo>
                <a:lnTo>
                  <a:pt x="75" y="21"/>
                </a:lnTo>
                <a:lnTo>
                  <a:pt x="75" y="0"/>
                </a:lnTo>
                <a:close/>
                <a:moveTo>
                  <a:pt x="102" y="6"/>
                </a:moveTo>
                <a:lnTo>
                  <a:pt x="108" y="10"/>
                </a:lnTo>
                <a:lnTo>
                  <a:pt x="113" y="16"/>
                </a:lnTo>
                <a:lnTo>
                  <a:pt x="118" y="21"/>
                </a:lnTo>
                <a:lnTo>
                  <a:pt x="123" y="27"/>
                </a:lnTo>
                <a:lnTo>
                  <a:pt x="107" y="39"/>
                </a:lnTo>
                <a:lnTo>
                  <a:pt x="104" y="35"/>
                </a:lnTo>
                <a:lnTo>
                  <a:pt x="99" y="31"/>
                </a:lnTo>
                <a:lnTo>
                  <a:pt x="95" y="28"/>
                </a:lnTo>
                <a:lnTo>
                  <a:pt x="91" y="25"/>
                </a:lnTo>
                <a:lnTo>
                  <a:pt x="102" y="6"/>
                </a:lnTo>
                <a:close/>
                <a:moveTo>
                  <a:pt x="107" y="39"/>
                </a:moveTo>
                <a:lnTo>
                  <a:pt x="111" y="45"/>
                </a:lnTo>
                <a:lnTo>
                  <a:pt x="107" y="39"/>
                </a:lnTo>
                <a:lnTo>
                  <a:pt x="115" y="33"/>
                </a:lnTo>
                <a:lnTo>
                  <a:pt x="107" y="39"/>
                </a:lnTo>
                <a:close/>
                <a:moveTo>
                  <a:pt x="123" y="27"/>
                </a:moveTo>
                <a:lnTo>
                  <a:pt x="130" y="35"/>
                </a:lnTo>
                <a:lnTo>
                  <a:pt x="135" y="44"/>
                </a:lnTo>
                <a:lnTo>
                  <a:pt x="139" y="54"/>
                </a:lnTo>
                <a:lnTo>
                  <a:pt x="143" y="64"/>
                </a:lnTo>
                <a:lnTo>
                  <a:pt x="122" y="70"/>
                </a:lnTo>
                <a:lnTo>
                  <a:pt x="119" y="61"/>
                </a:lnTo>
                <a:lnTo>
                  <a:pt x="116" y="54"/>
                </a:lnTo>
                <a:lnTo>
                  <a:pt x="112" y="47"/>
                </a:lnTo>
                <a:lnTo>
                  <a:pt x="107" y="39"/>
                </a:lnTo>
                <a:lnTo>
                  <a:pt x="123" y="27"/>
                </a:lnTo>
                <a:close/>
                <a:moveTo>
                  <a:pt x="143" y="64"/>
                </a:moveTo>
                <a:lnTo>
                  <a:pt x="145" y="75"/>
                </a:lnTo>
                <a:lnTo>
                  <a:pt x="147" y="86"/>
                </a:lnTo>
                <a:lnTo>
                  <a:pt x="148" y="99"/>
                </a:lnTo>
                <a:lnTo>
                  <a:pt x="148" y="111"/>
                </a:lnTo>
                <a:lnTo>
                  <a:pt x="127" y="111"/>
                </a:lnTo>
                <a:lnTo>
                  <a:pt x="127" y="100"/>
                </a:lnTo>
                <a:lnTo>
                  <a:pt x="126" y="89"/>
                </a:lnTo>
                <a:lnTo>
                  <a:pt x="124" y="79"/>
                </a:lnTo>
                <a:lnTo>
                  <a:pt x="122" y="70"/>
                </a:lnTo>
                <a:lnTo>
                  <a:pt x="143" y="64"/>
                </a:lnTo>
                <a:close/>
                <a:moveTo>
                  <a:pt x="148" y="111"/>
                </a:moveTo>
                <a:lnTo>
                  <a:pt x="148" y="119"/>
                </a:lnTo>
                <a:lnTo>
                  <a:pt x="148" y="128"/>
                </a:lnTo>
                <a:lnTo>
                  <a:pt x="147" y="136"/>
                </a:lnTo>
                <a:lnTo>
                  <a:pt x="146" y="144"/>
                </a:lnTo>
                <a:lnTo>
                  <a:pt x="125" y="141"/>
                </a:lnTo>
                <a:lnTo>
                  <a:pt x="126" y="127"/>
                </a:lnTo>
                <a:lnTo>
                  <a:pt x="127" y="111"/>
                </a:lnTo>
                <a:lnTo>
                  <a:pt x="148" y="111"/>
                </a:lnTo>
                <a:close/>
                <a:moveTo>
                  <a:pt x="146" y="144"/>
                </a:moveTo>
                <a:lnTo>
                  <a:pt x="143" y="159"/>
                </a:lnTo>
                <a:lnTo>
                  <a:pt x="138" y="173"/>
                </a:lnTo>
                <a:lnTo>
                  <a:pt x="118" y="165"/>
                </a:lnTo>
                <a:lnTo>
                  <a:pt x="122" y="154"/>
                </a:lnTo>
                <a:lnTo>
                  <a:pt x="125" y="141"/>
                </a:lnTo>
                <a:lnTo>
                  <a:pt x="146" y="144"/>
                </a:lnTo>
                <a:close/>
                <a:moveTo>
                  <a:pt x="138" y="173"/>
                </a:moveTo>
                <a:lnTo>
                  <a:pt x="132" y="185"/>
                </a:lnTo>
                <a:lnTo>
                  <a:pt x="125" y="196"/>
                </a:lnTo>
                <a:lnTo>
                  <a:pt x="109" y="184"/>
                </a:lnTo>
                <a:lnTo>
                  <a:pt x="114" y="175"/>
                </a:lnTo>
                <a:lnTo>
                  <a:pt x="118" y="165"/>
                </a:lnTo>
                <a:lnTo>
                  <a:pt x="138" y="173"/>
                </a:lnTo>
                <a:close/>
                <a:moveTo>
                  <a:pt x="125" y="196"/>
                </a:moveTo>
                <a:lnTo>
                  <a:pt x="105" y="225"/>
                </a:lnTo>
                <a:lnTo>
                  <a:pt x="125" y="196"/>
                </a:lnTo>
                <a:lnTo>
                  <a:pt x="117" y="190"/>
                </a:lnTo>
                <a:lnTo>
                  <a:pt x="125" y="196"/>
                </a:lnTo>
                <a:close/>
                <a:moveTo>
                  <a:pt x="125" y="196"/>
                </a:moveTo>
                <a:lnTo>
                  <a:pt x="118" y="205"/>
                </a:lnTo>
                <a:lnTo>
                  <a:pt x="109" y="213"/>
                </a:lnTo>
                <a:lnTo>
                  <a:pt x="97" y="195"/>
                </a:lnTo>
                <a:lnTo>
                  <a:pt x="103" y="190"/>
                </a:lnTo>
                <a:lnTo>
                  <a:pt x="109" y="184"/>
                </a:lnTo>
                <a:lnTo>
                  <a:pt x="125" y="196"/>
                </a:lnTo>
                <a:close/>
                <a:moveTo>
                  <a:pt x="96" y="195"/>
                </a:moveTo>
                <a:lnTo>
                  <a:pt x="89" y="200"/>
                </a:lnTo>
                <a:lnTo>
                  <a:pt x="97" y="195"/>
                </a:lnTo>
                <a:lnTo>
                  <a:pt x="103" y="203"/>
                </a:lnTo>
                <a:lnTo>
                  <a:pt x="96" y="195"/>
                </a:lnTo>
                <a:close/>
                <a:moveTo>
                  <a:pt x="109" y="213"/>
                </a:moveTo>
                <a:lnTo>
                  <a:pt x="101" y="218"/>
                </a:lnTo>
                <a:lnTo>
                  <a:pt x="91" y="222"/>
                </a:lnTo>
                <a:lnTo>
                  <a:pt x="84" y="201"/>
                </a:lnTo>
                <a:lnTo>
                  <a:pt x="90" y="199"/>
                </a:lnTo>
                <a:lnTo>
                  <a:pt x="96" y="195"/>
                </a:lnTo>
                <a:lnTo>
                  <a:pt x="109" y="213"/>
                </a:lnTo>
                <a:close/>
                <a:moveTo>
                  <a:pt x="91" y="222"/>
                </a:moveTo>
                <a:lnTo>
                  <a:pt x="83" y="224"/>
                </a:lnTo>
                <a:lnTo>
                  <a:pt x="74" y="225"/>
                </a:lnTo>
                <a:lnTo>
                  <a:pt x="74" y="203"/>
                </a:lnTo>
                <a:lnTo>
                  <a:pt x="79" y="203"/>
                </a:lnTo>
                <a:lnTo>
                  <a:pt x="84" y="201"/>
                </a:lnTo>
                <a:lnTo>
                  <a:pt x="91" y="222"/>
                </a:lnTo>
                <a:close/>
                <a:moveTo>
                  <a:pt x="74" y="225"/>
                </a:moveTo>
                <a:lnTo>
                  <a:pt x="65" y="224"/>
                </a:lnTo>
                <a:lnTo>
                  <a:pt x="57" y="222"/>
                </a:lnTo>
                <a:lnTo>
                  <a:pt x="49" y="219"/>
                </a:lnTo>
                <a:lnTo>
                  <a:pt x="41" y="215"/>
                </a:lnTo>
                <a:lnTo>
                  <a:pt x="54" y="197"/>
                </a:lnTo>
                <a:lnTo>
                  <a:pt x="58" y="200"/>
                </a:lnTo>
                <a:lnTo>
                  <a:pt x="63" y="202"/>
                </a:lnTo>
                <a:lnTo>
                  <a:pt x="68" y="203"/>
                </a:lnTo>
                <a:lnTo>
                  <a:pt x="74" y="203"/>
                </a:lnTo>
                <a:lnTo>
                  <a:pt x="74" y="225"/>
                </a:lnTo>
                <a:close/>
                <a:moveTo>
                  <a:pt x="41" y="215"/>
                </a:moveTo>
                <a:lnTo>
                  <a:pt x="35" y="210"/>
                </a:lnTo>
                <a:lnTo>
                  <a:pt x="29" y="202"/>
                </a:lnTo>
                <a:lnTo>
                  <a:pt x="23" y="195"/>
                </a:lnTo>
                <a:lnTo>
                  <a:pt x="17" y="187"/>
                </a:lnTo>
                <a:lnTo>
                  <a:pt x="36" y="176"/>
                </a:lnTo>
                <a:lnTo>
                  <a:pt x="40" y="183"/>
                </a:lnTo>
                <a:lnTo>
                  <a:pt x="44" y="189"/>
                </a:lnTo>
                <a:lnTo>
                  <a:pt x="49" y="194"/>
                </a:lnTo>
                <a:lnTo>
                  <a:pt x="54" y="197"/>
                </a:lnTo>
                <a:lnTo>
                  <a:pt x="41" y="215"/>
                </a:lnTo>
                <a:close/>
                <a:moveTo>
                  <a:pt x="17" y="187"/>
                </a:moveTo>
                <a:lnTo>
                  <a:pt x="13" y="178"/>
                </a:lnTo>
                <a:lnTo>
                  <a:pt x="10" y="170"/>
                </a:lnTo>
                <a:lnTo>
                  <a:pt x="7" y="162"/>
                </a:lnTo>
                <a:lnTo>
                  <a:pt x="4" y="153"/>
                </a:lnTo>
                <a:lnTo>
                  <a:pt x="25" y="148"/>
                </a:lnTo>
                <a:lnTo>
                  <a:pt x="27" y="156"/>
                </a:lnTo>
                <a:lnTo>
                  <a:pt x="30" y="163"/>
                </a:lnTo>
                <a:lnTo>
                  <a:pt x="32" y="169"/>
                </a:lnTo>
                <a:lnTo>
                  <a:pt x="36" y="176"/>
                </a:lnTo>
                <a:lnTo>
                  <a:pt x="17" y="187"/>
                </a:lnTo>
                <a:close/>
                <a:moveTo>
                  <a:pt x="4" y="153"/>
                </a:moveTo>
                <a:lnTo>
                  <a:pt x="3" y="143"/>
                </a:lnTo>
                <a:lnTo>
                  <a:pt x="1" y="134"/>
                </a:lnTo>
                <a:lnTo>
                  <a:pt x="1" y="125"/>
                </a:lnTo>
                <a:lnTo>
                  <a:pt x="0" y="114"/>
                </a:lnTo>
                <a:lnTo>
                  <a:pt x="22" y="114"/>
                </a:lnTo>
                <a:lnTo>
                  <a:pt x="22" y="122"/>
                </a:lnTo>
                <a:lnTo>
                  <a:pt x="23" y="132"/>
                </a:lnTo>
                <a:lnTo>
                  <a:pt x="24" y="140"/>
                </a:lnTo>
                <a:lnTo>
                  <a:pt x="25" y="148"/>
                </a:lnTo>
                <a:lnTo>
                  <a:pt x="4" y="153"/>
                </a:lnTo>
                <a:close/>
                <a:moveTo>
                  <a:pt x="50" y="117"/>
                </a:moveTo>
                <a:lnTo>
                  <a:pt x="50" y="127"/>
                </a:lnTo>
                <a:lnTo>
                  <a:pt x="51" y="136"/>
                </a:lnTo>
                <a:lnTo>
                  <a:pt x="51" y="144"/>
                </a:lnTo>
                <a:lnTo>
                  <a:pt x="52" y="153"/>
                </a:lnTo>
                <a:lnTo>
                  <a:pt x="31" y="156"/>
                </a:lnTo>
                <a:lnTo>
                  <a:pt x="30" y="147"/>
                </a:lnTo>
                <a:lnTo>
                  <a:pt x="29" y="138"/>
                </a:lnTo>
                <a:lnTo>
                  <a:pt x="29" y="128"/>
                </a:lnTo>
                <a:lnTo>
                  <a:pt x="29" y="117"/>
                </a:lnTo>
                <a:lnTo>
                  <a:pt x="50" y="117"/>
                </a:lnTo>
                <a:close/>
                <a:moveTo>
                  <a:pt x="52" y="153"/>
                </a:moveTo>
                <a:lnTo>
                  <a:pt x="55" y="167"/>
                </a:lnTo>
                <a:lnTo>
                  <a:pt x="59" y="180"/>
                </a:lnTo>
                <a:lnTo>
                  <a:pt x="39" y="188"/>
                </a:lnTo>
                <a:lnTo>
                  <a:pt x="37" y="181"/>
                </a:lnTo>
                <a:lnTo>
                  <a:pt x="34" y="172"/>
                </a:lnTo>
                <a:lnTo>
                  <a:pt x="33" y="165"/>
                </a:lnTo>
                <a:lnTo>
                  <a:pt x="31" y="156"/>
                </a:lnTo>
                <a:lnTo>
                  <a:pt x="52" y="153"/>
                </a:lnTo>
                <a:close/>
                <a:moveTo>
                  <a:pt x="59" y="180"/>
                </a:moveTo>
                <a:lnTo>
                  <a:pt x="59" y="181"/>
                </a:lnTo>
                <a:lnTo>
                  <a:pt x="59" y="180"/>
                </a:lnTo>
                <a:lnTo>
                  <a:pt x="50" y="184"/>
                </a:lnTo>
                <a:lnTo>
                  <a:pt x="59" y="180"/>
                </a:lnTo>
                <a:close/>
                <a:moveTo>
                  <a:pt x="59" y="180"/>
                </a:moveTo>
                <a:lnTo>
                  <a:pt x="62" y="187"/>
                </a:lnTo>
                <a:lnTo>
                  <a:pt x="66" y="192"/>
                </a:lnTo>
                <a:lnTo>
                  <a:pt x="53" y="208"/>
                </a:lnTo>
                <a:lnTo>
                  <a:pt x="49" y="204"/>
                </a:lnTo>
                <a:lnTo>
                  <a:pt x="46" y="199"/>
                </a:lnTo>
                <a:lnTo>
                  <a:pt x="42" y="194"/>
                </a:lnTo>
                <a:lnTo>
                  <a:pt x="39" y="188"/>
                </a:lnTo>
                <a:lnTo>
                  <a:pt x="59" y="180"/>
                </a:lnTo>
                <a:close/>
                <a:moveTo>
                  <a:pt x="66" y="192"/>
                </a:moveTo>
                <a:lnTo>
                  <a:pt x="70" y="194"/>
                </a:lnTo>
                <a:lnTo>
                  <a:pt x="74" y="195"/>
                </a:lnTo>
                <a:lnTo>
                  <a:pt x="74" y="216"/>
                </a:lnTo>
                <a:lnTo>
                  <a:pt x="68" y="216"/>
                </a:lnTo>
                <a:lnTo>
                  <a:pt x="62" y="214"/>
                </a:lnTo>
                <a:lnTo>
                  <a:pt x="57" y="212"/>
                </a:lnTo>
                <a:lnTo>
                  <a:pt x="53" y="208"/>
                </a:lnTo>
                <a:lnTo>
                  <a:pt x="66" y="192"/>
                </a:lnTo>
                <a:close/>
                <a:moveTo>
                  <a:pt x="74" y="195"/>
                </a:moveTo>
                <a:lnTo>
                  <a:pt x="76" y="194"/>
                </a:lnTo>
                <a:lnTo>
                  <a:pt x="78" y="194"/>
                </a:lnTo>
                <a:lnTo>
                  <a:pt x="86" y="214"/>
                </a:lnTo>
                <a:lnTo>
                  <a:pt x="80" y="215"/>
                </a:lnTo>
                <a:lnTo>
                  <a:pt x="74" y="216"/>
                </a:lnTo>
                <a:lnTo>
                  <a:pt x="74" y="195"/>
                </a:lnTo>
                <a:close/>
                <a:moveTo>
                  <a:pt x="86" y="214"/>
                </a:moveTo>
                <a:lnTo>
                  <a:pt x="79" y="217"/>
                </a:lnTo>
                <a:lnTo>
                  <a:pt x="86" y="214"/>
                </a:lnTo>
                <a:lnTo>
                  <a:pt x="82" y="203"/>
                </a:lnTo>
                <a:lnTo>
                  <a:pt x="86" y="214"/>
                </a:lnTo>
                <a:close/>
                <a:moveTo>
                  <a:pt x="78" y="194"/>
                </a:moveTo>
                <a:lnTo>
                  <a:pt x="81" y="192"/>
                </a:lnTo>
                <a:lnTo>
                  <a:pt x="83" y="190"/>
                </a:lnTo>
                <a:lnTo>
                  <a:pt x="97" y="206"/>
                </a:lnTo>
                <a:lnTo>
                  <a:pt x="91" y="211"/>
                </a:lnTo>
                <a:lnTo>
                  <a:pt x="86" y="214"/>
                </a:lnTo>
                <a:lnTo>
                  <a:pt x="78" y="194"/>
                </a:lnTo>
                <a:close/>
                <a:moveTo>
                  <a:pt x="83" y="190"/>
                </a:moveTo>
                <a:lnTo>
                  <a:pt x="86" y="188"/>
                </a:lnTo>
                <a:lnTo>
                  <a:pt x="88" y="184"/>
                </a:lnTo>
                <a:lnTo>
                  <a:pt x="107" y="194"/>
                </a:lnTo>
                <a:lnTo>
                  <a:pt x="103" y="201"/>
                </a:lnTo>
                <a:lnTo>
                  <a:pt x="97" y="206"/>
                </a:lnTo>
                <a:lnTo>
                  <a:pt x="83" y="190"/>
                </a:lnTo>
                <a:close/>
                <a:moveTo>
                  <a:pt x="88" y="184"/>
                </a:moveTo>
                <a:lnTo>
                  <a:pt x="90" y="178"/>
                </a:lnTo>
                <a:lnTo>
                  <a:pt x="92" y="172"/>
                </a:lnTo>
                <a:lnTo>
                  <a:pt x="113" y="177"/>
                </a:lnTo>
                <a:lnTo>
                  <a:pt x="110" y="187"/>
                </a:lnTo>
                <a:lnTo>
                  <a:pt x="107" y="194"/>
                </a:lnTo>
                <a:lnTo>
                  <a:pt x="88" y="184"/>
                </a:lnTo>
                <a:close/>
                <a:moveTo>
                  <a:pt x="92" y="172"/>
                </a:moveTo>
                <a:lnTo>
                  <a:pt x="93" y="168"/>
                </a:lnTo>
                <a:lnTo>
                  <a:pt x="92" y="172"/>
                </a:lnTo>
                <a:lnTo>
                  <a:pt x="103" y="174"/>
                </a:lnTo>
                <a:lnTo>
                  <a:pt x="92" y="172"/>
                </a:lnTo>
                <a:close/>
                <a:moveTo>
                  <a:pt x="92" y="172"/>
                </a:moveTo>
                <a:lnTo>
                  <a:pt x="95" y="159"/>
                </a:lnTo>
                <a:lnTo>
                  <a:pt x="97" y="143"/>
                </a:lnTo>
                <a:lnTo>
                  <a:pt x="118" y="145"/>
                </a:lnTo>
                <a:lnTo>
                  <a:pt x="117" y="155"/>
                </a:lnTo>
                <a:lnTo>
                  <a:pt x="116" y="163"/>
                </a:lnTo>
                <a:lnTo>
                  <a:pt x="115" y="170"/>
                </a:lnTo>
                <a:lnTo>
                  <a:pt x="113" y="177"/>
                </a:lnTo>
                <a:lnTo>
                  <a:pt x="92" y="172"/>
                </a:lnTo>
                <a:close/>
                <a:moveTo>
                  <a:pt x="97" y="143"/>
                </a:moveTo>
                <a:lnTo>
                  <a:pt x="98" y="135"/>
                </a:lnTo>
                <a:lnTo>
                  <a:pt x="98" y="126"/>
                </a:lnTo>
                <a:lnTo>
                  <a:pt x="98" y="115"/>
                </a:lnTo>
                <a:lnTo>
                  <a:pt x="99" y="105"/>
                </a:lnTo>
                <a:lnTo>
                  <a:pt x="120" y="105"/>
                </a:lnTo>
                <a:lnTo>
                  <a:pt x="120" y="115"/>
                </a:lnTo>
                <a:lnTo>
                  <a:pt x="120" y="127"/>
                </a:lnTo>
                <a:lnTo>
                  <a:pt x="119" y="136"/>
                </a:lnTo>
                <a:lnTo>
                  <a:pt x="118" y="145"/>
                </a:lnTo>
                <a:lnTo>
                  <a:pt x="97" y="143"/>
                </a:lnTo>
                <a:close/>
                <a:moveTo>
                  <a:pt x="99" y="105"/>
                </a:moveTo>
                <a:lnTo>
                  <a:pt x="98" y="89"/>
                </a:lnTo>
                <a:lnTo>
                  <a:pt x="97" y="75"/>
                </a:lnTo>
                <a:lnTo>
                  <a:pt x="118" y="73"/>
                </a:lnTo>
                <a:lnTo>
                  <a:pt x="119" y="80"/>
                </a:lnTo>
                <a:lnTo>
                  <a:pt x="120" y="87"/>
                </a:lnTo>
                <a:lnTo>
                  <a:pt x="120" y="95"/>
                </a:lnTo>
                <a:lnTo>
                  <a:pt x="120" y="105"/>
                </a:lnTo>
                <a:lnTo>
                  <a:pt x="99" y="105"/>
                </a:lnTo>
                <a:close/>
                <a:moveTo>
                  <a:pt x="97" y="75"/>
                </a:moveTo>
                <a:lnTo>
                  <a:pt x="95" y="62"/>
                </a:lnTo>
                <a:lnTo>
                  <a:pt x="92" y="51"/>
                </a:lnTo>
                <a:lnTo>
                  <a:pt x="113" y="45"/>
                </a:lnTo>
                <a:lnTo>
                  <a:pt x="116" y="58"/>
                </a:lnTo>
                <a:lnTo>
                  <a:pt x="118" y="73"/>
                </a:lnTo>
                <a:lnTo>
                  <a:pt x="97" y="75"/>
                </a:lnTo>
                <a:close/>
                <a:moveTo>
                  <a:pt x="92" y="51"/>
                </a:moveTo>
                <a:lnTo>
                  <a:pt x="90" y="45"/>
                </a:lnTo>
                <a:lnTo>
                  <a:pt x="87" y="39"/>
                </a:lnTo>
                <a:lnTo>
                  <a:pt x="106" y="29"/>
                </a:lnTo>
                <a:lnTo>
                  <a:pt x="110" y="36"/>
                </a:lnTo>
                <a:lnTo>
                  <a:pt x="113" y="45"/>
                </a:lnTo>
                <a:lnTo>
                  <a:pt x="92" y="51"/>
                </a:lnTo>
                <a:close/>
                <a:moveTo>
                  <a:pt x="87" y="39"/>
                </a:moveTo>
                <a:lnTo>
                  <a:pt x="85" y="35"/>
                </a:lnTo>
                <a:lnTo>
                  <a:pt x="82" y="32"/>
                </a:lnTo>
                <a:lnTo>
                  <a:pt x="96" y="17"/>
                </a:lnTo>
                <a:lnTo>
                  <a:pt x="102" y="22"/>
                </a:lnTo>
                <a:lnTo>
                  <a:pt x="106" y="29"/>
                </a:lnTo>
                <a:lnTo>
                  <a:pt x="87" y="39"/>
                </a:lnTo>
                <a:close/>
                <a:moveTo>
                  <a:pt x="95" y="17"/>
                </a:moveTo>
                <a:lnTo>
                  <a:pt x="95" y="16"/>
                </a:lnTo>
                <a:lnTo>
                  <a:pt x="96" y="17"/>
                </a:lnTo>
                <a:lnTo>
                  <a:pt x="89" y="25"/>
                </a:lnTo>
                <a:lnTo>
                  <a:pt x="95" y="17"/>
                </a:lnTo>
                <a:close/>
                <a:moveTo>
                  <a:pt x="83" y="33"/>
                </a:moveTo>
                <a:lnTo>
                  <a:pt x="81" y="32"/>
                </a:lnTo>
                <a:lnTo>
                  <a:pt x="80" y="31"/>
                </a:lnTo>
                <a:lnTo>
                  <a:pt x="86" y="11"/>
                </a:lnTo>
                <a:lnTo>
                  <a:pt x="91" y="14"/>
                </a:lnTo>
                <a:lnTo>
                  <a:pt x="95" y="17"/>
                </a:lnTo>
                <a:lnTo>
                  <a:pt x="83" y="33"/>
                </a:lnTo>
                <a:close/>
                <a:moveTo>
                  <a:pt x="80" y="31"/>
                </a:moveTo>
                <a:lnTo>
                  <a:pt x="77" y="30"/>
                </a:lnTo>
                <a:lnTo>
                  <a:pt x="75" y="30"/>
                </a:lnTo>
                <a:lnTo>
                  <a:pt x="75" y="9"/>
                </a:lnTo>
                <a:lnTo>
                  <a:pt x="81" y="9"/>
                </a:lnTo>
                <a:lnTo>
                  <a:pt x="86" y="11"/>
                </a:lnTo>
                <a:lnTo>
                  <a:pt x="80" y="31"/>
                </a:lnTo>
                <a:close/>
                <a:moveTo>
                  <a:pt x="75" y="30"/>
                </a:moveTo>
                <a:lnTo>
                  <a:pt x="72" y="31"/>
                </a:lnTo>
                <a:lnTo>
                  <a:pt x="70" y="31"/>
                </a:lnTo>
                <a:lnTo>
                  <a:pt x="61" y="12"/>
                </a:lnTo>
                <a:lnTo>
                  <a:pt x="67" y="10"/>
                </a:lnTo>
                <a:lnTo>
                  <a:pt x="75" y="9"/>
                </a:lnTo>
                <a:lnTo>
                  <a:pt x="75" y="30"/>
                </a:lnTo>
                <a:close/>
                <a:moveTo>
                  <a:pt x="70" y="31"/>
                </a:moveTo>
                <a:lnTo>
                  <a:pt x="67" y="33"/>
                </a:lnTo>
                <a:lnTo>
                  <a:pt x="65" y="35"/>
                </a:lnTo>
                <a:lnTo>
                  <a:pt x="50" y="22"/>
                </a:lnTo>
                <a:lnTo>
                  <a:pt x="55" y="17"/>
                </a:lnTo>
                <a:lnTo>
                  <a:pt x="61" y="12"/>
                </a:lnTo>
                <a:lnTo>
                  <a:pt x="70" y="31"/>
                </a:lnTo>
                <a:close/>
                <a:moveTo>
                  <a:pt x="50" y="22"/>
                </a:moveTo>
                <a:lnTo>
                  <a:pt x="49" y="22"/>
                </a:lnTo>
                <a:lnTo>
                  <a:pt x="50" y="22"/>
                </a:lnTo>
                <a:lnTo>
                  <a:pt x="57" y="29"/>
                </a:lnTo>
                <a:lnTo>
                  <a:pt x="50" y="22"/>
                </a:lnTo>
                <a:close/>
                <a:moveTo>
                  <a:pt x="65" y="35"/>
                </a:moveTo>
                <a:lnTo>
                  <a:pt x="61" y="41"/>
                </a:lnTo>
                <a:lnTo>
                  <a:pt x="58" y="48"/>
                </a:lnTo>
                <a:lnTo>
                  <a:pt x="38" y="41"/>
                </a:lnTo>
                <a:lnTo>
                  <a:pt x="43" y="30"/>
                </a:lnTo>
                <a:lnTo>
                  <a:pt x="50" y="22"/>
                </a:lnTo>
                <a:lnTo>
                  <a:pt x="65" y="35"/>
                </a:lnTo>
                <a:close/>
                <a:moveTo>
                  <a:pt x="58" y="48"/>
                </a:moveTo>
                <a:lnTo>
                  <a:pt x="54" y="59"/>
                </a:lnTo>
                <a:lnTo>
                  <a:pt x="58" y="48"/>
                </a:lnTo>
                <a:lnTo>
                  <a:pt x="49" y="45"/>
                </a:lnTo>
                <a:lnTo>
                  <a:pt x="58" y="48"/>
                </a:lnTo>
                <a:close/>
                <a:moveTo>
                  <a:pt x="58" y="48"/>
                </a:moveTo>
                <a:lnTo>
                  <a:pt x="56" y="57"/>
                </a:lnTo>
                <a:lnTo>
                  <a:pt x="54" y="69"/>
                </a:lnTo>
                <a:lnTo>
                  <a:pt x="32" y="65"/>
                </a:lnTo>
                <a:lnTo>
                  <a:pt x="35" y="52"/>
                </a:lnTo>
                <a:lnTo>
                  <a:pt x="38" y="41"/>
                </a:lnTo>
                <a:lnTo>
                  <a:pt x="58" y="48"/>
                </a:lnTo>
                <a:close/>
                <a:moveTo>
                  <a:pt x="54" y="69"/>
                </a:moveTo>
                <a:lnTo>
                  <a:pt x="52" y="80"/>
                </a:lnTo>
                <a:lnTo>
                  <a:pt x="51" y="92"/>
                </a:lnTo>
                <a:lnTo>
                  <a:pt x="30" y="91"/>
                </a:lnTo>
                <a:lnTo>
                  <a:pt x="31" y="79"/>
                </a:lnTo>
                <a:lnTo>
                  <a:pt x="32" y="65"/>
                </a:lnTo>
                <a:lnTo>
                  <a:pt x="54" y="69"/>
                </a:lnTo>
                <a:close/>
                <a:moveTo>
                  <a:pt x="51" y="92"/>
                </a:moveTo>
                <a:lnTo>
                  <a:pt x="50" y="106"/>
                </a:lnTo>
                <a:lnTo>
                  <a:pt x="50" y="117"/>
                </a:lnTo>
                <a:lnTo>
                  <a:pt x="29" y="117"/>
                </a:lnTo>
                <a:lnTo>
                  <a:pt x="29" y="104"/>
                </a:lnTo>
                <a:lnTo>
                  <a:pt x="30" y="91"/>
                </a:lnTo>
                <a:lnTo>
                  <a:pt x="51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16" name="Freeform 226"/>
          <p:cNvSpPr>
            <a:spLocks noEditPoints="1"/>
          </p:cNvSpPr>
          <p:nvPr/>
        </p:nvSpPr>
        <p:spPr bwMode="auto">
          <a:xfrm>
            <a:off x="6881813" y="2035175"/>
            <a:ext cx="79375" cy="119062"/>
          </a:xfrm>
          <a:custGeom>
            <a:avLst/>
            <a:gdLst>
              <a:gd name="T0" fmla="*/ 22 w 150"/>
              <a:gd name="T1" fmla="*/ 99 h 225"/>
              <a:gd name="T2" fmla="*/ 27 w 150"/>
              <a:gd name="T3" fmla="*/ 72 h 225"/>
              <a:gd name="T4" fmla="*/ 37 w 150"/>
              <a:gd name="T5" fmla="*/ 50 h 225"/>
              <a:gd name="T6" fmla="*/ 48 w 150"/>
              <a:gd name="T7" fmla="*/ 34 h 225"/>
              <a:gd name="T8" fmla="*/ 54 w 150"/>
              <a:gd name="T9" fmla="*/ 28 h 225"/>
              <a:gd name="T10" fmla="*/ 43 w 150"/>
              <a:gd name="T11" fmla="*/ 11 h 225"/>
              <a:gd name="T12" fmla="*/ 67 w 150"/>
              <a:gd name="T13" fmla="*/ 0 h 225"/>
              <a:gd name="T14" fmla="*/ 82 w 150"/>
              <a:gd name="T15" fmla="*/ 0 h 225"/>
              <a:gd name="T16" fmla="*/ 80 w 150"/>
              <a:gd name="T17" fmla="*/ 21 h 225"/>
              <a:gd name="T18" fmla="*/ 125 w 150"/>
              <a:gd name="T19" fmla="*/ 27 h 225"/>
              <a:gd name="T20" fmla="*/ 108 w 150"/>
              <a:gd name="T21" fmla="*/ 39 h 225"/>
              <a:gd name="T22" fmla="*/ 135 w 150"/>
              <a:gd name="T23" fmla="*/ 44 h 225"/>
              <a:gd name="T24" fmla="*/ 108 w 150"/>
              <a:gd name="T25" fmla="*/ 39 h 225"/>
              <a:gd name="T26" fmla="*/ 128 w 150"/>
              <a:gd name="T27" fmla="*/ 111 h 225"/>
              <a:gd name="T28" fmla="*/ 149 w 150"/>
              <a:gd name="T29" fmla="*/ 119 h 225"/>
              <a:gd name="T30" fmla="*/ 150 w 150"/>
              <a:gd name="T31" fmla="*/ 111 h 225"/>
              <a:gd name="T32" fmla="*/ 147 w 150"/>
              <a:gd name="T33" fmla="*/ 144 h 225"/>
              <a:gd name="T34" fmla="*/ 138 w 150"/>
              <a:gd name="T35" fmla="*/ 173 h 225"/>
              <a:gd name="T36" fmla="*/ 119 w 150"/>
              <a:gd name="T37" fmla="*/ 205 h 225"/>
              <a:gd name="T38" fmla="*/ 91 w 150"/>
              <a:gd name="T39" fmla="*/ 200 h 225"/>
              <a:gd name="T40" fmla="*/ 85 w 150"/>
              <a:gd name="T41" fmla="*/ 201 h 225"/>
              <a:gd name="T42" fmla="*/ 74 w 150"/>
              <a:gd name="T43" fmla="*/ 203 h 225"/>
              <a:gd name="T44" fmla="*/ 49 w 150"/>
              <a:gd name="T45" fmla="*/ 219 h 225"/>
              <a:gd name="T46" fmla="*/ 74 w 150"/>
              <a:gd name="T47" fmla="*/ 225 h 225"/>
              <a:gd name="T48" fmla="*/ 41 w 150"/>
              <a:gd name="T49" fmla="*/ 183 h 225"/>
              <a:gd name="T50" fmla="*/ 11 w 150"/>
              <a:gd name="T51" fmla="*/ 170 h 225"/>
              <a:gd name="T52" fmla="*/ 37 w 150"/>
              <a:gd name="T53" fmla="*/ 176 h 225"/>
              <a:gd name="T54" fmla="*/ 22 w 150"/>
              <a:gd name="T55" fmla="*/ 114 h 225"/>
              <a:gd name="T56" fmla="*/ 50 w 150"/>
              <a:gd name="T57" fmla="*/ 127 h 225"/>
              <a:gd name="T58" fmla="*/ 29 w 150"/>
              <a:gd name="T59" fmla="*/ 128 h 225"/>
              <a:gd name="T60" fmla="*/ 38 w 150"/>
              <a:gd name="T61" fmla="*/ 181 h 225"/>
              <a:gd name="T62" fmla="*/ 59 w 150"/>
              <a:gd name="T63" fmla="*/ 180 h 225"/>
              <a:gd name="T64" fmla="*/ 49 w 150"/>
              <a:gd name="T65" fmla="*/ 204 h 225"/>
              <a:gd name="T66" fmla="*/ 75 w 150"/>
              <a:gd name="T67" fmla="*/ 195 h 225"/>
              <a:gd name="T68" fmla="*/ 75 w 150"/>
              <a:gd name="T69" fmla="*/ 195 h 225"/>
              <a:gd name="T70" fmla="*/ 86 w 150"/>
              <a:gd name="T71" fmla="*/ 214 h 225"/>
              <a:gd name="T72" fmla="*/ 84 w 150"/>
              <a:gd name="T73" fmla="*/ 190 h 225"/>
              <a:gd name="T74" fmla="*/ 88 w 150"/>
              <a:gd name="T75" fmla="*/ 184 h 225"/>
              <a:gd name="T76" fmla="*/ 94 w 150"/>
              <a:gd name="T77" fmla="*/ 172 h 225"/>
              <a:gd name="T78" fmla="*/ 94 w 150"/>
              <a:gd name="T79" fmla="*/ 172 h 225"/>
              <a:gd name="T80" fmla="*/ 117 w 150"/>
              <a:gd name="T81" fmla="*/ 155 h 225"/>
              <a:gd name="T82" fmla="*/ 99 w 150"/>
              <a:gd name="T83" fmla="*/ 126 h 225"/>
              <a:gd name="T84" fmla="*/ 119 w 150"/>
              <a:gd name="T85" fmla="*/ 145 h 225"/>
              <a:gd name="T86" fmla="*/ 121 w 150"/>
              <a:gd name="T87" fmla="*/ 87 h 225"/>
              <a:gd name="T88" fmla="*/ 113 w 150"/>
              <a:gd name="T89" fmla="*/ 45 h 225"/>
              <a:gd name="T90" fmla="*/ 106 w 150"/>
              <a:gd name="T91" fmla="*/ 29 h 225"/>
              <a:gd name="T92" fmla="*/ 97 w 150"/>
              <a:gd name="T93" fmla="*/ 17 h 225"/>
              <a:gd name="T94" fmla="*/ 89 w 150"/>
              <a:gd name="T95" fmla="*/ 25 h 225"/>
              <a:gd name="T96" fmla="*/ 97 w 150"/>
              <a:gd name="T97" fmla="*/ 17 h 225"/>
              <a:gd name="T98" fmla="*/ 86 w 150"/>
              <a:gd name="T99" fmla="*/ 11 h 225"/>
              <a:gd name="T100" fmla="*/ 75 w 150"/>
              <a:gd name="T101" fmla="*/ 9 h 225"/>
              <a:gd name="T102" fmla="*/ 61 w 150"/>
              <a:gd name="T103" fmla="*/ 12 h 225"/>
              <a:gd name="T104" fmla="*/ 66 w 150"/>
              <a:gd name="T105" fmla="*/ 35 h 225"/>
              <a:gd name="T106" fmla="*/ 59 w 150"/>
              <a:gd name="T107" fmla="*/ 48 h 225"/>
              <a:gd name="T108" fmla="*/ 54 w 150"/>
              <a:gd name="T109" fmla="*/ 69 h 225"/>
              <a:gd name="T110" fmla="*/ 51 w 150"/>
              <a:gd name="T111" fmla="*/ 92 h 225"/>
              <a:gd name="T112" fmla="*/ 50 w 150"/>
              <a:gd name="T113" fmla="*/ 11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0"/>
              <a:gd name="T172" fmla="*/ 0 h 225"/>
              <a:gd name="T173" fmla="*/ 150 w 15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0" h="225">
                <a:moveTo>
                  <a:pt x="0" y="114"/>
                </a:moveTo>
                <a:lnTo>
                  <a:pt x="1" y="105"/>
                </a:lnTo>
                <a:lnTo>
                  <a:pt x="1" y="97"/>
                </a:lnTo>
                <a:lnTo>
                  <a:pt x="2" y="88"/>
                </a:lnTo>
                <a:lnTo>
                  <a:pt x="3" y="81"/>
                </a:lnTo>
                <a:lnTo>
                  <a:pt x="24" y="84"/>
                </a:lnTo>
                <a:lnTo>
                  <a:pt x="22" y="99"/>
                </a:lnTo>
                <a:lnTo>
                  <a:pt x="22" y="114"/>
                </a:lnTo>
                <a:lnTo>
                  <a:pt x="0" y="114"/>
                </a:lnTo>
                <a:close/>
                <a:moveTo>
                  <a:pt x="3" y="81"/>
                </a:moveTo>
                <a:lnTo>
                  <a:pt x="6" y="65"/>
                </a:lnTo>
                <a:lnTo>
                  <a:pt x="12" y="52"/>
                </a:lnTo>
                <a:lnTo>
                  <a:pt x="31" y="60"/>
                </a:lnTo>
                <a:lnTo>
                  <a:pt x="27" y="72"/>
                </a:lnTo>
                <a:lnTo>
                  <a:pt x="24" y="84"/>
                </a:lnTo>
                <a:lnTo>
                  <a:pt x="3" y="81"/>
                </a:lnTo>
                <a:close/>
                <a:moveTo>
                  <a:pt x="12" y="52"/>
                </a:moveTo>
                <a:lnTo>
                  <a:pt x="18" y="39"/>
                </a:lnTo>
                <a:lnTo>
                  <a:pt x="25" y="28"/>
                </a:lnTo>
                <a:lnTo>
                  <a:pt x="42" y="41"/>
                </a:lnTo>
                <a:lnTo>
                  <a:pt x="37" y="50"/>
                </a:lnTo>
                <a:lnTo>
                  <a:pt x="31" y="60"/>
                </a:lnTo>
                <a:lnTo>
                  <a:pt x="12" y="52"/>
                </a:lnTo>
                <a:close/>
                <a:moveTo>
                  <a:pt x="25" y="28"/>
                </a:moveTo>
                <a:lnTo>
                  <a:pt x="33" y="19"/>
                </a:lnTo>
                <a:lnTo>
                  <a:pt x="43" y="11"/>
                </a:lnTo>
                <a:lnTo>
                  <a:pt x="54" y="28"/>
                </a:lnTo>
                <a:lnTo>
                  <a:pt x="48" y="34"/>
                </a:lnTo>
                <a:lnTo>
                  <a:pt x="42" y="41"/>
                </a:lnTo>
                <a:lnTo>
                  <a:pt x="25" y="28"/>
                </a:lnTo>
                <a:close/>
                <a:moveTo>
                  <a:pt x="54" y="28"/>
                </a:moveTo>
                <a:lnTo>
                  <a:pt x="53" y="29"/>
                </a:lnTo>
                <a:lnTo>
                  <a:pt x="54" y="28"/>
                </a:lnTo>
                <a:lnTo>
                  <a:pt x="48" y="20"/>
                </a:lnTo>
                <a:lnTo>
                  <a:pt x="54" y="28"/>
                </a:lnTo>
                <a:close/>
                <a:moveTo>
                  <a:pt x="43" y="11"/>
                </a:moveTo>
                <a:lnTo>
                  <a:pt x="50" y="6"/>
                </a:lnTo>
                <a:lnTo>
                  <a:pt x="58" y="2"/>
                </a:lnTo>
                <a:lnTo>
                  <a:pt x="66" y="23"/>
                </a:lnTo>
                <a:lnTo>
                  <a:pt x="60" y="25"/>
                </a:lnTo>
                <a:lnTo>
                  <a:pt x="54" y="28"/>
                </a:lnTo>
                <a:lnTo>
                  <a:pt x="43" y="11"/>
                </a:lnTo>
                <a:close/>
                <a:moveTo>
                  <a:pt x="58" y="2"/>
                </a:moveTo>
                <a:lnTo>
                  <a:pt x="47" y="6"/>
                </a:lnTo>
                <a:lnTo>
                  <a:pt x="58" y="2"/>
                </a:lnTo>
                <a:lnTo>
                  <a:pt x="61" y="12"/>
                </a:lnTo>
                <a:lnTo>
                  <a:pt x="58" y="2"/>
                </a:lnTo>
                <a:close/>
                <a:moveTo>
                  <a:pt x="58" y="2"/>
                </a:moveTo>
                <a:lnTo>
                  <a:pt x="67" y="0"/>
                </a:lnTo>
                <a:lnTo>
                  <a:pt x="76" y="0"/>
                </a:lnTo>
                <a:lnTo>
                  <a:pt x="76" y="21"/>
                </a:lnTo>
                <a:lnTo>
                  <a:pt x="71" y="21"/>
                </a:lnTo>
                <a:lnTo>
                  <a:pt x="66" y="23"/>
                </a:lnTo>
                <a:lnTo>
                  <a:pt x="58" y="2"/>
                </a:lnTo>
                <a:close/>
                <a:moveTo>
                  <a:pt x="76" y="0"/>
                </a:moveTo>
                <a:lnTo>
                  <a:pt x="82" y="0"/>
                </a:lnTo>
                <a:lnTo>
                  <a:pt x="89" y="1"/>
                </a:lnTo>
                <a:lnTo>
                  <a:pt x="96" y="3"/>
                </a:lnTo>
                <a:lnTo>
                  <a:pt x="102" y="6"/>
                </a:lnTo>
                <a:lnTo>
                  <a:pt x="92" y="25"/>
                </a:lnTo>
                <a:lnTo>
                  <a:pt x="87" y="23"/>
                </a:lnTo>
                <a:lnTo>
                  <a:pt x="84" y="22"/>
                </a:lnTo>
                <a:lnTo>
                  <a:pt x="80" y="21"/>
                </a:lnTo>
                <a:lnTo>
                  <a:pt x="76" y="21"/>
                </a:lnTo>
                <a:lnTo>
                  <a:pt x="76" y="0"/>
                </a:lnTo>
                <a:close/>
                <a:moveTo>
                  <a:pt x="102" y="6"/>
                </a:moveTo>
                <a:lnTo>
                  <a:pt x="108" y="10"/>
                </a:lnTo>
                <a:lnTo>
                  <a:pt x="113" y="16"/>
                </a:lnTo>
                <a:lnTo>
                  <a:pt x="120" y="21"/>
                </a:lnTo>
                <a:lnTo>
                  <a:pt x="125" y="27"/>
                </a:lnTo>
                <a:lnTo>
                  <a:pt x="108" y="39"/>
                </a:lnTo>
                <a:lnTo>
                  <a:pt x="104" y="35"/>
                </a:lnTo>
                <a:lnTo>
                  <a:pt x="100" y="31"/>
                </a:lnTo>
                <a:lnTo>
                  <a:pt x="96" y="28"/>
                </a:lnTo>
                <a:lnTo>
                  <a:pt x="92" y="25"/>
                </a:lnTo>
                <a:lnTo>
                  <a:pt x="102" y="6"/>
                </a:lnTo>
                <a:close/>
                <a:moveTo>
                  <a:pt x="108" y="39"/>
                </a:moveTo>
                <a:lnTo>
                  <a:pt x="111" y="45"/>
                </a:lnTo>
                <a:lnTo>
                  <a:pt x="108" y="39"/>
                </a:lnTo>
                <a:lnTo>
                  <a:pt x="116" y="33"/>
                </a:lnTo>
                <a:lnTo>
                  <a:pt x="108" y="39"/>
                </a:lnTo>
                <a:close/>
                <a:moveTo>
                  <a:pt x="125" y="27"/>
                </a:moveTo>
                <a:lnTo>
                  <a:pt x="130" y="35"/>
                </a:lnTo>
                <a:lnTo>
                  <a:pt x="135" y="44"/>
                </a:lnTo>
                <a:lnTo>
                  <a:pt x="139" y="54"/>
                </a:lnTo>
                <a:lnTo>
                  <a:pt x="143" y="64"/>
                </a:lnTo>
                <a:lnTo>
                  <a:pt x="123" y="70"/>
                </a:lnTo>
                <a:lnTo>
                  <a:pt x="120" y="61"/>
                </a:lnTo>
                <a:lnTo>
                  <a:pt x="116" y="54"/>
                </a:lnTo>
                <a:lnTo>
                  <a:pt x="112" y="47"/>
                </a:lnTo>
                <a:lnTo>
                  <a:pt x="108" y="39"/>
                </a:lnTo>
                <a:lnTo>
                  <a:pt x="125" y="27"/>
                </a:lnTo>
                <a:close/>
                <a:moveTo>
                  <a:pt x="143" y="64"/>
                </a:moveTo>
                <a:lnTo>
                  <a:pt x="146" y="75"/>
                </a:lnTo>
                <a:lnTo>
                  <a:pt x="148" y="86"/>
                </a:lnTo>
                <a:lnTo>
                  <a:pt x="149" y="99"/>
                </a:lnTo>
                <a:lnTo>
                  <a:pt x="150" y="111"/>
                </a:lnTo>
                <a:lnTo>
                  <a:pt x="128" y="111"/>
                </a:lnTo>
                <a:lnTo>
                  <a:pt x="128" y="100"/>
                </a:lnTo>
                <a:lnTo>
                  <a:pt x="127" y="89"/>
                </a:lnTo>
                <a:lnTo>
                  <a:pt x="125" y="79"/>
                </a:lnTo>
                <a:lnTo>
                  <a:pt x="123" y="70"/>
                </a:lnTo>
                <a:lnTo>
                  <a:pt x="143" y="64"/>
                </a:lnTo>
                <a:close/>
                <a:moveTo>
                  <a:pt x="150" y="111"/>
                </a:moveTo>
                <a:lnTo>
                  <a:pt x="149" y="119"/>
                </a:lnTo>
                <a:lnTo>
                  <a:pt x="149" y="128"/>
                </a:lnTo>
                <a:lnTo>
                  <a:pt x="148" y="136"/>
                </a:lnTo>
                <a:lnTo>
                  <a:pt x="147" y="144"/>
                </a:lnTo>
                <a:lnTo>
                  <a:pt x="126" y="141"/>
                </a:lnTo>
                <a:lnTo>
                  <a:pt x="128" y="127"/>
                </a:lnTo>
                <a:lnTo>
                  <a:pt x="128" y="111"/>
                </a:lnTo>
                <a:lnTo>
                  <a:pt x="150" y="111"/>
                </a:lnTo>
                <a:close/>
                <a:moveTo>
                  <a:pt x="147" y="144"/>
                </a:moveTo>
                <a:lnTo>
                  <a:pt x="143" y="159"/>
                </a:lnTo>
                <a:lnTo>
                  <a:pt x="138" y="173"/>
                </a:lnTo>
                <a:lnTo>
                  <a:pt x="119" y="165"/>
                </a:lnTo>
                <a:lnTo>
                  <a:pt x="123" y="154"/>
                </a:lnTo>
                <a:lnTo>
                  <a:pt x="126" y="141"/>
                </a:lnTo>
                <a:lnTo>
                  <a:pt x="147" y="144"/>
                </a:lnTo>
                <a:close/>
                <a:moveTo>
                  <a:pt x="138" y="173"/>
                </a:moveTo>
                <a:lnTo>
                  <a:pt x="133" y="185"/>
                </a:lnTo>
                <a:lnTo>
                  <a:pt x="126" y="196"/>
                </a:lnTo>
                <a:lnTo>
                  <a:pt x="109" y="184"/>
                </a:lnTo>
                <a:lnTo>
                  <a:pt x="114" y="175"/>
                </a:lnTo>
                <a:lnTo>
                  <a:pt x="119" y="165"/>
                </a:lnTo>
                <a:lnTo>
                  <a:pt x="138" y="173"/>
                </a:lnTo>
                <a:close/>
                <a:moveTo>
                  <a:pt x="126" y="196"/>
                </a:moveTo>
                <a:lnTo>
                  <a:pt x="105" y="225"/>
                </a:lnTo>
                <a:lnTo>
                  <a:pt x="126" y="196"/>
                </a:lnTo>
                <a:lnTo>
                  <a:pt x="117" y="190"/>
                </a:lnTo>
                <a:lnTo>
                  <a:pt x="126" y="196"/>
                </a:lnTo>
                <a:close/>
                <a:moveTo>
                  <a:pt x="126" y="196"/>
                </a:moveTo>
                <a:lnTo>
                  <a:pt x="119" y="205"/>
                </a:lnTo>
                <a:lnTo>
                  <a:pt x="109" y="213"/>
                </a:lnTo>
                <a:lnTo>
                  <a:pt x="98" y="195"/>
                </a:lnTo>
                <a:lnTo>
                  <a:pt x="103" y="190"/>
                </a:lnTo>
                <a:lnTo>
                  <a:pt x="109" y="184"/>
                </a:lnTo>
                <a:lnTo>
                  <a:pt x="126" y="196"/>
                </a:lnTo>
                <a:close/>
                <a:moveTo>
                  <a:pt x="98" y="195"/>
                </a:moveTo>
                <a:lnTo>
                  <a:pt x="91" y="200"/>
                </a:lnTo>
                <a:lnTo>
                  <a:pt x="98" y="195"/>
                </a:lnTo>
                <a:lnTo>
                  <a:pt x="104" y="203"/>
                </a:lnTo>
                <a:lnTo>
                  <a:pt x="98" y="195"/>
                </a:lnTo>
                <a:close/>
                <a:moveTo>
                  <a:pt x="109" y="213"/>
                </a:moveTo>
                <a:lnTo>
                  <a:pt x="101" y="218"/>
                </a:lnTo>
                <a:lnTo>
                  <a:pt x="93" y="222"/>
                </a:lnTo>
                <a:lnTo>
                  <a:pt x="85" y="201"/>
                </a:lnTo>
                <a:lnTo>
                  <a:pt x="91" y="199"/>
                </a:lnTo>
                <a:lnTo>
                  <a:pt x="98" y="195"/>
                </a:lnTo>
                <a:lnTo>
                  <a:pt x="109" y="213"/>
                </a:lnTo>
                <a:close/>
                <a:moveTo>
                  <a:pt x="93" y="222"/>
                </a:moveTo>
                <a:lnTo>
                  <a:pt x="83" y="224"/>
                </a:lnTo>
                <a:lnTo>
                  <a:pt x="74" y="225"/>
                </a:lnTo>
                <a:lnTo>
                  <a:pt x="74" y="203"/>
                </a:lnTo>
                <a:lnTo>
                  <a:pt x="79" y="203"/>
                </a:lnTo>
                <a:lnTo>
                  <a:pt x="85" y="201"/>
                </a:lnTo>
                <a:lnTo>
                  <a:pt x="93" y="222"/>
                </a:lnTo>
                <a:close/>
                <a:moveTo>
                  <a:pt x="74" y="225"/>
                </a:moveTo>
                <a:lnTo>
                  <a:pt x="66" y="224"/>
                </a:lnTo>
                <a:lnTo>
                  <a:pt x="57" y="222"/>
                </a:lnTo>
                <a:lnTo>
                  <a:pt x="49" y="219"/>
                </a:lnTo>
                <a:lnTo>
                  <a:pt x="42" y="215"/>
                </a:lnTo>
                <a:lnTo>
                  <a:pt x="54" y="197"/>
                </a:lnTo>
                <a:lnTo>
                  <a:pt x="59" y="200"/>
                </a:lnTo>
                <a:lnTo>
                  <a:pt x="64" y="202"/>
                </a:lnTo>
                <a:lnTo>
                  <a:pt x="69" y="203"/>
                </a:lnTo>
                <a:lnTo>
                  <a:pt x="74" y="203"/>
                </a:lnTo>
                <a:lnTo>
                  <a:pt x="74" y="225"/>
                </a:lnTo>
                <a:close/>
                <a:moveTo>
                  <a:pt x="42" y="215"/>
                </a:moveTo>
                <a:lnTo>
                  <a:pt x="36" y="210"/>
                </a:lnTo>
                <a:lnTo>
                  <a:pt x="29" y="202"/>
                </a:lnTo>
                <a:lnTo>
                  <a:pt x="23" y="195"/>
                </a:lnTo>
                <a:lnTo>
                  <a:pt x="18" y="187"/>
                </a:lnTo>
                <a:lnTo>
                  <a:pt x="37" y="176"/>
                </a:lnTo>
                <a:lnTo>
                  <a:pt x="41" y="183"/>
                </a:lnTo>
                <a:lnTo>
                  <a:pt x="45" y="189"/>
                </a:lnTo>
                <a:lnTo>
                  <a:pt x="50" y="194"/>
                </a:lnTo>
                <a:lnTo>
                  <a:pt x="54" y="197"/>
                </a:lnTo>
                <a:lnTo>
                  <a:pt x="42" y="215"/>
                </a:lnTo>
                <a:close/>
                <a:moveTo>
                  <a:pt x="18" y="187"/>
                </a:moveTo>
                <a:lnTo>
                  <a:pt x="14" y="178"/>
                </a:lnTo>
                <a:lnTo>
                  <a:pt x="11" y="170"/>
                </a:lnTo>
                <a:lnTo>
                  <a:pt x="7" y="162"/>
                </a:lnTo>
                <a:lnTo>
                  <a:pt x="5" y="153"/>
                </a:lnTo>
                <a:lnTo>
                  <a:pt x="25" y="148"/>
                </a:lnTo>
                <a:lnTo>
                  <a:pt x="27" y="156"/>
                </a:lnTo>
                <a:lnTo>
                  <a:pt x="30" y="163"/>
                </a:lnTo>
                <a:lnTo>
                  <a:pt x="33" y="169"/>
                </a:lnTo>
                <a:lnTo>
                  <a:pt x="37" y="176"/>
                </a:lnTo>
                <a:lnTo>
                  <a:pt x="18" y="187"/>
                </a:lnTo>
                <a:close/>
                <a:moveTo>
                  <a:pt x="5" y="153"/>
                </a:moveTo>
                <a:lnTo>
                  <a:pt x="3" y="143"/>
                </a:lnTo>
                <a:lnTo>
                  <a:pt x="1" y="134"/>
                </a:lnTo>
                <a:lnTo>
                  <a:pt x="1" y="125"/>
                </a:lnTo>
                <a:lnTo>
                  <a:pt x="0" y="114"/>
                </a:lnTo>
                <a:lnTo>
                  <a:pt x="22" y="114"/>
                </a:lnTo>
                <a:lnTo>
                  <a:pt x="22" y="122"/>
                </a:lnTo>
                <a:lnTo>
                  <a:pt x="23" y="132"/>
                </a:lnTo>
                <a:lnTo>
                  <a:pt x="24" y="140"/>
                </a:lnTo>
                <a:lnTo>
                  <a:pt x="25" y="148"/>
                </a:lnTo>
                <a:lnTo>
                  <a:pt x="5" y="153"/>
                </a:lnTo>
                <a:close/>
                <a:moveTo>
                  <a:pt x="50" y="117"/>
                </a:moveTo>
                <a:lnTo>
                  <a:pt x="50" y="127"/>
                </a:lnTo>
                <a:lnTo>
                  <a:pt x="51" y="136"/>
                </a:lnTo>
                <a:lnTo>
                  <a:pt x="52" y="144"/>
                </a:lnTo>
                <a:lnTo>
                  <a:pt x="53" y="153"/>
                </a:lnTo>
                <a:lnTo>
                  <a:pt x="31" y="156"/>
                </a:lnTo>
                <a:lnTo>
                  <a:pt x="30" y="147"/>
                </a:lnTo>
                <a:lnTo>
                  <a:pt x="30" y="138"/>
                </a:lnTo>
                <a:lnTo>
                  <a:pt x="29" y="128"/>
                </a:lnTo>
                <a:lnTo>
                  <a:pt x="29" y="117"/>
                </a:lnTo>
                <a:lnTo>
                  <a:pt x="50" y="117"/>
                </a:lnTo>
                <a:close/>
                <a:moveTo>
                  <a:pt x="53" y="153"/>
                </a:moveTo>
                <a:lnTo>
                  <a:pt x="55" y="167"/>
                </a:lnTo>
                <a:lnTo>
                  <a:pt x="59" y="180"/>
                </a:lnTo>
                <a:lnTo>
                  <a:pt x="40" y="188"/>
                </a:lnTo>
                <a:lnTo>
                  <a:pt x="38" y="181"/>
                </a:lnTo>
                <a:lnTo>
                  <a:pt x="36" y="172"/>
                </a:lnTo>
                <a:lnTo>
                  <a:pt x="33" y="165"/>
                </a:lnTo>
                <a:lnTo>
                  <a:pt x="31" y="156"/>
                </a:lnTo>
                <a:lnTo>
                  <a:pt x="53" y="153"/>
                </a:lnTo>
                <a:close/>
                <a:moveTo>
                  <a:pt x="59" y="180"/>
                </a:moveTo>
                <a:lnTo>
                  <a:pt x="60" y="181"/>
                </a:lnTo>
                <a:lnTo>
                  <a:pt x="59" y="180"/>
                </a:lnTo>
                <a:lnTo>
                  <a:pt x="50" y="184"/>
                </a:lnTo>
                <a:lnTo>
                  <a:pt x="59" y="180"/>
                </a:lnTo>
                <a:close/>
                <a:moveTo>
                  <a:pt x="59" y="180"/>
                </a:moveTo>
                <a:lnTo>
                  <a:pt x="64" y="187"/>
                </a:lnTo>
                <a:lnTo>
                  <a:pt x="67" y="192"/>
                </a:lnTo>
                <a:lnTo>
                  <a:pt x="53" y="208"/>
                </a:lnTo>
                <a:lnTo>
                  <a:pt x="49" y="204"/>
                </a:lnTo>
                <a:lnTo>
                  <a:pt x="46" y="199"/>
                </a:lnTo>
                <a:lnTo>
                  <a:pt x="43" y="194"/>
                </a:lnTo>
                <a:lnTo>
                  <a:pt x="40" y="188"/>
                </a:lnTo>
                <a:lnTo>
                  <a:pt x="59" y="180"/>
                </a:lnTo>
                <a:close/>
                <a:moveTo>
                  <a:pt x="67" y="192"/>
                </a:moveTo>
                <a:lnTo>
                  <a:pt x="71" y="194"/>
                </a:lnTo>
                <a:lnTo>
                  <a:pt x="75" y="195"/>
                </a:lnTo>
                <a:lnTo>
                  <a:pt x="75" y="216"/>
                </a:lnTo>
                <a:lnTo>
                  <a:pt x="69" y="216"/>
                </a:lnTo>
                <a:lnTo>
                  <a:pt x="64" y="214"/>
                </a:lnTo>
                <a:lnTo>
                  <a:pt x="58" y="212"/>
                </a:lnTo>
                <a:lnTo>
                  <a:pt x="53" y="208"/>
                </a:lnTo>
                <a:lnTo>
                  <a:pt x="67" y="192"/>
                </a:lnTo>
                <a:close/>
                <a:moveTo>
                  <a:pt x="75" y="195"/>
                </a:moveTo>
                <a:lnTo>
                  <a:pt x="76" y="194"/>
                </a:lnTo>
                <a:lnTo>
                  <a:pt x="78" y="194"/>
                </a:lnTo>
                <a:lnTo>
                  <a:pt x="86" y="214"/>
                </a:lnTo>
                <a:lnTo>
                  <a:pt x="80" y="215"/>
                </a:lnTo>
                <a:lnTo>
                  <a:pt x="75" y="216"/>
                </a:lnTo>
                <a:lnTo>
                  <a:pt x="75" y="195"/>
                </a:lnTo>
                <a:close/>
                <a:moveTo>
                  <a:pt x="86" y="214"/>
                </a:moveTo>
                <a:lnTo>
                  <a:pt x="79" y="217"/>
                </a:lnTo>
                <a:lnTo>
                  <a:pt x="86" y="214"/>
                </a:lnTo>
                <a:lnTo>
                  <a:pt x="82" y="203"/>
                </a:lnTo>
                <a:lnTo>
                  <a:pt x="86" y="214"/>
                </a:lnTo>
                <a:close/>
                <a:moveTo>
                  <a:pt x="78" y="194"/>
                </a:moveTo>
                <a:lnTo>
                  <a:pt x="81" y="192"/>
                </a:lnTo>
                <a:lnTo>
                  <a:pt x="84" y="190"/>
                </a:lnTo>
                <a:lnTo>
                  <a:pt x="98" y="206"/>
                </a:lnTo>
                <a:lnTo>
                  <a:pt x="93" y="211"/>
                </a:lnTo>
                <a:lnTo>
                  <a:pt x="86" y="214"/>
                </a:lnTo>
                <a:lnTo>
                  <a:pt x="78" y="194"/>
                </a:lnTo>
                <a:close/>
                <a:moveTo>
                  <a:pt x="84" y="190"/>
                </a:moveTo>
                <a:lnTo>
                  <a:pt x="86" y="188"/>
                </a:lnTo>
                <a:lnTo>
                  <a:pt x="88" y="184"/>
                </a:lnTo>
                <a:lnTo>
                  <a:pt x="107" y="194"/>
                </a:lnTo>
                <a:lnTo>
                  <a:pt x="103" y="201"/>
                </a:lnTo>
                <a:lnTo>
                  <a:pt x="98" y="206"/>
                </a:lnTo>
                <a:lnTo>
                  <a:pt x="84" y="190"/>
                </a:lnTo>
                <a:close/>
                <a:moveTo>
                  <a:pt x="88" y="184"/>
                </a:moveTo>
                <a:lnTo>
                  <a:pt x="92" y="178"/>
                </a:lnTo>
                <a:lnTo>
                  <a:pt x="94" y="172"/>
                </a:lnTo>
                <a:lnTo>
                  <a:pt x="113" y="177"/>
                </a:lnTo>
                <a:lnTo>
                  <a:pt x="111" y="187"/>
                </a:lnTo>
                <a:lnTo>
                  <a:pt x="107" y="194"/>
                </a:lnTo>
                <a:lnTo>
                  <a:pt x="88" y="184"/>
                </a:lnTo>
                <a:close/>
                <a:moveTo>
                  <a:pt x="94" y="172"/>
                </a:moveTo>
                <a:lnTo>
                  <a:pt x="95" y="168"/>
                </a:lnTo>
                <a:lnTo>
                  <a:pt x="94" y="172"/>
                </a:lnTo>
                <a:lnTo>
                  <a:pt x="103" y="174"/>
                </a:lnTo>
                <a:lnTo>
                  <a:pt x="94" y="172"/>
                </a:lnTo>
                <a:close/>
                <a:moveTo>
                  <a:pt x="94" y="172"/>
                </a:moveTo>
                <a:lnTo>
                  <a:pt x="96" y="159"/>
                </a:lnTo>
                <a:lnTo>
                  <a:pt x="98" y="143"/>
                </a:lnTo>
                <a:lnTo>
                  <a:pt x="119" y="145"/>
                </a:lnTo>
                <a:lnTo>
                  <a:pt x="117" y="155"/>
                </a:lnTo>
                <a:lnTo>
                  <a:pt x="116" y="163"/>
                </a:lnTo>
                <a:lnTo>
                  <a:pt x="115" y="170"/>
                </a:lnTo>
                <a:lnTo>
                  <a:pt x="113" y="177"/>
                </a:lnTo>
                <a:lnTo>
                  <a:pt x="94" y="172"/>
                </a:lnTo>
                <a:close/>
                <a:moveTo>
                  <a:pt x="98" y="143"/>
                </a:moveTo>
                <a:lnTo>
                  <a:pt x="99" y="135"/>
                </a:lnTo>
                <a:lnTo>
                  <a:pt x="99" y="126"/>
                </a:lnTo>
                <a:lnTo>
                  <a:pt x="100" y="115"/>
                </a:lnTo>
                <a:lnTo>
                  <a:pt x="100" y="105"/>
                </a:lnTo>
                <a:lnTo>
                  <a:pt x="121" y="105"/>
                </a:lnTo>
                <a:lnTo>
                  <a:pt x="121" y="115"/>
                </a:lnTo>
                <a:lnTo>
                  <a:pt x="121" y="127"/>
                </a:lnTo>
                <a:lnTo>
                  <a:pt x="120" y="136"/>
                </a:lnTo>
                <a:lnTo>
                  <a:pt x="119" y="145"/>
                </a:lnTo>
                <a:lnTo>
                  <a:pt x="98" y="143"/>
                </a:lnTo>
                <a:close/>
                <a:moveTo>
                  <a:pt x="100" y="105"/>
                </a:moveTo>
                <a:lnTo>
                  <a:pt x="99" y="89"/>
                </a:lnTo>
                <a:lnTo>
                  <a:pt x="98" y="75"/>
                </a:lnTo>
                <a:lnTo>
                  <a:pt x="119" y="73"/>
                </a:lnTo>
                <a:lnTo>
                  <a:pt x="120" y="80"/>
                </a:lnTo>
                <a:lnTo>
                  <a:pt x="121" y="87"/>
                </a:lnTo>
                <a:lnTo>
                  <a:pt x="121" y="95"/>
                </a:lnTo>
                <a:lnTo>
                  <a:pt x="121" y="105"/>
                </a:lnTo>
                <a:lnTo>
                  <a:pt x="100" y="105"/>
                </a:lnTo>
                <a:close/>
                <a:moveTo>
                  <a:pt x="98" y="75"/>
                </a:moveTo>
                <a:lnTo>
                  <a:pt x="96" y="62"/>
                </a:lnTo>
                <a:lnTo>
                  <a:pt x="93" y="51"/>
                </a:lnTo>
                <a:lnTo>
                  <a:pt x="113" y="45"/>
                </a:lnTo>
                <a:lnTo>
                  <a:pt x="116" y="58"/>
                </a:lnTo>
                <a:lnTo>
                  <a:pt x="119" y="73"/>
                </a:lnTo>
                <a:lnTo>
                  <a:pt x="98" y="75"/>
                </a:lnTo>
                <a:close/>
                <a:moveTo>
                  <a:pt x="93" y="51"/>
                </a:moveTo>
                <a:lnTo>
                  <a:pt x="91" y="45"/>
                </a:lnTo>
                <a:lnTo>
                  <a:pt x="88" y="39"/>
                </a:lnTo>
                <a:lnTo>
                  <a:pt x="106" y="29"/>
                </a:lnTo>
                <a:lnTo>
                  <a:pt x="110" y="36"/>
                </a:lnTo>
                <a:lnTo>
                  <a:pt x="113" y="45"/>
                </a:lnTo>
                <a:lnTo>
                  <a:pt x="93" y="51"/>
                </a:lnTo>
                <a:close/>
                <a:moveTo>
                  <a:pt x="88" y="39"/>
                </a:moveTo>
                <a:lnTo>
                  <a:pt x="85" y="35"/>
                </a:lnTo>
                <a:lnTo>
                  <a:pt x="83" y="32"/>
                </a:lnTo>
                <a:lnTo>
                  <a:pt x="97" y="17"/>
                </a:lnTo>
                <a:lnTo>
                  <a:pt x="102" y="22"/>
                </a:lnTo>
                <a:lnTo>
                  <a:pt x="106" y="29"/>
                </a:lnTo>
                <a:lnTo>
                  <a:pt x="88" y="39"/>
                </a:lnTo>
                <a:close/>
                <a:moveTo>
                  <a:pt x="97" y="17"/>
                </a:moveTo>
                <a:lnTo>
                  <a:pt x="96" y="16"/>
                </a:lnTo>
                <a:lnTo>
                  <a:pt x="97" y="17"/>
                </a:lnTo>
                <a:lnTo>
                  <a:pt x="89" y="25"/>
                </a:lnTo>
                <a:lnTo>
                  <a:pt x="97" y="17"/>
                </a:lnTo>
                <a:close/>
                <a:moveTo>
                  <a:pt x="83" y="33"/>
                </a:moveTo>
                <a:lnTo>
                  <a:pt x="81" y="32"/>
                </a:lnTo>
                <a:lnTo>
                  <a:pt x="80" y="31"/>
                </a:lnTo>
                <a:lnTo>
                  <a:pt x="86" y="11"/>
                </a:lnTo>
                <a:lnTo>
                  <a:pt x="92" y="14"/>
                </a:lnTo>
                <a:lnTo>
                  <a:pt x="97" y="17"/>
                </a:lnTo>
                <a:lnTo>
                  <a:pt x="83" y="33"/>
                </a:lnTo>
                <a:close/>
                <a:moveTo>
                  <a:pt x="80" y="31"/>
                </a:moveTo>
                <a:lnTo>
                  <a:pt x="78" y="30"/>
                </a:lnTo>
                <a:lnTo>
                  <a:pt x="75" y="30"/>
                </a:lnTo>
                <a:lnTo>
                  <a:pt x="75" y="9"/>
                </a:lnTo>
                <a:lnTo>
                  <a:pt x="81" y="9"/>
                </a:lnTo>
                <a:lnTo>
                  <a:pt x="86" y="11"/>
                </a:lnTo>
                <a:lnTo>
                  <a:pt x="80" y="31"/>
                </a:lnTo>
                <a:close/>
                <a:moveTo>
                  <a:pt x="75" y="30"/>
                </a:moveTo>
                <a:lnTo>
                  <a:pt x="73" y="31"/>
                </a:lnTo>
                <a:lnTo>
                  <a:pt x="71" y="31"/>
                </a:lnTo>
                <a:lnTo>
                  <a:pt x="61" y="12"/>
                </a:lnTo>
                <a:lnTo>
                  <a:pt x="68" y="10"/>
                </a:lnTo>
                <a:lnTo>
                  <a:pt x="75" y="9"/>
                </a:lnTo>
                <a:lnTo>
                  <a:pt x="75" y="30"/>
                </a:lnTo>
                <a:close/>
                <a:moveTo>
                  <a:pt x="71" y="31"/>
                </a:moveTo>
                <a:lnTo>
                  <a:pt x="68" y="33"/>
                </a:lnTo>
                <a:lnTo>
                  <a:pt x="66" y="35"/>
                </a:lnTo>
                <a:lnTo>
                  <a:pt x="50" y="22"/>
                </a:lnTo>
                <a:lnTo>
                  <a:pt x="55" y="17"/>
                </a:lnTo>
                <a:lnTo>
                  <a:pt x="61" y="12"/>
                </a:lnTo>
                <a:lnTo>
                  <a:pt x="71" y="31"/>
                </a:lnTo>
                <a:close/>
                <a:moveTo>
                  <a:pt x="50" y="22"/>
                </a:moveTo>
                <a:lnTo>
                  <a:pt x="49" y="22"/>
                </a:lnTo>
                <a:lnTo>
                  <a:pt x="50" y="22"/>
                </a:lnTo>
                <a:lnTo>
                  <a:pt x="57" y="29"/>
                </a:lnTo>
                <a:lnTo>
                  <a:pt x="50" y="22"/>
                </a:lnTo>
                <a:close/>
                <a:moveTo>
                  <a:pt x="66" y="35"/>
                </a:moveTo>
                <a:lnTo>
                  <a:pt x="62" y="41"/>
                </a:lnTo>
                <a:lnTo>
                  <a:pt x="59" y="48"/>
                </a:lnTo>
                <a:lnTo>
                  <a:pt x="39" y="41"/>
                </a:lnTo>
                <a:lnTo>
                  <a:pt x="44" y="30"/>
                </a:lnTo>
                <a:lnTo>
                  <a:pt x="50" y="22"/>
                </a:lnTo>
                <a:lnTo>
                  <a:pt x="66" y="35"/>
                </a:lnTo>
                <a:close/>
                <a:moveTo>
                  <a:pt x="59" y="48"/>
                </a:moveTo>
                <a:lnTo>
                  <a:pt x="55" y="59"/>
                </a:lnTo>
                <a:lnTo>
                  <a:pt x="59" y="48"/>
                </a:lnTo>
                <a:lnTo>
                  <a:pt x="49" y="45"/>
                </a:lnTo>
                <a:lnTo>
                  <a:pt x="59" y="48"/>
                </a:lnTo>
                <a:close/>
                <a:moveTo>
                  <a:pt x="59" y="48"/>
                </a:moveTo>
                <a:lnTo>
                  <a:pt x="56" y="57"/>
                </a:lnTo>
                <a:lnTo>
                  <a:pt x="54" y="69"/>
                </a:lnTo>
                <a:lnTo>
                  <a:pt x="33" y="65"/>
                </a:lnTo>
                <a:lnTo>
                  <a:pt x="36" y="52"/>
                </a:lnTo>
                <a:lnTo>
                  <a:pt x="39" y="41"/>
                </a:lnTo>
                <a:lnTo>
                  <a:pt x="59" y="48"/>
                </a:lnTo>
                <a:close/>
                <a:moveTo>
                  <a:pt x="54" y="69"/>
                </a:moveTo>
                <a:lnTo>
                  <a:pt x="52" y="80"/>
                </a:lnTo>
                <a:lnTo>
                  <a:pt x="51" y="92"/>
                </a:lnTo>
                <a:lnTo>
                  <a:pt x="30" y="91"/>
                </a:lnTo>
                <a:lnTo>
                  <a:pt x="31" y="79"/>
                </a:lnTo>
                <a:lnTo>
                  <a:pt x="33" y="65"/>
                </a:lnTo>
                <a:lnTo>
                  <a:pt x="54" y="69"/>
                </a:lnTo>
                <a:close/>
                <a:moveTo>
                  <a:pt x="51" y="92"/>
                </a:moveTo>
                <a:lnTo>
                  <a:pt x="51" y="106"/>
                </a:lnTo>
                <a:lnTo>
                  <a:pt x="50" y="117"/>
                </a:lnTo>
                <a:lnTo>
                  <a:pt x="29" y="117"/>
                </a:lnTo>
                <a:lnTo>
                  <a:pt x="29" y="104"/>
                </a:lnTo>
                <a:lnTo>
                  <a:pt x="30" y="91"/>
                </a:lnTo>
                <a:lnTo>
                  <a:pt x="51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17" name="Freeform 227"/>
          <p:cNvSpPr>
            <a:spLocks/>
          </p:cNvSpPr>
          <p:nvPr/>
        </p:nvSpPr>
        <p:spPr bwMode="auto">
          <a:xfrm>
            <a:off x="7118350" y="2039937"/>
            <a:ext cx="41275" cy="106363"/>
          </a:xfrm>
          <a:custGeom>
            <a:avLst/>
            <a:gdLst>
              <a:gd name="T0" fmla="*/ 0 w 78"/>
              <a:gd name="T1" fmla="*/ 23 h 201"/>
              <a:gd name="T2" fmla="*/ 48 w 78"/>
              <a:gd name="T3" fmla="*/ 0 h 201"/>
              <a:gd name="T4" fmla="*/ 53 w 78"/>
              <a:gd name="T5" fmla="*/ 0 h 201"/>
              <a:gd name="T6" fmla="*/ 53 w 78"/>
              <a:gd name="T7" fmla="*/ 166 h 201"/>
              <a:gd name="T8" fmla="*/ 53 w 78"/>
              <a:gd name="T9" fmla="*/ 180 h 201"/>
              <a:gd name="T10" fmla="*/ 54 w 78"/>
              <a:gd name="T11" fmla="*/ 187 h 201"/>
              <a:gd name="T12" fmla="*/ 57 w 78"/>
              <a:gd name="T13" fmla="*/ 190 h 201"/>
              <a:gd name="T14" fmla="*/ 61 w 78"/>
              <a:gd name="T15" fmla="*/ 193 h 201"/>
              <a:gd name="T16" fmla="*/ 67 w 78"/>
              <a:gd name="T17" fmla="*/ 194 h 201"/>
              <a:gd name="T18" fmla="*/ 78 w 78"/>
              <a:gd name="T19" fmla="*/ 195 h 201"/>
              <a:gd name="T20" fmla="*/ 78 w 78"/>
              <a:gd name="T21" fmla="*/ 201 h 201"/>
              <a:gd name="T22" fmla="*/ 4 w 78"/>
              <a:gd name="T23" fmla="*/ 201 h 201"/>
              <a:gd name="T24" fmla="*/ 4 w 78"/>
              <a:gd name="T25" fmla="*/ 195 h 201"/>
              <a:gd name="T26" fmla="*/ 15 w 78"/>
              <a:gd name="T27" fmla="*/ 194 h 201"/>
              <a:gd name="T28" fmla="*/ 22 w 78"/>
              <a:gd name="T29" fmla="*/ 193 h 201"/>
              <a:gd name="T30" fmla="*/ 25 w 78"/>
              <a:gd name="T31" fmla="*/ 190 h 201"/>
              <a:gd name="T32" fmla="*/ 27 w 78"/>
              <a:gd name="T33" fmla="*/ 187 h 201"/>
              <a:gd name="T34" fmla="*/ 29 w 78"/>
              <a:gd name="T35" fmla="*/ 181 h 201"/>
              <a:gd name="T36" fmla="*/ 30 w 78"/>
              <a:gd name="T37" fmla="*/ 166 h 201"/>
              <a:gd name="T38" fmla="*/ 30 w 78"/>
              <a:gd name="T39" fmla="*/ 61 h 201"/>
              <a:gd name="T40" fmla="*/ 29 w 78"/>
              <a:gd name="T41" fmla="*/ 43 h 201"/>
              <a:gd name="T42" fmla="*/ 27 w 78"/>
              <a:gd name="T43" fmla="*/ 33 h 201"/>
              <a:gd name="T44" fmla="*/ 26 w 78"/>
              <a:gd name="T45" fmla="*/ 28 h 201"/>
              <a:gd name="T46" fmla="*/ 24 w 78"/>
              <a:gd name="T47" fmla="*/ 25 h 201"/>
              <a:gd name="T48" fmla="*/ 21 w 78"/>
              <a:gd name="T49" fmla="*/ 24 h 201"/>
              <a:gd name="T50" fmla="*/ 17 w 78"/>
              <a:gd name="T51" fmla="*/ 23 h 201"/>
              <a:gd name="T52" fmla="*/ 11 w 78"/>
              <a:gd name="T53" fmla="*/ 24 h 201"/>
              <a:gd name="T54" fmla="*/ 3 w 78"/>
              <a:gd name="T55" fmla="*/ 28 h 201"/>
              <a:gd name="T56" fmla="*/ 0 w 78"/>
              <a:gd name="T57" fmla="*/ 23 h 20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8"/>
              <a:gd name="T88" fmla="*/ 0 h 201"/>
              <a:gd name="T89" fmla="*/ 78 w 78"/>
              <a:gd name="T90" fmla="*/ 201 h 20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8" h="201">
                <a:moveTo>
                  <a:pt x="0" y="23"/>
                </a:moveTo>
                <a:lnTo>
                  <a:pt x="48" y="0"/>
                </a:lnTo>
                <a:lnTo>
                  <a:pt x="53" y="0"/>
                </a:lnTo>
                <a:lnTo>
                  <a:pt x="53" y="166"/>
                </a:lnTo>
                <a:lnTo>
                  <a:pt x="53" y="180"/>
                </a:lnTo>
                <a:lnTo>
                  <a:pt x="54" y="187"/>
                </a:lnTo>
                <a:lnTo>
                  <a:pt x="57" y="190"/>
                </a:lnTo>
                <a:lnTo>
                  <a:pt x="61" y="193"/>
                </a:lnTo>
                <a:lnTo>
                  <a:pt x="67" y="194"/>
                </a:lnTo>
                <a:lnTo>
                  <a:pt x="78" y="195"/>
                </a:lnTo>
                <a:lnTo>
                  <a:pt x="78" y="201"/>
                </a:lnTo>
                <a:lnTo>
                  <a:pt x="4" y="201"/>
                </a:lnTo>
                <a:lnTo>
                  <a:pt x="4" y="195"/>
                </a:lnTo>
                <a:lnTo>
                  <a:pt x="15" y="194"/>
                </a:lnTo>
                <a:lnTo>
                  <a:pt x="22" y="193"/>
                </a:lnTo>
                <a:lnTo>
                  <a:pt x="25" y="190"/>
                </a:lnTo>
                <a:lnTo>
                  <a:pt x="27" y="187"/>
                </a:lnTo>
                <a:lnTo>
                  <a:pt x="29" y="181"/>
                </a:lnTo>
                <a:lnTo>
                  <a:pt x="30" y="166"/>
                </a:lnTo>
                <a:lnTo>
                  <a:pt x="30" y="61"/>
                </a:lnTo>
                <a:lnTo>
                  <a:pt x="29" y="43"/>
                </a:lnTo>
                <a:lnTo>
                  <a:pt x="27" y="33"/>
                </a:lnTo>
                <a:lnTo>
                  <a:pt x="26" y="28"/>
                </a:lnTo>
                <a:lnTo>
                  <a:pt x="24" y="25"/>
                </a:lnTo>
                <a:lnTo>
                  <a:pt x="21" y="24"/>
                </a:lnTo>
                <a:lnTo>
                  <a:pt x="17" y="23"/>
                </a:lnTo>
                <a:lnTo>
                  <a:pt x="11" y="24"/>
                </a:lnTo>
                <a:lnTo>
                  <a:pt x="3" y="28"/>
                </a:lnTo>
                <a:lnTo>
                  <a:pt x="0" y="2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18" name="Freeform 228"/>
          <p:cNvSpPr>
            <a:spLocks/>
          </p:cNvSpPr>
          <p:nvPr/>
        </p:nvSpPr>
        <p:spPr bwMode="auto">
          <a:xfrm>
            <a:off x="7186613" y="2043112"/>
            <a:ext cx="60325" cy="106363"/>
          </a:xfrm>
          <a:custGeom>
            <a:avLst/>
            <a:gdLst>
              <a:gd name="T0" fmla="*/ 104 w 115"/>
              <a:gd name="T1" fmla="*/ 23 h 200"/>
              <a:gd name="T2" fmla="*/ 32 w 115"/>
              <a:gd name="T3" fmla="*/ 50 h 200"/>
              <a:gd name="T4" fmla="*/ 50 w 115"/>
              <a:gd name="T5" fmla="*/ 55 h 200"/>
              <a:gd name="T6" fmla="*/ 67 w 115"/>
              <a:gd name="T7" fmla="*/ 61 h 200"/>
              <a:gd name="T8" fmla="*/ 80 w 115"/>
              <a:gd name="T9" fmla="*/ 69 h 200"/>
              <a:gd name="T10" fmla="*/ 92 w 115"/>
              <a:gd name="T11" fmla="*/ 79 h 200"/>
              <a:gd name="T12" fmla="*/ 101 w 115"/>
              <a:gd name="T13" fmla="*/ 89 h 200"/>
              <a:gd name="T14" fmla="*/ 107 w 115"/>
              <a:gd name="T15" fmla="*/ 100 h 200"/>
              <a:gd name="T16" fmla="*/ 111 w 115"/>
              <a:gd name="T17" fmla="*/ 113 h 200"/>
              <a:gd name="T18" fmla="*/ 112 w 115"/>
              <a:gd name="T19" fmla="*/ 125 h 200"/>
              <a:gd name="T20" fmla="*/ 110 w 115"/>
              <a:gd name="T21" fmla="*/ 141 h 200"/>
              <a:gd name="T22" fmla="*/ 106 w 115"/>
              <a:gd name="T23" fmla="*/ 154 h 200"/>
              <a:gd name="T24" fmla="*/ 99 w 115"/>
              <a:gd name="T25" fmla="*/ 167 h 200"/>
              <a:gd name="T26" fmla="*/ 89 w 115"/>
              <a:gd name="T27" fmla="*/ 177 h 200"/>
              <a:gd name="T28" fmla="*/ 80 w 115"/>
              <a:gd name="T29" fmla="*/ 185 h 200"/>
              <a:gd name="T30" fmla="*/ 69 w 115"/>
              <a:gd name="T31" fmla="*/ 191 h 200"/>
              <a:gd name="T32" fmla="*/ 52 w 115"/>
              <a:gd name="T33" fmla="*/ 198 h 200"/>
              <a:gd name="T34" fmla="*/ 34 w 115"/>
              <a:gd name="T35" fmla="*/ 200 h 200"/>
              <a:gd name="T36" fmla="*/ 19 w 115"/>
              <a:gd name="T37" fmla="*/ 198 h 200"/>
              <a:gd name="T38" fmla="*/ 8 w 115"/>
              <a:gd name="T39" fmla="*/ 194 h 200"/>
              <a:gd name="T40" fmla="*/ 2 w 115"/>
              <a:gd name="T41" fmla="*/ 187 h 200"/>
              <a:gd name="T42" fmla="*/ 0 w 115"/>
              <a:gd name="T43" fmla="*/ 180 h 200"/>
              <a:gd name="T44" fmla="*/ 3 w 115"/>
              <a:gd name="T45" fmla="*/ 173 h 200"/>
              <a:gd name="T46" fmla="*/ 13 w 115"/>
              <a:gd name="T47" fmla="*/ 170 h 200"/>
              <a:gd name="T48" fmla="*/ 19 w 115"/>
              <a:gd name="T49" fmla="*/ 171 h 200"/>
              <a:gd name="T50" fmla="*/ 28 w 115"/>
              <a:gd name="T51" fmla="*/ 177 h 200"/>
              <a:gd name="T52" fmla="*/ 40 w 115"/>
              <a:gd name="T53" fmla="*/ 182 h 200"/>
              <a:gd name="T54" fmla="*/ 51 w 115"/>
              <a:gd name="T55" fmla="*/ 184 h 200"/>
              <a:gd name="T56" fmla="*/ 67 w 115"/>
              <a:gd name="T57" fmla="*/ 181 h 200"/>
              <a:gd name="T58" fmla="*/ 80 w 115"/>
              <a:gd name="T59" fmla="*/ 172 h 200"/>
              <a:gd name="T60" fmla="*/ 90 w 115"/>
              <a:gd name="T61" fmla="*/ 157 h 200"/>
              <a:gd name="T62" fmla="*/ 94 w 115"/>
              <a:gd name="T63" fmla="*/ 141 h 200"/>
              <a:gd name="T64" fmla="*/ 90 w 115"/>
              <a:gd name="T65" fmla="*/ 123 h 200"/>
              <a:gd name="T66" fmla="*/ 82 w 115"/>
              <a:gd name="T67" fmla="*/ 107 h 200"/>
              <a:gd name="T68" fmla="*/ 68 w 115"/>
              <a:gd name="T69" fmla="*/ 94 h 200"/>
              <a:gd name="T70" fmla="*/ 50 w 115"/>
              <a:gd name="T71" fmla="*/ 84 h 200"/>
              <a:gd name="T72" fmla="*/ 31 w 115"/>
              <a:gd name="T73" fmla="*/ 78 h 200"/>
              <a:gd name="T74" fmla="*/ 7 w 115"/>
              <a:gd name="T75" fmla="*/ 75 h 200"/>
              <a:gd name="T76" fmla="*/ 115 w 115"/>
              <a:gd name="T77" fmla="*/ 0 h 2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5"/>
              <a:gd name="T118" fmla="*/ 0 h 200"/>
              <a:gd name="T119" fmla="*/ 115 w 115"/>
              <a:gd name="T120" fmla="*/ 200 h 20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5" h="200">
                <a:moveTo>
                  <a:pt x="115" y="0"/>
                </a:moveTo>
                <a:lnTo>
                  <a:pt x="104" y="23"/>
                </a:lnTo>
                <a:lnTo>
                  <a:pt x="45" y="23"/>
                </a:lnTo>
                <a:lnTo>
                  <a:pt x="32" y="50"/>
                </a:lnTo>
                <a:lnTo>
                  <a:pt x="42" y="52"/>
                </a:lnTo>
                <a:lnTo>
                  <a:pt x="50" y="55"/>
                </a:lnTo>
                <a:lnTo>
                  <a:pt x="58" y="57"/>
                </a:lnTo>
                <a:lnTo>
                  <a:pt x="67" y="61"/>
                </a:lnTo>
                <a:lnTo>
                  <a:pt x="74" y="64"/>
                </a:lnTo>
                <a:lnTo>
                  <a:pt x="80" y="69"/>
                </a:lnTo>
                <a:lnTo>
                  <a:pt x="87" y="73"/>
                </a:lnTo>
                <a:lnTo>
                  <a:pt x="92" y="79"/>
                </a:lnTo>
                <a:lnTo>
                  <a:pt x="98" y="84"/>
                </a:lnTo>
                <a:lnTo>
                  <a:pt x="101" y="89"/>
                </a:lnTo>
                <a:lnTo>
                  <a:pt x="105" y="95"/>
                </a:lnTo>
                <a:lnTo>
                  <a:pt x="107" y="100"/>
                </a:lnTo>
                <a:lnTo>
                  <a:pt x="109" y="106"/>
                </a:lnTo>
                <a:lnTo>
                  <a:pt x="111" y="113"/>
                </a:lnTo>
                <a:lnTo>
                  <a:pt x="112" y="119"/>
                </a:lnTo>
                <a:lnTo>
                  <a:pt x="112" y="125"/>
                </a:lnTo>
                <a:lnTo>
                  <a:pt x="111" y="133"/>
                </a:lnTo>
                <a:lnTo>
                  <a:pt x="110" y="141"/>
                </a:lnTo>
                <a:lnTo>
                  <a:pt x="108" y="147"/>
                </a:lnTo>
                <a:lnTo>
                  <a:pt x="106" y="154"/>
                </a:lnTo>
                <a:lnTo>
                  <a:pt x="103" y="160"/>
                </a:lnTo>
                <a:lnTo>
                  <a:pt x="99" y="167"/>
                </a:lnTo>
                <a:lnTo>
                  <a:pt x="95" y="172"/>
                </a:lnTo>
                <a:lnTo>
                  <a:pt x="89" y="177"/>
                </a:lnTo>
                <a:lnTo>
                  <a:pt x="85" y="181"/>
                </a:lnTo>
                <a:lnTo>
                  <a:pt x="80" y="185"/>
                </a:lnTo>
                <a:lnTo>
                  <a:pt x="74" y="188"/>
                </a:lnTo>
                <a:lnTo>
                  <a:pt x="69" y="191"/>
                </a:lnTo>
                <a:lnTo>
                  <a:pt x="60" y="195"/>
                </a:lnTo>
                <a:lnTo>
                  <a:pt x="52" y="198"/>
                </a:lnTo>
                <a:lnTo>
                  <a:pt x="43" y="199"/>
                </a:lnTo>
                <a:lnTo>
                  <a:pt x="34" y="200"/>
                </a:lnTo>
                <a:lnTo>
                  <a:pt x="26" y="199"/>
                </a:lnTo>
                <a:lnTo>
                  <a:pt x="19" y="198"/>
                </a:lnTo>
                <a:lnTo>
                  <a:pt x="14" y="196"/>
                </a:lnTo>
                <a:lnTo>
                  <a:pt x="8" y="194"/>
                </a:lnTo>
                <a:lnTo>
                  <a:pt x="5" y="190"/>
                </a:lnTo>
                <a:lnTo>
                  <a:pt x="2" y="187"/>
                </a:lnTo>
                <a:lnTo>
                  <a:pt x="1" y="184"/>
                </a:lnTo>
                <a:lnTo>
                  <a:pt x="0" y="180"/>
                </a:lnTo>
                <a:lnTo>
                  <a:pt x="1" y="176"/>
                </a:lnTo>
                <a:lnTo>
                  <a:pt x="3" y="173"/>
                </a:lnTo>
                <a:lnTo>
                  <a:pt x="7" y="171"/>
                </a:lnTo>
                <a:lnTo>
                  <a:pt x="13" y="170"/>
                </a:lnTo>
                <a:lnTo>
                  <a:pt x="16" y="170"/>
                </a:lnTo>
                <a:lnTo>
                  <a:pt x="19" y="171"/>
                </a:lnTo>
                <a:lnTo>
                  <a:pt x="23" y="173"/>
                </a:lnTo>
                <a:lnTo>
                  <a:pt x="28" y="177"/>
                </a:lnTo>
                <a:lnTo>
                  <a:pt x="34" y="180"/>
                </a:lnTo>
                <a:lnTo>
                  <a:pt x="40" y="182"/>
                </a:lnTo>
                <a:lnTo>
                  <a:pt x="45" y="184"/>
                </a:lnTo>
                <a:lnTo>
                  <a:pt x="51" y="184"/>
                </a:lnTo>
                <a:lnTo>
                  <a:pt x="58" y="184"/>
                </a:lnTo>
                <a:lnTo>
                  <a:pt x="67" y="181"/>
                </a:lnTo>
                <a:lnTo>
                  <a:pt x="74" y="177"/>
                </a:lnTo>
                <a:lnTo>
                  <a:pt x="80" y="172"/>
                </a:lnTo>
                <a:lnTo>
                  <a:pt x="86" y="165"/>
                </a:lnTo>
                <a:lnTo>
                  <a:pt x="90" y="157"/>
                </a:lnTo>
                <a:lnTo>
                  <a:pt x="92" y="149"/>
                </a:lnTo>
                <a:lnTo>
                  <a:pt x="94" y="141"/>
                </a:lnTo>
                <a:lnTo>
                  <a:pt x="92" y="131"/>
                </a:lnTo>
                <a:lnTo>
                  <a:pt x="90" y="123"/>
                </a:lnTo>
                <a:lnTo>
                  <a:pt x="86" y="115"/>
                </a:lnTo>
                <a:lnTo>
                  <a:pt x="82" y="107"/>
                </a:lnTo>
                <a:lnTo>
                  <a:pt x="76" y="100"/>
                </a:lnTo>
                <a:lnTo>
                  <a:pt x="68" y="94"/>
                </a:lnTo>
                <a:lnTo>
                  <a:pt x="59" y="88"/>
                </a:lnTo>
                <a:lnTo>
                  <a:pt x="50" y="84"/>
                </a:lnTo>
                <a:lnTo>
                  <a:pt x="42" y="80"/>
                </a:lnTo>
                <a:lnTo>
                  <a:pt x="31" y="78"/>
                </a:lnTo>
                <a:lnTo>
                  <a:pt x="20" y="76"/>
                </a:lnTo>
                <a:lnTo>
                  <a:pt x="7" y="75"/>
                </a:lnTo>
                <a:lnTo>
                  <a:pt x="45" y="0"/>
                </a:lnTo>
                <a:lnTo>
                  <a:pt x="115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19" name="Freeform 229"/>
          <p:cNvSpPr>
            <a:spLocks noEditPoints="1"/>
          </p:cNvSpPr>
          <p:nvPr/>
        </p:nvSpPr>
        <p:spPr bwMode="auto">
          <a:xfrm>
            <a:off x="7262813" y="2039937"/>
            <a:ext cx="68262" cy="109538"/>
          </a:xfrm>
          <a:custGeom>
            <a:avLst/>
            <a:gdLst>
              <a:gd name="T0" fmla="*/ 1 w 128"/>
              <a:gd name="T1" fmla="*/ 88 h 205"/>
              <a:gd name="T2" fmla="*/ 7 w 128"/>
              <a:gd name="T3" fmla="*/ 59 h 205"/>
              <a:gd name="T4" fmla="*/ 16 w 128"/>
              <a:gd name="T5" fmla="*/ 35 h 205"/>
              <a:gd name="T6" fmla="*/ 29 w 128"/>
              <a:gd name="T7" fmla="*/ 16 h 205"/>
              <a:gd name="T8" fmla="*/ 44 w 128"/>
              <a:gd name="T9" fmla="*/ 6 h 205"/>
              <a:gd name="T10" fmla="*/ 57 w 128"/>
              <a:gd name="T11" fmla="*/ 0 h 205"/>
              <a:gd name="T12" fmla="*/ 70 w 128"/>
              <a:gd name="T13" fmla="*/ 0 h 205"/>
              <a:gd name="T14" fmla="*/ 81 w 128"/>
              <a:gd name="T15" fmla="*/ 4 h 205"/>
              <a:gd name="T16" fmla="*/ 91 w 128"/>
              <a:gd name="T17" fmla="*/ 10 h 205"/>
              <a:gd name="T18" fmla="*/ 101 w 128"/>
              <a:gd name="T19" fmla="*/ 18 h 205"/>
              <a:gd name="T20" fmla="*/ 110 w 128"/>
              <a:gd name="T21" fmla="*/ 31 h 205"/>
              <a:gd name="T22" fmla="*/ 119 w 128"/>
              <a:gd name="T23" fmla="*/ 47 h 205"/>
              <a:gd name="T24" fmla="*/ 125 w 128"/>
              <a:gd name="T25" fmla="*/ 67 h 205"/>
              <a:gd name="T26" fmla="*/ 127 w 128"/>
              <a:gd name="T27" fmla="*/ 89 h 205"/>
              <a:gd name="T28" fmla="*/ 127 w 128"/>
              <a:gd name="T29" fmla="*/ 118 h 205"/>
              <a:gd name="T30" fmla="*/ 122 w 128"/>
              <a:gd name="T31" fmla="*/ 147 h 205"/>
              <a:gd name="T32" fmla="*/ 112 w 128"/>
              <a:gd name="T33" fmla="*/ 171 h 205"/>
              <a:gd name="T34" fmla="*/ 100 w 128"/>
              <a:gd name="T35" fmla="*/ 187 h 205"/>
              <a:gd name="T36" fmla="*/ 85 w 128"/>
              <a:gd name="T37" fmla="*/ 199 h 205"/>
              <a:gd name="T38" fmla="*/ 70 w 128"/>
              <a:gd name="T39" fmla="*/ 204 h 205"/>
              <a:gd name="T40" fmla="*/ 56 w 128"/>
              <a:gd name="T41" fmla="*/ 204 h 205"/>
              <a:gd name="T42" fmla="*/ 43 w 128"/>
              <a:gd name="T43" fmla="*/ 200 h 205"/>
              <a:gd name="T44" fmla="*/ 32 w 128"/>
              <a:gd name="T45" fmla="*/ 191 h 205"/>
              <a:gd name="T46" fmla="*/ 21 w 128"/>
              <a:gd name="T47" fmla="*/ 179 h 205"/>
              <a:gd name="T48" fmla="*/ 13 w 128"/>
              <a:gd name="T49" fmla="*/ 164 h 205"/>
              <a:gd name="T50" fmla="*/ 7 w 128"/>
              <a:gd name="T51" fmla="*/ 149 h 205"/>
              <a:gd name="T52" fmla="*/ 2 w 128"/>
              <a:gd name="T53" fmla="*/ 132 h 205"/>
              <a:gd name="T54" fmla="*/ 0 w 128"/>
              <a:gd name="T55" fmla="*/ 114 h 205"/>
              <a:gd name="T56" fmla="*/ 29 w 128"/>
              <a:gd name="T57" fmla="*/ 107 h 205"/>
              <a:gd name="T58" fmla="*/ 32 w 128"/>
              <a:gd name="T59" fmla="*/ 145 h 205"/>
              <a:gd name="T60" fmla="*/ 39 w 128"/>
              <a:gd name="T61" fmla="*/ 174 h 205"/>
              <a:gd name="T62" fmla="*/ 44 w 128"/>
              <a:gd name="T63" fmla="*/ 183 h 205"/>
              <a:gd name="T64" fmla="*/ 49 w 128"/>
              <a:gd name="T65" fmla="*/ 190 h 205"/>
              <a:gd name="T66" fmla="*/ 56 w 128"/>
              <a:gd name="T67" fmla="*/ 194 h 205"/>
              <a:gd name="T68" fmla="*/ 64 w 128"/>
              <a:gd name="T69" fmla="*/ 195 h 205"/>
              <a:gd name="T70" fmla="*/ 72 w 128"/>
              <a:gd name="T71" fmla="*/ 193 h 205"/>
              <a:gd name="T72" fmla="*/ 80 w 128"/>
              <a:gd name="T73" fmla="*/ 188 h 205"/>
              <a:gd name="T74" fmla="*/ 88 w 128"/>
              <a:gd name="T75" fmla="*/ 179 h 205"/>
              <a:gd name="T76" fmla="*/ 93 w 128"/>
              <a:gd name="T77" fmla="*/ 164 h 205"/>
              <a:gd name="T78" fmla="*/ 98 w 128"/>
              <a:gd name="T79" fmla="*/ 134 h 205"/>
              <a:gd name="T80" fmla="*/ 99 w 128"/>
              <a:gd name="T81" fmla="*/ 95 h 205"/>
              <a:gd name="T82" fmla="*/ 98 w 128"/>
              <a:gd name="T83" fmla="*/ 64 h 205"/>
              <a:gd name="T84" fmla="*/ 93 w 128"/>
              <a:gd name="T85" fmla="*/ 38 h 205"/>
              <a:gd name="T86" fmla="*/ 87 w 128"/>
              <a:gd name="T87" fmla="*/ 24 h 205"/>
              <a:gd name="T88" fmla="*/ 79 w 128"/>
              <a:gd name="T89" fmla="*/ 15 h 205"/>
              <a:gd name="T90" fmla="*/ 72 w 128"/>
              <a:gd name="T91" fmla="*/ 11 h 205"/>
              <a:gd name="T92" fmla="*/ 65 w 128"/>
              <a:gd name="T93" fmla="*/ 10 h 205"/>
              <a:gd name="T94" fmla="*/ 55 w 128"/>
              <a:gd name="T95" fmla="*/ 12 h 205"/>
              <a:gd name="T96" fmla="*/ 47 w 128"/>
              <a:gd name="T97" fmla="*/ 19 h 205"/>
              <a:gd name="T98" fmla="*/ 38 w 128"/>
              <a:gd name="T99" fmla="*/ 34 h 205"/>
              <a:gd name="T100" fmla="*/ 33 w 128"/>
              <a:gd name="T101" fmla="*/ 56 h 205"/>
              <a:gd name="T102" fmla="*/ 29 w 128"/>
              <a:gd name="T103" fmla="*/ 82 h 205"/>
              <a:gd name="T104" fmla="*/ 29 w 128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8"/>
              <a:gd name="T160" fmla="*/ 0 h 205"/>
              <a:gd name="T161" fmla="*/ 128 w 128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8" h="205">
                <a:moveTo>
                  <a:pt x="0" y="104"/>
                </a:moveTo>
                <a:lnTo>
                  <a:pt x="1" y="88"/>
                </a:lnTo>
                <a:lnTo>
                  <a:pt x="3" y="72"/>
                </a:lnTo>
                <a:lnTo>
                  <a:pt x="7" y="59"/>
                </a:lnTo>
                <a:lnTo>
                  <a:pt x="11" y="46"/>
                </a:lnTo>
                <a:lnTo>
                  <a:pt x="16" y="35"/>
                </a:lnTo>
                <a:lnTo>
                  <a:pt x="22" y="24"/>
                </a:lnTo>
                <a:lnTo>
                  <a:pt x="29" y="16"/>
                </a:lnTo>
                <a:lnTo>
                  <a:pt x="38" y="10"/>
                </a:lnTo>
                <a:lnTo>
                  <a:pt x="44" y="6"/>
                </a:lnTo>
                <a:lnTo>
                  <a:pt x="51" y="2"/>
                </a:lnTo>
                <a:lnTo>
                  <a:pt x="57" y="0"/>
                </a:lnTo>
                <a:lnTo>
                  <a:pt x="65" y="0"/>
                </a:lnTo>
                <a:lnTo>
                  <a:pt x="70" y="0"/>
                </a:lnTo>
                <a:lnTo>
                  <a:pt x="76" y="1"/>
                </a:lnTo>
                <a:lnTo>
                  <a:pt x="81" y="4"/>
                </a:lnTo>
                <a:lnTo>
                  <a:pt x="87" y="6"/>
                </a:lnTo>
                <a:lnTo>
                  <a:pt x="91" y="10"/>
                </a:lnTo>
                <a:lnTo>
                  <a:pt x="96" y="13"/>
                </a:lnTo>
                <a:lnTo>
                  <a:pt x="101" y="18"/>
                </a:lnTo>
                <a:lnTo>
                  <a:pt x="105" y="23"/>
                </a:lnTo>
                <a:lnTo>
                  <a:pt x="110" y="31"/>
                </a:lnTo>
                <a:lnTo>
                  <a:pt x="116" y="39"/>
                </a:lnTo>
                <a:lnTo>
                  <a:pt x="119" y="47"/>
                </a:lnTo>
                <a:lnTo>
                  <a:pt x="122" y="56"/>
                </a:lnTo>
                <a:lnTo>
                  <a:pt x="125" y="67"/>
                </a:lnTo>
                <a:lnTo>
                  <a:pt x="126" y="77"/>
                </a:lnTo>
                <a:lnTo>
                  <a:pt x="127" y="89"/>
                </a:lnTo>
                <a:lnTo>
                  <a:pt x="128" y="101"/>
                </a:lnTo>
                <a:lnTo>
                  <a:pt x="127" y="118"/>
                </a:lnTo>
                <a:lnTo>
                  <a:pt x="125" y="132"/>
                </a:lnTo>
                <a:lnTo>
                  <a:pt x="122" y="147"/>
                </a:lnTo>
                <a:lnTo>
                  <a:pt x="118" y="159"/>
                </a:lnTo>
                <a:lnTo>
                  <a:pt x="112" y="171"/>
                </a:lnTo>
                <a:lnTo>
                  <a:pt x="106" y="180"/>
                </a:lnTo>
                <a:lnTo>
                  <a:pt x="100" y="187"/>
                </a:lnTo>
                <a:lnTo>
                  <a:pt x="93" y="193"/>
                </a:lnTo>
                <a:lnTo>
                  <a:pt x="85" y="199"/>
                </a:lnTo>
                <a:lnTo>
                  <a:pt x="77" y="202"/>
                </a:lnTo>
                <a:lnTo>
                  <a:pt x="70" y="204"/>
                </a:lnTo>
                <a:lnTo>
                  <a:pt x="64" y="205"/>
                </a:lnTo>
                <a:lnTo>
                  <a:pt x="56" y="204"/>
                </a:lnTo>
                <a:lnTo>
                  <a:pt x="50" y="203"/>
                </a:lnTo>
                <a:lnTo>
                  <a:pt x="43" y="200"/>
                </a:lnTo>
                <a:lnTo>
                  <a:pt x="38" y="196"/>
                </a:lnTo>
                <a:lnTo>
                  <a:pt x="32" y="191"/>
                </a:lnTo>
                <a:lnTo>
                  <a:pt x="26" y="186"/>
                </a:lnTo>
                <a:lnTo>
                  <a:pt x="21" y="179"/>
                </a:lnTo>
                <a:lnTo>
                  <a:pt x="16" y="172"/>
                </a:lnTo>
                <a:lnTo>
                  <a:pt x="13" y="164"/>
                </a:lnTo>
                <a:lnTo>
                  <a:pt x="10" y="156"/>
                </a:lnTo>
                <a:lnTo>
                  <a:pt x="7" y="149"/>
                </a:lnTo>
                <a:lnTo>
                  <a:pt x="5" y="140"/>
                </a:lnTo>
                <a:lnTo>
                  <a:pt x="2" y="132"/>
                </a:lnTo>
                <a:lnTo>
                  <a:pt x="1" y="123"/>
                </a:lnTo>
                <a:lnTo>
                  <a:pt x="0" y="114"/>
                </a:lnTo>
                <a:lnTo>
                  <a:pt x="0" y="104"/>
                </a:lnTo>
                <a:close/>
                <a:moveTo>
                  <a:pt x="29" y="107"/>
                </a:moveTo>
                <a:lnTo>
                  <a:pt x="29" y="127"/>
                </a:lnTo>
                <a:lnTo>
                  <a:pt x="32" y="145"/>
                </a:lnTo>
                <a:lnTo>
                  <a:pt x="35" y="160"/>
                </a:lnTo>
                <a:lnTo>
                  <a:pt x="39" y="174"/>
                </a:lnTo>
                <a:lnTo>
                  <a:pt x="41" y="179"/>
                </a:lnTo>
                <a:lnTo>
                  <a:pt x="44" y="183"/>
                </a:lnTo>
                <a:lnTo>
                  <a:pt x="46" y="187"/>
                </a:lnTo>
                <a:lnTo>
                  <a:pt x="49" y="190"/>
                </a:lnTo>
                <a:lnTo>
                  <a:pt x="52" y="192"/>
                </a:lnTo>
                <a:lnTo>
                  <a:pt x="56" y="194"/>
                </a:lnTo>
                <a:lnTo>
                  <a:pt x="60" y="195"/>
                </a:lnTo>
                <a:lnTo>
                  <a:pt x="64" y="195"/>
                </a:lnTo>
                <a:lnTo>
                  <a:pt x="68" y="194"/>
                </a:lnTo>
                <a:lnTo>
                  <a:pt x="72" y="193"/>
                </a:lnTo>
                <a:lnTo>
                  <a:pt x="76" y="191"/>
                </a:lnTo>
                <a:lnTo>
                  <a:pt x="80" y="188"/>
                </a:lnTo>
                <a:lnTo>
                  <a:pt x="83" y="184"/>
                </a:lnTo>
                <a:lnTo>
                  <a:pt x="88" y="179"/>
                </a:lnTo>
                <a:lnTo>
                  <a:pt x="91" y="173"/>
                </a:lnTo>
                <a:lnTo>
                  <a:pt x="93" y="164"/>
                </a:lnTo>
                <a:lnTo>
                  <a:pt x="96" y="151"/>
                </a:lnTo>
                <a:lnTo>
                  <a:pt x="98" y="134"/>
                </a:lnTo>
                <a:lnTo>
                  <a:pt x="99" y="116"/>
                </a:lnTo>
                <a:lnTo>
                  <a:pt x="99" y="95"/>
                </a:lnTo>
                <a:lnTo>
                  <a:pt x="99" y="78"/>
                </a:lnTo>
                <a:lnTo>
                  <a:pt x="98" y="64"/>
                </a:lnTo>
                <a:lnTo>
                  <a:pt x="96" y="50"/>
                </a:lnTo>
                <a:lnTo>
                  <a:pt x="93" y="38"/>
                </a:lnTo>
                <a:lnTo>
                  <a:pt x="90" y="31"/>
                </a:lnTo>
                <a:lnTo>
                  <a:pt x="87" y="24"/>
                </a:lnTo>
                <a:lnTo>
                  <a:pt x="82" y="19"/>
                </a:lnTo>
                <a:lnTo>
                  <a:pt x="79" y="15"/>
                </a:lnTo>
                <a:lnTo>
                  <a:pt x="76" y="13"/>
                </a:lnTo>
                <a:lnTo>
                  <a:pt x="72" y="11"/>
                </a:lnTo>
                <a:lnTo>
                  <a:pt x="69" y="10"/>
                </a:lnTo>
                <a:lnTo>
                  <a:pt x="65" y="10"/>
                </a:lnTo>
                <a:lnTo>
                  <a:pt x="60" y="11"/>
                </a:lnTo>
                <a:lnTo>
                  <a:pt x="55" y="12"/>
                </a:lnTo>
                <a:lnTo>
                  <a:pt x="51" y="15"/>
                </a:lnTo>
                <a:lnTo>
                  <a:pt x="47" y="19"/>
                </a:lnTo>
                <a:lnTo>
                  <a:pt x="42" y="25"/>
                </a:lnTo>
                <a:lnTo>
                  <a:pt x="38" y="34"/>
                </a:lnTo>
                <a:lnTo>
                  <a:pt x="35" y="44"/>
                </a:lnTo>
                <a:lnTo>
                  <a:pt x="33" y="56"/>
                </a:lnTo>
                <a:lnTo>
                  <a:pt x="32" y="69"/>
                </a:lnTo>
                <a:lnTo>
                  <a:pt x="29" y="82"/>
                </a:lnTo>
                <a:lnTo>
                  <a:pt x="29" y="95"/>
                </a:lnTo>
                <a:lnTo>
                  <a:pt x="29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20" name="Freeform 230"/>
          <p:cNvSpPr>
            <a:spLocks noEditPoints="1"/>
          </p:cNvSpPr>
          <p:nvPr/>
        </p:nvSpPr>
        <p:spPr bwMode="auto">
          <a:xfrm>
            <a:off x="7342188" y="2039937"/>
            <a:ext cx="66675" cy="109538"/>
          </a:xfrm>
          <a:custGeom>
            <a:avLst/>
            <a:gdLst>
              <a:gd name="T0" fmla="*/ 1 w 127"/>
              <a:gd name="T1" fmla="*/ 88 h 205"/>
              <a:gd name="T2" fmla="*/ 6 w 127"/>
              <a:gd name="T3" fmla="*/ 59 h 205"/>
              <a:gd name="T4" fmla="*/ 15 w 127"/>
              <a:gd name="T5" fmla="*/ 35 h 205"/>
              <a:gd name="T6" fmla="*/ 29 w 127"/>
              <a:gd name="T7" fmla="*/ 16 h 205"/>
              <a:gd name="T8" fmla="*/ 43 w 127"/>
              <a:gd name="T9" fmla="*/ 6 h 205"/>
              <a:gd name="T10" fmla="*/ 57 w 127"/>
              <a:gd name="T11" fmla="*/ 0 h 205"/>
              <a:gd name="T12" fmla="*/ 69 w 127"/>
              <a:gd name="T13" fmla="*/ 0 h 205"/>
              <a:gd name="T14" fmla="*/ 81 w 127"/>
              <a:gd name="T15" fmla="*/ 4 h 205"/>
              <a:gd name="T16" fmla="*/ 91 w 127"/>
              <a:gd name="T17" fmla="*/ 10 h 205"/>
              <a:gd name="T18" fmla="*/ 100 w 127"/>
              <a:gd name="T19" fmla="*/ 18 h 205"/>
              <a:gd name="T20" fmla="*/ 110 w 127"/>
              <a:gd name="T21" fmla="*/ 31 h 205"/>
              <a:gd name="T22" fmla="*/ 118 w 127"/>
              <a:gd name="T23" fmla="*/ 47 h 205"/>
              <a:gd name="T24" fmla="*/ 124 w 127"/>
              <a:gd name="T25" fmla="*/ 67 h 205"/>
              <a:gd name="T26" fmla="*/ 127 w 127"/>
              <a:gd name="T27" fmla="*/ 89 h 205"/>
              <a:gd name="T28" fmla="*/ 126 w 127"/>
              <a:gd name="T29" fmla="*/ 118 h 205"/>
              <a:gd name="T30" fmla="*/ 122 w 127"/>
              <a:gd name="T31" fmla="*/ 147 h 205"/>
              <a:gd name="T32" fmla="*/ 112 w 127"/>
              <a:gd name="T33" fmla="*/ 171 h 205"/>
              <a:gd name="T34" fmla="*/ 99 w 127"/>
              <a:gd name="T35" fmla="*/ 187 h 205"/>
              <a:gd name="T36" fmla="*/ 85 w 127"/>
              <a:gd name="T37" fmla="*/ 199 h 205"/>
              <a:gd name="T38" fmla="*/ 70 w 127"/>
              <a:gd name="T39" fmla="*/ 204 h 205"/>
              <a:gd name="T40" fmla="*/ 56 w 127"/>
              <a:gd name="T41" fmla="*/ 204 h 205"/>
              <a:gd name="T42" fmla="*/ 43 w 127"/>
              <a:gd name="T43" fmla="*/ 200 h 205"/>
              <a:gd name="T44" fmla="*/ 31 w 127"/>
              <a:gd name="T45" fmla="*/ 191 h 205"/>
              <a:gd name="T46" fmla="*/ 21 w 127"/>
              <a:gd name="T47" fmla="*/ 179 h 205"/>
              <a:gd name="T48" fmla="*/ 12 w 127"/>
              <a:gd name="T49" fmla="*/ 164 h 205"/>
              <a:gd name="T50" fmla="*/ 6 w 127"/>
              <a:gd name="T51" fmla="*/ 149 h 205"/>
              <a:gd name="T52" fmla="*/ 2 w 127"/>
              <a:gd name="T53" fmla="*/ 132 h 205"/>
              <a:gd name="T54" fmla="*/ 1 w 127"/>
              <a:gd name="T55" fmla="*/ 114 h 205"/>
              <a:gd name="T56" fmla="*/ 29 w 127"/>
              <a:gd name="T57" fmla="*/ 107 h 205"/>
              <a:gd name="T58" fmla="*/ 31 w 127"/>
              <a:gd name="T59" fmla="*/ 145 h 205"/>
              <a:gd name="T60" fmla="*/ 38 w 127"/>
              <a:gd name="T61" fmla="*/ 174 h 205"/>
              <a:gd name="T62" fmla="*/ 43 w 127"/>
              <a:gd name="T63" fmla="*/ 183 h 205"/>
              <a:gd name="T64" fmla="*/ 49 w 127"/>
              <a:gd name="T65" fmla="*/ 190 h 205"/>
              <a:gd name="T66" fmla="*/ 56 w 127"/>
              <a:gd name="T67" fmla="*/ 194 h 205"/>
              <a:gd name="T68" fmla="*/ 63 w 127"/>
              <a:gd name="T69" fmla="*/ 195 h 205"/>
              <a:gd name="T70" fmla="*/ 71 w 127"/>
              <a:gd name="T71" fmla="*/ 193 h 205"/>
              <a:gd name="T72" fmla="*/ 80 w 127"/>
              <a:gd name="T73" fmla="*/ 188 h 205"/>
              <a:gd name="T74" fmla="*/ 87 w 127"/>
              <a:gd name="T75" fmla="*/ 179 h 205"/>
              <a:gd name="T76" fmla="*/ 92 w 127"/>
              <a:gd name="T77" fmla="*/ 164 h 205"/>
              <a:gd name="T78" fmla="*/ 97 w 127"/>
              <a:gd name="T79" fmla="*/ 134 h 205"/>
              <a:gd name="T80" fmla="*/ 99 w 127"/>
              <a:gd name="T81" fmla="*/ 95 h 205"/>
              <a:gd name="T82" fmla="*/ 97 w 127"/>
              <a:gd name="T83" fmla="*/ 64 h 205"/>
              <a:gd name="T84" fmla="*/ 92 w 127"/>
              <a:gd name="T85" fmla="*/ 38 h 205"/>
              <a:gd name="T86" fmla="*/ 86 w 127"/>
              <a:gd name="T87" fmla="*/ 24 h 205"/>
              <a:gd name="T88" fmla="*/ 79 w 127"/>
              <a:gd name="T89" fmla="*/ 15 h 205"/>
              <a:gd name="T90" fmla="*/ 71 w 127"/>
              <a:gd name="T91" fmla="*/ 11 h 205"/>
              <a:gd name="T92" fmla="*/ 64 w 127"/>
              <a:gd name="T93" fmla="*/ 10 h 205"/>
              <a:gd name="T94" fmla="*/ 55 w 127"/>
              <a:gd name="T95" fmla="*/ 12 h 205"/>
              <a:gd name="T96" fmla="*/ 46 w 127"/>
              <a:gd name="T97" fmla="*/ 19 h 205"/>
              <a:gd name="T98" fmla="*/ 38 w 127"/>
              <a:gd name="T99" fmla="*/ 34 h 205"/>
              <a:gd name="T100" fmla="*/ 32 w 127"/>
              <a:gd name="T101" fmla="*/ 56 h 205"/>
              <a:gd name="T102" fmla="*/ 30 w 127"/>
              <a:gd name="T103" fmla="*/ 82 h 205"/>
              <a:gd name="T104" fmla="*/ 29 w 127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7"/>
              <a:gd name="T160" fmla="*/ 0 h 205"/>
              <a:gd name="T161" fmla="*/ 127 w 127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7" h="205">
                <a:moveTo>
                  <a:pt x="0" y="104"/>
                </a:moveTo>
                <a:lnTo>
                  <a:pt x="1" y="88"/>
                </a:lnTo>
                <a:lnTo>
                  <a:pt x="3" y="72"/>
                </a:lnTo>
                <a:lnTo>
                  <a:pt x="6" y="59"/>
                </a:lnTo>
                <a:lnTo>
                  <a:pt x="10" y="46"/>
                </a:lnTo>
                <a:lnTo>
                  <a:pt x="15" y="35"/>
                </a:lnTo>
                <a:lnTo>
                  <a:pt x="22" y="24"/>
                </a:lnTo>
                <a:lnTo>
                  <a:pt x="29" y="16"/>
                </a:lnTo>
                <a:lnTo>
                  <a:pt x="37" y="10"/>
                </a:lnTo>
                <a:lnTo>
                  <a:pt x="43" y="6"/>
                </a:lnTo>
                <a:lnTo>
                  <a:pt x="51" y="2"/>
                </a:lnTo>
                <a:lnTo>
                  <a:pt x="57" y="0"/>
                </a:lnTo>
                <a:lnTo>
                  <a:pt x="64" y="0"/>
                </a:lnTo>
                <a:lnTo>
                  <a:pt x="69" y="0"/>
                </a:lnTo>
                <a:lnTo>
                  <a:pt x="76" y="1"/>
                </a:lnTo>
                <a:lnTo>
                  <a:pt x="81" y="4"/>
                </a:lnTo>
                <a:lnTo>
                  <a:pt x="86" y="6"/>
                </a:lnTo>
                <a:lnTo>
                  <a:pt x="91" y="10"/>
                </a:lnTo>
                <a:lnTo>
                  <a:pt x="95" y="13"/>
                </a:lnTo>
                <a:lnTo>
                  <a:pt x="100" y="18"/>
                </a:lnTo>
                <a:lnTo>
                  <a:pt x="105" y="23"/>
                </a:lnTo>
                <a:lnTo>
                  <a:pt x="110" y="31"/>
                </a:lnTo>
                <a:lnTo>
                  <a:pt x="115" y="39"/>
                </a:lnTo>
                <a:lnTo>
                  <a:pt x="118" y="47"/>
                </a:lnTo>
                <a:lnTo>
                  <a:pt x="122" y="56"/>
                </a:lnTo>
                <a:lnTo>
                  <a:pt x="124" y="67"/>
                </a:lnTo>
                <a:lnTo>
                  <a:pt x="126" y="77"/>
                </a:lnTo>
                <a:lnTo>
                  <a:pt x="127" y="89"/>
                </a:lnTo>
                <a:lnTo>
                  <a:pt x="127" y="101"/>
                </a:lnTo>
                <a:lnTo>
                  <a:pt x="126" y="118"/>
                </a:lnTo>
                <a:lnTo>
                  <a:pt x="125" y="132"/>
                </a:lnTo>
                <a:lnTo>
                  <a:pt x="122" y="147"/>
                </a:lnTo>
                <a:lnTo>
                  <a:pt x="117" y="159"/>
                </a:lnTo>
                <a:lnTo>
                  <a:pt x="112" y="171"/>
                </a:lnTo>
                <a:lnTo>
                  <a:pt x="107" y="180"/>
                </a:lnTo>
                <a:lnTo>
                  <a:pt x="99" y="187"/>
                </a:lnTo>
                <a:lnTo>
                  <a:pt x="92" y="193"/>
                </a:lnTo>
                <a:lnTo>
                  <a:pt x="85" y="199"/>
                </a:lnTo>
                <a:lnTo>
                  <a:pt x="78" y="202"/>
                </a:lnTo>
                <a:lnTo>
                  <a:pt x="70" y="204"/>
                </a:lnTo>
                <a:lnTo>
                  <a:pt x="63" y="205"/>
                </a:lnTo>
                <a:lnTo>
                  <a:pt x="56" y="204"/>
                </a:lnTo>
                <a:lnTo>
                  <a:pt x="50" y="203"/>
                </a:lnTo>
                <a:lnTo>
                  <a:pt x="43" y="200"/>
                </a:lnTo>
                <a:lnTo>
                  <a:pt x="37" y="196"/>
                </a:lnTo>
                <a:lnTo>
                  <a:pt x="31" y="191"/>
                </a:lnTo>
                <a:lnTo>
                  <a:pt x="26" y="186"/>
                </a:lnTo>
                <a:lnTo>
                  <a:pt x="21" y="179"/>
                </a:lnTo>
                <a:lnTo>
                  <a:pt x="16" y="172"/>
                </a:lnTo>
                <a:lnTo>
                  <a:pt x="12" y="164"/>
                </a:lnTo>
                <a:lnTo>
                  <a:pt x="9" y="156"/>
                </a:lnTo>
                <a:lnTo>
                  <a:pt x="6" y="149"/>
                </a:lnTo>
                <a:lnTo>
                  <a:pt x="4" y="140"/>
                </a:lnTo>
                <a:lnTo>
                  <a:pt x="2" y="132"/>
                </a:lnTo>
                <a:lnTo>
                  <a:pt x="1" y="123"/>
                </a:lnTo>
                <a:lnTo>
                  <a:pt x="1" y="114"/>
                </a:lnTo>
                <a:lnTo>
                  <a:pt x="0" y="104"/>
                </a:lnTo>
                <a:close/>
                <a:moveTo>
                  <a:pt x="29" y="107"/>
                </a:moveTo>
                <a:lnTo>
                  <a:pt x="29" y="127"/>
                </a:lnTo>
                <a:lnTo>
                  <a:pt x="31" y="145"/>
                </a:lnTo>
                <a:lnTo>
                  <a:pt x="34" y="160"/>
                </a:lnTo>
                <a:lnTo>
                  <a:pt x="38" y="174"/>
                </a:lnTo>
                <a:lnTo>
                  <a:pt x="40" y="179"/>
                </a:lnTo>
                <a:lnTo>
                  <a:pt x="43" y="183"/>
                </a:lnTo>
                <a:lnTo>
                  <a:pt x="45" y="187"/>
                </a:lnTo>
                <a:lnTo>
                  <a:pt x="49" y="190"/>
                </a:lnTo>
                <a:lnTo>
                  <a:pt x="52" y="192"/>
                </a:lnTo>
                <a:lnTo>
                  <a:pt x="56" y="194"/>
                </a:lnTo>
                <a:lnTo>
                  <a:pt x="59" y="195"/>
                </a:lnTo>
                <a:lnTo>
                  <a:pt x="63" y="195"/>
                </a:lnTo>
                <a:lnTo>
                  <a:pt x="67" y="194"/>
                </a:lnTo>
                <a:lnTo>
                  <a:pt x="71" y="193"/>
                </a:lnTo>
                <a:lnTo>
                  <a:pt x="76" y="191"/>
                </a:lnTo>
                <a:lnTo>
                  <a:pt x="80" y="188"/>
                </a:lnTo>
                <a:lnTo>
                  <a:pt x="84" y="184"/>
                </a:lnTo>
                <a:lnTo>
                  <a:pt x="87" y="179"/>
                </a:lnTo>
                <a:lnTo>
                  <a:pt x="90" y="173"/>
                </a:lnTo>
                <a:lnTo>
                  <a:pt x="92" y="164"/>
                </a:lnTo>
                <a:lnTo>
                  <a:pt x="95" y="151"/>
                </a:lnTo>
                <a:lnTo>
                  <a:pt x="97" y="134"/>
                </a:lnTo>
                <a:lnTo>
                  <a:pt x="98" y="116"/>
                </a:lnTo>
                <a:lnTo>
                  <a:pt x="99" y="95"/>
                </a:lnTo>
                <a:lnTo>
                  <a:pt x="98" y="78"/>
                </a:lnTo>
                <a:lnTo>
                  <a:pt x="97" y="64"/>
                </a:lnTo>
                <a:lnTo>
                  <a:pt x="95" y="50"/>
                </a:lnTo>
                <a:lnTo>
                  <a:pt x="92" y="38"/>
                </a:lnTo>
                <a:lnTo>
                  <a:pt x="89" y="31"/>
                </a:lnTo>
                <a:lnTo>
                  <a:pt x="86" y="24"/>
                </a:lnTo>
                <a:lnTo>
                  <a:pt x="83" y="19"/>
                </a:lnTo>
                <a:lnTo>
                  <a:pt x="79" y="15"/>
                </a:lnTo>
                <a:lnTo>
                  <a:pt x="76" y="13"/>
                </a:lnTo>
                <a:lnTo>
                  <a:pt x="71" y="11"/>
                </a:lnTo>
                <a:lnTo>
                  <a:pt x="68" y="10"/>
                </a:lnTo>
                <a:lnTo>
                  <a:pt x="64" y="10"/>
                </a:lnTo>
                <a:lnTo>
                  <a:pt x="59" y="11"/>
                </a:lnTo>
                <a:lnTo>
                  <a:pt x="55" y="12"/>
                </a:lnTo>
                <a:lnTo>
                  <a:pt x="51" y="15"/>
                </a:lnTo>
                <a:lnTo>
                  <a:pt x="46" y="19"/>
                </a:lnTo>
                <a:lnTo>
                  <a:pt x="41" y="25"/>
                </a:lnTo>
                <a:lnTo>
                  <a:pt x="38" y="34"/>
                </a:lnTo>
                <a:lnTo>
                  <a:pt x="35" y="44"/>
                </a:lnTo>
                <a:lnTo>
                  <a:pt x="32" y="56"/>
                </a:lnTo>
                <a:lnTo>
                  <a:pt x="31" y="69"/>
                </a:lnTo>
                <a:lnTo>
                  <a:pt x="30" y="82"/>
                </a:lnTo>
                <a:lnTo>
                  <a:pt x="29" y="95"/>
                </a:lnTo>
                <a:lnTo>
                  <a:pt x="29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21" name="Freeform 231"/>
          <p:cNvSpPr>
            <a:spLocks noEditPoints="1"/>
          </p:cNvSpPr>
          <p:nvPr/>
        </p:nvSpPr>
        <p:spPr bwMode="auto">
          <a:xfrm>
            <a:off x="7110413" y="2035175"/>
            <a:ext cx="55562" cy="117475"/>
          </a:xfrm>
          <a:custGeom>
            <a:avLst/>
            <a:gdLst>
              <a:gd name="T0" fmla="*/ 9 w 103"/>
              <a:gd name="T1" fmla="*/ 24 h 222"/>
              <a:gd name="T2" fmla="*/ 58 w 103"/>
              <a:gd name="T3" fmla="*/ 1 h 222"/>
              <a:gd name="T4" fmla="*/ 62 w 103"/>
              <a:gd name="T5" fmla="*/ 0 h 222"/>
              <a:gd name="T6" fmla="*/ 67 w 103"/>
              <a:gd name="T7" fmla="*/ 0 h 222"/>
              <a:gd name="T8" fmla="*/ 78 w 103"/>
              <a:gd name="T9" fmla="*/ 10 h 222"/>
              <a:gd name="T10" fmla="*/ 57 w 103"/>
              <a:gd name="T11" fmla="*/ 191 h 222"/>
              <a:gd name="T12" fmla="*/ 58 w 103"/>
              <a:gd name="T13" fmla="*/ 200 h 222"/>
              <a:gd name="T14" fmla="*/ 79 w 103"/>
              <a:gd name="T15" fmla="*/ 193 h 222"/>
              <a:gd name="T16" fmla="*/ 63 w 103"/>
              <a:gd name="T17" fmla="*/ 208 h 222"/>
              <a:gd name="T18" fmla="*/ 79 w 103"/>
              <a:gd name="T19" fmla="*/ 193 h 222"/>
              <a:gd name="T20" fmla="*/ 63 w 103"/>
              <a:gd name="T21" fmla="*/ 208 h 222"/>
              <a:gd name="T22" fmla="*/ 75 w 103"/>
              <a:gd name="T23" fmla="*/ 203 h 222"/>
              <a:gd name="T24" fmla="*/ 80 w 103"/>
              <a:gd name="T25" fmla="*/ 216 h 222"/>
              <a:gd name="T26" fmla="*/ 84 w 103"/>
              <a:gd name="T27" fmla="*/ 195 h 222"/>
              <a:gd name="T28" fmla="*/ 86 w 103"/>
              <a:gd name="T29" fmla="*/ 195 h 222"/>
              <a:gd name="T30" fmla="*/ 82 w 103"/>
              <a:gd name="T31" fmla="*/ 194 h 222"/>
              <a:gd name="T32" fmla="*/ 92 w 103"/>
              <a:gd name="T33" fmla="*/ 195 h 222"/>
              <a:gd name="T34" fmla="*/ 103 w 103"/>
              <a:gd name="T35" fmla="*/ 205 h 222"/>
              <a:gd name="T36" fmla="*/ 103 w 103"/>
              <a:gd name="T37" fmla="*/ 211 h 222"/>
              <a:gd name="T38" fmla="*/ 92 w 103"/>
              <a:gd name="T39" fmla="*/ 222 h 222"/>
              <a:gd name="T40" fmla="*/ 18 w 103"/>
              <a:gd name="T41" fmla="*/ 222 h 222"/>
              <a:gd name="T42" fmla="*/ 7 w 103"/>
              <a:gd name="T43" fmla="*/ 211 h 222"/>
              <a:gd name="T44" fmla="*/ 7 w 103"/>
              <a:gd name="T45" fmla="*/ 205 h 222"/>
              <a:gd name="T46" fmla="*/ 25 w 103"/>
              <a:gd name="T47" fmla="*/ 216 h 222"/>
              <a:gd name="T48" fmla="*/ 31 w 103"/>
              <a:gd name="T49" fmla="*/ 194 h 222"/>
              <a:gd name="T50" fmla="*/ 31 w 103"/>
              <a:gd name="T51" fmla="*/ 194 h 222"/>
              <a:gd name="T52" fmla="*/ 31 w 103"/>
              <a:gd name="T53" fmla="*/ 194 h 222"/>
              <a:gd name="T54" fmla="*/ 40 w 103"/>
              <a:gd name="T55" fmla="*/ 213 h 222"/>
              <a:gd name="T56" fmla="*/ 39 w 103"/>
              <a:gd name="T57" fmla="*/ 200 h 222"/>
              <a:gd name="T58" fmla="*/ 51 w 103"/>
              <a:gd name="T59" fmla="*/ 202 h 222"/>
              <a:gd name="T60" fmla="*/ 52 w 103"/>
              <a:gd name="T61" fmla="*/ 201 h 222"/>
              <a:gd name="T62" fmla="*/ 32 w 103"/>
              <a:gd name="T63" fmla="*/ 192 h 222"/>
              <a:gd name="T64" fmla="*/ 32 w 103"/>
              <a:gd name="T65" fmla="*/ 193 h 222"/>
              <a:gd name="T66" fmla="*/ 54 w 103"/>
              <a:gd name="T67" fmla="*/ 185 h 222"/>
              <a:gd name="T68" fmla="*/ 54 w 103"/>
              <a:gd name="T69" fmla="*/ 71 h 222"/>
              <a:gd name="T70" fmla="*/ 32 w 103"/>
              <a:gd name="T71" fmla="*/ 53 h 222"/>
              <a:gd name="T72" fmla="*/ 32 w 103"/>
              <a:gd name="T73" fmla="*/ 53 h 222"/>
              <a:gd name="T74" fmla="*/ 54 w 103"/>
              <a:gd name="T75" fmla="*/ 52 h 222"/>
              <a:gd name="T76" fmla="*/ 41 w 103"/>
              <a:gd name="T77" fmla="*/ 43 h 222"/>
              <a:gd name="T78" fmla="*/ 50 w 103"/>
              <a:gd name="T79" fmla="*/ 33 h 222"/>
              <a:gd name="T80" fmla="*/ 56 w 103"/>
              <a:gd name="T81" fmla="*/ 46 h 222"/>
              <a:gd name="T82" fmla="*/ 31 w 103"/>
              <a:gd name="T83" fmla="*/ 44 h 222"/>
              <a:gd name="T84" fmla="*/ 31 w 103"/>
              <a:gd name="T85" fmla="*/ 44 h 222"/>
              <a:gd name="T86" fmla="*/ 31 w 103"/>
              <a:gd name="T87" fmla="*/ 44 h 222"/>
              <a:gd name="T88" fmla="*/ 41 w 103"/>
              <a:gd name="T89" fmla="*/ 26 h 222"/>
              <a:gd name="T90" fmla="*/ 38 w 103"/>
              <a:gd name="T91" fmla="*/ 24 h 222"/>
              <a:gd name="T92" fmla="*/ 31 w 103"/>
              <a:gd name="T93" fmla="*/ 45 h 222"/>
              <a:gd name="T94" fmla="*/ 31 w 103"/>
              <a:gd name="T95" fmla="*/ 45 h 222"/>
              <a:gd name="T96" fmla="*/ 31 w 103"/>
              <a:gd name="T97" fmla="*/ 23 h 222"/>
              <a:gd name="T98" fmla="*/ 25 w 103"/>
              <a:gd name="T99" fmla="*/ 34 h 222"/>
              <a:gd name="T100" fmla="*/ 12 w 103"/>
              <a:gd name="T101" fmla="*/ 28 h 222"/>
              <a:gd name="T102" fmla="*/ 11 w 103"/>
              <a:gd name="T103" fmla="*/ 52 h 222"/>
              <a:gd name="T104" fmla="*/ 5 w 103"/>
              <a:gd name="T105" fmla="*/ 38 h 222"/>
              <a:gd name="T106" fmla="*/ 0 w 103"/>
              <a:gd name="T107" fmla="*/ 29 h 2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3"/>
              <a:gd name="T163" fmla="*/ 0 h 222"/>
              <a:gd name="T164" fmla="*/ 103 w 103"/>
              <a:gd name="T165" fmla="*/ 222 h 2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3" h="222">
                <a:moveTo>
                  <a:pt x="9" y="24"/>
                </a:moveTo>
                <a:lnTo>
                  <a:pt x="58" y="1"/>
                </a:lnTo>
                <a:lnTo>
                  <a:pt x="67" y="20"/>
                </a:lnTo>
                <a:lnTo>
                  <a:pt x="19" y="44"/>
                </a:lnTo>
                <a:lnTo>
                  <a:pt x="9" y="24"/>
                </a:lnTo>
                <a:close/>
                <a:moveTo>
                  <a:pt x="58" y="1"/>
                </a:moveTo>
                <a:lnTo>
                  <a:pt x="60" y="0"/>
                </a:lnTo>
                <a:lnTo>
                  <a:pt x="62" y="0"/>
                </a:lnTo>
                <a:lnTo>
                  <a:pt x="62" y="10"/>
                </a:lnTo>
                <a:lnTo>
                  <a:pt x="58" y="1"/>
                </a:lnTo>
                <a:close/>
                <a:moveTo>
                  <a:pt x="62" y="0"/>
                </a:moveTo>
                <a:lnTo>
                  <a:pt x="67" y="0"/>
                </a:lnTo>
                <a:lnTo>
                  <a:pt x="67" y="21"/>
                </a:lnTo>
                <a:lnTo>
                  <a:pt x="62" y="21"/>
                </a:lnTo>
                <a:lnTo>
                  <a:pt x="62" y="0"/>
                </a:lnTo>
                <a:close/>
                <a:moveTo>
                  <a:pt x="67" y="0"/>
                </a:moveTo>
                <a:lnTo>
                  <a:pt x="78" y="0"/>
                </a:lnTo>
                <a:lnTo>
                  <a:pt x="78" y="10"/>
                </a:lnTo>
                <a:lnTo>
                  <a:pt x="67" y="10"/>
                </a:lnTo>
                <a:lnTo>
                  <a:pt x="67" y="0"/>
                </a:lnTo>
                <a:close/>
                <a:moveTo>
                  <a:pt x="78" y="10"/>
                </a:moveTo>
                <a:lnTo>
                  <a:pt x="78" y="176"/>
                </a:lnTo>
                <a:lnTo>
                  <a:pt x="57" y="176"/>
                </a:lnTo>
                <a:lnTo>
                  <a:pt x="57" y="10"/>
                </a:lnTo>
                <a:lnTo>
                  <a:pt x="78" y="10"/>
                </a:lnTo>
                <a:close/>
                <a:moveTo>
                  <a:pt x="78" y="176"/>
                </a:moveTo>
                <a:lnTo>
                  <a:pt x="78" y="188"/>
                </a:lnTo>
                <a:lnTo>
                  <a:pt x="79" y="194"/>
                </a:lnTo>
                <a:lnTo>
                  <a:pt x="58" y="200"/>
                </a:lnTo>
                <a:lnTo>
                  <a:pt x="57" y="191"/>
                </a:lnTo>
                <a:lnTo>
                  <a:pt x="57" y="176"/>
                </a:lnTo>
                <a:lnTo>
                  <a:pt x="78" y="176"/>
                </a:lnTo>
                <a:close/>
                <a:moveTo>
                  <a:pt x="58" y="200"/>
                </a:moveTo>
                <a:lnTo>
                  <a:pt x="58" y="200"/>
                </a:lnTo>
                <a:lnTo>
                  <a:pt x="68" y="197"/>
                </a:lnTo>
                <a:lnTo>
                  <a:pt x="58" y="200"/>
                </a:lnTo>
                <a:close/>
                <a:moveTo>
                  <a:pt x="79" y="193"/>
                </a:moveTo>
                <a:lnTo>
                  <a:pt x="79" y="193"/>
                </a:lnTo>
                <a:lnTo>
                  <a:pt x="63" y="208"/>
                </a:lnTo>
                <a:lnTo>
                  <a:pt x="60" y="204"/>
                </a:lnTo>
                <a:lnTo>
                  <a:pt x="58" y="200"/>
                </a:lnTo>
                <a:lnTo>
                  <a:pt x="79" y="193"/>
                </a:lnTo>
                <a:close/>
                <a:moveTo>
                  <a:pt x="63" y="208"/>
                </a:moveTo>
                <a:lnTo>
                  <a:pt x="65" y="211"/>
                </a:lnTo>
                <a:lnTo>
                  <a:pt x="63" y="208"/>
                </a:lnTo>
                <a:lnTo>
                  <a:pt x="71" y="200"/>
                </a:lnTo>
                <a:lnTo>
                  <a:pt x="63" y="208"/>
                </a:lnTo>
                <a:close/>
                <a:moveTo>
                  <a:pt x="79" y="193"/>
                </a:moveTo>
                <a:lnTo>
                  <a:pt x="79" y="194"/>
                </a:lnTo>
                <a:lnTo>
                  <a:pt x="69" y="213"/>
                </a:lnTo>
                <a:lnTo>
                  <a:pt x="65" y="211"/>
                </a:lnTo>
                <a:lnTo>
                  <a:pt x="63" y="208"/>
                </a:lnTo>
                <a:lnTo>
                  <a:pt x="79" y="193"/>
                </a:lnTo>
                <a:close/>
                <a:moveTo>
                  <a:pt x="69" y="213"/>
                </a:moveTo>
                <a:lnTo>
                  <a:pt x="71" y="213"/>
                </a:lnTo>
                <a:lnTo>
                  <a:pt x="69" y="213"/>
                </a:lnTo>
                <a:lnTo>
                  <a:pt x="75" y="203"/>
                </a:lnTo>
                <a:lnTo>
                  <a:pt x="69" y="213"/>
                </a:lnTo>
                <a:close/>
                <a:moveTo>
                  <a:pt x="79" y="194"/>
                </a:moveTo>
                <a:lnTo>
                  <a:pt x="80" y="194"/>
                </a:lnTo>
                <a:lnTo>
                  <a:pt x="82" y="194"/>
                </a:lnTo>
                <a:lnTo>
                  <a:pt x="80" y="216"/>
                </a:lnTo>
                <a:lnTo>
                  <a:pt x="74" y="214"/>
                </a:lnTo>
                <a:lnTo>
                  <a:pt x="69" y="213"/>
                </a:lnTo>
                <a:lnTo>
                  <a:pt x="79" y="194"/>
                </a:lnTo>
                <a:close/>
                <a:moveTo>
                  <a:pt x="82" y="194"/>
                </a:moveTo>
                <a:lnTo>
                  <a:pt x="84" y="195"/>
                </a:lnTo>
                <a:lnTo>
                  <a:pt x="82" y="194"/>
                </a:lnTo>
                <a:lnTo>
                  <a:pt x="81" y="204"/>
                </a:lnTo>
                <a:lnTo>
                  <a:pt x="82" y="194"/>
                </a:lnTo>
                <a:close/>
                <a:moveTo>
                  <a:pt x="82" y="194"/>
                </a:moveTo>
                <a:lnTo>
                  <a:pt x="86" y="195"/>
                </a:lnTo>
                <a:lnTo>
                  <a:pt x="92" y="195"/>
                </a:lnTo>
                <a:lnTo>
                  <a:pt x="91" y="216"/>
                </a:lnTo>
                <a:lnTo>
                  <a:pt x="85" y="216"/>
                </a:lnTo>
                <a:lnTo>
                  <a:pt x="80" y="216"/>
                </a:lnTo>
                <a:lnTo>
                  <a:pt x="82" y="194"/>
                </a:lnTo>
                <a:close/>
                <a:moveTo>
                  <a:pt x="92" y="195"/>
                </a:moveTo>
                <a:lnTo>
                  <a:pt x="103" y="195"/>
                </a:lnTo>
                <a:lnTo>
                  <a:pt x="103" y="205"/>
                </a:lnTo>
                <a:lnTo>
                  <a:pt x="92" y="205"/>
                </a:lnTo>
                <a:lnTo>
                  <a:pt x="92" y="195"/>
                </a:lnTo>
                <a:close/>
                <a:moveTo>
                  <a:pt x="103" y="205"/>
                </a:moveTo>
                <a:lnTo>
                  <a:pt x="103" y="211"/>
                </a:lnTo>
                <a:lnTo>
                  <a:pt x="81" y="211"/>
                </a:lnTo>
                <a:lnTo>
                  <a:pt x="81" y="205"/>
                </a:lnTo>
                <a:lnTo>
                  <a:pt x="103" y="205"/>
                </a:lnTo>
                <a:close/>
                <a:moveTo>
                  <a:pt x="103" y="211"/>
                </a:moveTo>
                <a:lnTo>
                  <a:pt x="103" y="222"/>
                </a:lnTo>
                <a:lnTo>
                  <a:pt x="92" y="222"/>
                </a:lnTo>
                <a:lnTo>
                  <a:pt x="92" y="211"/>
                </a:lnTo>
                <a:lnTo>
                  <a:pt x="103" y="211"/>
                </a:lnTo>
                <a:close/>
                <a:moveTo>
                  <a:pt x="92" y="222"/>
                </a:moveTo>
                <a:lnTo>
                  <a:pt x="18" y="222"/>
                </a:lnTo>
                <a:lnTo>
                  <a:pt x="18" y="200"/>
                </a:lnTo>
                <a:lnTo>
                  <a:pt x="92" y="200"/>
                </a:lnTo>
                <a:lnTo>
                  <a:pt x="92" y="222"/>
                </a:lnTo>
                <a:close/>
                <a:moveTo>
                  <a:pt x="18" y="222"/>
                </a:moveTo>
                <a:lnTo>
                  <a:pt x="7" y="222"/>
                </a:lnTo>
                <a:lnTo>
                  <a:pt x="7" y="211"/>
                </a:lnTo>
                <a:lnTo>
                  <a:pt x="18" y="211"/>
                </a:lnTo>
                <a:lnTo>
                  <a:pt x="18" y="222"/>
                </a:lnTo>
                <a:close/>
                <a:moveTo>
                  <a:pt x="7" y="211"/>
                </a:moveTo>
                <a:lnTo>
                  <a:pt x="7" y="205"/>
                </a:lnTo>
                <a:lnTo>
                  <a:pt x="29" y="205"/>
                </a:lnTo>
                <a:lnTo>
                  <a:pt x="29" y="211"/>
                </a:lnTo>
                <a:lnTo>
                  <a:pt x="7" y="211"/>
                </a:lnTo>
                <a:close/>
                <a:moveTo>
                  <a:pt x="7" y="205"/>
                </a:moveTo>
                <a:lnTo>
                  <a:pt x="7" y="195"/>
                </a:lnTo>
                <a:lnTo>
                  <a:pt x="18" y="195"/>
                </a:lnTo>
                <a:lnTo>
                  <a:pt x="18" y="205"/>
                </a:lnTo>
                <a:lnTo>
                  <a:pt x="7" y="205"/>
                </a:lnTo>
                <a:close/>
                <a:moveTo>
                  <a:pt x="18" y="195"/>
                </a:moveTo>
                <a:lnTo>
                  <a:pt x="24" y="195"/>
                </a:lnTo>
                <a:lnTo>
                  <a:pt x="28" y="194"/>
                </a:lnTo>
                <a:lnTo>
                  <a:pt x="31" y="216"/>
                </a:lnTo>
                <a:lnTo>
                  <a:pt x="25" y="216"/>
                </a:lnTo>
                <a:lnTo>
                  <a:pt x="18" y="216"/>
                </a:lnTo>
                <a:lnTo>
                  <a:pt x="18" y="195"/>
                </a:lnTo>
                <a:close/>
                <a:moveTo>
                  <a:pt x="28" y="194"/>
                </a:moveTo>
                <a:lnTo>
                  <a:pt x="30" y="194"/>
                </a:lnTo>
                <a:lnTo>
                  <a:pt x="31" y="194"/>
                </a:lnTo>
                <a:lnTo>
                  <a:pt x="40" y="213"/>
                </a:lnTo>
                <a:lnTo>
                  <a:pt x="36" y="214"/>
                </a:lnTo>
                <a:lnTo>
                  <a:pt x="31" y="216"/>
                </a:lnTo>
                <a:lnTo>
                  <a:pt x="28" y="194"/>
                </a:lnTo>
                <a:close/>
                <a:moveTo>
                  <a:pt x="31" y="194"/>
                </a:moveTo>
                <a:lnTo>
                  <a:pt x="31" y="194"/>
                </a:lnTo>
                <a:lnTo>
                  <a:pt x="36" y="203"/>
                </a:lnTo>
                <a:lnTo>
                  <a:pt x="31" y="194"/>
                </a:lnTo>
                <a:close/>
                <a:moveTo>
                  <a:pt x="31" y="194"/>
                </a:moveTo>
                <a:lnTo>
                  <a:pt x="31" y="194"/>
                </a:lnTo>
                <a:lnTo>
                  <a:pt x="32" y="193"/>
                </a:lnTo>
                <a:lnTo>
                  <a:pt x="47" y="209"/>
                </a:lnTo>
                <a:lnTo>
                  <a:pt x="44" y="211"/>
                </a:lnTo>
                <a:lnTo>
                  <a:pt x="40" y="213"/>
                </a:lnTo>
                <a:lnTo>
                  <a:pt x="31" y="194"/>
                </a:lnTo>
                <a:close/>
                <a:moveTo>
                  <a:pt x="47" y="209"/>
                </a:moveTo>
                <a:lnTo>
                  <a:pt x="54" y="201"/>
                </a:lnTo>
                <a:lnTo>
                  <a:pt x="47" y="209"/>
                </a:lnTo>
                <a:lnTo>
                  <a:pt x="39" y="200"/>
                </a:lnTo>
                <a:lnTo>
                  <a:pt x="47" y="209"/>
                </a:lnTo>
                <a:close/>
                <a:moveTo>
                  <a:pt x="32" y="193"/>
                </a:moveTo>
                <a:lnTo>
                  <a:pt x="32" y="193"/>
                </a:lnTo>
                <a:lnTo>
                  <a:pt x="51" y="202"/>
                </a:lnTo>
                <a:lnTo>
                  <a:pt x="50" y="205"/>
                </a:lnTo>
                <a:lnTo>
                  <a:pt x="47" y="209"/>
                </a:lnTo>
                <a:lnTo>
                  <a:pt x="32" y="193"/>
                </a:lnTo>
                <a:close/>
                <a:moveTo>
                  <a:pt x="52" y="201"/>
                </a:moveTo>
                <a:lnTo>
                  <a:pt x="52" y="201"/>
                </a:lnTo>
                <a:lnTo>
                  <a:pt x="51" y="202"/>
                </a:lnTo>
                <a:lnTo>
                  <a:pt x="41" y="197"/>
                </a:lnTo>
                <a:lnTo>
                  <a:pt x="52" y="201"/>
                </a:lnTo>
                <a:close/>
                <a:moveTo>
                  <a:pt x="32" y="193"/>
                </a:moveTo>
                <a:lnTo>
                  <a:pt x="32" y="192"/>
                </a:lnTo>
                <a:lnTo>
                  <a:pt x="32" y="190"/>
                </a:lnTo>
                <a:lnTo>
                  <a:pt x="53" y="191"/>
                </a:lnTo>
                <a:lnTo>
                  <a:pt x="53" y="197"/>
                </a:lnTo>
                <a:lnTo>
                  <a:pt x="52" y="201"/>
                </a:lnTo>
                <a:lnTo>
                  <a:pt x="32" y="193"/>
                </a:lnTo>
                <a:close/>
                <a:moveTo>
                  <a:pt x="32" y="190"/>
                </a:moveTo>
                <a:lnTo>
                  <a:pt x="32" y="184"/>
                </a:lnTo>
                <a:lnTo>
                  <a:pt x="32" y="176"/>
                </a:lnTo>
                <a:lnTo>
                  <a:pt x="54" y="176"/>
                </a:lnTo>
                <a:lnTo>
                  <a:pt x="54" y="185"/>
                </a:lnTo>
                <a:lnTo>
                  <a:pt x="53" y="191"/>
                </a:lnTo>
                <a:lnTo>
                  <a:pt x="32" y="190"/>
                </a:lnTo>
                <a:close/>
                <a:moveTo>
                  <a:pt x="32" y="176"/>
                </a:moveTo>
                <a:lnTo>
                  <a:pt x="32" y="71"/>
                </a:lnTo>
                <a:lnTo>
                  <a:pt x="54" y="71"/>
                </a:lnTo>
                <a:lnTo>
                  <a:pt x="54" y="176"/>
                </a:lnTo>
                <a:lnTo>
                  <a:pt x="32" y="176"/>
                </a:lnTo>
                <a:close/>
                <a:moveTo>
                  <a:pt x="32" y="71"/>
                </a:moveTo>
                <a:lnTo>
                  <a:pt x="32" y="61"/>
                </a:lnTo>
                <a:lnTo>
                  <a:pt x="32" y="53"/>
                </a:lnTo>
                <a:lnTo>
                  <a:pt x="54" y="52"/>
                </a:lnTo>
                <a:lnTo>
                  <a:pt x="54" y="60"/>
                </a:lnTo>
                <a:lnTo>
                  <a:pt x="54" y="71"/>
                </a:lnTo>
                <a:lnTo>
                  <a:pt x="32" y="71"/>
                </a:lnTo>
                <a:close/>
                <a:moveTo>
                  <a:pt x="32" y="53"/>
                </a:moveTo>
                <a:lnTo>
                  <a:pt x="32" y="48"/>
                </a:lnTo>
                <a:lnTo>
                  <a:pt x="31" y="45"/>
                </a:lnTo>
                <a:lnTo>
                  <a:pt x="52" y="41"/>
                </a:lnTo>
                <a:lnTo>
                  <a:pt x="53" y="46"/>
                </a:lnTo>
                <a:lnTo>
                  <a:pt x="54" y="52"/>
                </a:lnTo>
                <a:lnTo>
                  <a:pt x="32" y="53"/>
                </a:lnTo>
                <a:close/>
                <a:moveTo>
                  <a:pt x="31" y="45"/>
                </a:moveTo>
                <a:lnTo>
                  <a:pt x="32" y="47"/>
                </a:lnTo>
                <a:lnTo>
                  <a:pt x="31" y="45"/>
                </a:lnTo>
                <a:lnTo>
                  <a:pt x="41" y="43"/>
                </a:lnTo>
                <a:lnTo>
                  <a:pt x="31" y="45"/>
                </a:lnTo>
                <a:close/>
                <a:moveTo>
                  <a:pt x="31" y="45"/>
                </a:moveTo>
                <a:lnTo>
                  <a:pt x="31" y="45"/>
                </a:lnTo>
                <a:lnTo>
                  <a:pt x="31" y="44"/>
                </a:lnTo>
                <a:lnTo>
                  <a:pt x="50" y="33"/>
                </a:lnTo>
                <a:lnTo>
                  <a:pt x="51" y="36"/>
                </a:lnTo>
                <a:lnTo>
                  <a:pt x="52" y="41"/>
                </a:lnTo>
                <a:lnTo>
                  <a:pt x="31" y="45"/>
                </a:lnTo>
                <a:close/>
                <a:moveTo>
                  <a:pt x="50" y="33"/>
                </a:moveTo>
                <a:lnTo>
                  <a:pt x="56" y="46"/>
                </a:lnTo>
                <a:lnTo>
                  <a:pt x="50" y="33"/>
                </a:lnTo>
                <a:lnTo>
                  <a:pt x="40" y="38"/>
                </a:lnTo>
                <a:lnTo>
                  <a:pt x="50" y="33"/>
                </a:lnTo>
                <a:close/>
                <a:moveTo>
                  <a:pt x="31" y="44"/>
                </a:moveTo>
                <a:lnTo>
                  <a:pt x="31" y="44"/>
                </a:lnTo>
                <a:lnTo>
                  <a:pt x="45" y="27"/>
                </a:lnTo>
                <a:lnTo>
                  <a:pt x="48" y="30"/>
                </a:lnTo>
                <a:lnTo>
                  <a:pt x="50" y="33"/>
                </a:lnTo>
                <a:lnTo>
                  <a:pt x="31" y="44"/>
                </a:lnTo>
                <a:close/>
                <a:moveTo>
                  <a:pt x="31" y="44"/>
                </a:moveTo>
                <a:lnTo>
                  <a:pt x="34" y="46"/>
                </a:lnTo>
                <a:lnTo>
                  <a:pt x="31" y="44"/>
                </a:lnTo>
                <a:lnTo>
                  <a:pt x="38" y="35"/>
                </a:lnTo>
                <a:lnTo>
                  <a:pt x="31" y="44"/>
                </a:lnTo>
                <a:close/>
                <a:moveTo>
                  <a:pt x="31" y="44"/>
                </a:moveTo>
                <a:lnTo>
                  <a:pt x="31" y="44"/>
                </a:lnTo>
                <a:lnTo>
                  <a:pt x="32" y="45"/>
                </a:lnTo>
                <a:lnTo>
                  <a:pt x="38" y="24"/>
                </a:lnTo>
                <a:lnTo>
                  <a:pt x="41" y="26"/>
                </a:lnTo>
                <a:lnTo>
                  <a:pt x="45" y="28"/>
                </a:lnTo>
                <a:lnTo>
                  <a:pt x="31" y="44"/>
                </a:lnTo>
                <a:close/>
                <a:moveTo>
                  <a:pt x="38" y="24"/>
                </a:moveTo>
                <a:lnTo>
                  <a:pt x="41" y="25"/>
                </a:lnTo>
                <a:lnTo>
                  <a:pt x="38" y="24"/>
                </a:lnTo>
                <a:lnTo>
                  <a:pt x="35" y="34"/>
                </a:lnTo>
                <a:lnTo>
                  <a:pt x="38" y="24"/>
                </a:lnTo>
                <a:close/>
                <a:moveTo>
                  <a:pt x="32" y="45"/>
                </a:moveTo>
                <a:lnTo>
                  <a:pt x="32" y="45"/>
                </a:lnTo>
                <a:lnTo>
                  <a:pt x="31" y="45"/>
                </a:lnTo>
                <a:lnTo>
                  <a:pt x="31" y="23"/>
                </a:lnTo>
                <a:lnTo>
                  <a:pt x="35" y="23"/>
                </a:lnTo>
                <a:lnTo>
                  <a:pt x="38" y="24"/>
                </a:lnTo>
                <a:lnTo>
                  <a:pt x="32" y="45"/>
                </a:lnTo>
                <a:close/>
                <a:moveTo>
                  <a:pt x="31" y="45"/>
                </a:moveTo>
                <a:lnTo>
                  <a:pt x="30" y="45"/>
                </a:lnTo>
                <a:lnTo>
                  <a:pt x="28" y="45"/>
                </a:lnTo>
                <a:lnTo>
                  <a:pt x="22" y="25"/>
                </a:lnTo>
                <a:lnTo>
                  <a:pt x="27" y="23"/>
                </a:lnTo>
                <a:lnTo>
                  <a:pt x="31" y="23"/>
                </a:lnTo>
                <a:lnTo>
                  <a:pt x="31" y="45"/>
                </a:lnTo>
                <a:close/>
                <a:moveTo>
                  <a:pt x="28" y="45"/>
                </a:moveTo>
                <a:lnTo>
                  <a:pt x="33" y="44"/>
                </a:lnTo>
                <a:lnTo>
                  <a:pt x="28" y="45"/>
                </a:lnTo>
                <a:lnTo>
                  <a:pt x="25" y="34"/>
                </a:lnTo>
                <a:lnTo>
                  <a:pt x="28" y="45"/>
                </a:lnTo>
                <a:close/>
                <a:moveTo>
                  <a:pt x="28" y="45"/>
                </a:moveTo>
                <a:lnTo>
                  <a:pt x="25" y="46"/>
                </a:lnTo>
                <a:lnTo>
                  <a:pt x="21" y="48"/>
                </a:lnTo>
                <a:lnTo>
                  <a:pt x="12" y="28"/>
                </a:lnTo>
                <a:lnTo>
                  <a:pt x="18" y="26"/>
                </a:lnTo>
                <a:lnTo>
                  <a:pt x="22" y="25"/>
                </a:lnTo>
                <a:lnTo>
                  <a:pt x="28" y="45"/>
                </a:lnTo>
                <a:close/>
                <a:moveTo>
                  <a:pt x="21" y="48"/>
                </a:moveTo>
                <a:lnTo>
                  <a:pt x="11" y="52"/>
                </a:lnTo>
                <a:lnTo>
                  <a:pt x="7" y="43"/>
                </a:lnTo>
                <a:lnTo>
                  <a:pt x="17" y="38"/>
                </a:lnTo>
                <a:lnTo>
                  <a:pt x="21" y="48"/>
                </a:lnTo>
                <a:close/>
                <a:moveTo>
                  <a:pt x="7" y="43"/>
                </a:moveTo>
                <a:lnTo>
                  <a:pt x="5" y="38"/>
                </a:lnTo>
                <a:lnTo>
                  <a:pt x="24" y="29"/>
                </a:lnTo>
                <a:lnTo>
                  <a:pt x="26" y="33"/>
                </a:lnTo>
                <a:lnTo>
                  <a:pt x="7" y="43"/>
                </a:lnTo>
                <a:close/>
                <a:moveTo>
                  <a:pt x="5" y="38"/>
                </a:moveTo>
                <a:lnTo>
                  <a:pt x="0" y="29"/>
                </a:lnTo>
                <a:lnTo>
                  <a:pt x="9" y="24"/>
                </a:lnTo>
                <a:lnTo>
                  <a:pt x="14" y="33"/>
                </a:lnTo>
                <a:lnTo>
                  <a:pt x="5" y="3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22" name="Freeform 232"/>
          <p:cNvSpPr>
            <a:spLocks noEditPoints="1"/>
          </p:cNvSpPr>
          <p:nvPr/>
        </p:nvSpPr>
        <p:spPr bwMode="auto">
          <a:xfrm>
            <a:off x="7180263" y="2036762"/>
            <a:ext cx="76200" cy="123825"/>
          </a:xfrm>
          <a:custGeom>
            <a:avLst/>
            <a:gdLst>
              <a:gd name="T0" fmla="*/ 123 w 142"/>
              <a:gd name="T1" fmla="*/ 41 h 235"/>
              <a:gd name="T2" fmla="*/ 55 w 142"/>
              <a:gd name="T3" fmla="*/ 47 h 235"/>
              <a:gd name="T4" fmla="*/ 55 w 142"/>
              <a:gd name="T5" fmla="*/ 25 h 235"/>
              <a:gd name="T6" fmla="*/ 45 w 142"/>
              <a:gd name="T7" fmla="*/ 31 h 235"/>
              <a:gd name="T8" fmla="*/ 40 w 142"/>
              <a:gd name="T9" fmla="*/ 73 h 235"/>
              <a:gd name="T10" fmla="*/ 71 w 142"/>
              <a:gd name="T11" fmla="*/ 82 h 235"/>
              <a:gd name="T12" fmla="*/ 81 w 142"/>
              <a:gd name="T13" fmla="*/ 62 h 235"/>
              <a:gd name="T14" fmla="*/ 90 w 142"/>
              <a:gd name="T15" fmla="*/ 94 h 235"/>
              <a:gd name="T16" fmla="*/ 93 w 142"/>
              <a:gd name="T17" fmla="*/ 97 h 235"/>
              <a:gd name="T18" fmla="*/ 120 w 142"/>
              <a:gd name="T19" fmla="*/ 96 h 235"/>
              <a:gd name="T20" fmla="*/ 99 w 142"/>
              <a:gd name="T21" fmla="*/ 103 h 235"/>
              <a:gd name="T22" fmla="*/ 133 w 142"/>
              <a:gd name="T23" fmla="*/ 130 h 235"/>
              <a:gd name="T24" fmla="*/ 108 w 142"/>
              <a:gd name="T25" fmla="*/ 116 h 235"/>
              <a:gd name="T26" fmla="*/ 111 w 142"/>
              <a:gd name="T27" fmla="*/ 144 h 235"/>
              <a:gd name="T28" fmla="*/ 107 w 142"/>
              <a:gd name="T29" fmla="*/ 162 h 235"/>
              <a:gd name="T30" fmla="*/ 117 w 142"/>
              <a:gd name="T31" fmla="*/ 185 h 235"/>
              <a:gd name="T32" fmla="*/ 113 w 142"/>
              <a:gd name="T33" fmla="*/ 190 h 235"/>
              <a:gd name="T34" fmla="*/ 108 w 142"/>
              <a:gd name="T35" fmla="*/ 196 h 235"/>
              <a:gd name="T36" fmla="*/ 108 w 142"/>
              <a:gd name="T37" fmla="*/ 196 h 235"/>
              <a:gd name="T38" fmla="*/ 96 w 142"/>
              <a:gd name="T39" fmla="*/ 206 h 235"/>
              <a:gd name="T40" fmla="*/ 96 w 142"/>
              <a:gd name="T41" fmla="*/ 206 h 235"/>
              <a:gd name="T42" fmla="*/ 73 w 142"/>
              <a:gd name="T43" fmla="*/ 194 h 235"/>
              <a:gd name="T44" fmla="*/ 52 w 142"/>
              <a:gd name="T45" fmla="*/ 200 h 235"/>
              <a:gd name="T46" fmla="*/ 31 w 142"/>
              <a:gd name="T47" fmla="*/ 199 h 235"/>
              <a:gd name="T48" fmla="*/ 27 w 142"/>
              <a:gd name="T49" fmla="*/ 220 h 235"/>
              <a:gd name="T50" fmla="*/ 25 w 142"/>
              <a:gd name="T51" fmla="*/ 197 h 235"/>
              <a:gd name="T52" fmla="*/ 25 w 142"/>
              <a:gd name="T53" fmla="*/ 197 h 235"/>
              <a:gd name="T54" fmla="*/ 22 w 142"/>
              <a:gd name="T55" fmla="*/ 194 h 235"/>
              <a:gd name="T56" fmla="*/ 0 w 142"/>
              <a:gd name="T57" fmla="*/ 192 h 235"/>
              <a:gd name="T58" fmla="*/ 1 w 142"/>
              <a:gd name="T59" fmla="*/ 188 h 235"/>
              <a:gd name="T60" fmla="*/ 20 w 142"/>
              <a:gd name="T61" fmla="*/ 193 h 235"/>
              <a:gd name="T62" fmla="*/ 4 w 142"/>
              <a:gd name="T63" fmla="*/ 181 h 235"/>
              <a:gd name="T64" fmla="*/ 6 w 142"/>
              <a:gd name="T65" fmla="*/ 178 h 235"/>
              <a:gd name="T66" fmla="*/ 10 w 142"/>
              <a:gd name="T67" fmla="*/ 174 h 235"/>
              <a:gd name="T68" fmla="*/ 22 w 142"/>
              <a:gd name="T69" fmla="*/ 192 h 235"/>
              <a:gd name="T70" fmla="*/ 18 w 142"/>
              <a:gd name="T71" fmla="*/ 171 h 235"/>
              <a:gd name="T72" fmla="*/ 23 w 142"/>
              <a:gd name="T73" fmla="*/ 171 h 235"/>
              <a:gd name="T74" fmla="*/ 23 w 142"/>
              <a:gd name="T75" fmla="*/ 171 h 235"/>
              <a:gd name="T76" fmla="*/ 24 w 142"/>
              <a:gd name="T77" fmla="*/ 193 h 235"/>
              <a:gd name="T78" fmla="*/ 26 w 142"/>
              <a:gd name="T79" fmla="*/ 193 h 235"/>
              <a:gd name="T80" fmla="*/ 33 w 142"/>
              <a:gd name="T81" fmla="*/ 185 h 235"/>
              <a:gd name="T82" fmla="*/ 30 w 142"/>
              <a:gd name="T83" fmla="*/ 195 h 235"/>
              <a:gd name="T84" fmla="*/ 46 w 142"/>
              <a:gd name="T85" fmla="*/ 205 h 235"/>
              <a:gd name="T86" fmla="*/ 61 w 142"/>
              <a:gd name="T87" fmla="*/ 186 h 235"/>
              <a:gd name="T88" fmla="*/ 66 w 142"/>
              <a:gd name="T89" fmla="*/ 186 h 235"/>
              <a:gd name="T90" fmla="*/ 61 w 142"/>
              <a:gd name="T91" fmla="*/ 208 h 235"/>
              <a:gd name="T92" fmla="*/ 90 w 142"/>
              <a:gd name="T93" fmla="*/ 198 h 235"/>
              <a:gd name="T94" fmla="*/ 110 w 142"/>
              <a:gd name="T95" fmla="*/ 173 h 235"/>
              <a:gd name="T96" fmla="*/ 90 w 142"/>
              <a:gd name="T97" fmla="*/ 165 h 235"/>
              <a:gd name="T98" fmla="*/ 112 w 142"/>
              <a:gd name="T99" fmla="*/ 168 h 235"/>
              <a:gd name="T100" fmla="*/ 111 w 142"/>
              <a:gd name="T101" fmla="*/ 132 h 235"/>
              <a:gd name="T102" fmla="*/ 83 w 142"/>
              <a:gd name="T103" fmla="*/ 126 h 235"/>
              <a:gd name="T104" fmla="*/ 78 w 142"/>
              <a:gd name="T105" fmla="*/ 119 h 235"/>
              <a:gd name="T106" fmla="*/ 71 w 142"/>
              <a:gd name="T107" fmla="*/ 114 h 235"/>
              <a:gd name="T108" fmla="*/ 71 w 142"/>
              <a:gd name="T109" fmla="*/ 114 h 235"/>
              <a:gd name="T110" fmla="*/ 56 w 142"/>
              <a:gd name="T111" fmla="*/ 105 h 235"/>
              <a:gd name="T112" fmla="*/ 56 w 142"/>
              <a:gd name="T113" fmla="*/ 105 h 235"/>
              <a:gd name="T114" fmla="*/ 43 w 142"/>
              <a:gd name="T115" fmla="*/ 80 h 235"/>
              <a:gd name="T116" fmla="*/ 16 w 142"/>
              <a:gd name="T117" fmla="*/ 99 h 235"/>
              <a:gd name="T118" fmla="*/ 45 w 142"/>
              <a:gd name="T119" fmla="*/ 6 h 235"/>
              <a:gd name="T120" fmla="*/ 125 w 142"/>
              <a:gd name="T121" fmla="*/ 0 h 235"/>
              <a:gd name="T122" fmla="*/ 135 w 142"/>
              <a:gd name="T123" fmla="*/ 16 h 2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2"/>
              <a:gd name="T187" fmla="*/ 0 h 235"/>
              <a:gd name="T188" fmla="*/ 142 w 142"/>
              <a:gd name="T189" fmla="*/ 235 h 23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2" h="235">
                <a:moveTo>
                  <a:pt x="135" y="16"/>
                </a:moveTo>
                <a:lnTo>
                  <a:pt x="123" y="41"/>
                </a:lnTo>
                <a:lnTo>
                  <a:pt x="105" y="31"/>
                </a:lnTo>
                <a:lnTo>
                  <a:pt x="116" y="6"/>
                </a:lnTo>
                <a:lnTo>
                  <a:pt x="135" y="16"/>
                </a:lnTo>
                <a:close/>
                <a:moveTo>
                  <a:pt x="123" y="41"/>
                </a:moveTo>
                <a:lnTo>
                  <a:pt x="120" y="47"/>
                </a:lnTo>
                <a:lnTo>
                  <a:pt x="114" y="47"/>
                </a:lnTo>
                <a:lnTo>
                  <a:pt x="114" y="35"/>
                </a:lnTo>
                <a:lnTo>
                  <a:pt x="123" y="41"/>
                </a:lnTo>
                <a:close/>
                <a:moveTo>
                  <a:pt x="114" y="47"/>
                </a:moveTo>
                <a:lnTo>
                  <a:pt x="55" y="47"/>
                </a:lnTo>
                <a:lnTo>
                  <a:pt x="55" y="25"/>
                </a:lnTo>
                <a:lnTo>
                  <a:pt x="114" y="25"/>
                </a:lnTo>
                <a:lnTo>
                  <a:pt x="114" y="47"/>
                </a:lnTo>
                <a:close/>
                <a:moveTo>
                  <a:pt x="45" y="31"/>
                </a:moveTo>
                <a:lnTo>
                  <a:pt x="49" y="25"/>
                </a:lnTo>
                <a:lnTo>
                  <a:pt x="55" y="25"/>
                </a:lnTo>
                <a:lnTo>
                  <a:pt x="55" y="35"/>
                </a:lnTo>
                <a:lnTo>
                  <a:pt x="45" y="31"/>
                </a:lnTo>
                <a:close/>
                <a:moveTo>
                  <a:pt x="64" y="41"/>
                </a:moveTo>
                <a:lnTo>
                  <a:pt x="52" y="67"/>
                </a:lnTo>
                <a:lnTo>
                  <a:pt x="32" y="57"/>
                </a:lnTo>
                <a:lnTo>
                  <a:pt x="45" y="31"/>
                </a:lnTo>
                <a:lnTo>
                  <a:pt x="64" y="41"/>
                </a:lnTo>
                <a:close/>
                <a:moveTo>
                  <a:pt x="40" y="73"/>
                </a:moveTo>
                <a:lnTo>
                  <a:pt x="26" y="71"/>
                </a:lnTo>
                <a:lnTo>
                  <a:pt x="32" y="57"/>
                </a:lnTo>
                <a:lnTo>
                  <a:pt x="42" y="62"/>
                </a:lnTo>
                <a:lnTo>
                  <a:pt x="40" y="73"/>
                </a:lnTo>
                <a:close/>
                <a:moveTo>
                  <a:pt x="43" y="52"/>
                </a:moveTo>
                <a:lnTo>
                  <a:pt x="54" y="54"/>
                </a:lnTo>
                <a:lnTo>
                  <a:pt x="63" y="56"/>
                </a:lnTo>
                <a:lnTo>
                  <a:pt x="72" y="59"/>
                </a:lnTo>
                <a:lnTo>
                  <a:pt x="81" y="62"/>
                </a:lnTo>
                <a:lnTo>
                  <a:pt x="71" y="82"/>
                </a:lnTo>
                <a:lnTo>
                  <a:pt x="65" y="79"/>
                </a:lnTo>
                <a:lnTo>
                  <a:pt x="57" y="77"/>
                </a:lnTo>
                <a:lnTo>
                  <a:pt x="49" y="75"/>
                </a:lnTo>
                <a:lnTo>
                  <a:pt x="40" y="73"/>
                </a:lnTo>
                <a:lnTo>
                  <a:pt x="43" y="52"/>
                </a:lnTo>
                <a:close/>
                <a:moveTo>
                  <a:pt x="81" y="62"/>
                </a:moveTo>
                <a:lnTo>
                  <a:pt x="89" y="67"/>
                </a:lnTo>
                <a:lnTo>
                  <a:pt x="96" y="72"/>
                </a:lnTo>
                <a:lnTo>
                  <a:pt x="104" y="78"/>
                </a:lnTo>
                <a:lnTo>
                  <a:pt x="111" y="83"/>
                </a:lnTo>
                <a:lnTo>
                  <a:pt x="95" y="99"/>
                </a:lnTo>
                <a:lnTo>
                  <a:pt x="90" y="94"/>
                </a:lnTo>
                <a:lnTo>
                  <a:pt x="84" y="89"/>
                </a:lnTo>
                <a:lnTo>
                  <a:pt x="79" y="85"/>
                </a:lnTo>
                <a:lnTo>
                  <a:pt x="71" y="82"/>
                </a:lnTo>
                <a:lnTo>
                  <a:pt x="81" y="62"/>
                </a:lnTo>
                <a:close/>
                <a:moveTo>
                  <a:pt x="95" y="99"/>
                </a:moveTo>
                <a:lnTo>
                  <a:pt x="93" y="97"/>
                </a:lnTo>
                <a:lnTo>
                  <a:pt x="95" y="99"/>
                </a:lnTo>
                <a:lnTo>
                  <a:pt x="102" y="91"/>
                </a:lnTo>
                <a:lnTo>
                  <a:pt x="95" y="99"/>
                </a:lnTo>
                <a:close/>
                <a:moveTo>
                  <a:pt x="110" y="83"/>
                </a:moveTo>
                <a:lnTo>
                  <a:pt x="115" y="89"/>
                </a:lnTo>
                <a:lnTo>
                  <a:pt x="120" y="96"/>
                </a:lnTo>
                <a:lnTo>
                  <a:pt x="124" y="102"/>
                </a:lnTo>
                <a:lnTo>
                  <a:pt x="127" y="108"/>
                </a:lnTo>
                <a:lnTo>
                  <a:pt x="108" y="116"/>
                </a:lnTo>
                <a:lnTo>
                  <a:pt x="106" y="111"/>
                </a:lnTo>
                <a:lnTo>
                  <a:pt x="102" y="107"/>
                </a:lnTo>
                <a:lnTo>
                  <a:pt x="99" y="103"/>
                </a:lnTo>
                <a:lnTo>
                  <a:pt x="95" y="99"/>
                </a:lnTo>
                <a:lnTo>
                  <a:pt x="110" y="83"/>
                </a:lnTo>
                <a:close/>
                <a:moveTo>
                  <a:pt x="127" y="108"/>
                </a:moveTo>
                <a:lnTo>
                  <a:pt x="129" y="115"/>
                </a:lnTo>
                <a:lnTo>
                  <a:pt x="132" y="123"/>
                </a:lnTo>
                <a:lnTo>
                  <a:pt x="133" y="130"/>
                </a:lnTo>
                <a:lnTo>
                  <a:pt x="133" y="137"/>
                </a:lnTo>
                <a:lnTo>
                  <a:pt x="112" y="137"/>
                </a:lnTo>
                <a:lnTo>
                  <a:pt x="111" y="132"/>
                </a:lnTo>
                <a:lnTo>
                  <a:pt x="111" y="127"/>
                </a:lnTo>
                <a:lnTo>
                  <a:pt x="109" y="122"/>
                </a:lnTo>
                <a:lnTo>
                  <a:pt x="108" y="116"/>
                </a:lnTo>
                <a:lnTo>
                  <a:pt x="127" y="108"/>
                </a:lnTo>
                <a:close/>
                <a:moveTo>
                  <a:pt x="133" y="137"/>
                </a:moveTo>
                <a:lnTo>
                  <a:pt x="133" y="146"/>
                </a:lnTo>
                <a:lnTo>
                  <a:pt x="130" y="155"/>
                </a:lnTo>
                <a:lnTo>
                  <a:pt x="110" y="151"/>
                </a:lnTo>
                <a:lnTo>
                  <a:pt x="111" y="144"/>
                </a:lnTo>
                <a:lnTo>
                  <a:pt x="112" y="137"/>
                </a:lnTo>
                <a:lnTo>
                  <a:pt x="133" y="137"/>
                </a:lnTo>
                <a:close/>
                <a:moveTo>
                  <a:pt x="130" y="155"/>
                </a:moveTo>
                <a:lnTo>
                  <a:pt x="128" y="163"/>
                </a:lnTo>
                <a:lnTo>
                  <a:pt x="125" y="170"/>
                </a:lnTo>
                <a:lnTo>
                  <a:pt x="107" y="162"/>
                </a:lnTo>
                <a:lnTo>
                  <a:pt x="109" y="156"/>
                </a:lnTo>
                <a:lnTo>
                  <a:pt x="110" y="151"/>
                </a:lnTo>
                <a:lnTo>
                  <a:pt x="130" y="155"/>
                </a:lnTo>
                <a:close/>
                <a:moveTo>
                  <a:pt x="125" y="170"/>
                </a:moveTo>
                <a:lnTo>
                  <a:pt x="121" y="178"/>
                </a:lnTo>
                <a:lnTo>
                  <a:pt x="117" y="185"/>
                </a:lnTo>
                <a:lnTo>
                  <a:pt x="100" y="172"/>
                </a:lnTo>
                <a:lnTo>
                  <a:pt x="104" y="167"/>
                </a:lnTo>
                <a:lnTo>
                  <a:pt x="107" y="162"/>
                </a:lnTo>
                <a:lnTo>
                  <a:pt x="125" y="170"/>
                </a:lnTo>
                <a:close/>
                <a:moveTo>
                  <a:pt x="117" y="185"/>
                </a:moveTo>
                <a:lnTo>
                  <a:pt x="113" y="190"/>
                </a:lnTo>
                <a:lnTo>
                  <a:pt x="108" y="196"/>
                </a:lnTo>
                <a:lnTo>
                  <a:pt x="92" y="181"/>
                </a:lnTo>
                <a:lnTo>
                  <a:pt x="96" y="177"/>
                </a:lnTo>
                <a:lnTo>
                  <a:pt x="100" y="172"/>
                </a:lnTo>
                <a:lnTo>
                  <a:pt x="117" y="185"/>
                </a:lnTo>
                <a:close/>
                <a:moveTo>
                  <a:pt x="108" y="196"/>
                </a:moveTo>
                <a:lnTo>
                  <a:pt x="101" y="201"/>
                </a:lnTo>
                <a:lnTo>
                  <a:pt x="96" y="206"/>
                </a:lnTo>
                <a:lnTo>
                  <a:pt x="84" y="188"/>
                </a:lnTo>
                <a:lnTo>
                  <a:pt x="88" y="185"/>
                </a:lnTo>
                <a:lnTo>
                  <a:pt x="92" y="181"/>
                </a:lnTo>
                <a:lnTo>
                  <a:pt x="108" y="196"/>
                </a:lnTo>
                <a:close/>
                <a:moveTo>
                  <a:pt x="96" y="206"/>
                </a:moveTo>
                <a:lnTo>
                  <a:pt x="54" y="235"/>
                </a:lnTo>
                <a:lnTo>
                  <a:pt x="96" y="206"/>
                </a:lnTo>
                <a:lnTo>
                  <a:pt x="90" y="197"/>
                </a:lnTo>
                <a:lnTo>
                  <a:pt x="96" y="206"/>
                </a:lnTo>
                <a:close/>
                <a:moveTo>
                  <a:pt x="96" y="206"/>
                </a:moveTo>
                <a:lnTo>
                  <a:pt x="90" y="210"/>
                </a:lnTo>
                <a:lnTo>
                  <a:pt x="83" y="213"/>
                </a:lnTo>
                <a:lnTo>
                  <a:pt x="73" y="194"/>
                </a:lnTo>
                <a:lnTo>
                  <a:pt x="79" y="191"/>
                </a:lnTo>
                <a:lnTo>
                  <a:pt x="84" y="188"/>
                </a:lnTo>
                <a:lnTo>
                  <a:pt x="96" y="206"/>
                </a:lnTo>
                <a:close/>
                <a:moveTo>
                  <a:pt x="83" y="213"/>
                </a:moveTo>
                <a:lnTo>
                  <a:pt x="73" y="217"/>
                </a:lnTo>
                <a:lnTo>
                  <a:pt x="64" y="220"/>
                </a:lnTo>
                <a:lnTo>
                  <a:pt x="59" y="199"/>
                </a:lnTo>
                <a:lnTo>
                  <a:pt x="66" y="197"/>
                </a:lnTo>
                <a:lnTo>
                  <a:pt x="73" y="194"/>
                </a:lnTo>
                <a:lnTo>
                  <a:pt x="83" y="213"/>
                </a:lnTo>
                <a:close/>
                <a:moveTo>
                  <a:pt x="64" y="220"/>
                </a:moveTo>
                <a:lnTo>
                  <a:pt x="54" y="221"/>
                </a:lnTo>
                <a:lnTo>
                  <a:pt x="44" y="222"/>
                </a:lnTo>
                <a:lnTo>
                  <a:pt x="44" y="200"/>
                </a:lnTo>
                <a:lnTo>
                  <a:pt x="52" y="200"/>
                </a:lnTo>
                <a:lnTo>
                  <a:pt x="59" y="199"/>
                </a:lnTo>
                <a:lnTo>
                  <a:pt x="64" y="220"/>
                </a:lnTo>
                <a:close/>
                <a:moveTo>
                  <a:pt x="44" y="222"/>
                </a:moveTo>
                <a:lnTo>
                  <a:pt x="35" y="221"/>
                </a:lnTo>
                <a:lnTo>
                  <a:pt x="27" y="220"/>
                </a:lnTo>
                <a:lnTo>
                  <a:pt x="31" y="199"/>
                </a:lnTo>
                <a:lnTo>
                  <a:pt x="37" y="200"/>
                </a:lnTo>
                <a:lnTo>
                  <a:pt x="44" y="200"/>
                </a:lnTo>
                <a:lnTo>
                  <a:pt x="44" y="222"/>
                </a:lnTo>
                <a:close/>
                <a:moveTo>
                  <a:pt x="27" y="220"/>
                </a:moveTo>
                <a:lnTo>
                  <a:pt x="19" y="219"/>
                </a:lnTo>
                <a:lnTo>
                  <a:pt x="27" y="220"/>
                </a:lnTo>
                <a:lnTo>
                  <a:pt x="29" y="210"/>
                </a:lnTo>
                <a:lnTo>
                  <a:pt x="27" y="220"/>
                </a:lnTo>
                <a:close/>
                <a:moveTo>
                  <a:pt x="27" y="220"/>
                </a:moveTo>
                <a:lnTo>
                  <a:pt x="18" y="218"/>
                </a:lnTo>
                <a:lnTo>
                  <a:pt x="12" y="214"/>
                </a:lnTo>
                <a:lnTo>
                  <a:pt x="25" y="197"/>
                </a:lnTo>
                <a:lnTo>
                  <a:pt x="28" y="198"/>
                </a:lnTo>
                <a:lnTo>
                  <a:pt x="31" y="199"/>
                </a:lnTo>
                <a:lnTo>
                  <a:pt x="27" y="220"/>
                </a:lnTo>
                <a:close/>
                <a:moveTo>
                  <a:pt x="25" y="197"/>
                </a:moveTo>
                <a:lnTo>
                  <a:pt x="23" y="195"/>
                </a:lnTo>
                <a:lnTo>
                  <a:pt x="25" y="197"/>
                </a:lnTo>
                <a:lnTo>
                  <a:pt x="18" y="206"/>
                </a:lnTo>
                <a:lnTo>
                  <a:pt x="25" y="197"/>
                </a:lnTo>
                <a:close/>
                <a:moveTo>
                  <a:pt x="12" y="214"/>
                </a:moveTo>
                <a:lnTo>
                  <a:pt x="7" y="210"/>
                </a:lnTo>
                <a:lnTo>
                  <a:pt x="3" y="205"/>
                </a:lnTo>
                <a:lnTo>
                  <a:pt x="22" y="194"/>
                </a:lnTo>
                <a:lnTo>
                  <a:pt x="23" y="195"/>
                </a:lnTo>
                <a:lnTo>
                  <a:pt x="25" y="197"/>
                </a:lnTo>
                <a:lnTo>
                  <a:pt x="12" y="214"/>
                </a:lnTo>
                <a:close/>
                <a:moveTo>
                  <a:pt x="3" y="205"/>
                </a:moveTo>
                <a:lnTo>
                  <a:pt x="1" y="198"/>
                </a:lnTo>
                <a:lnTo>
                  <a:pt x="0" y="192"/>
                </a:lnTo>
                <a:lnTo>
                  <a:pt x="22" y="192"/>
                </a:lnTo>
                <a:lnTo>
                  <a:pt x="22" y="193"/>
                </a:lnTo>
                <a:lnTo>
                  <a:pt x="22" y="194"/>
                </a:lnTo>
                <a:lnTo>
                  <a:pt x="3" y="205"/>
                </a:lnTo>
                <a:close/>
                <a:moveTo>
                  <a:pt x="0" y="192"/>
                </a:moveTo>
                <a:lnTo>
                  <a:pt x="1" y="188"/>
                </a:lnTo>
                <a:lnTo>
                  <a:pt x="2" y="184"/>
                </a:lnTo>
                <a:lnTo>
                  <a:pt x="20" y="193"/>
                </a:lnTo>
                <a:lnTo>
                  <a:pt x="20" y="192"/>
                </a:lnTo>
                <a:lnTo>
                  <a:pt x="22" y="192"/>
                </a:lnTo>
                <a:lnTo>
                  <a:pt x="0" y="192"/>
                </a:lnTo>
                <a:close/>
                <a:moveTo>
                  <a:pt x="20" y="193"/>
                </a:moveTo>
                <a:lnTo>
                  <a:pt x="23" y="190"/>
                </a:lnTo>
                <a:lnTo>
                  <a:pt x="20" y="193"/>
                </a:lnTo>
                <a:lnTo>
                  <a:pt x="11" y="188"/>
                </a:lnTo>
                <a:lnTo>
                  <a:pt x="20" y="193"/>
                </a:lnTo>
                <a:close/>
                <a:moveTo>
                  <a:pt x="2" y="184"/>
                </a:moveTo>
                <a:lnTo>
                  <a:pt x="4" y="181"/>
                </a:lnTo>
                <a:lnTo>
                  <a:pt x="6" y="178"/>
                </a:lnTo>
                <a:lnTo>
                  <a:pt x="22" y="193"/>
                </a:lnTo>
                <a:lnTo>
                  <a:pt x="20" y="193"/>
                </a:lnTo>
                <a:lnTo>
                  <a:pt x="2" y="184"/>
                </a:lnTo>
                <a:close/>
                <a:moveTo>
                  <a:pt x="6" y="178"/>
                </a:moveTo>
                <a:lnTo>
                  <a:pt x="8" y="175"/>
                </a:lnTo>
                <a:lnTo>
                  <a:pt x="6" y="178"/>
                </a:lnTo>
                <a:lnTo>
                  <a:pt x="13" y="185"/>
                </a:lnTo>
                <a:lnTo>
                  <a:pt x="6" y="178"/>
                </a:lnTo>
                <a:close/>
                <a:moveTo>
                  <a:pt x="6" y="178"/>
                </a:moveTo>
                <a:lnTo>
                  <a:pt x="10" y="174"/>
                </a:lnTo>
                <a:lnTo>
                  <a:pt x="14" y="172"/>
                </a:lnTo>
                <a:lnTo>
                  <a:pt x="22" y="193"/>
                </a:lnTo>
                <a:lnTo>
                  <a:pt x="20" y="193"/>
                </a:lnTo>
                <a:lnTo>
                  <a:pt x="6" y="178"/>
                </a:lnTo>
                <a:close/>
                <a:moveTo>
                  <a:pt x="22" y="192"/>
                </a:moveTo>
                <a:lnTo>
                  <a:pt x="11" y="196"/>
                </a:lnTo>
                <a:lnTo>
                  <a:pt x="22" y="193"/>
                </a:lnTo>
                <a:lnTo>
                  <a:pt x="17" y="183"/>
                </a:lnTo>
                <a:lnTo>
                  <a:pt x="22" y="192"/>
                </a:lnTo>
                <a:close/>
                <a:moveTo>
                  <a:pt x="14" y="172"/>
                </a:moveTo>
                <a:lnTo>
                  <a:pt x="18" y="171"/>
                </a:lnTo>
                <a:lnTo>
                  <a:pt x="23" y="171"/>
                </a:lnTo>
                <a:lnTo>
                  <a:pt x="23" y="192"/>
                </a:lnTo>
                <a:lnTo>
                  <a:pt x="22" y="192"/>
                </a:lnTo>
                <a:lnTo>
                  <a:pt x="14" y="172"/>
                </a:lnTo>
                <a:close/>
                <a:moveTo>
                  <a:pt x="23" y="171"/>
                </a:moveTo>
                <a:lnTo>
                  <a:pt x="25" y="171"/>
                </a:lnTo>
                <a:lnTo>
                  <a:pt x="28" y="171"/>
                </a:lnTo>
                <a:lnTo>
                  <a:pt x="24" y="193"/>
                </a:lnTo>
                <a:lnTo>
                  <a:pt x="24" y="192"/>
                </a:lnTo>
                <a:lnTo>
                  <a:pt x="23" y="192"/>
                </a:lnTo>
                <a:lnTo>
                  <a:pt x="23" y="171"/>
                </a:lnTo>
                <a:close/>
                <a:moveTo>
                  <a:pt x="28" y="171"/>
                </a:moveTo>
                <a:lnTo>
                  <a:pt x="30" y="172"/>
                </a:lnTo>
                <a:lnTo>
                  <a:pt x="33" y="173"/>
                </a:lnTo>
                <a:lnTo>
                  <a:pt x="25" y="193"/>
                </a:lnTo>
                <a:lnTo>
                  <a:pt x="24" y="193"/>
                </a:lnTo>
                <a:lnTo>
                  <a:pt x="28" y="171"/>
                </a:lnTo>
                <a:close/>
                <a:moveTo>
                  <a:pt x="33" y="173"/>
                </a:moveTo>
                <a:lnTo>
                  <a:pt x="35" y="174"/>
                </a:lnTo>
                <a:lnTo>
                  <a:pt x="38" y="177"/>
                </a:lnTo>
                <a:lnTo>
                  <a:pt x="27" y="194"/>
                </a:lnTo>
                <a:lnTo>
                  <a:pt x="26" y="193"/>
                </a:lnTo>
                <a:lnTo>
                  <a:pt x="25" y="193"/>
                </a:lnTo>
                <a:lnTo>
                  <a:pt x="33" y="173"/>
                </a:lnTo>
                <a:close/>
                <a:moveTo>
                  <a:pt x="27" y="194"/>
                </a:moveTo>
                <a:lnTo>
                  <a:pt x="38" y="201"/>
                </a:lnTo>
                <a:lnTo>
                  <a:pt x="27" y="194"/>
                </a:lnTo>
                <a:lnTo>
                  <a:pt x="33" y="185"/>
                </a:lnTo>
                <a:lnTo>
                  <a:pt x="27" y="194"/>
                </a:lnTo>
                <a:close/>
                <a:moveTo>
                  <a:pt x="38" y="177"/>
                </a:moveTo>
                <a:lnTo>
                  <a:pt x="41" y="178"/>
                </a:lnTo>
                <a:lnTo>
                  <a:pt x="44" y="181"/>
                </a:lnTo>
                <a:lnTo>
                  <a:pt x="32" y="197"/>
                </a:lnTo>
                <a:lnTo>
                  <a:pt x="30" y="195"/>
                </a:lnTo>
                <a:lnTo>
                  <a:pt x="27" y="194"/>
                </a:lnTo>
                <a:lnTo>
                  <a:pt x="38" y="177"/>
                </a:lnTo>
                <a:close/>
                <a:moveTo>
                  <a:pt x="44" y="181"/>
                </a:moveTo>
                <a:lnTo>
                  <a:pt x="49" y="183"/>
                </a:lnTo>
                <a:lnTo>
                  <a:pt x="53" y="185"/>
                </a:lnTo>
                <a:lnTo>
                  <a:pt x="46" y="205"/>
                </a:lnTo>
                <a:lnTo>
                  <a:pt x="39" y="201"/>
                </a:lnTo>
                <a:lnTo>
                  <a:pt x="32" y="197"/>
                </a:lnTo>
                <a:lnTo>
                  <a:pt x="44" y="181"/>
                </a:lnTo>
                <a:close/>
                <a:moveTo>
                  <a:pt x="53" y="185"/>
                </a:moveTo>
                <a:lnTo>
                  <a:pt x="57" y="186"/>
                </a:lnTo>
                <a:lnTo>
                  <a:pt x="61" y="186"/>
                </a:lnTo>
                <a:lnTo>
                  <a:pt x="61" y="208"/>
                </a:lnTo>
                <a:lnTo>
                  <a:pt x="53" y="207"/>
                </a:lnTo>
                <a:lnTo>
                  <a:pt x="46" y="205"/>
                </a:lnTo>
                <a:lnTo>
                  <a:pt x="53" y="185"/>
                </a:lnTo>
                <a:close/>
                <a:moveTo>
                  <a:pt x="61" y="186"/>
                </a:moveTo>
                <a:lnTo>
                  <a:pt x="66" y="186"/>
                </a:lnTo>
                <a:lnTo>
                  <a:pt x="72" y="184"/>
                </a:lnTo>
                <a:lnTo>
                  <a:pt x="81" y="203"/>
                </a:lnTo>
                <a:lnTo>
                  <a:pt x="75" y="205"/>
                </a:lnTo>
                <a:lnTo>
                  <a:pt x="71" y="207"/>
                </a:lnTo>
                <a:lnTo>
                  <a:pt x="66" y="207"/>
                </a:lnTo>
                <a:lnTo>
                  <a:pt x="61" y="208"/>
                </a:lnTo>
                <a:lnTo>
                  <a:pt x="61" y="186"/>
                </a:lnTo>
                <a:close/>
                <a:moveTo>
                  <a:pt x="72" y="184"/>
                </a:moveTo>
                <a:lnTo>
                  <a:pt x="78" y="181"/>
                </a:lnTo>
                <a:lnTo>
                  <a:pt x="83" y="177"/>
                </a:lnTo>
                <a:lnTo>
                  <a:pt x="97" y="191"/>
                </a:lnTo>
                <a:lnTo>
                  <a:pt x="90" y="198"/>
                </a:lnTo>
                <a:lnTo>
                  <a:pt x="81" y="203"/>
                </a:lnTo>
                <a:lnTo>
                  <a:pt x="72" y="184"/>
                </a:lnTo>
                <a:close/>
                <a:moveTo>
                  <a:pt x="83" y="177"/>
                </a:moveTo>
                <a:lnTo>
                  <a:pt x="87" y="171"/>
                </a:lnTo>
                <a:lnTo>
                  <a:pt x="90" y="165"/>
                </a:lnTo>
                <a:lnTo>
                  <a:pt x="110" y="173"/>
                </a:lnTo>
                <a:lnTo>
                  <a:pt x="108" y="179"/>
                </a:lnTo>
                <a:lnTo>
                  <a:pt x="105" y="183"/>
                </a:lnTo>
                <a:lnTo>
                  <a:pt x="101" y="187"/>
                </a:lnTo>
                <a:lnTo>
                  <a:pt x="97" y="191"/>
                </a:lnTo>
                <a:lnTo>
                  <a:pt x="83" y="177"/>
                </a:lnTo>
                <a:close/>
                <a:moveTo>
                  <a:pt x="90" y="165"/>
                </a:moveTo>
                <a:lnTo>
                  <a:pt x="92" y="159"/>
                </a:lnTo>
                <a:lnTo>
                  <a:pt x="92" y="153"/>
                </a:lnTo>
                <a:lnTo>
                  <a:pt x="114" y="153"/>
                </a:lnTo>
                <a:lnTo>
                  <a:pt x="114" y="158"/>
                </a:lnTo>
                <a:lnTo>
                  <a:pt x="113" y="163"/>
                </a:lnTo>
                <a:lnTo>
                  <a:pt x="112" y="168"/>
                </a:lnTo>
                <a:lnTo>
                  <a:pt x="110" y="173"/>
                </a:lnTo>
                <a:lnTo>
                  <a:pt x="90" y="165"/>
                </a:lnTo>
                <a:close/>
                <a:moveTo>
                  <a:pt x="92" y="153"/>
                </a:moveTo>
                <a:lnTo>
                  <a:pt x="92" y="145"/>
                </a:lnTo>
                <a:lnTo>
                  <a:pt x="90" y="138"/>
                </a:lnTo>
                <a:lnTo>
                  <a:pt x="111" y="132"/>
                </a:lnTo>
                <a:lnTo>
                  <a:pt x="113" y="142"/>
                </a:lnTo>
                <a:lnTo>
                  <a:pt x="114" y="153"/>
                </a:lnTo>
                <a:lnTo>
                  <a:pt x="92" y="153"/>
                </a:lnTo>
                <a:close/>
                <a:moveTo>
                  <a:pt x="90" y="138"/>
                </a:moveTo>
                <a:lnTo>
                  <a:pt x="87" y="132"/>
                </a:lnTo>
                <a:lnTo>
                  <a:pt x="83" y="126"/>
                </a:lnTo>
                <a:lnTo>
                  <a:pt x="100" y="113"/>
                </a:lnTo>
                <a:lnTo>
                  <a:pt x="106" y="123"/>
                </a:lnTo>
                <a:lnTo>
                  <a:pt x="111" y="132"/>
                </a:lnTo>
                <a:lnTo>
                  <a:pt x="90" y="138"/>
                </a:lnTo>
                <a:close/>
                <a:moveTo>
                  <a:pt x="83" y="126"/>
                </a:moveTo>
                <a:lnTo>
                  <a:pt x="78" y="119"/>
                </a:lnTo>
                <a:lnTo>
                  <a:pt x="71" y="114"/>
                </a:lnTo>
                <a:lnTo>
                  <a:pt x="85" y="97"/>
                </a:lnTo>
                <a:lnTo>
                  <a:pt x="93" y="104"/>
                </a:lnTo>
                <a:lnTo>
                  <a:pt x="100" y="113"/>
                </a:lnTo>
                <a:lnTo>
                  <a:pt x="83" y="126"/>
                </a:lnTo>
                <a:close/>
                <a:moveTo>
                  <a:pt x="71" y="114"/>
                </a:moveTo>
                <a:lnTo>
                  <a:pt x="64" y="109"/>
                </a:lnTo>
                <a:lnTo>
                  <a:pt x="56" y="105"/>
                </a:lnTo>
                <a:lnTo>
                  <a:pt x="64" y="85"/>
                </a:lnTo>
                <a:lnTo>
                  <a:pt x="74" y="90"/>
                </a:lnTo>
                <a:lnTo>
                  <a:pt x="85" y="97"/>
                </a:lnTo>
                <a:lnTo>
                  <a:pt x="71" y="114"/>
                </a:lnTo>
                <a:close/>
                <a:moveTo>
                  <a:pt x="64" y="85"/>
                </a:moveTo>
                <a:lnTo>
                  <a:pt x="71" y="88"/>
                </a:lnTo>
                <a:lnTo>
                  <a:pt x="64" y="85"/>
                </a:lnTo>
                <a:lnTo>
                  <a:pt x="60" y="96"/>
                </a:lnTo>
                <a:lnTo>
                  <a:pt x="64" y="85"/>
                </a:lnTo>
                <a:close/>
                <a:moveTo>
                  <a:pt x="56" y="105"/>
                </a:moveTo>
                <a:lnTo>
                  <a:pt x="49" y="103"/>
                </a:lnTo>
                <a:lnTo>
                  <a:pt x="39" y="101"/>
                </a:lnTo>
                <a:lnTo>
                  <a:pt x="43" y="80"/>
                </a:lnTo>
                <a:lnTo>
                  <a:pt x="55" y="82"/>
                </a:lnTo>
                <a:lnTo>
                  <a:pt x="64" y="85"/>
                </a:lnTo>
                <a:lnTo>
                  <a:pt x="56" y="105"/>
                </a:lnTo>
                <a:close/>
                <a:moveTo>
                  <a:pt x="39" y="101"/>
                </a:moveTo>
                <a:lnTo>
                  <a:pt x="29" y="99"/>
                </a:lnTo>
                <a:lnTo>
                  <a:pt x="16" y="99"/>
                </a:lnTo>
                <a:lnTo>
                  <a:pt x="17" y="77"/>
                </a:lnTo>
                <a:lnTo>
                  <a:pt x="31" y="78"/>
                </a:lnTo>
                <a:lnTo>
                  <a:pt x="43" y="80"/>
                </a:lnTo>
                <a:lnTo>
                  <a:pt x="39" y="101"/>
                </a:lnTo>
                <a:close/>
                <a:moveTo>
                  <a:pt x="16" y="99"/>
                </a:moveTo>
                <a:lnTo>
                  <a:pt x="0" y="98"/>
                </a:lnTo>
                <a:lnTo>
                  <a:pt x="7" y="83"/>
                </a:lnTo>
                <a:lnTo>
                  <a:pt x="17" y="87"/>
                </a:lnTo>
                <a:lnTo>
                  <a:pt x="16" y="99"/>
                </a:lnTo>
                <a:close/>
                <a:moveTo>
                  <a:pt x="7" y="83"/>
                </a:moveTo>
                <a:lnTo>
                  <a:pt x="45" y="6"/>
                </a:lnTo>
                <a:lnTo>
                  <a:pt x="64" y="16"/>
                </a:lnTo>
                <a:lnTo>
                  <a:pt x="27" y="92"/>
                </a:lnTo>
                <a:lnTo>
                  <a:pt x="7" y="83"/>
                </a:lnTo>
                <a:close/>
                <a:moveTo>
                  <a:pt x="45" y="6"/>
                </a:moveTo>
                <a:lnTo>
                  <a:pt x="49" y="0"/>
                </a:lnTo>
                <a:lnTo>
                  <a:pt x="55" y="0"/>
                </a:lnTo>
                <a:lnTo>
                  <a:pt x="55" y="12"/>
                </a:lnTo>
                <a:lnTo>
                  <a:pt x="45" y="6"/>
                </a:lnTo>
                <a:close/>
                <a:moveTo>
                  <a:pt x="55" y="0"/>
                </a:moveTo>
                <a:lnTo>
                  <a:pt x="125" y="0"/>
                </a:lnTo>
                <a:lnTo>
                  <a:pt x="125" y="22"/>
                </a:lnTo>
                <a:lnTo>
                  <a:pt x="55" y="22"/>
                </a:lnTo>
                <a:lnTo>
                  <a:pt x="55" y="0"/>
                </a:lnTo>
                <a:close/>
                <a:moveTo>
                  <a:pt x="125" y="0"/>
                </a:moveTo>
                <a:lnTo>
                  <a:pt x="142" y="0"/>
                </a:lnTo>
                <a:lnTo>
                  <a:pt x="135" y="16"/>
                </a:lnTo>
                <a:lnTo>
                  <a:pt x="125" y="12"/>
                </a:lnTo>
                <a:lnTo>
                  <a:pt x="125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23" name="Freeform 233"/>
          <p:cNvSpPr>
            <a:spLocks noEditPoints="1"/>
          </p:cNvSpPr>
          <p:nvPr/>
        </p:nvSpPr>
        <p:spPr bwMode="auto">
          <a:xfrm>
            <a:off x="7258050" y="2035175"/>
            <a:ext cx="77788" cy="119062"/>
          </a:xfrm>
          <a:custGeom>
            <a:avLst/>
            <a:gdLst>
              <a:gd name="T0" fmla="*/ 22 w 148"/>
              <a:gd name="T1" fmla="*/ 99 h 225"/>
              <a:gd name="T2" fmla="*/ 24 w 148"/>
              <a:gd name="T3" fmla="*/ 84 h 225"/>
              <a:gd name="T4" fmla="*/ 3 w 148"/>
              <a:gd name="T5" fmla="*/ 81 h 225"/>
              <a:gd name="T6" fmla="*/ 10 w 148"/>
              <a:gd name="T7" fmla="*/ 52 h 225"/>
              <a:gd name="T8" fmla="*/ 24 w 148"/>
              <a:gd name="T9" fmla="*/ 28 h 225"/>
              <a:gd name="T10" fmla="*/ 50 w 148"/>
              <a:gd name="T11" fmla="*/ 6 h 225"/>
              <a:gd name="T12" fmla="*/ 47 w 148"/>
              <a:gd name="T13" fmla="*/ 6 h 225"/>
              <a:gd name="T14" fmla="*/ 75 w 148"/>
              <a:gd name="T15" fmla="*/ 21 h 225"/>
              <a:gd name="T16" fmla="*/ 94 w 148"/>
              <a:gd name="T17" fmla="*/ 3 h 225"/>
              <a:gd name="T18" fmla="*/ 75 w 148"/>
              <a:gd name="T19" fmla="*/ 0 h 225"/>
              <a:gd name="T20" fmla="*/ 103 w 148"/>
              <a:gd name="T21" fmla="*/ 35 h 225"/>
              <a:gd name="T22" fmla="*/ 107 w 148"/>
              <a:gd name="T23" fmla="*/ 39 h 225"/>
              <a:gd name="T24" fmla="*/ 142 w 148"/>
              <a:gd name="T25" fmla="*/ 64 h 225"/>
              <a:gd name="T26" fmla="*/ 142 w 148"/>
              <a:gd name="T27" fmla="*/ 64 h 225"/>
              <a:gd name="T28" fmla="*/ 126 w 148"/>
              <a:gd name="T29" fmla="*/ 89 h 225"/>
              <a:gd name="T30" fmla="*/ 147 w 148"/>
              <a:gd name="T31" fmla="*/ 136 h 225"/>
              <a:gd name="T32" fmla="*/ 142 w 148"/>
              <a:gd name="T33" fmla="*/ 159 h 225"/>
              <a:gd name="T34" fmla="*/ 132 w 148"/>
              <a:gd name="T35" fmla="*/ 186 h 225"/>
              <a:gd name="T36" fmla="*/ 130 w 148"/>
              <a:gd name="T37" fmla="*/ 154 h 225"/>
              <a:gd name="T38" fmla="*/ 97 w 148"/>
              <a:gd name="T39" fmla="*/ 195 h 225"/>
              <a:gd name="T40" fmla="*/ 103 w 148"/>
              <a:gd name="T41" fmla="*/ 203 h 225"/>
              <a:gd name="T42" fmla="*/ 97 w 148"/>
              <a:gd name="T43" fmla="*/ 195 h 225"/>
              <a:gd name="T44" fmla="*/ 84 w 148"/>
              <a:gd name="T45" fmla="*/ 201 h 225"/>
              <a:gd name="T46" fmla="*/ 54 w 148"/>
              <a:gd name="T47" fmla="*/ 197 h 225"/>
              <a:gd name="T48" fmla="*/ 34 w 148"/>
              <a:gd name="T49" fmla="*/ 210 h 225"/>
              <a:gd name="T50" fmla="*/ 49 w 148"/>
              <a:gd name="T51" fmla="*/ 194 h 225"/>
              <a:gd name="T52" fmla="*/ 4 w 148"/>
              <a:gd name="T53" fmla="*/ 153 h 225"/>
              <a:gd name="T54" fmla="*/ 4 w 148"/>
              <a:gd name="T55" fmla="*/ 153 h 225"/>
              <a:gd name="T56" fmla="*/ 22 w 148"/>
              <a:gd name="T57" fmla="*/ 132 h 225"/>
              <a:gd name="T58" fmla="*/ 51 w 148"/>
              <a:gd name="T59" fmla="*/ 144 h 225"/>
              <a:gd name="T60" fmla="*/ 50 w 148"/>
              <a:gd name="T61" fmla="*/ 117 h 225"/>
              <a:gd name="T62" fmla="*/ 32 w 148"/>
              <a:gd name="T63" fmla="*/ 165 h 225"/>
              <a:gd name="T64" fmla="*/ 59 w 148"/>
              <a:gd name="T65" fmla="*/ 180 h 225"/>
              <a:gd name="T66" fmla="*/ 42 w 148"/>
              <a:gd name="T67" fmla="*/ 194 h 225"/>
              <a:gd name="T68" fmla="*/ 67 w 148"/>
              <a:gd name="T69" fmla="*/ 216 h 225"/>
              <a:gd name="T70" fmla="*/ 78 w 148"/>
              <a:gd name="T71" fmla="*/ 194 h 225"/>
              <a:gd name="T72" fmla="*/ 86 w 148"/>
              <a:gd name="T73" fmla="*/ 214 h 225"/>
              <a:gd name="T74" fmla="*/ 91 w 148"/>
              <a:gd name="T75" fmla="*/ 211 h 225"/>
              <a:gd name="T76" fmla="*/ 102 w 148"/>
              <a:gd name="T77" fmla="*/ 201 h 225"/>
              <a:gd name="T78" fmla="*/ 110 w 148"/>
              <a:gd name="T79" fmla="*/ 187 h 225"/>
              <a:gd name="T80" fmla="*/ 92 w 148"/>
              <a:gd name="T81" fmla="*/ 172 h 225"/>
              <a:gd name="T82" fmla="*/ 114 w 148"/>
              <a:gd name="T83" fmla="*/ 170 h 225"/>
              <a:gd name="T84" fmla="*/ 99 w 148"/>
              <a:gd name="T85" fmla="*/ 105 h 225"/>
              <a:gd name="T86" fmla="*/ 99 w 148"/>
              <a:gd name="T87" fmla="*/ 105 h 225"/>
              <a:gd name="T88" fmla="*/ 120 w 148"/>
              <a:gd name="T89" fmla="*/ 105 h 225"/>
              <a:gd name="T90" fmla="*/ 118 w 148"/>
              <a:gd name="T91" fmla="*/ 73 h 225"/>
              <a:gd name="T92" fmla="*/ 112 w 148"/>
              <a:gd name="T93" fmla="*/ 45 h 225"/>
              <a:gd name="T94" fmla="*/ 106 w 148"/>
              <a:gd name="T95" fmla="*/ 29 h 225"/>
              <a:gd name="T96" fmla="*/ 82 w 148"/>
              <a:gd name="T97" fmla="*/ 33 h 225"/>
              <a:gd name="T98" fmla="*/ 79 w 148"/>
              <a:gd name="T99" fmla="*/ 31 h 225"/>
              <a:gd name="T100" fmla="*/ 75 w 148"/>
              <a:gd name="T101" fmla="*/ 30 h 225"/>
              <a:gd name="T102" fmla="*/ 70 w 148"/>
              <a:gd name="T103" fmla="*/ 31 h 225"/>
              <a:gd name="T104" fmla="*/ 49 w 148"/>
              <a:gd name="T105" fmla="*/ 22 h 225"/>
              <a:gd name="T106" fmla="*/ 58 w 148"/>
              <a:gd name="T107" fmla="*/ 48 h 225"/>
              <a:gd name="T108" fmla="*/ 58 w 148"/>
              <a:gd name="T109" fmla="*/ 48 h 225"/>
              <a:gd name="T110" fmla="*/ 34 w 148"/>
              <a:gd name="T111" fmla="*/ 52 h 225"/>
              <a:gd name="T112" fmla="*/ 32 w 148"/>
              <a:gd name="T113" fmla="*/ 65 h 225"/>
              <a:gd name="T114" fmla="*/ 53 w 148"/>
              <a:gd name="T115" fmla="*/ 69 h 225"/>
              <a:gd name="T116" fmla="*/ 51 w 148"/>
              <a:gd name="T117" fmla="*/ 92 h 22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8"/>
              <a:gd name="T178" fmla="*/ 0 h 225"/>
              <a:gd name="T179" fmla="*/ 148 w 148"/>
              <a:gd name="T180" fmla="*/ 225 h 22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8" h="225">
                <a:moveTo>
                  <a:pt x="0" y="114"/>
                </a:moveTo>
                <a:lnTo>
                  <a:pt x="0" y="105"/>
                </a:lnTo>
                <a:lnTo>
                  <a:pt x="1" y="97"/>
                </a:lnTo>
                <a:lnTo>
                  <a:pt x="1" y="88"/>
                </a:lnTo>
                <a:lnTo>
                  <a:pt x="3" y="81"/>
                </a:lnTo>
                <a:lnTo>
                  <a:pt x="24" y="84"/>
                </a:lnTo>
                <a:lnTo>
                  <a:pt x="22" y="99"/>
                </a:lnTo>
                <a:lnTo>
                  <a:pt x="21" y="114"/>
                </a:lnTo>
                <a:lnTo>
                  <a:pt x="0" y="114"/>
                </a:lnTo>
                <a:close/>
                <a:moveTo>
                  <a:pt x="24" y="84"/>
                </a:moveTo>
                <a:lnTo>
                  <a:pt x="22" y="97"/>
                </a:lnTo>
                <a:lnTo>
                  <a:pt x="24" y="84"/>
                </a:lnTo>
                <a:lnTo>
                  <a:pt x="13" y="82"/>
                </a:lnTo>
                <a:lnTo>
                  <a:pt x="24" y="84"/>
                </a:lnTo>
                <a:close/>
                <a:moveTo>
                  <a:pt x="3" y="81"/>
                </a:moveTo>
                <a:lnTo>
                  <a:pt x="6" y="65"/>
                </a:lnTo>
                <a:lnTo>
                  <a:pt x="10" y="52"/>
                </a:lnTo>
                <a:lnTo>
                  <a:pt x="30" y="60"/>
                </a:lnTo>
                <a:lnTo>
                  <a:pt x="26" y="72"/>
                </a:lnTo>
                <a:lnTo>
                  <a:pt x="24" y="84"/>
                </a:lnTo>
                <a:lnTo>
                  <a:pt x="3" y="81"/>
                </a:lnTo>
                <a:close/>
                <a:moveTo>
                  <a:pt x="10" y="52"/>
                </a:moveTo>
                <a:lnTo>
                  <a:pt x="17" y="39"/>
                </a:lnTo>
                <a:lnTo>
                  <a:pt x="24" y="28"/>
                </a:lnTo>
                <a:lnTo>
                  <a:pt x="42" y="41"/>
                </a:lnTo>
                <a:lnTo>
                  <a:pt x="35" y="50"/>
                </a:lnTo>
                <a:lnTo>
                  <a:pt x="30" y="60"/>
                </a:lnTo>
                <a:lnTo>
                  <a:pt x="10" y="52"/>
                </a:lnTo>
                <a:close/>
                <a:moveTo>
                  <a:pt x="24" y="28"/>
                </a:moveTo>
                <a:lnTo>
                  <a:pt x="32" y="19"/>
                </a:lnTo>
                <a:lnTo>
                  <a:pt x="42" y="11"/>
                </a:lnTo>
                <a:lnTo>
                  <a:pt x="54" y="28"/>
                </a:lnTo>
                <a:lnTo>
                  <a:pt x="47" y="34"/>
                </a:lnTo>
                <a:lnTo>
                  <a:pt x="42" y="41"/>
                </a:lnTo>
                <a:lnTo>
                  <a:pt x="24" y="28"/>
                </a:lnTo>
                <a:close/>
                <a:moveTo>
                  <a:pt x="54" y="28"/>
                </a:moveTo>
                <a:lnTo>
                  <a:pt x="52" y="29"/>
                </a:lnTo>
                <a:lnTo>
                  <a:pt x="54" y="28"/>
                </a:lnTo>
                <a:lnTo>
                  <a:pt x="48" y="20"/>
                </a:lnTo>
                <a:lnTo>
                  <a:pt x="54" y="28"/>
                </a:lnTo>
                <a:close/>
                <a:moveTo>
                  <a:pt x="42" y="11"/>
                </a:moveTo>
                <a:lnTo>
                  <a:pt x="50" y="6"/>
                </a:lnTo>
                <a:lnTo>
                  <a:pt x="57" y="2"/>
                </a:lnTo>
                <a:lnTo>
                  <a:pt x="64" y="23"/>
                </a:lnTo>
                <a:lnTo>
                  <a:pt x="59" y="25"/>
                </a:lnTo>
                <a:lnTo>
                  <a:pt x="54" y="28"/>
                </a:lnTo>
                <a:lnTo>
                  <a:pt x="42" y="11"/>
                </a:lnTo>
                <a:close/>
                <a:moveTo>
                  <a:pt x="57" y="2"/>
                </a:moveTo>
                <a:lnTo>
                  <a:pt x="47" y="6"/>
                </a:lnTo>
                <a:lnTo>
                  <a:pt x="57" y="2"/>
                </a:lnTo>
                <a:lnTo>
                  <a:pt x="61" y="12"/>
                </a:lnTo>
                <a:lnTo>
                  <a:pt x="57" y="2"/>
                </a:lnTo>
                <a:close/>
                <a:moveTo>
                  <a:pt x="57" y="2"/>
                </a:moveTo>
                <a:lnTo>
                  <a:pt x="66" y="0"/>
                </a:lnTo>
                <a:lnTo>
                  <a:pt x="75" y="0"/>
                </a:lnTo>
                <a:lnTo>
                  <a:pt x="75" y="21"/>
                </a:lnTo>
                <a:lnTo>
                  <a:pt x="70" y="21"/>
                </a:lnTo>
                <a:lnTo>
                  <a:pt x="64" y="23"/>
                </a:lnTo>
                <a:lnTo>
                  <a:pt x="57" y="2"/>
                </a:lnTo>
                <a:close/>
                <a:moveTo>
                  <a:pt x="75" y="0"/>
                </a:moveTo>
                <a:lnTo>
                  <a:pt x="82" y="0"/>
                </a:lnTo>
                <a:lnTo>
                  <a:pt x="88" y="1"/>
                </a:lnTo>
                <a:lnTo>
                  <a:pt x="94" y="3"/>
                </a:lnTo>
                <a:lnTo>
                  <a:pt x="102" y="6"/>
                </a:lnTo>
                <a:lnTo>
                  <a:pt x="91" y="25"/>
                </a:lnTo>
                <a:lnTo>
                  <a:pt x="87" y="23"/>
                </a:lnTo>
                <a:lnTo>
                  <a:pt x="83" y="22"/>
                </a:lnTo>
                <a:lnTo>
                  <a:pt x="79" y="21"/>
                </a:lnTo>
                <a:lnTo>
                  <a:pt x="75" y="21"/>
                </a:lnTo>
                <a:lnTo>
                  <a:pt x="75" y="0"/>
                </a:lnTo>
                <a:close/>
                <a:moveTo>
                  <a:pt x="102" y="6"/>
                </a:moveTo>
                <a:lnTo>
                  <a:pt x="107" y="10"/>
                </a:lnTo>
                <a:lnTo>
                  <a:pt x="113" y="16"/>
                </a:lnTo>
                <a:lnTo>
                  <a:pt x="118" y="21"/>
                </a:lnTo>
                <a:lnTo>
                  <a:pt x="123" y="27"/>
                </a:lnTo>
                <a:lnTo>
                  <a:pt x="107" y="39"/>
                </a:lnTo>
                <a:lnTo>
                  <a:pt x="103" y="35"/>
                </a:lnTo>
                <a:lnTo>
                  <a:pt x="99" y="31"/>
                </a:lnTo>
                <a:lnTo>
                  <a:pt x="95" y="28"/>
                </a:lnTo>
                <a:lnTo>
                  <a:pt x="91" y="25"/>
                </a:lnTo>
                <a:lnTo>
                  <a:pt x="102" y="6"/>
                </a:lnTo>
                <a:close/>
                <a:moveTo>
                  <a:pt x="107" y="39"/>
                </a:moveTo>
                <a:lnTo>
                  <a:pt x="111" y="45"/>
                </a:lnTo>
                <a:lnTo>
                  <a:pt x="107" y="39"/>
                </a:lnTo>
                <a:lnTo>
                  <a:pt x="115" y="33"/>
                </a:lnTo>
                <a:lnTo>
                  <a:pt x="107" y="39"/>
                </a:lnTo>
                <a:close/>
                <a:moveTo>
                  <a:pt x="123" y="27"/>
                </a:moveTo>
                <a:lnTo>
                  <a:pt x="130" y="35"/>
                </a:lnTo>
                <a:lnTo>
                  <a:pt x="135" y="44"/>
                </a:lnTo>
                <a:lnTo>
                  <a:pt x="139" y="54"/>
                </a:lnTo>
                <a:lnTo>
                  <a:pt x="142" y="64"/>
                </a:lnTo>
                <a:lnTo>
                  <a:pt x="122" y="70"/>
                </a:lnTo>
                <a:lnTo>
                  <a:pt x="119" y="61"/>
                </a:lnTo>
                <a:lnTo>
                  <a:pt x="115" y="54"/>
                </a:lnTo>
                <a:lnTo>
                  <a:pt x="112" y="47"/>
                </a:lnTo>
                <a:lnTo>
                  <a:pt x="107" y="39"/>
                </a:lnTo>
                <a:lnTo>
                  <a:pt x="123" y="27"/>
                </a:lnTo>
                <a:close/>
                <a:moveTo>
                  <a:pt x="142" y="64"/>
                </a:moveTo>
                <a:lnTo>
                  <a:pt x="145" y="75"/>
                </a:lnTo>
                <a:lnTo>
                  <a:pt x="146" y="86"/>
                </a:lnTo>
                <a:lnTo>
                  <a:pt x="148" y="99"/>
                </a:lnTo>
                <a:lnTo>
                  <a:pt x="148" y="111"/>
                </a:lnTo>
                <a:lnTo>
                  <a:pt x="128" y="111"/>
                </a:lnTo>
                <a:lnTo>
                  <a:pt x="127" y="100"/>
                </a:lnTo>
                <a:lnTo>
                  <a:pt x="126" y="89"/>
                </a:lnTo>
                <a:lnTo>
                  <a:pt x="125" y="79"/>
                </a:lnTo>
                <a:lnTo>
                  <a:pt x="122" y="70"/>
                </a:lnTo>
                <a:lnTo>
                  <a:pt x="142" y="64"/>
                </a:lnTo>
                <a:close/>
                <a:moveTo>
                  <a:pt x="148" y="111"/>
                </a:moveTo>
                <a:lnTo>
                  <a:pt x="148" y="119"/>
                </a:lnTo>
                <a:lnTo>
                  <a:pt x="147" y="128"/>
                </a:lnTo>
                <a:lnTo>
                  <a:pt x="147" y="136"/>
                </a:lnTo>
                <a:lnTo>
                  <a:pt x="145" y="144"/>
                </a:lnTo>
                <a:lnTo>
                  <a:pt x="125" y="141"/>
                </a:lnTo>
                <a:lnTo>
                  <a:pt x="127" y="127"/>
                </a:lnTo>
                <a:lnTo>
                  <a:pt x="128" y="111"/>
                </a:lnTo>
                <a:lnTo>
                  <a:pt x="148" y="111"/>
                </a:lnTo>
                <a:close/>
                <a:moveTo>
                  <a:pt x="145" y="144"/>
                </a:moveTo>
                <a:lnTo>
                  <a:pt x="142" y="159"/>
                </a:lnTo>
                <a:lnTo>
                  <a:pt x="138" y="173"/>
                </a:lnTo>
                <a:lnTo>
                  <a:pt x="118" y="165"/>
                </a:lnTo>
                <a:lnTo>
                  <a:pt x="122" y="154"/>
                </a:lnTo>
                <a:lnTo>
                  <a:pt x="125" y="141"/>
                </a:lnTo>
                <a:lnTo>
                  <a:pt x="145" y="144"/>
                </a:lnTo>
                <a:close/>
                <a:moveTo>
                  <a:pt x="138" y="173"/>
                </a:moveTo>
                <a:lnTo>
                  <a:pt x="132" y="186"/>
                </a:lnTo>
                <a:lnTo>
                  <a:pt x="126" y="196"/>
                </a:lnTo>
                <a:lnTo>
                  <a:pt x="108" y="184"/>
                </a:lnTo>
                <a:lnTo>
                  <a:pt x="113" y="175"/>
                </a:lnTo>
                <a:lnTo>
                  <a:pt x="118" y="165"/>
                </a:lnTo>
                <a:lnTo>
                  <a:pt x="138" y="173"/>
                </a:lnTo>
                <a:close/>
                <a:moveTo>
                  <a:pt x="108" y="184"/>
                </a:moveTo>
                <a:lnTo>
                  <a:pt x="130" y="154"/>
                </a:lnTo>
                <a:lnTo>
                  <a:pt x="108" y="184"/>
                </a:lnTo>
                <a:lnTo>
                  <a:pt x="116" y="190"/>
                </a:lnTo>
                <a:lnTo>
                  <a:pt x="108" y="184"/>
                </a:lnTo>
                <a:close/>
                <a:moveTo>
                  <a:pt x="126" y="196"/>
                </a:moveTo>
                <a:lnTo>
                  <a:pt x="117" y="205"/>
                </a:lnTo>
                <a:lnTo>
                  <a:pt x="109" y="213"/>
                </a:lnTo>
                <a:lnTo>
                  <a:pt x="97" y="195"/>
                </a:lnTo>
                <a:lnTo>
                  <a:pt x="103" y="190"/>
                </a:lnTo>
                <a:lnTo>
                  <a:pt x="108" y="184"/>
                </a:lnTo>
                <a:lnTo>
                  <a:pt x="126" y="196"/>
                </a:lnTo>
                <a:close/>
                <a:moveTo>
                  <a:pt x="97" y="195"/>
                </a:moveTo>
                <a:lnTo>
                  <a:pt x="89" y="200"/>
                </a:lnTo>
                <a:lnTo>
                  <a:pt x="97" y="195"/>
                </a:lnTo>
                <a:lnTo>
                  <a:pt x="103" y="203"/>
                </a:lnTo>
                <a:lnTo>
                  <a:pt x="97" y="195"/>
                </a:lnTo>
                <a:close/>
                <a:moveTo>
                  <a:pt x="109" y="213"/>
                </a:moveTo>
                <a:lnTo>
                  <a:pt x="100" y="218"/>
                </a:lnTo>
                <a:lnTo>
                  <a:pt x="91" y="222"/>
                </a:lnTo>
                <a:lnTo>
                  <a:pt x="84" y="201"/>
                </a:lnTo>
                <a:lnTo>
                  <a:pt x="90" y="199"/>
                </a:lnTo>
                <a:lnTo>
                  <a:pt x="97" y="195"/>
                </a:lnTo>
                <a:lnTo>
                  <a:pt x="109" y="213"/>
                </a:lnTo>
                <a:close/>
                <a:moveTo>
                  <a:pt x="91" y="222"/>
                </a:moveTo>
                <a:lnTo>
                  <a:pt x="82" y="224"/>
                </a:lnTo>
                <a:lnTo>
                  <a:pt x="74" y="225"/>
                </a:lnTo>
                <a:lnTo>
                  <a:pt x="74" y="203"/>
                </a:lnTo>
                <a:lnTo>
                  <a:pt x="79" y="203"/>
                </a:lnTo>
                <a:lnTo>
                  <a:pt x="84" y="201"/>
                </a:lnTo>
                <a:lnTo>
                  <a:pt x="91" y="222"/>
                </a:lnTo>
                <a:close/>
                <a:moveTo>
                  <a:pt x="74" y="225"/>
                </a:moveTo>
                <a:lnTo>
                  <a:pt x="64" y="224"/>
                </a:lnTo>
                <a:lnTo>
                  <a:pt x="56" y="222"/>
                </a:lnTo>
                <a:lnTo>
                  <a:pt x="49" y="219"/>
                </a:lnTo>
                <a:lnTo>
                  <a:pt x="42" y="215"/>
                </a:lnTo>
                <a:lnTo>
                  <a:pt x="54" y="197"/>
                </a:lnTo>
                <a:lnTo>
                  <a:pt x="58" y="200"/>
                </a:lnTo>
                <a:lnTo>
                  <a:pt x="63" y="202"/>
                </a:lnTo>
                <a:lnTo>
                  <a:pt x="67" y="203"/>
                </a:lnTo>
                <a:lnTo>
                  <a:pt x="74" y="203"/>
                </a:lnTo>
                <a:lnTo>
                  <a:pt x="74" y="225"/>
                </a:lnTo>
                <a:close/>
                <a:moveTo>
                  <a:pt x="42" y="215"/>
                </a:moveTo>
                <a:lnTo>
                  <a:pt x="34" y="210"/>
                </a:lnTo>
                <a:lnTo>
                  <a:pt x="28" y="202"/>
                </a:lnTo>
                <a:lnTo>
                  <a:pt x="23" y="195"/>
                </a:lnTo>
                <a:lnTo>
                  <a:pt x="17" y="187"/>
                </a:lnTo>
                <a:lnTo>
                  <a:pt x="35" y="176"/>
                </a:lnTo>
                <a:lnTo>
                  <a:pt x="39" y="183"/>
                </a:lnTo>
                <a:lnTo>
                  <a:pt x="45" y="189"/>
                </a:lnTo>
                <a:lnTo>
                  <a:pt x="49" y="194"/>
                </a:lnTo>
                <a:lnTo>
                  <a:pt x="54" y="197"/>
                </a:lnTo>
                <a:lnTo>
                  <a:pt x="42" y="215"/>
                </a:lnTo>
                <a:close/>
                <a:moveTo>
                  <a:pt x="17" y="187"/>
                </a:moveTo>
                <a:lnTo>
                  <a:pt x="13" y="178"/>
                </a:lnTo>
                <a:lnTo>
                  <a:pt x="9" y="170"/>
                </a:lnTo>
                <a:lnTo>
                  <a:pt x="6" y="162"/>
                </a:lnTo>
                <a:lnTo>
                  <a:pt x="4" y="153"/>
                </a:lnTo>
                <a:lnTo>
                  <a:pt x="25" y="148"/>
                </a:lnTo>
                <a:lnTo>
                  <a:pt x="27" y="156"/>
                </a:lnTo>
                <a:lnTo>
                  <a:pt x="29" y="163"/>
                </a:lnTo>
                <a:lnTo>
                  <a:pt x="32" y="169"/>
                </a:lnTo>
                <a:lnTo>
                  <a:pt x="35" y="176"/>
                </a:lnTo>
                <a:lnTo>
                  <a:pt x="17" y="187"/>
                </a:lnTo>
                <a:close/>
                <a:moveTo>
                  <a:pt x="4" y="153"/>
                </a:moveTo>
                <a:lnTo>
                  <a:pt x="2" y="143"/>
                </a:lnTo>
                <a:lnTo>
                  <a:pt x="1" y="134"/>
                </a:lnTo>
                <a:lnTo>
                  <a:pt x="0" y="125"/>
                </a:lnTo>
                <a:lnTo>
                  <a:pt x="0" y="114"/>
                </a:lnTo>
                <a:lnTo>
                  <a:pt x="21" y="114"/>
                </a:lnTo>
                <a:lnTo>
                  <a:pt x="22" y="122"/>
                </a:lnTo>
                <a:lnTo>
                  <a:pt x="22" y="132"/>
                </a:lnTo>
                <a:lnTo>
                  <a:pt x="23" y="140"/>
                </a:lnTo>
                <a:lnTo>
                  <a:pt x="25" y="148"/>
                </a:lnTo>
                <a:lnTo>
                  <a:pt x="4" y="153"/>
                </a:lnTo>
                <a:close/>
                <a:moveTo>
                  <a:pt x="50" y="117"/>
                </a:moveTo>
                <a:lnTo>
                  <a:pt x="50" y="127"/>
                </a:lnTo>
                <a:lnTo>
                  <a:pt x="50" y="136"/>
                </a:lnTo>
                <a:lnTo>
                  <a:pt x="51" y="144"/>
                </a:lnTo>
                <a:lnTo>
                  <a:pt x="52" y="153"/>
                </a:lnTo>
                <a:lnTo>
                  <a:pt x="31" y="156"/>
                </a:lnTo>
                <a:lnTo>
                  <a:pt x="30" y="147"/>
                </a:lnTo>
                <a:lnTo>
                  <a:pt x="29" y="138"/>
                </a:lnTo>
                <a:lnTo>
                  <a:pt x="28" y="128"/>
                </a:lnTo>
                <a:lnTo>
                  <a:pt x="28" y="117"/>
                </a:lnTo>
                <a:lnTo>
                  <a:pt x="50" y="117"/>
                </a:lnTo>
                <a:close/>
                <a:moveTo>
                  <a:pt x="52" y="153"/>
                </a:moveTo>
                <a:lnTo>
                  <a:pt x="55" y="167"/>
                </a:lnTo>
                <a:lnTo>
                  <a:pt x="59" y="180"/>
                </a:lnTo>
                <a:lnTo>
                  <a:pt x="39" y="188"/>
                </a:lnTo>
                <a:lnTo>
                  <a:pt x="36" y="181"/>
                </a:lnTo>
                <a:lnTo>
                  <a:pt x="34" y="172"/>
                </a:lnTo>
                <a:lnTo>
                  <a:pt x="32" y="165"/>
                </a:lnTo>
                <a:lnTo>
                  <a:pt x="31" y="156"/>
                </a:lnTo>
                <a:lnTo>
                  <a:pt x="52" y="153"/>
                </a:lnTo>
                <a:close/>
                <a:moveTo>
                  <a:pt x="59" y="180"/>
                </a:moveTo>
                <a:lnTo>
                  <a:pt x="59" y="181"/>
                </a:lnTo>
                <a:lnTo>
                  <a:pt x="59" y="180"/>
                </a:lnTo>
                <a:lnTo>
                  <a:pt x="49" y="184"/>
                </a:lnTo>
                <a:lnTo>
                  <a:pt x="59" y="180"/>
                </a:lnTo>
                <a:close/>
                <a:moveTo>
                  <a:pt x="59" y="180"/>
                </a:moveTo>
                <a:lnTo>
                  <a:pt x="62" y="187"/>
                </a:lnTo>
                <a:lnTo>
                  <a:pt x="66" y="192"/>
                </a:lnTo>
                <a:lnTo>
                  <a:pt x="52" y="208"/>
                </a:lnTo>
                <a:lnTo>
                  <a:pt x="49" y="204"/>
                </a:lnTo>
                <a:lnTo>
                  <a:pt x="45" y="199"/>
                </a:lnTo>
                <a:lnTo>
                  <a:pt x="42" y="194"/>
                </a:lnTo>
                <a:lnTo>
                  <a:pt x="39" y="188"/>
                </a:lnTo>
                <a:lnTo>
                  <a:pt x="59" y="180"/>
                </a:lnTo>
                <a:close/>
                <a:moveTo>
                  <a:pt x="66" y="192"/>
                </a:moveTo>
                <a:lnTo>
                  <a:pt x="70" y="194"/>
                </a:lnTo>
                <a:lnTo>
                  <a:pt x="74" y="195"/>
                </a:lnTo>
                <a:lnTo>
                  <a:pt x="74" y="216"/>
                </a:lnTo>
                <a:lnTo>
                  <a:pt x="67" y="216"/>
                </a:lnTo>
                <a:lnTo>
                  <a:pt x="62" y="214"/>
                </a:lnTo>
                <a:lnTo>
                  <a:pt x="57" y="212"/>
                </a:lnTo>
                <a:lnTo>
                  <a:pt x="52" y="208"/>
                </a:lnTo>
                <a:lnTo>
                  <a:pt x="66" y="192"/>
                </a:lnTo>
                <a:close/>
                <a:moveTo>
                  <a:pt x="74" y="195"/>
                </a:moveTo>
                <a:lnTo>
                  <a:pt x="76" y="194"/>
                </a:lnTo>
                <a:lnTo>
                  <a:pt x="78" y="194"/>
                </a:lnTo>
                <a:lnTo>
                  <a:pt x="86" y="214"/>
                </a:lnTo>
                <a:lnTo>
                  <a:pt x="80" y="215"/>
                </a:lnTo>
                <a:lnTo>
                  <a:pt x="74" y="216"/>
                </a:lnTo>
                <a:lnTo>
                  <a:pt x="74" y="195"/>
                </a:lnTo>
                <a:close/>
                <a:moveTo>
                  <a:pt x="86" y="214"/>
                </a:moveTo>
                <a:lnTo>
                  <a:pt x="75" y="218"/>
                </a:lnTo>
                <a:lnTo>
                  <a:pt x="86" y="214"/>
                </a:lnTo>
                <a:lnTo>
                  <a:pt x="82" y="203"/>
                </a:lnTo>
                <a:lnTo>
                  <a:pt x="86" y="214"/>
                </a:lnTo>
                <a:close/>
                <a:moveTo>
                  <a:pt x="78" y="194"/>
                </a:moveTo>
                <a:lnTo>
                  <a:pt x="80" y="192"/>
                </a:lnTo>
                <a:lnTo>
                  <a:pt x="83" y="190"/>
                </a:lnTo>
                <a:lnTo>
                  <a:pt x="97" y="206"/>
                </a:lnTo>
                <a:lnTo>
                  <a:pt x="91" y="211"/>
                </a:lnTo>
                <a:lnTo>
                  <a:pt x="86" y="214"/>
                </a:lnTo>
                <a:lnTo>
                  <a:pt x="78" y="194"/>
                </a:lnTo>
                <a:close/>
                <a:moveTo>
                  <a:pt x="83" y="190"/>
                </a:moveTo>
                <a:lnTo>
                  <a:pt x="86" y="188"/>
                </a:lnTo>
                <a:lnTo>
                  <a:pt x="88" y="184"/>
                </a:lnTo>
                <a:lnTo>
                  <a:pt x="107" y="194"/>
                </a:lnTo>
                <a:lnTo>
                  <a:pt x="102" y="201"/>
                </a:lnTo>
                <a:lnTo>
                  <a:pt x="97" y="206"/>
                </a:lnTo>
                <a:lnTo>
                  <a:pt x="83" y="190"/>
                </a:lnTo>
                <a:close/>
                <a:moveTo>
                  <a:pt x="88" y="184"/>
                </a:moveTo>
                <a:lnTo>
                  <a:pt x="90" y="178"/>
                </a:lnTo>
                <a:lnTo>
                  <a:pt x="92" y="172"/>
                </a:lnTo>
                <a:lnTo>
                  <a:pt x="113" y="177"/>
                </a:lnTo>
                <a:lnTo>
                  <a:pt x="110" y="187"/>
                </a:lnTo>
                <a:lnTo>
                  <a:pt x="107" y="194"/>
                </a:lnTo>
                <a:lnTo>
                  <a:pt x="88" y="184"/>
                </a:lnTo>
                <a:close/>
                <a:moveTo>
                  <a:pt x="92" y="172"/>
                </a:moveTo>
                <a:lnTo>
                  <a:pt x="93" y="168"/>
                </a:lnTo>
                <a:lnTo>
                  <a:pt x="92" y="172"/>
                </a:lnTo>
                <a:lnTo>
                  <a:pt x="103" y="174"/>
                </a:lnTo>
                <a:lnTo>
                  <a:pt x="92" y="172"/>
                </a:lnTo>
                <a:close/>
                <a:moveTo>
                  <a:pt x="92" y="172"/>
                </a:moveTo>
                <a:lnTo>
                  <a:pt x="95" y="159"/>
                </a:lnTo>
                <a:lnTo>
                  <a:pt x="98" y="143"/>
                </a:lnTo>
                <a:lnTo>
                  <a:pt x="118" y="145"/>
                </a:lnTo>
                <a:lnTo>
                  <a:pt x="117" y="155"/>
                </a:lnTo>
                <a:lnTo>
                  <a:pt x="116" y="163"/>
                </a:lnTo>
                <a:lnTo>
                  <a:pt x="114" y="170"/>
                </a:lnTo>
                <a:lnTo>
                  <a:pt x="113" y="177"/>
                </a:lnTo>
                <a:lnTo>
                  <a:pt x="92" y="172"/>
                </a:lnTo>
                <a:close/>
                <a:moveTo>
                  <a:pt x="98" y="143"/>
                </a:moveTo>
                <a:lnTo>
                  <a:pt x="98" y="135"/>
                </a:lnTo>
                <a:lnTo>
                  <a:pt x="99" y="126"/>
                </a:lnTo>
                <a:lnTo>
                  <a:pt x="99" y="115"/>
                </a:lnTo>
                <a:lnTo>
                  <a:pt x="99" y="105"/>
                </a:lnTo>
                <a:lnTo>
                  <a:pt x="120" y="105"/>
                </a:lnTo>
                <a:lnTo>
                  <a:pt x="119" y="115"/>
                </a:lnTo>
                <a:lnTo>
                  <a:pt x="119" y="127"/>
                </a:lnTo>
                <a:lnTo>
                  <a:pt x="119" y="136"/>
                </a:lnTo>
                <a:lnTo>
                  <a:pt x="118" y="145"/>
                </a:lnTo>
                <a:lnTo>
                  <a:pt x="98" y="143"/>
                </a:lnTo>
                <a:close/>
                <a:moveTo>
                  <a:pt x="99" y="105"/>
                </a:moveTo>
                <a:lnTo>
                  <a:pt x="99" y="89"/>
                </a:lnTo>
                <a:lnTo>
                  <a:pt x="98" y="75"/>
                </a:lnTo>
                <a:lnTo>
                  <a:pt x="118" y="73"/>
                </a:lnTo>
                <a:lnTo>
                  <a:pt x="119" y="80"/>
                </a:lnTo>
                <a:lnTo>
                  <a:pt x="119" y="87"/>
                </a:lnTo>
                <a:lnTo>
                  <a:pt x="119" y="95"/>
                </a:lnTo>
                <a:lnTo>
                  <a:pt x="120" y="105"/>
                </a:lnTo>
                <a:lnTo>
                  <a:pt x="99" y="105"/>
                </a:lnTo>
                <a:close/>
                <a:moveTo>
                  <a:pt x="98" y="75"/>
                </a:moveTo>
                <a:lnTo>
                  <a:pt x="95" y="62"/>
                </a:lnTo>
                <a:lnTo>
                  <a:pt x="92" y="51"/>
                </a:lnTo>
                <a:lnTo>
                  <a:pt x="112" y="45"/>
                </a:lnTo>
                <a:lnTo>
                  <a:pt x="116" y="58"/>
                </a:lnTo>
                <a:lnTo>
                  <a:pt x="118" y="73"/>
                </a:lnTo>
                <a:lnTo>
                  <a:pt x="98" y="75"/>
                </a:lnTo>
                <a:close/>
                <a:moveTo>
                  <a:pt x="92" y="51"/>
                </a:moveTo>
                <a:lnTo>
                  <a:pt x="90" y="45"/>
                </a:lnTo>
                <a:lnTo>
                  <a:pt x="87" y="39"/>
                </a:lnTo>
                <a:lnTo>
                  <a:pt x="106" y="29"/>
                </a:lnTo>
                <a:lnTo>
                  <a:pt x="109" y="36"/>
                </a:lnTo>
                <a:lnTo>
                  <a:pt x="112" y="45"/>
                </a:lnTo>
                <a:lnTo>
                  <a:pt x="92" y="51"/>
                </a:lnTo>
                <a:close/>
                <a:moveTo>
                  <a:pt x="87" y="39"/>
                </a:moveTo>
                <a:lnTo>
                  <a:pt x="85" y="35"/>
                </a:lnTo>
                <a:lnTo>
                  <a:pt x="82" y="32"/>
                </a:lnTo>
                <a:lnTo>
                  <a:pt x="95" y="17"/>
                </a:lnTo>
                <a:lnTo>
                  <a:pt x="101" y="22"/>
                </a:lnTo>
                <a:lnTo>
                  <a:pt x="106" y="29"/>
                </a:lnTo>
                <a:lnTo>
                  <a:pt x="87" y="39"/>
                </a:lnTo>
                <a:close/>
                <a:moveTo>
                  <a:pt x="95" y="17"/>
                </a:moveTo>
                <a:lnTo>
                  <a:pt x="94" y="16"/>
                </a:lnTo>
                <a:lnTo>
                  <a:pt x="95" y="17"/>
                </a:lnTo>
                <a:lnTo>
                  <a:pt x="89" y="25"/>
                </a:lnTo>
                <a:lnTo>
                  <a:pt x="95" y="17"/>
                </a:lnTo>
                <a:close/>
                <a:moveTo>
                  <a:pt x="82" y="33"/>
                </a:moveTo>
                <a:lnTo>
                  <a:pt x="81" y="32"/>
                </a:lnTo>
                <a:lnTo>
                  <a:pt x="79" y="31"/>
                </a:lnTo>
                <a:lnTo>
                  <a:pt x="86" y="11"/>
                </a:lnTo>
                <a:lnTo>
                  <a:pt x="91" y="14"/>
                </a:lnTo>
                <a:lnTo>
                  <a:pt x="95" y="17"/>
                </a:lnTo>
                <a:lnTo>
                  <a:pt x="82" y="33"/>
                </a:lnTo>
                <a:close/>
                <a:moveTo>
                  <a:pt x="79" y="31"/>
                </a:moveTo>
                <a:lnTo>
                  <a:pt x="77" y="30"/>
                </a:lnTo>
                <a:lnTo>
                  <a:pt x="75" y="30"/>
                </a:lnTo>
                <a:lnTo>
                  <a:pt x="75" y="9"/>
                </a:lnTo>
                <a:lnTo>
                  <a:pt x="80" y="9"/>
                </a:lnTo>
                <a:lnTo>
                  <a:pt x="86" y="11"/>
                </a:lnTo>
                <a:lnTo>
                  <a:pt x="79" y="31"/>
                </a:lnTo>
                <a:close/>
                <a:moveTo>
                  <a:pt x="75" y="30"/>
                </a:moveTo>
                <a:lnTo>
                  <a:pt x="72" y="31"/>
                </a:lnTo>
                <a:lnTo>
                  <a:pt x="70" y="31"/>
                </a:lnTo>
                <a:lnTo>
                  <a:pt x="60" y="12"/>
                </a:lnTo>
                <a:lnTo>
                  <a:pt x="67" y="10"/>
                </a:lnTo>
                <a:lnTo>
                  <a:pt x="75" y="9"/>
                </a:lnTo>
                <a:lnTo>
                  <a:pt x="75" y="30"/>
                </a:lnTo>
                <a:close/>
                <a:moveTo>
                  <a:pt x="70" y="31"/>
                </a:moveTo>
                <a:lnTo>
                  <a:pt x="67" y="33"/>
                </a:lnTo>
                <a:lnTo>
                  <a:pt x="65" y="35"/>
                </a:lnTo>
                <a:lnTo>
                  <a:pt x="49" y="22"/>
                </a:lnTo>
                <a:lnTo>
                  <a:pt x="54" y="17"/>
                </a:lnTo>
                <a:lnTo>
                  <a:pt x="60" y="12"/>
                </a:lnTo>
                <a:lnTo>
                  <a:pt x="70" y="31"/>
                </a:lnTo>
                <a:close/>
                <a:moveTo>
                  <a:pt x="49" y="22"/>
                </a:moveTo>
                <a:lnTo>
                  <a:pt x="49" y="22"/>
                </a:lnTo>
                <a:lnTo>
                  <a:pt x="57" y="29"/>
                </a:lnTo>
                <a:lnTo>
                  <a:pt x="49" y="22"/>
                </a:lnTo>
                <a:close/>
                <a:moveTo>
                  <a:pt x="65" y="35"/>
                </a:moveTo>
                <a:lnTo>
                  <a:pt x="61" y="41"/>
                </a:lnTo>
                <a:lnTo>
                  <a:pt x="58" y="48"/>
                </a:lnTo>
                <a:lnTo>
                  <a:pt x="38" y="41"/>
                </a:lnTo>
                <a:lnTo>
                  <a:pt x="43" y="30"/>
                </a:lnTo>
                <a:lnTo>
                  <a:pt x="49" y="22"/>
                </a:lnTo>
                <a:lnTo>
                  <a:pt x="65" y="35"/>
                </a:lnTo>
                <a:close/>
                <a:moveTo>
                  <a:pt x="58" y="48"/>
                </a:moveTo>
                <a:lnTo>
                  <a:pt x="53" y="62"/>
                </a:lnTo>
                <a:lnTo>
                  <a:pt x="58" y="48"/>
                </a:lnTo>
                <a:lnTo>
                  <a:pt x="48" y="45"/>
                </a:lnTo>
                <a:lnTo>
                  <a:pt x="58" y="48"/>
                </a:lnTo>
                <a:close/>
                <a:moveTo>
                  <a:pt x="58" y="48"/>
                </a:moveTo>
                <a:lnTo>
                  <a:pt x="55" y="57"/>
                </a:lnTo>
                <a:lnTo>
                  <a:pt x="53" y="69"/>
                </a:lnTo>
                <a:lnTo>
                  <a:pt x="32" y="65"/>
                </a:lnTo>
                <a:lnTo>
                  <a:pt x="34" y="52"/>
                </a:lnTo>
                <a:lnTo>
                  <a:pt x="38" y="41"/>
                </a:lnTo>
                <a:lnTo>
                  <a:pt x="58" y="48"/>
                </a:lnTo>
                <a:close/>
                <a:moveTo>
                  <a:pt x="32" y="65"/>
                </a:moveTo>
                <a:lnTo>
                  <a:pt x="33" y="57"/>
                </a:lnTo>
                <a:lnTo>
                  <a:pt x="32" y="65"/>
                </a:lnTo>
                <a:lnTo>
                  <a:pt x="43" y="66"/>
                </a:lnTo>
                <a:lnTo>
                  <a:pt x="32" y="65"/>
                </a:lnTo>
                <a:close/>
                <a:moveTo>
                  <a:pt x="53" y="69"/>
                </a:moveTo>
                <a:lnTo>
                  <a:pt x="52" y="80"/>
                </a:lnTo>
                <a:lnTo>
                  <a:pt x="51" y="92"/>
                </a:lnTo>
                <a:lnTo>
                  <a:pt x="29" y="91"/>
                </a:lnTo>
                <a:lnTo>
                  <a:pt x="30" y="79"/>
                </a:lnTo>
                <a:lnTo>
                  <a:pt x="32" y="65"/>
                </a:lnTo>
                <a:lnTo>
                  <a:pt x="53" y="69"/>
                </a:lnTo>
                <a:close/>
                <a:moveTo>
                  <a:pt x="51" y="92"/>
                </a:moveTo>
                <a:lnTo>
                  <a:pt x="50" y="106"/>
                </a:lnTo>
                <a:lnTo>
                  <a:pt x="50" y="117"/>
                </a:lnTo>
                <a:lnTo>
                  <a:pt x="28" y="117"/>
                </a:lnTo>
                <a:lnTo>
                  <a:pt x="29" y="104"/>
                </a:lnTo>
                <a:lnTo>
                  <a:pt x="29" y="91"/>
                </a:lnTo>
                <a:lnTo>
                  <a:pt x="51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24" name="Freeform 234"/>
          <p:cNvSpPr>
            <a:spLocks noEditPoints="1"/>
          </p:cNvSpPr>
          <p:nvPr/>
        </p:nvSpPr>
        <p:spPr bwMode="auto">
          <a:xfrm>
            <a:off x="7335838" y="2035175"/>
            <a:ext cx="79375" cy="119062"/>
          </a:xfrm>
          <a:custGeom>
            <a:avLst/>
            <a:gdLst>
              <a:gd name="T0" fmla="*/ 22 w 149"/>
              <a:gd name="T1" fmla="*/ 99 h 225"/>
              <a:gd name="T2" fmla="*/ 24 w 149"/>
              <a:gd name="T3" fmla="*/ 84 h 225"/>
              <a:gd name="T4" fmla="*/ 3 w 149"/>
              <a:gd name="T5" fmla="*/ 81 h 225"/>
              <a:gd name="T6" fmla="*/ 12 w 149"/>
              <a:gd name="T7" fmla="*/ 52 h 225"/>
              <a:gd name="T8" fmla="*/ 24 w 149"/>
              <a:gd name="T9" fmla="*/ 28 h 225"/>
              <a:gd name="T10" fmla="*/ 50 w 149"/>
              <a:gd name="T11" fmla="*/ 6 h 225"/>
              <a:gd name="T12" fmla="*/ 47 w 149"/>
              <a:gd name="T13" fmla="*/ 6 h 225"/>
              <a:gd name="T14" fmla="*/ 75 w 149"/>
              <a:gd name="T15" fmla="*/ 21 h 225"/>
              <a:gd name="T16" fmla="*/ 96 w 149"/>
              <a:gd name="T17" fmla="*/ 3 h 225"/>
              <a:gd name="T18" fmla="*/ 75 w 149"/>
              <a:gd name="T19" fmla="*/ 0 h 225"/>
              <a:gd name="T20" fmla="*/ 103 w 149"/>
              <a:gd name="T21" fmla="*/ 35 h 225"/>
              <a:gd name="T22" fmla="*/ 107 w 149"/>
              <a:gd name="T23" fmla="*/ 39 h 225"/>
              <a:gd name="T24" fmla="*/ 143 w 149"/>
              <a:gd name="T25" fmla="*/ 64 h 225"/>
              <a:gd name="T26" fmla="*/ 143 w 149"/>
              <a:gd name="T27" fmla="*/ 64 h 225"/>
              <a:gd name="T28" fmla="*/ 126 w 149"/>
              <a:gd name="T29" fmla="*/ 89 h 225"/>
              <a:gd name="T30" fmla="*/ 148 w 149"/>
              <a:gd name="T31" fmla="*/ 136 h 225"/>
              <a:gd name="T32" fmla="*/ 143 w 149"/>
              <a:gd name="T33" fmla="*/ 159 h 225"/>
              <a:gd name="T34" fmla="*/ 132 w 149"/>
              <a:gd name="T35" fmla="*/ 186 h 225"/>
              <a:gd name="T36" fmla="*/ 130 w 149"/>
              <a:gd name="T37" fmla="*/ 154 h 225"/>
              <a:gd name="T38" fmla="*/ 97 w 149"/>
              <a:gd name="T39" fmla="*/ 195 h 225"/>
              <a:gd name="T40" fmla="*/ 103 w 149"/>
              <a:gd name="T41" fmla="*/ 203 h 225"/>
              <a:gd name="T42" fmla="*/ 97 w 149"/>
              <a:gd name="T43" fmla="*/ 195 h 225"/>
              <a:gd name="T44" fmla="*/ 84 w 149"/>
              <a:gd name="T45" fmla="*/ 201 h 225"/>
              <a:gd name="T46" fmla="*/ 54 w 149"/>
              <a:gd name="T47" fmla="*/ 197 h 225"/>
              <a:gd name="T48" fmla="*/ 36 w 149"/>
              <a:gd name="T49" fmla="*/ 210 h 225"/>
              <a:gd name="T50" fmla="*/ 49 w 149"/>
              <a:gd name="T51" fmla="*/ 194 h 225"/>
              <a:gd name="T52" fmla="*/ 5 w 149"/>
              <a:gd name="T53" fmla="*/ 153 h 225"/>
              <a:gd name="T54" fmla="*/ 5 w 149"/>
              <a:gd name="T55" fmla="*/ 153 h 225"/>
              <a:gd name="T56" fmla="*/ 22 w 149"/>
              <a:gd name="T57" fmla="*/ 132 h 225"/>
              <a:gd name="T58" fmla="*/ 51 w 149"/>
              <a:gd name="T59" fmla="*/ 144 h 225"/>
              <a:gd name="T60" fmla="*/ 50 w 149"/>
              <a:gd name="T61" fmla="*/ 117 h 225"/>
              <a:gd name="T62" fmla="*/ 33 w 149"/>
              <a:gd name="T63" fmla="*/ 165 h 225"/>
              <a:gd name="T64" fmla="*/ 60 w 149"/>
              <a:gd name="T65" fmla="*/ 180 h 225"/>
              <a:gd name="T66" fmla="*/ 42 w 149"/>
              <a:gd name="T67" fmla="*/ 194 h 225"/>
              <a:gd name="T68" fmla="*/ 68 w 149"/>
              <a:gd name="T69" fmla="*/ 216 h 225"/>
              <a:gd name="T70" fmla="*/ 78 w 149"/>
              <a:gd name="T71" fmla="*/ 194 h 225"/>
              <a:gd name="T72" fmla="*/ 87 w 149"/>
              <a:gd name="T73" fmla="*/ 214 h 225"/>
              <a:gd name="T74" fmla="*/ 92 w 149"/>
              <a:gd name="T75" fmla="*/ 211 h 225"/>
              <a:gd name="T76" fmla="*/ 102 w 149"/>
              <a:gd name="T77" fmla="*/ 201 h 225"/>
              <a:gd name="T78" fmla="*/ 110 w 149"/>
              <a:gd name="T79" fmla="*/ 187 h 225"/>
              <a:gd name="T80" fmla="*/ 93 w 149"/>
              <a:gd name="T81" fmla="*/ 172 h 225"/>
              <a:gd name="T82" fmla="*/ 116 w 149"/>
              <a:gd name="T83" fmla="*/ 170 h 225"/>
              <a:gd name="T84" fmla="*/ 99 w 149"/>
              <a:gd name="T85" fmla="*/ 105 h 225"/>
              <a:gd name="T86" fmla="*/ 99 w 149"/>
              <a:gd name="T87" fmla="*/ 105 h 225"/>
              <a:gd name="T88" fmla="*/ 121 w 149"/>
              <a:gd name="T89" fmla="*/ 105 h 225"/>
              <a:gd name="T90" fmla="*/ 119 w 149"/>
              <a:gd name="T91" fmla="*/ 73 h 225"/>
              <a:gd name="T92" fmla="*/ 113 w 149"/>
              <a:gd name="T93" fmla="*/ 45 h 225"/>
              <a:gd name="T94" fmla="*/ 106 w 149"/>
              <a:gd name="T95" fmla="*/ 29 h 225"/>
              <a:gd name="T96" fmla="*/ 82 w 149"/>
              <a:gd name="T97" fmla="*/ 33 h 225"/>
              <a:gd name="T98" fmla="*/ 79 w 149"/>
              <a:gd name="T99" fmla="*/ 31 h 225"/>
              <a:gd name="T100" fmla="*/ 75 w 149"/>
              <a:gd name="T101" fmla="*/ 30 h 225"/>
              <a:gd name="T102" fmla="*/ 71 w 149"/>
              <a:gd name="T103" fmla="*/ 31 h 225"/>
              <a:gd name="T104" fmla="*/ 49 w 149"/>
              <a:gd name="T105" fmla="*/ 22 h 225"/>
              <a:gd name="T106" fmla="*/ 58 w 149"/>
              <a:gd name="T107" fmla="*/ 48 h 225"/>
              <a:gd name="T108" fmla="*/ 58 w 149"/>
              <a:gd name="T109" fmla="*/ 48 h 225"/>
              <a:gd name="T110" fmla="*/ 36 w 149"/>
              <a:gd name="T111" fmla="*/ 52 h 225"/>
              <a:gd name="T112" fmla="*/ 33 w 149"/>
              <a:gd name="T113" fmla="*/ 65 h 225"/>
              <a:gd name="T114" fmla="*/ 53 w 149"/>
              <a:gd name="T115" fmla="*/ 69 h 225"/>
              <a:gd name="T116" fmla="*/ 51 w 149"/>
              <a:gd name="T117" fmla="*/ 92 h 22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9"/>
              <a:gd name="T178" fmla="*/ 0 h 225"/>
              <a:gd name="T179" fmla="*/ 149 w 149"/>
              <a:gd name="T180" fmla="*/ 225 h 22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9" h="225">
                <a:moveTo>
                  <a:pt x="0" y="114"/>
                </a:moveTo>
                <a:lnTo>
                  <a:pt x="0" y="105"/>
                </a:lnTo>
                <a:lnTo>
                  <a:pt x="1" y="97"/>
                </a:lnTo>
                <a:lnTo>
                  <a:pt x="2" y="88"/>
                </a:lnTo>
                <a:lnTo>
                  <a:pt x="3" y="81"/>
                </a:lnTo>
                <a:lnTo>
                  <a:pt x="24" y="84"/>
                </a:lnTo>
                <a:lnTo>
                  <a:pt x="22" y="99"/>
                </a:lnTo>
                <a:lnTo>
                  <a:pt x="22" y="114"/>
                </a:lnTo>
                <a:lnTo>
                  <a:pt x="0" y="114"/>
                </a:lnTo>
                <a:close/>
                <a:moveTo>
                  <a:pt x="24" y="84"/>
                </a:moveTo>
                <a:lnTo>
                  <a:pt x="22" y="97"/>
                </a:lnTo>
                <a:lnTo>
                  <a:pt x="24" y="84"/>
                </a:lnTo>
                <a:lnTo>
                  <a:pt x="14" y="82"/>
                </a:lnTo>
                <a:lnTo>
                  <a:pt x="24" y="84"/>
                </a:lnTo>
                <a:close/>
                <a:moveTo>
                  <a:pt x="3" y="81"/>
                </a:moveTo>
                <a:lnTo>
                  <a:pt x="7" y="65"/>
                </a:lnTo>
                <a:lnTo>
                  <a:pt x="12" y="52"/>
                </a:lnTo>
                <a:lnTo>
                  <a:pt x="32" y="60"/>
                </a:lnTo>
                <a:lnTo>
                  <a:pt x="27" y="72"/>
                </a:lnTo>
                <a:lnTo>
                  <a:pt x="24" y="84"/>
                </a:lnTo>
                <a:lnTo>
                  <a:pt x="3" y="81"/>
                </a:lnTo>
                <a:close/>
                <a:moveTo>
                  <a:pt x="12" y="52"/>
                </a:moveTo>
                <a:lnTo>
                  <a:pt x="18" y="39"/>
                </a:lnTo>
                <a:lnTo>
                  <a:pt x="24" y="28"/>
                </a:lnTo>
                <a:lnTo>
                  <a:pt x="42" y="41"/>
                </a:lnTo>
                <a:lnTo>
                  <a:pt x="36" y="50"/>
                </a:lnTo>
                <a:lnTo>
                  <a:pt x="32" y="60"/>
                </a:lnTo>
                <a:lnTo>
                  <a:pt x="12" y="52"/>
                </a:lnTo>
                <a:close/>
                <a:moveTo>
                  <a:pt x="24" y="28"/>
                </a:moveTo>
                <a:lnTo>
                  <a:pt x="33" y="19"/>
                </a:lnTo>
                <a:lnTo>
                  <a:pt x="42" y="11"/>
                </a:lnTo>
                <a:lnTo>
                  <a:pt x="54" y="28"/>
                </a:lnTo>
                <a:lnTo>
                  <a:pt x="47" y="34"/>
                </a:lnTo>
                <a:lnTo>
                  <a:pt x="42" y="41"/>
                </a:lnTo>
                <a:lnTo>
                  <a:pt x="24" y="28"/>
                </a:lnTo>
                <a:close/>
                <a:moveTo>
                  <a:pt x="54" y="28"/>
                </a:moveTo>
                <a:lnTo>
                  <a:pt x="53" y="29"/>
                </a:lnTo>
                <a:lnTo>
                  <a:pt x="54" y="28"/>
                </a:lnTo>
                <a:lnTo>
                  <a:pt x="48" y="20"/>
                </a:lnTo>
                <a:lnTo>
                  <a:pt x="54" y="28"/>
                </a:lnTo>
                <a:close/>
                <a:moveTo>
                  <a:pt x="42" y="11"/>
                </a:moveTo>
                <a:lnTo>
                  <a:pt x="50" y="6"/>
                </a:lnTo>
                <a:lnTo>
                  <a:pt x="57" y="2"/>
                </a:lnTo>
                <a:lnTo>
                  <a:pt x="65" y="23"/>
                </a:lnTo>
                <a:lnTo>
                  <a:pt x="60" y="25"/>
                </a:lnTo>
                <a:lnTo>
                  <a:pt x="54" y="28"/>
                </a:lnTo>
                <a:lnTo>
                  <a:pt x="42" y="11"/>
                </a:lnTo>
                <a:close/>
                <a:moveTo>
                  <a:pt x="57" y="2"/>
                </a:moveTo>
                <a:lnTo>
                  <a:pt x="47" y="6"/>
                </a:lnTo>
                <a:lnTo>
                  <a:pt x="58" y="2"/>
                </a:lnTo>
                <a:lnTo>
                  <a:pt x="62" y="12"/>
                </a:lnTo>
                <a:lnTo>
                  <a:pt x="57" y="2"/>
                </a:lnTo>
                <a:close/>
                <a:moveTo>
                  <a:pt x="58" y="2"/>
                </a:moveTo>
                <a:lnTo>
                  <a:pt x="67" y="0"/>
                </a:lnTo>
                <a:lnTo>
                  <a:pt x="75" y="0"/>
                </a:lnTo>
                <a:lnTo>
                  <a:pt x="75" y="21"/>
                </a:lnTo>
                <a:lnTo>
                  <a:pt x="70" y="21"/>
                </a:lnTo>
                <a:lnTo>
                  <a:pt x="65" y="23"/>
                </a:lnTo>
                <a:lnTo>
                  <a:pt x="58" y="2"/>
                </a:lnTo>
                <a:close/>
                <a:moveTo>
                  <a:pt x="75" y="0"/>
                </a:moveTo>
                <a:lnTo>
                  <a:pt x="82" y="0"/>
                </a:lnTo>
                <a:lnTo>
                  <a:pt x="89" y="1"/>
                </a:lnTo>
                <a:lnTo>
                  <a:pt x="96" y="3"/>
                </a:lnTo>
                <a:lnTo>
                  <a:pt x="102" y="6"/>
                </a:lnTo>
                <a:lnTo>
                  <a:pt x="92" y="25"/>
                </a:lnTo>
                <a:lnTo>
                  <a:pt x="88" y="23"/>
                </a:lnTo>
                <a:lnTo>
                  <a:pt x="83" y="22"/>
                </a:lnTo>
                <a:lnTo>
                  <a:pt x="79" y="21"/>
                </a:lnTo>
                <a:lnTo>
                  <a:pt x="75" y="21"/>
                </a:lnTo>
                <a:lnTo>
                  <a:pt x="75" y="0"/>
                </a:lnTo>
                <a:close/>
                <a:moveTo>
                  <a:pt x="102" y="6"/>
                </a:moveTo>
                <a:lnTo>
                  <a:pt x="107" y="10"/>
                </a:lnTo>
                <a:lnTo>
                  <a:pt x="113" y="16"/>
                </a:lnTo>
                <a:lnTo>
                  <a:pt x="119" y="21"/>
                </a:lnTo>
                <a:lnTo>
                  <a:pt x="124" y="27"/>
                </a:lnTo>
                <a:lnTo>
                  <a:pt x="107" y="39"/>
                </a:lnTo>
                <a:lnTo>
                  <a:pt x="103" y="35"/>
                </a:lnTo>
                <a:lnTo>
                  <a:pt x="100" y="31"/>
                </a:lnTo>
                <a:lnTo>
                  <a:pt x="96" y="28"/>
                </a:lnTo>
                <a:lnTo>
                  <a:pt x="92" y="25"/>
                </a:lnTo>
                <a:lnTo>
                  <a:pt x="102" y="6"/>
                </a:lnTo>
                <a:close/>
                <a:moveTo>
                  <a:pt x="107" y="39"/>
                </a:moveTo>
                <a:lnTo>
                  <a:pt x="111" y="45"/>
                </a:lnTo>
                <a:lnTo>
                  <a:pt x="107" y="39"/>
                </a:lnTo>
                <a:lnTo>
                  <a:pt x="116" y="33"/>
                </a:lnTo>
                <a:lnTo>
                  <a:pt x="107" y="39"/>
                </a:lnTo>
                <a:close/>
                <a:moveTo>
                  <a:pt x="124" y="27"/>
                </a:moveTo>
                <a:lnTo>
                  <a:pt x="130" y="35"/>
                </a:lnTo>
                <a:lnTo>
                  <a:pt x="135" y="44"/>
                </a:lnTo>
                <a:lnTo>
                  <a:pt x="139" y="54"/>
                </a:lnTo>
                <a:lnTo>
                  <a:pt x="143" y="64"/>
                </a:lnTo>
                <a:lnTo>
                  <a:pt x="123" y="70"/>
                </a:lnTo>
                <a:lnTo>
                  <a:pt x="120" y="61"/>
                </a:lnTo>
                <a:lnTo>
                  <a:pt x="117" y="54"/>
                </a:lnTo>
                <a:lnTo>
                  <a:pt x="112" y="47"/>
                </a:lnTo>
                <a:lnTo>
                  <a:pt x="107" y="39"/>
                </a:lnTo>
                <a:lnTo>
                  <a:pt x="124" y="27"/>
                </a:lnTo>
                <a:close/>
                <a:moveTo>
                  <a:pt x="143" y="64"/>
                </a:moveTo>
                <a:lnTo>
                  <a:pt x="146" y="75"/>
                </a:lnTo>
                <a:lnTo>
                  <a:pt x="148" y="86"/>
                </a:lnTo>
                <a:lnTo>
                  <a:pt x="149" y="99"/>
                </a:lnTo>
                <a:lnTo>
                  <a:pt x="149" y="111"/>
                </a:lnTo>
                <a:lnTo>
                  <a:pt x="128" y="111"/>
                </a:lnTo>
                <a:lnTo>
                  <a:pt x="127" y="100"/>
                </a:lnTo>
                <a:lnTo>
                  <a:pt x="126" y="89"/>
                </a:lnTo>
                <a:lnTo>
                  <a:pt x="125" y="79"/>
                </a:lnTo>
                <a:lnTo>
                  <a:pt x="123" y="70"/>
                </a:lnTo>
                <a:lnTo>
                  <a:pt x="143" y="64"/>
                </a:lnTo>
                <a:close/>
                <a:moveTo>
                  <a:pt x="149" y="111"/>
                </a:moveTo>
                <a:lnTo>
                  <a:pt x="149" y="119"/>
                </a:lnTo>
                <a:lnTo>
                  <a:pt x="149" y="128"/>
                </a:lnTo>
                <a:lnTo>
                  <a:pt x="148" y="136"/>
                </a:lnTo>
                <a:lnTo>
                  <a:pt x="147" y="144"/>
                </a:lnTo>
                <a:lnTo>
                  <a:pt x="125" y="141"/>
                </a:lnTo>
                <a:lnTo>
                  <a:pt x="127" y="127"/>
                </a:lnTo>
                <a:lnTo>
                  <a:pt x="128" y="111"/>
                </a:lnTo>
                <a:lnTo>
                  <a:pt x="149" y="111"/>
                </a:lnTo>
                <a:close/>
                <a:moveTo>
                  <a:pt x="147" y="144"/>
                </a:moveTo>
                <a:lnTo>
                  <a:pt x="143" y="159"/>
                </a:lnTo>
                <a:lnTo>
                  <a:pt x="138" y="173"/>
                </a:lnTo>
                <a:lnTo>
                  <a:pt x="119" y="165"/>
                </a:lnTo>
                <a:lnTo>
                  <a:pt x="123" y="154"/>
                </a:lnTo>
                <a:lnTo>
                  <a:pt x="125" y="141"/>
                </a:lnTo>
                <a:lnTo>
                  <a:pt x="147" y="144"/>
                </a:lnTo>
                <a:close/>
                <a:moveTo>
                  <a:pt x="138" y="173"/>
                </a:moveTo>
                <a:lnTo>
                  <a:pt x="132" y="186"/>
                </a:lnTo>
                <a:lnTo>
                  <a:pt x="126" y="196"/>
                </a:lnTo>
                <a:lnTo>
                  <a:pt x="108" y="184"/>
                </a:lnTo>
                <a:lnTo>
                  <a:pt x="113" y="175"/>
                </a:lnTo>
                <a:lnTo>
                  <a:pt x="119" y="165"/>
                </a:lnTo>
                <a:lnTo>
                  <a:pt x="138" y="173"/>
                </a:lnTo>
                <a:close/>
                <a:moveTo>
                  <a:pt x="108" y="184"/>
                </a:moveTo>
                <a:lnTo>
                  <a:pt x="130" y="154"/>
                </a:lnTo>
                <a:lnTo>
                  <a:pt x="108" y="184"/>
                </a:lnTo>
                <a:lnTo>
                  <a:pt x="118" y="190"/>
                </a:lnTo>
                <a:lnTo>
                  <a:pt x="108" y="184"/>
                </a:lnTo>
                <a:close/>
                <a:moveTo>
                  <a:pt x="126" y="196"/>
                </a:moveTo>
                <a:lnTo>
                  <a:pt x="118" y="205"/>
                </a:lnTo>
                <a:lnTo>
                  <a:pt x="109" y="213"/>
                </a:lnTo>
                <a:lnTo>
                  <a:pt x="97" y="195"/>
                </a:lnTo>
                <a:lnTo>
                  <a:pt x="103" y="190"/>
                </a:lnTo>
                <a:lnTo>
                  <a:pt x="108" y="184"/>
                </a:lnTo>
                <a:lnTo>
                  <a:pt x="126" y="196"/>
                </a:lnTo>
                <a:close/>
                <a:moveTo>
                  <a:pt x="97" y="195"/>
                </a:moveTo>
                <a:lnTo>
                  <a:pt x="90" y="200"/>
                </a:lnTo>
                <a:lnTo>
                  <a:pt x="97" y="195"/>
                </a:lnTo>
                <a:lnTo>
                  <a:pt x="103" y="203"/>
                </a:lnTo>
                <a:lnTo>
                  <a:pt x="97" y="195"/>
                </a:lnTo>
                <a:close/>
                <a:moveTo>
                  <a:pt x="109" y="213"/>
                </a:moveTo>
                <a:lnTo>
                  <a:pt x="101" y="218"/>
                </a:lnTo>
                <a:lnTo>
                  <a:pt x="92" y="222"/>
                </a:lnTo>
                <a:lnTo>
                  <a:pt x="84" y="201"/>
                </a:lnTo>
                <a:lnTo>
                  <a:pt x="91" y="199"/>
                </a:lnTo>
                <a:lnTo>
                  <a:pt x="97" y="195"/>
                </a:lnTo>
                <a:lnTo>
                  <a:pt x="109" y="213"/>
                </a:lnTo>
                <a:close/>
                <a:moveTo>
                  <a:pt x="92" y="222"/>
                </a:moveTo>
                <a:lnTo>
                  <a:pt x="82" y="224"/>
                </a:lnTo>
                <a:lnTo>
                  <a:pt x="74" y="225"/>
                </a:lnTo>
                <a:lnTo>
                  <a:pt x="74" y="203"/>
                </a:lnTo>
                <a:lnTo>
                  <a:pt x="79" y="203"/>
                </a:lnTo>
                <a:lnTo>
                  <a:pt x="84" y="201"/>
                </a:lnTo>
                <a:lnTo>
                  <a:pt x="92" y="222"/>
                </a:lnTo>
                <a:close/>
                <a:moveTo>
                  <a:pt x="74" y="225"/>
                </a:moveTo>
                <a:lnTo>
                  <a:pt x="65" y="224"/>
                </a:lnTo>
                <a:lnTo>
                  <a:pt x="57" y="222"/>
                </a:lnTo>
                <a:lnTo>
                  <a:pt x="49" y="219"/>
                </a:lnTo>
                <a:lnTo>
                  <a:pt x="42" y="215"/>
                </a:lnTo>
                <a:lnTo>
                  <a:pt x="54" y="197"/>
                </a:lnTo>
                <a:lnTo>
                  <a:pt x="58" y="200"/>
                </a:lnTo>
                <a:lnTo>
                  <a:pt x="64" y="202"/>
                </a:lnTo>
                <a:lnTo>
                  <a:pt x="69" y="203"/>
                </a:lnTo>
                <a:lnTo>
                  <a:pt x="74" y="203"/>
                </a:lnTo>
                <a:lnTo>
                  <a:pt x="74" y="225"/>
                </a:lnTo>
                <a:close/>
                <a:moveTo>
                  <a:pt x="42" y="215"/>
                </a:moveTo>
                <a:lnTo>
                  <a:pt x="36" y="210"/>
                </a:lnTo>
                <a:lnTo>
                  <a:pt x="29" y="202"/>
                </a:lnTo>
                <a:lnTo>
                  <a:pt x="23" y="195"/>
                </a:lnTo>
                <a:lnTo>
                  <a:pt x="18" y="187"/>
                </a:lnTo>
                <a:lnTo>
                  <a:pt x="36" y="176"/>
                </a:lnTo>
                <a:lnTo>
                  <a:pt x="40" y="183"/>
                </a:lnTo>
                <a:lnTo>
                  <a:pt x="45" y="189"/>
                </a:lnTo>
                <a:lnTo>
                  <a:pt x="49" y="194"/>
                </a:lnTo>
                <a:lnTo>
                  <a:pt x="54" y="197"/>
                </a:lnTo>
                <a:lnTo>
                  <a:pt x="42" y="215"/>
                </a:lnTo>
                <a:close/>
                <a:moveTo>
                  <a:pt x="18" y="187"/>
                </a:moveTo>
                <a:lnTo>
                  <a:pt x="14" y="178"/>
                </a:lnTo>
                <a:lnTo>
                  <a:pt x="10" y="170"/>
                </a:lnTo>
                <a:lnTo>
                  <a:pt x="7" y="162"/>
                </a:lnTo>
                <a:lnTo>
                  <a:pt x="5" y="153"/>
                </a:lnTo>
                <a:lnTo>
                  <a:pt x="25" y="148"/>
                </a:lnTo>
                <a:lnTo>
                  <a:pt x="27" y="156"/>
                </a:lnTo>
                <a:lnTo>
                  <a:pt x="29" y="163"/>
                </a:lnTo>
                <a:lnTo>
                  <a:pt x="33" y="169"/>
                </a:lnTo>
                <a:lnTo>
                  <a:pt x="36" y="176"/>
                </a:lnTo>
                <a:lnTo>
                  <a:pt x="18" y="187"/>
                </a:lnTo>
                <a:close/>
                <a:moveTo>
                  <a:pt x="5" y="153"/>
                </a:moveTo>
                <a:lnTo>
                  <a:pt x="2" y="143"/>
                </a:lnTo>
                <a:lnTo>
                  <a:pt x="1" y="134"/>
                </a:lnTo>
                <a:lnTo>
                  <a:pt x="0" y="125"/>
                </a:lnTo>
                <a:lnTo>
                  <a:pt x="0" y="114"/>
                </a:lnTo>
                <a:lnTo>
                  <a:pt x="22" y="114"/>
                </a:lnTo>
                <a:lnTo>
                  <a:pt x="22" y="122"/>
                </a:lnTo>
                <a:lnTo>
                  <a:pt x="22" y="132"/>
                </a:lnTo>
                <a:lnTo>
                  <a:pt x="24" y="140"/>
                </a:lnTo>
                <a:lnTo>
                  <a:pt x="25" y="148"/>
                </a:lnTo>
                <a:lnTo>
                  <a:pt x="5" y="153"/>
                </a:lnTo>
                <a:close/>
                <a:moveTo>
                  <a:pt x="50" y="117"/>
                </a:moveTo>
                <a:lnTo>
                  <a:pt x="50" y="127"/>
                </a:lnTo>
                <a:lnTo>
                  <a:pt x="50" y="136"/>
                </a:lnTo>
                <a:lnTo>
                  <a:pt x="51" y="144"/>
                </a:lnTo>
                <a:lnTo>
                  <a:pt x="52" y="153"/>
                </a:lnTo>
                <a:lnTo>
                  <a:pt x="32" y="156"/>
                </a:lnTo>
                <a:lnTo>
                  <a:pt x="30" y="147"/>
                </a:lnTo>
                <a:lnTo>
                  <a:pt x="29" y="138"/>
                </a:lnTo>
                <a:lnTo>
                  <a:pt x="29" y="128"/>
                </a:lnTo>
                <a:lnTo>
                  <a:pt x="28" y="117"/>
                </a:lnTo>
                <a:lnTo>
                  <a:pt x="50" y="117"/>
                </a:lnTo>
                <a:close/>
                <a:moveTo>
                  <a:pt x="52" y="153"/>
                </a:moveTo>
                <a:lnTo>
                  <a:pt x="55" y="167"/>
                </a:lnTo>
                <a:lnTo>
                  <a:pt x="60" y="180"/>
                </a:lnTo>
                <a:lnTo>
                  <a:pt x="40" y="188"/>
                </a:lnTo>
                <a:lnTo>
                  <a:pt x="37" y="181"/>
                </a:lnTo>
                <a:lnTo>
                  <a:pt x="35" y="172"/>
                </a:lnTo>
                <a:lnTo>
                  <a:pt x="33" y="165"/>
                </a:lnTo>
                <a:lnTo>
                  <a:pt x="32" y="156"/>
                </a:lnTo>
                <a:lnTo>
                  <a:pt x="52" y="153"/>
                </a:lnTo>
                <a:close/>
                <a:moveTo>
                  <a:pt x="60" y="180"/>
                </a:moveTo>
                <a:lnTo>
                  <a:pt x="60" y="181"/>
                </a:lnTo>
                <a:lnTo>
                  <a:pt x="60" y="180"/>
                </a:lnTo>
                <a:lnTo>
                  <a:pt x="49" y="184"/>
                </a:lnTo>
                <a:lnTo>
                  <a:pt x="60" y="180"/>
                </a:lnTo>
                <a:close/>
                <a:moveTo>
                  <a:pt x="60" y="180"/>
                </a:moveTo>
                <a:lnTo>
                  <a:pt x="63" y="187"/>
                </a:lnTo>
                <a:lnTo>
                  <a:pt x="67" y="192"/>
                </a:lnTo>
                <a:lnTo>
                  <a:pt x="53" y="208"/>
                </a:lnTo>
                <a:lnTo>
                  <a:pt x="49" y="204"/>
                </a:lnTo>
                <a:lnTo>
                  <a:pt x="45" y="199"/>
                </a:lnTo>
                <a:lnTo>
                  <a:pt x="42" y="194"/>
                </a:lnTo>
                <a:lnTo>
                  <a:pt x="40" y="188"/>
                </a:lnTo>
                <a:lnTo>
                  <a:pt x="60" y="180"/>
                </a:lnTo>
                <a:close/>
                <a:moveTo>
                  <a:pt x="67" y="192"/>
                </a:moveTo>
                <a:lnTo>
                  <a:pt x="70" y="194"/>
                </a:lnTo>
                <a:lnTo>
                  <a:pt x="74" y="195"/>
                </a:lnTo>
                <a:lnTo>
                  <a:pt x="74" y="216"/>
                </a:lnTo>
                <a:lnTo>
                  <a:pt x="68" y="216"/>
                </a:lnTo>
                <a:lnTo>
                  <a:pt x="63" y="214"/>
                </a:lnTo>
                <a:lnTo>
                  <a:pt x="57" y="212"/>
                </a:lnTo>
                <a:lnTo>
                  <a:pt x="53" y="208"/>
                </a:lnTo>
                <a:lnTo>
                  <a:pt x="67" y="192"/>
                </a:lnTo>
                <a:close/>
                <a:moveTo>
                  <a:pt x="74" y="195"/>
                </a:moveTo>
                <a:lnTo>
                  <a:pt x="76" y="194"/>
                </a:lnTo>
                <a:lnTo>
                  <a:pt x="78" y="194"/>
                </a:lnTo>
                <a:lnTo>
                  <a:pt x="87" y="214"/>
                </a:lnTo>
                <a:lnTo>
                  <a:pt x="80" y="215"/>
                </a:lnTo>
                <a:lnTo>
                  <a:pt x="74" y="216"/>
                </a:lnTo>
                <a:lnTo>
                  <a:pt x="74" y="195"/>
                </a:lnTo>
                <a:close/>
                <a:moveTo>
                  <a:pt x="87" y="214"/>
                </a:moveTo>
                <a:lnTo>
                  <a:pt x="76" y="218"/>
                </a:lnTo>
                <a:lnTo>
                  <a:pt x="87" y="214"/>
                </a:lnTo>
                <a:lnTo>
                  <a:pt x="82" y="203"/>
                </a:lnTo>
                <a:lnTo>
                  <a:pt x="87" y="214"/>
                </a:lnTo>
                <a:close/>
                <a:moveTo>
                  <a:pt x="78" y="194"/>
                </a:moveTo>
                <a:lnTo>
                  <a:pt x="80" y="192"/>
                </a:lnTo>
                <a:lnTo>
                  <a:pt x="83" y="190"/>
                </a:lnTo>
                <a:lnTo>
                  <a:pt x="97" y="206"/>
                </a:lnTo>
                <a:lnTo>
                  <a:pt x="92" y="211"/>
                </a:lnTo>
                <a:lnTo>
                  <a:pt x="87" y="214"/>
                </a:lnTo>
                <a:lnTo>
                  <a:pt x="78" y="194"/>
                </a:lnTo>
                <a:close/>
                <a:moveTo>
                  <a:pt x="83" y="190"/>
                </a:moveTo>
                <a:lnTo>
                  <a:pt x="87" y="188"/>
                </a:lnTo>
                <a:lnTo>
                  <a:pt x="89" y="184"/>
                </a:lnTo>
                <a:lnTo>
                  <a:pt x="107" y="194"/>
                </a:lnTo>
                <a:lnTo>
                  <a:pt x="102" y="201"/>
                </a:lnTo>
                <a:lnTo>
                  <a:pt x="97" y="206"/>
                </a:lnTo>
                <a:lnTo>
                  <a:pt x="83" y="190"/>
                </a:lnTo>
                <a:close/>
                <a:moveTo>
                  <a:pt x="89" y="184"/>
                </a:moveTo>
                <a:lnTo>
                  <a:pt x="91" y="178"/>
                </a:lnTo>
                <a:lnTo>
                  <a:pt x="93" y="172"/>
                </a:lnTo>
                <a:lnTo>
                  <a:pt x="113" y="177"/>
                </a:lnTo>
                <a:lnTo>
                  <a:pt x="110" y="187"/>
                </a:lnTo>
                <a:lnTo>
                  <a:pt x="107" y="194"/>
                </a:lnTo>
                <a:lnTo>
                  <a:pt x="89" y="184"/>
                </a:lnTo>
                <a:close/>
                <a:moveTo>
                  <a:pt x="93" y="172"/>
                </a:moveTo>
                <a:lnTo>
                  <a:pt x="94" y="168"/>
                </a:lnTo>
                <a:lnTo>
                  <a:pt x="93" y="172"/>
                </a:lnTo>
                <a:lnTo>
                  <a:pt x="103" y="174"/>
                </a:lnTo>
                <a:lnTo>
                  <a:pt x="93" y="172"/>
                </a:lnTo>
                <a:close/>
                <a:moveTo>
                  <a:pt x="93" y="172"/>
                </a:moveTo>
                <a:lnTo>
                  <a:pt x="96" y="159"/>
                </a:lnTo>
                <a:lnTo>
                  <a:pt x="98" y="143"/>
                </a:lnTo>
                <a:lnTo>
                  <a:pt x="119" y="145"/>
                </a:lnTo>
                <a:lnTo>
                  <a:pt x="118" y="155"/>
                </a:lnTo>
                <a:lnTo>
                  <a:pt x="117" y="163"/>
                </a:lnTo>
                <a:lnTo>
                  <a:pt x="116" y="170"/>
                </a:lnTo>
                <a:lnTo>
                  <a:pt x="113" y="177"/>
                </a:lnTo>
                <a:lnTo>
                  <a:pt x="93" y="172"/>
                </a:lnTo>
                <a:close/>
                <a:moveTo>
                  <a:pt x="98" y="143"/>
                </a:moveTo>
                <a:lnTo>
                  <a:pt x="98" y="135"/>
                </a:lnTo>
                <a:lnTo>
                  <a:pt x="99" y="126"/>
                </a:lnTo>
                <a:lnTo>
                  <a:pt x="99" y="115"/>
                </a:lnTo>
                <a:lnTo>
                  <a:pt x="99" y="105"/>
                </a:lnTo>
                <a:lnTo>
                  <a:pt x="121" y="105"/>
                </a:lnTo>
                <a:lnTo>
                  <a:pt x="121" y="115"/>
                </a:lnTo>
                <a:lnTo>
                  <a:pt x="120" y="127"/>
                </a:lnTo>
                <a:lnTo>
                  <a:pt x="120" y="136"/>
                </a:lnTo>
                <a:lnTo>
                  <a:pt x="119" y="145"/>
                </a:lnTo>
                <a:lnTo>
                  <a:pt x="98" y="143"/>
                </a:lnTo>
                <a:close/>
                <a:moveTo>
                  <a:pt x="99" y="105"/>
                </a:moveTo>
                <a:lnTo>
                  <a:pt x="99" y="89"/>
                </a:lnTo>
                <a:lnTo>
                  <a:pt x="98" y="75"/>
                </a:lnTo>
                <a:lnTo>
                  <a:pt x="119" y="73"/>
                </a:lnTo>
                <a:lnTo>
                  <a:pt x="120" y="80"/>
                </a:lnTo>
                <a:lnTo>
                  <a:pt x="120" y="87"/>
                </a:lnTo>
                <a:lnTo>
                  <a:pt x="121" y="95"/>
                </a:lnTo>
                <a:lnTo>
                  <a:pt x="121" y="105"/>
                </a:lnTo>
                <a:lnTo>
                  <a:pt x="99" y="105"/>
                </a:lnTo>
                <a:close/>
                <a:moveTo>
                  <a:pt x="98" y="75"/>
                </a:moveTo>
                <a:lnTo>
                  <a:pt x="96" y="62"/>
                </a:lnTo>
                <a:lnTo>
                  <a:pt x="93" y="51"/>
                </a:lnTo>
                <a:lnTo>
                  <a:pt x="113" y="45"/>
                </a:lnTo>
                <a:lnTo>
                  <a:pt x="117" y="58"/>
                </a:lnTo>
                <a:lnTo>
                  <a:pt x="119" y="73"/>
                </a:lnTo>
                <a:lnTo>
                  <a:pt x="98" y="75"/>
                </a:lnTo>
                <a:close/>
                <a:moveTo>
                  <a:pt x="93" y="51"/>
                </a:moveTo>
                <a:lnTo>
                  <a:pt x="91" y="45"/>
                </a:lnTo>
                <a:lnTo>
                  <a:pt x="88" y="39"/>
                </a:lnTo>
                <a:lnTo>
                  <a:pt x="106" y="29"/>
                </a:lnTo>
                <a:lnTo>
                  <a:pt x="109" y="36"/>
                </a:lnTo>
                <a:lnTo>
                  <a:pt x="113" y="45"/>
                </a:lnTo>
                <a:lnTo>
                  <a:pt x="93" y="51"/>
                </a:lnTo>
                <a:close/>
                <a:moveTo>
                  <a:pt x="88" y="39"/>
                </a:moveTo>
                <a:lnTo>
                  <a:pt x="85" y="35"/>
                </a:lnTo>
                <a:lnTo>
                  <a:pt x="82" y="32"/>
                </a:lnTo>
                <a:lnTo>
                  <a:pt x="96" y="17"/>
                </a:lnTo>
                <a:lnTo>
                  <a:pt x="101" y="22"/>
                </a:lnTo>
                <a:lnTo>
                  <a:pt x="106" y="29"/>
                </a:lnTo>
                <a:lnTo>
                  <a:pt x="88" y="39"/>
                </a:lnTo>
                <a:close/>
                <a:moveTo>
                  <a:pt x="96" y="17"/>
                </a:moveTo>
                <a:lnTo>
                  <a:pt x="96" y="16"/>
                </a:lnTo>
                <a:lnTo>
                  <a:pt x="96" y="17"/>
                </a:lnTo>
                <a:lnTo>
                  <a:pt x="90" y="25"/>
                </a:lnTo>
                <a:lnTo>
                  <a:pt x="96" y="17"/>
                </a:lnTo>
                <a:close/>
                <a:moveTo>
                  <a:pt x="82" y="33"/>
                </a:moveTo>
                <a:lnTo>
                  <a:pt x="81" y="32"/>
                </a:lnTo>
                <a:lnTo>
                  <a:pt x="79" y="31"/>
                </a:lnTo>
                <a:lnTo>
                  <a:pt x="87" y="11"/>
                </a:lnTo>
                <a:lnTo>
                  <a:pt x="92" y="14"/>
                </a:lnTo>
                <a:lnTo>
                  <a:pt x="96" y="17"/>
                </a:lnTo>
                <a:lnTo>
                  <a:pt x="82" y="33"/>
                </a:lnTo>
                <a:close/>
                <a:moveTo>
                  <a:pt x="79" y="31"/>
                </a:moveTo>
                <a:lnTo>
                  <a:pt x="77" y="30"/>
                </a:lnTo>
                <a:lnTo>
                  <a:pt x="75" y="30"/>
                </a:lnTo>
                <a:lnTo>
                  <a:pt x="75" y="9"/>
                </a:lnTo>
                <a:lnTo>
                  <a:pt x="80" y="9"/>
                </a:lnTo>
                <a:lnTo>
                  <a:pt x="87" y="11"/>
                </a:lnTo>
                <a:lnTo>
                  <a:pt x="79" y="31"/>
                </a:lnTo>
                <a:close/>
                <a:moveTo>
                  <a:pt x="75" y="30"/>
                </a:moveTo>
                <a:lnTo>
                  <a:pt x="73" y="31"/>
                </a:lnTo>
                <a:lnTo>
                  <a:pt x="71" y="31"/>
                </a:lnTo>
                <a:lnTo>
                  <a:pt x="61" y="12"/>
                </a:lnTo>
                <a:lnTo>
                  <a:pt x="68" y="10"/>
                </a:lnTo>
                <a:lnTo>
                  <a:pt x="75" y="9"/>
                </a:lnTo>
                <a:lnTo>
                  <a:pt x="75" y="30"/>
                </a:lnTo>
                <a:close/>
                <a:moveTo>
                  <a:pt x="71" y="31"/>
                </a:moveTo>
                <a:lnTo>
                  <a:pt x="68" y="33"/>
                </a:lnTo>
                <a:lnTo>
                  <a:pt x="66" y="35"/>
                </a:lnTo>
                <a:lnTo>
                  <a:pt x="49" y="22"/>
                </a:lnTo>
                <a:lnTo>
                  <a:pt x="55" y="17"/>
                </a:lnTo>
                <a:lnTo>
                  <a:pt x="61" y="12"/>
                </a:lnTo>
                <a:lnTo>
                  <a:pt x="71" y="31"/>
                </a:lnTo>
                <a:close/>
                <a:moveTo>
                  <a:pt x="49" y="22"/>
                </a:moveTo>
                <a:lnTo>
                  <a:pt x="49" y="22"/>
                </a:lnTo>
                <a:lnTo>
                  <a:pt x="57" y="29"/>
                </a:lnTo>
                <a:lnTo>
                  <a:pt x="49" y="22"/>
                </a:lnTo>
                <a:close/>
                <a:moveTo>
                  <a:pt x="66" y="35"/>
                </a:moveTo>
                <a:lnTo>
                  <a:pt x="62" y="41"/>
                </a:lnTo>
                <a:lnTo>
                  <a:pt x="58" y="48"/>
                </a:lnTo>
                <a:lnTo>
                  <a:pt x="39" y="41"/>
                </a:lnTo>
                <a:lnTo>
                  <a:pt x="44" y="30"/>
                </a:lnTo>
                <a:lnTo>
                  <a:pt x="49" y="22"/>
                </a:lnTo>
                <a:lnTo>
                  <a:pt x="66" y="35"/>
                </a:lnTo>
                <a:close/>
                <a:moveTo>
                  <a:pt x="58" y="48"/>
                </a:moveTo>
                <a:lnTo>
                  <a:pt x="53" y="62"/>
                </a:lnTo>
                <a:lnTo>
                  <a:pt x="58" y="48"/>
                </a:lnTo>
                <a:lnTo>
                  <a:pt x="49" y="45"/>
                </a:lnTo>
                <a:lnTo>
                  <a:pt x="58" y="48"/>
                </a:lnTo>
                <a:close/>
                <a:moveTo>
                  <a:pt x="58" y="48"/>
                </a:moveTo>
                <a:lnTo>
                  <a:pt x="55" y="57"/>
                </a:lnTo>
                <a:lnTo>
                  <a:pt x="53" y="69"/>
                </a:lnTo>
                <a:lnTo>
                  <a:pt x="33" y="65"/>
                </a:lnTo>
                <a:lnTo>
                  <a:pt x="36" y="52"/>
                </a:lnTo>
                <a:lnTo>
                  <a:pt x="39" y="41"/>
                </a:lnTo>
                <a:lnTo>
                  <a:pt x="58" y="48"/>
                </a:lnTo>
                <a:close/>
                <a:moveTo>
                  <a:pt x="33" y="65"/>
                </a:moveTo>
                <a:lnTo>
                  <a:pt x="34" y="57"/>
                </a:lnTo>
                <a:lnTo>
                  <a:pt x="33" y="65"/>
                </a:lnTo>
                <a:lnTo>
                  <a:pt x="43" y="66"/>
                </a:lnTo>
                <a:lnTo>
                  <a:pt x="33" y="65"/>
                </a:lnTo>
                <a:close/>
                <a:moveTo>
                  <a:pt x="53" y="69"/>
                </a:moveTo>
                <a:lnTo>
                  <a:pt x="52" y="80"/>
                </a:lnTo>
                <a:lnTo>
                  <a:pt x="51" y="92"/>
                </a:lnTo>
                <a:lnTo>
                  <a:pt x="29" y="91"/>
                </a:lnTo>
                <a:lnTo>
                  <a:pt x="32" y="79"/>
                </a:lnTo>
                <a:lnTo>
                  <a:pt x="33" y="65"/>
                </a:lnTo>
                <a:lnTo>
                  <a:pt x="53" y="69"/>
                </a:lnTo>
                <a:close/>
                <a:moveTo>
                  <a:pt x="51" y="92"/>
                </a:moveTo>
                <a:lnTo>
                  <a:pt x="50" y="106"/>
                </a:lnTo>
                <a:lnTo>
                  <a:pt x="50" y="117"/>
                </a:lnTo>
                <a:lnTo>
                  <a:pt x="28" y="117"/>
                </a:lnTo>
                <a:lnTo>
                  <a:pt x="29" y="104"/>
                </a:lnTo>
                <a:lnTo>
                  <a:pt x="29" y="91"/>
                </a:lnTo>
                <a:lnTo>
                  <a:pt x="51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25" name="Freeform 235"/>
          <p:cNvSpPr>
            <a:spLocks/>
          </p:cNvSpPr>
          <p:nvPr/>
        </p:nvSpPr>
        <p:spPr bwMode="auto">
          <a:xfrm>
            <a:off x="7761288" y="2039937"/>
            <a:ext cx="39687" cy="106363"/>
          </a:xfrm>
          <a:custGeom>
            <a:avLst/>
            <a:gdLst>
              <a:gd name="T0" fmla="*/ 0 w 76"/>
              <a:gd name="T1" fmla="*/ 23 h 201"/>
              <a:gd name="T2" fmla="*/ 47 w 76"/>
              <a:gd name="T3" fmla="*/ 0 h 201"/>
              <a:gd name="T4" fmla="*/ 51 w 76"/>
              <a:gd name="T5" fmla="*/ 0 h 201"/>
              <a:gd name="T6" fmla="*/ 51 w 76"/>
              <a:gd name="T7" fmla="*/ 166 h 201"/>
              <a:gd name="T8" fmla="*/ 52 w 76"/>
              <a:gd name="T9" fmla="*/ 180 h 201"/>
              <a:gd name="T10" fmla="*/ 53 w 76"/>
              <a:gd name="T11" fmla="*/ 187 h 201"/>
              <a:gd name="T12" fmla="*/ 56 w 76"/>
              <a:gd name="T13" fmla="*/ 190 h 201"/>
              <a:gd name="T14" fmla="*/ 59 w 76"/>
              <a:gd name="T15" fmla="*/ 193 h 201"/>
              <a:gd name="T16" fmla="*/ 66 w 76"/>
              <a:gd name="T17" fmla="*/ 194 h 201"/>
              <a:gd name="T18" fmla="*/ 76 w 76"/>
              <a:gd name="T19" fmla="*/ 195 h 201"/>
              <a:gd name="T20" fmla="*/ 76 w 76"/>
              <a:gd name="T21" fmla="*/ 201 h 201"/>
              <a:gd name="T22" fmla="*/ 3 w 76"/>
              <a:gd name="T23" fmla="*/ 201 h 201"/>
              <a:gd name="T24" fmla="*/ 3 w 76"/>
              <a:gd name="T25" fmla="*/ 195 h 201"/>
              <a:gd name="T26" fmla="*/ 14 w 76"/>
              <a:gd name="T27" fmla="*/ 194 h 201"/>
              <a:gd name="T28" fmla="*/ 20 w 76"/>
              <a:gd name="T29" fmla="*/ 193 h 201"/>
              <a:gd name="T30" fmla="*/ 24 w 76"/>
              <a:gd name="T31" fmla="*/ 190 h 201"/>
              <a:gd name="T32" fmla="*/ 26 w 76"/>
              <a:gd name="T33" fmla="*/ 187 h 201"/>
              <a:gd name="T34" fmla="*/ 28 w 76"/>
              <a:gd name="T35" fmla="*/ 181 h 201"/>
              <a:gd name="T36" fmla="*/ 28 w 76"/>
              <a:gd name="T37" fmla="*/ 166 h 201"/>
              <a:gd name="T38" fmla="*/ 28 w 76"/>
              <a:gd name="T39" fmla="*/ 61 h 201"/>
              <a:gd name="T40" fmla="*/ 28 w 76"/>
              <a:gd name="T41" fmla="*/ 43 h 201"/>
              <a:gd name="T42" fmla="*/ 26 w 76"/>
              <a:gd name="T43" fmla="*/ 33 h 201"/>
              <a:gd name="T44" fmla="*/ 25 w 76"/>
              <a:gd name="T45" fmla="*/ 28 h 201"/>
              <a:gd name="T46" fmla="*/ 22 w 76"/>
              <a:gd name="T47" fmla="*/ 25 h 201"/>
              <a:gd name="T48" fmla="*/ 20 w 76"/>
              <a:gd name="T49" fmla="*/ 24 h 201"/>
              <a:gd name="T50" fmla="*/ 16 w 76"/>
              <a:gd name="T51" fmla="*/ 23 h 201"/>
              <a:gd name="T52" fmla="*/ 10 w 76"/>
              <a:gd name="T53" fmla="*/ 24 h 201"/>
              <a:gd name="T54" fmla="*/ 2 w 76"/>
              <a:gd name="T55" fmla="*/ 28 h 201"/>
              <a:gd name="T56" fmla="*/ 0 w 76"/>
              <a:gd name="T57" fmla="*/ 23 h 20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6"/>
              <a:gd name="T88" fmla="*/ 0 h 201"/>
              <a:gd name="T89" fmla="*/ 76 w 76"/>
              <a:gd name="T90" fmla="*/ 201 h 20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6" h="201">
                <a:moveTo>
                  <a:pt x="0" y="23"/>
                </a:moveTo>
                <a:lnTo>
                  <a:pt x="47" y="0"/>
                </a:lnTo>
                <a:lnTo>
                  <a:pt x="51" y="0"/>
                </a:lnTo>
                <a:lnTo>
                  <a:pt x="51" y="166"/>
                </a:lnTo>
                <a:lnTo>
                  <a:pt x="52" y="180"/>
                </a:lnTo>
                <a:lnTo>
                  <a:pt x="53" y="187"/>
                </a:lnTo>
                <a:lnTo>
                  <a:pt x="56" y="190"/>
                </a:lnTo>
                <a:lnTo>
                  <a:pt x="59" y="193"/>
                </a:lnTo>
                <a:lnTo>
                  <a:pt x="66" y="194"/>
                </a:lnTo>
                <a:lnTo>
                  <a:pt x="76" y="195"/>
                </a:lnTo>
                <a:lnTo>
                  <a:pt x="76" y="201"/>
                </a:lnTo>
                <a:lnTo>
                  <a:pt x="3" y="201"/>
                </a:lnTo>
                <a:lnTo>
                  <a:pt x="3" y="195"/>
                </a:lnTo>
                <a:lnTo>
                  <a:pt x="14" y="194"/>
                </a:lnTo>
                <a:lnTo>
                  <a:pt x="20" y="193"/>
                </a:lnTo>
                <a:lnTo>
                  <a:pt x="24" y="190"/>
                </a:lnTo>
                <a:lnTo>
                  <a:pt x="26" y="187"/>
                </a:lnTo>
                <a:lnTo>
                  <a:pt x="28" y="181"/>
                </a:lnTo>
                <a:lnTo>
                  <a:pt x="28" y="166"/>
                </a:lnTo>
                <a:lnTo>
                  <a:pt x="28" y="61"/>
                </a:lnTo>
                <a:lnTo>
                  <a:pt x="28" y="43"/>
                </a:lnTo>
                <a:lnTo>
                  <a:pt x="26" y="33"/>
                </a:lnTo>
                <a:lnTo>
                  <a:pt x="25" y="28"/>
                </a:lnTo>
                <a:lnTo>
                  <a:pt x="22" y="25"/>
                </a:lnTo>
                <a:lnTo>
                  <a:pt x="20" y="24"/>
                </a:lnTo>
                <a:lnTo>
                  <a:pt x="16" y="23"/>
                </a:lnTo>
                <a:lnTo>
                  <a:pt x="10" y="24"/>
                </a:lnTo>
                <a:lnTo>
                  <a:pt x="2" y="28"/>
                </a:lnTo>
                <a:lnTo>
                  <a:pt x="0" y="2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26" name="Freeform 236"/>
          <p:cNvSpPr>
            <a:spLocks noEditPoints="1"/>
          </p:cNvSpPr>
          <p:nvPr/>
        </p:nvSpPr>
        <p:spPr bwMode="auto">
          <a:xfrm>
            <a:off x="7826375" y="2039937"/>
            <a:ext cx="68263" cy="109538"/>
          </a:xfrm>
          <a:custGeom>
            <a:avLst/>
            <a:gdLst>
              <a:gd name="T0" fmla="*/ 0 w 127"/>
              <a:gd name="T1" fmla="*/ 88 h 205"/>
              <a:gd name="T2" fmla="*/ 5 w 127"/>
              <a:gd name="T3" fmla="*/ 59 h 205"/>
              <a:gd name="T4" fmla="*/ 16 w 127"/>
              <a:gd name="T5" fmla="*/ 35 h 205"/>
              <a:gd name="T6" fmla="*/ 29 w 127"/>
              <a:gd name="T7" fmla="*/ 16 h 205"/>
              <a:gd name="T8" fmla="*/ 44 w 127"/>
              <a:gd name="T9" fmla="*/ 6 h 205"/>
              <a:gd name="T10" fmla="*/ 57 w 127"/>
              <a:gd name="T11" fmla="*/ 0 h 205"/>
              <a:gd name="T12" fmla="*/ 70 w 127"/>
              <a:gd name="T13" fmla="*/ 0 h 205"/>
              <a:gd name="T14" fmla="*/ 80 w 127"/>
              <a:gd name="T15" fmla="*/ 4 h 205"/>
              <a:gd name="T16" fmla="*/ 90 w 127"/>
              <a:gd name="T17" fmla="*/ 10 h 205"/>
              <a:gd name="T18" fmla="*/ 100 w 127"/>
              <a:gd name="T19" fmla="*/ 18 h 205"/>
              <a:gd name="T20" fmla="*/ 110 w 127"/>
              <a:gd name="T21" fmla="*/ 31 h 205"/>
              <a:gd name="T22" fmla="*/ 118 w 127"/>
              <a:gd name="T23" fmla="*/ 47 h 205"/>
              <a:gd name="T24" fmla="*/ 124 w 127"/>
              <a:gd name="T25" fmla="*/ 67 h 205"/>
              <a:gd name="T26" fmla="*/ 127 w 127"/>
              <a:gd name="T27" fmla="*/ 89 h 205"/>
              <a:gd name="T28" fmla="*/ 127 w 127"/>
              <a:gd name="T29" fmla="*/ 118 h 205"/>
              <a:gd name="T30" fmla="*/ 121 w 127"/>
              <a:gd name="T31" fmla="*/ 147 h 205"/>
              <a:gd name="T32" fmla="*/ 112 w 127"/>
              <a:gd name="T33" fmla="*/ 171 h 205"/>
              <a:gd name="T34" fmla="*/ 100 w 127"/>
              <a:gd name="T35" fmla="*/ 187 h 205"/>
              <a:gd name="T36" fmla="*/ 84 w 127"/>
              <a:gd name="T37" fmla="*/ 199 h 205"/>
              <a:gd name="T38" fmla="*/ 70 w 127"/>
              <a:gd name="T39" fmla="*/ 204 h 205"/>
              <a:gd name="T40" fmla="*/ 55 w 127"/>
              <a:gd name="T41" fmla="*/ 204 h 205"/>
              <a:gd name="T42" fmla="*/ 43 w 127"/>
              <a:gd name="T43" fmla="*/ 200 h 205"/>
              <a:gd name="T44" fmla="*/ 31 w 127"/>
              <a:gd name="T45" fmla="*/ 191 h 205"/>
              <a:gd name="T46" fmla="*/ 21 w 127"/>
              <a:gd name="T47" fmla="*/ 179 h 205"/>
              <a:gd name="T48" fmla="*/ 11 w 127"/>
              <a:gd name="T49" fmla="*/ 164 h 205"/>
              <a:gd name="T50" fmla="*/ 6 w 127"/>
              <a:gd name="T51" fmla="*/ 149 h 205"/>
              <a:gd name="T52" fmla="*/ 2 w 127"/>
              <a:gd name="T53" fmla="*/ 132 h 205"/>
              <a:gd name="T54" fmla="*/ 0 w 127"/>
              <a:gd name="T55" fmla="*/ 114 h 205"/>
              <a:gd name="T56" fmla="*/ 28 w 127"/>
              <a:gd name="T57" fmla="*/ 107 h 205"/>
              <a:gd name="T58" fmla="*/ 30 w 127"/>
              <a:gd name="T59" fmla="*/ 145 h 205"/>
              <a:gd name="T60" fmla="*/ 38 w 127"/>
              <a:gd name="T61" fmla="*/ 174 h 205"/>
              <a:gd name="T62" fmla="*/ 43 w 127"/>
              <a:gd name="T63" fmla="*/ 183 h 205"/>
              <a:gd name="T64" fmla="*/ 49 w 127"/>
              <a:gd name="T65" fmla="*/ 190 h 205"/>
              <a:gd name="T66" fmla="*/ 55 w 127"/>
              <a:gd name="T67" fmla="*/ 194 h 205"/>
              <a:gd name="T68" fmla="*/ 62 w 127"/>
              <a:gd name="T69" fmla="*/ 195 h 205"/>
              <a:gd name="T70" fmla="*/ 71 w 127"/>
              <a:gd name="T71" fmla="*/ 193 h 205"/>
              <a:gd name="T72" fmla="*/ 79 w 127"/>
              <a:gd name="T73" fmla="*/ 188 h 205"/>
              <a:gd name="T74" fmla="*/ 86 w 127"/>
              <a:gd name="T75" fmla="*/ 179 h 205"/>
              <a:gd name="T76" fmla="*/ 91 w 127"/>
              <a:gd name="T77" fmla="*/ 164 h 205"/>
              <a:gd name="T78" fmla="*/ 97 w 127"/>
              <a:gd name="T79" fmla="*/ 134 h 205"/>
              <a:gd name="T80" fmla="*/ 99 w 127"/>
              <a:gd name="T81" fmla="*/ 95 h 205"/>
              <a:gd name="T82" fmla="*/ 97 w 127"/>
              <a:gd name="T83" fmla="*/ 64 h 205"/>
              <a:gd name="T84" fmla="*/ 91 w 127"/>
              <a:gd name="T85" fmla="*/ 38 h 205"/>
              <a:gd name="T86" fmla="*/ 85 w 127"/>
              <a:gd name="T87" fmla="*/ 24 h 205"/>
              <a:gd name="T88" fmla="*/ 78 w 127"/>
              <a:gd name="T89" fmla="*/ 15 h 205"/>
              <a:gd name="T90" fmla="*/ 72 w 127"/>
              <a:gd name="T91" fmla="*/ 11 h 205"/>
              <a:gd name="T92" fmla="*/ 63 w 127"/>
              <a:gd name="T93" fmla="*/ 10 h 205"/>
              <a:gd name="T94" fmla="*/ 54 w 127"/>
              <a:gd name="T95" fmla="*/ 12 h 205"/>
              <a:gd name="T96" fmla="*/ 46 w 127"/>
              <a:gd name="T97" fmla="*/ 19 h 205"/>
              <a:gd name="T98" fmla="*/ 37 w 127"/>
              <a:gd name="T99" fmla="*/ 34 h 205"/>
              <a:gd name="T100" fmla="*/ 32 w 127"/>
              <a:gd name="T101" fmla="*/ 56 h 205"/>
              <a:gd name="T102" fmla="*/ 29 w 127"/>
              <a:gd name="T103" fmla="*/ 82 h 205"/>
              <a:gd name="T104" fmla="*/ 28 w 127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7"/>
              <a:gd name="T160" fmla="*/ 0 h 205"/>
              <a:gd name="T161" fmla="*/ 127 w 127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7" h="205">
                <a:moveTo>
                  <a:pt x="0" y="104"/>
                </a:moveTo>
                <a:lnTo>
                  <a:pt x="0" y="88"/>
                </a:lnTo>
                <a:lnTo>
                  <a:pt x="2" y="72"/>
                </a:lnTo>
                <a:lnTo>
                  <a:pt x="5" y="59"/>
                </a:lnTo>
                <a:lnTo>
                  <a:pt x="9" y="46"/>
                </a:lnTo>
                <a:lnTo>
                  <a:pt x="16" y="35"/>
                </a:lnTo>
                <a:lnTo>
                  <a:pt x="22" y="24"/>
                </a:lnTo>
                <a:lnTo>
                  <a:pt x="29" y="16"/>
                </a:lnTo>
                <a:lnTo>
                  <a:pt x="36" y="10"/>
                </a:lnTo>
                <a:lnTo>
                  <a:pt x="44" y="6"/>
                </a:lnTo>
                <a:lnTo>
                  <a:pt x="50" y="2"/>
                </a:lnTo>
                <a:lnTo>
                  <a:pt x="57" y="0"/>
                </a:lnTo>
                <a:lnTo>
                  <a:pt x="63" y="0"/>
                </a:lnTo>
                <a:lnTo>
                  <a:pt x="70" y="0"/>
                </a:lnTo>
                <a:lnTo>
                  <a:pt x="75" y="1"/>
                </a:lnTo>
                <a:lnTo>
                  <a:pt x="80" y="4"/>
                </a:lnTo>
                <a:lnTo>
                  <a:pt x="85" y="6"/>
                </a:lnTo>
                <a:lnTo>
                  <a:pt x="90" y="10"/>
                </a:lnTo>
                <a:lnTo>
                  <a:pt x="95" y="13"/>
                </a:lnTo>
                <a:lnTo>
                  <a:pt x="100" y="18"/>
                </a:lnTo>
                <a:lnTo>
                  <a:pt x="105" y="23"/>
                </a:lnTo>
                <a:lnTo>
                  <a:pt x="110" y="31"/>
                </a:lnTo>
                <a:lnTo>
                  <a:pt x="114" y="39"/>
                </a:lnTo>
                <a:lnTo>
                  <a:pt x="118" y="47"/>
                </a:lnTo>
                <a:lnTo>
                  <a:pt x="121" y="56"/>
                </a:lnTo>
                <a:lnTo>
                  <a:pt x="124" y="67"/>
                </a:lnTo>
                <a:lnTo>
                  <a:pt x="126" y="77"/>
                </a:lnTo>
                <a:lnTo>
                  <a:pt x="127" y="89"/>
                </a:lnTo>
                <a:lnTo>
                  <a:pt x="127" y="101"/>
                </a:lnTo>
                <a:lnTo>
                  <a:pt x="127" y="118"/>
                </a:lnTo>
                <a:lnTo>
                  <a:pt x="125" y="132"/>
                </a:lnTo>
                <a:lnTo>
                  <a:pt x="121" y="147"/>
                </a:lnTo>
                <a:lnTo>
                  <a:pt x="117" y="159"/>
                </a:lnTo>
                <a:lnTo>
                  <a:pt x="112" y="171"/>
                </a:lnTo>
                <a:lnTo>
                  <a:pt x="106" y="180"/>
                </a:lnTo>
                <a:lnTo>
                  <a:pt x="100" y="187"/>
                </a:lnTo>
                <a:lnTo>
                  <a:pt x="92" y="193"/>
                </a:lnTo>
                <a:lnTo>
                  <a:pt x="84" y="199"/>
                </a:lnTo>
                <a:lnTo>
                  <a:pt x="77" y="202"/>
                </a:lnTo>
                <a:lnTo>
                  <a:pt x="70" y="204"/>
                </a:lnTo>
                <a:lnTo>
                  <a:pt x="62" y="205"/>
                </a:lnTo>
                <a:lnTo>
                  <a:pt x="55" y="204"/>
                </a:lnTo>
                <a:lnTo>
                  <a:pt x="49" y="203"/>
                </a:lnTo>
                <a:lnTo>
                  <a:pt x="43" y="200"/>
                </a:lnTo>
                <a:lnTo>
                  <a:pt x="36" y="196"/>
                </a:lnTo>
                <a:lnTo>
                  <a:pt x="31" y="191"/>
                </a:lnTo>
                <a:lnTo>
                  <a:pt x="26" y="186"/>
                </a:lnTo>
                <a:lnTo>
                  <a:pt x="21" y="179"/>
                </a:lnTo>
                <a:lnTo>
                  <a:pt x="16" y="172"/>
                </a:lnTo>
                <a:lnTo>
                  <a:pt x="11" y="164"/>
                </a:lnTo>
                <a:lnTo>
                  <a:pt x="8" y="156"/>
                </a:lnTo>
                <a:lnTo>
                  <a:pt x="6" y="149"/>
                </a:lnTo>
                <a:lnTo>
                  <a:pt x="3" y="140"/>
                </a:lnTo>
                <a:lnTo>
                  <a:pt x="2" y="132"/>
                </a:lnTo>
                <a:lnTo>
                  <a:pt x="1" y="123"/>
                </a:lnTo>
                <a:lnTo>
                  <a:pt x="0" y="114"/>
                </a:lnTo>
                <a:lnTo>
                  <a:pt x="0" y="104"/>
                </a:lnTo>
                <a:close/>
                <a:moveTo>
                  <a:pt x="28" y="107"/>
                </a:moveTo>
                <a:lnTo>
                  <a:pt x="29" y="127"/>
                </a:lnTo>
                <a:lnTo>
                  <a:pt x="30" y="145"/>
                </a:lnTo>
                <a:lnTo>
                  <a:pt x="33" y="160"/>
                </a:lnTo>
                <a:lnTo>
                  <a:pt x="38" y="174"/>
                </a:lnTo>
                <a:lnTo>
                  <a:pt x="40" y="179"/>
                </a:lnTo>
                <a:lnTo>
                  <a:pt x="43" y="183"/>
                </a:lnTo>
                <a:lnTo>
                  <a:pt x="46" y="187"/>
                </a:lnTo>
                <a:lnTo>
                  <a:pt x="49" y="190"/>
                </a:lnTo>
                <a:lnTo>
                  <a:pt x="52" y="192"/>
                </a:lnTo>
                <a:lnTo>
                  <a:pt x="55" y="194"/>
                </a:lnTo>
                <a:lnTo>
                  <a:pt x="59" y="195"/>
                </a:lnTo>
                <a:lnTo>
                  <a:pt x="62" y="195"/>
                </a:lnTo>
                <a:lnTo>
                  <a:pt x="66" y="194"/>
                </a:lnTo>
                <a:lnTo>
                  <a:pt x="71" y="193"/>
                </a:lnTo>
                <a:lnTo>
                  <a:pt x="75" y="191"/>
                </a:lnTo>
                <a:lnTo>
                  <a:pt x="79" y="188"/>
                </a:lnTo>
                <a:lnTo>
                  <a:pt x="83" y="184"/>
                </a:lnTo>
                <a:lnTo>
                  <a:pt x="86" y="179"/>
                </a:lnTo>
                <a:lnTo>
                  <a:pt x="89" y="173"/>
                </a:lnTo>
                <a:lnTo>
                  <a:pt x="91" y="164"/>
                </a:lnTo>
                <a:lnTo>
                  <a:pt x="94" y="151"/>
                </a:lnTo>
                <a:lnTo>
                  <a:pt x="97" y="134"/>
                </a:lnTo>
                <a:lnTo>
                  <a:pt x="98" y="116"/>
                </a:lnTo>
                <a:lnTo>
                  <a:pt x="99" y="95"/>
                </a:lnTo>
                <a:lnTo>
                  <a:pt x="98" y="78"/>
                </a:lnTo>
                <a:lnTo>
                  <a:pt x="97" y="64"/>
                </a:lnTo>
                <a:lnTo>
                  <a:pt x="94" y="50"/>
                </a:lnTo>
                <a:lnTo>
                  <a:pt x="91" y="38"/>
                </a:lnTo>
                <a:lnTo>
                  <a:pt x="88" y="31"/>
                </a:lnTo>
                <a:lnTo>
                  <a:pt x="85" y="24"/>
                </a:lnTo>
                <a:lnTo>
                  <a:pt x="82" y="19"/>
                </a:lnTo>
                <a:lnTo>
                  <a:pt x="78" y="15"/>
                </a:lnTo>
                <a:lnTo>
                  <a:pt x="75" y="13"/>
                </a:lnTo>
                <a:lnTo>
                  <a:pt x="72" y="11"/>
                </a:lnTo>
                <a:lnTo>
                  <a:pt x="67" y="10"/>
                </a:lnTo>
                <a:lnTo>
                  <a:pt x="63" y="10"/>
                </a:lnTo>
                <a:lnTo>
                  <a:pt x="59" y="11"/>
                </a:lnTo>
                <a:lnTo>
                  <a:pt x="54" y="12"/>
                </a:lnTo>
                <a:lnTo>
                  <a:pt x="50" y="15"/>
                </a:lnTo>
                <a:lnTo>
                  <a:pt x="46" y="19"/>
                </a:lnTo>
                <a:lnTo>
                  <a:pt x="42" y="25"/>
                </a:lnTo>
                <a:lnTo>
                  <a:pt x="37" y="34"/>
                </a:lnTo>
                <a:lnTo>
                  <a:pt x="34" y="44"/>
                </a:lnTo>
                <a:lnTo>
                  <a:pt x="32" y="56"/>
                </a:lnTo>
                <a:lnTo>
                  <a:pt x="30" y="69"/>
                </a:lnTo>
                <a:lnTo>
                  <a:pt x="29" y="82"/>
                </a:lnTo>
                <a:lnTo>
                  <a:pt x="28" y="95"/>
                </a:lnTo>
                <a:lnTo>
                  <a:pt x="28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27" name="Freeform 237"/>
          <p:cNvSpPr>
            <a:spLocks noEditPoints="1"/>
          </p:cNvSpPr>
          <p:nvPr/>
        </p:nvSpPr>
        <p:spPr bwMode="auto">
          <a:xfrm>
            <a:off x="7905750" y="2039937"/>
            <a:ext cx="66675" cy="109538"/>
          </a:xfrm>
          <a:custGeom>
            <a:avLst/>
            <a:gdLst>
              <a:gd name="T0" fmla="*/ 0 w 127"/>
              <a:gd name="T1" fmla="*/ 88 h 205"/>
              <a:gd name="T2" fmla="*/ 6 w 127"/>
              <a:gd name="T3" fmla="*/ 59 h 205"/>
              <a:gd name="T4" fmla="*/ 16 w 127"/>
              <a:gd name="T5" fmla="*/ 35 h 205"/>
              <a:gd name="T6" fmla="*/ 29 w 127"/>
              <a:gd name="T7" fmla="*/ 16 h 205"/>
              <a:gd name="T8" fmla="*/ 44 w 127"/>
              <a:gd name="T9" fmla="*/ 6 h 205"/>
              <a:gd name="T10" fmla="*/ 57 w 127"/>
              <a:gd name="T11" fmla="*/ 0 h 205"/>
              <a:gd name="T12" fmla="*/ 70 w 127"/>
              <a:gd name="T13" fmla="*/ 0 h 205"/>
              <a:gd name="T14" fmla="*/ 80 w 127"/>
              <a:gd name="T15" fmla="*/ 4 h 205"/>
              <a:gd name="T16" fmla="*/ 91 w 127"/>
              <a:gd name="T17" fmla="*/ 10 h 205"/>
              <a:gd name="T18" fmla="*/ 100 w 127"/>
              <a:gd name="T19" fmla="*/ 18 h 205"/>
              <a:gd name="T20" fmla="*/ 110 w 127"/>
              <a:gd name="T21" fmla="*/ 31 h 205"/>
              <a:gd name="T22" fmla="*/ 119 w 127"/>
              <a:gd name="T23" fmla="*/ 47 h 205"/>
              <a:gd name="T24" fmla="*/ 124 w 127"/>
              <a:gd name="T25" fmla="*/ 67 h 205"/>
              <a:gd name="T26" fmla="*/ 127 w 127"/>
              <a:gd name="T27" fmla="*/ 89 h 205"/>
              <a:gd name="T28" fmla="*/ 127 w 127"/>
              <a:gd name="T29" fmla="*/ 118 h 205"/>
              <a:gd name="T30" fmla="*/ 122 w 127"/>
              <a:gd name="T31" fmla="*/ 147 h 205"/>
              <a:gd name="T32" fmla="*/ 112 w 127"/>
              <a:gd name="T33" fmla="*/ 171 h 205"/>
              <a:gd name="T34" fmla="*/ 100 w 127"/>
              <a:gd name="T35" fmla="*/ 187 h 205"/>
              <a:gd name="T36" fmla="*/ 84 w 127"/>
              <a:gd name="T37" fmla="*/ 199 h 205"/>
              <a:gd name="T38" fmla="*/ 70 w 127"/>
              <a:gd name="T39" fmla="*/ 204 h 205"/>
              <a:gd name="T40" fmla="*/ 56 w 127"/>
              <a:gd name="T41" fmla="*/ 204 h 205"/>
              <a:gd name="T42" fmla="*/ 43 w 127"/>
              <a:gd name="T43" fmla="*/ 200 h 205"/>
              <a:gd name="T44" fmla="*/ 32 w 127"/>
              <a:gd name="T45" fmla="*/ 191 h 205"/>
              <a:gd name="T46" fmla="*/ 21 w 127"/>
              <a:gd name="T47" fmla="*/ 179 h 205"/>
              <a:gd name="T48" fmla="*/ 13 w 127"/>
              <a:gd name="T49" fmla="*/ 164 h 205"/>
              <a:gd name="T50" fmla="*/ 7 w 127"/>
              <a:gd name="T51" fmla="*/ 149 h 205"/>
              <a:gd name="T52" fmla="*/ 2 w 127"/>
              <a:gd name="T53" fmla="*/ 132 h 205"/>
              <a:gd name="T54" fmla="*/ 0 w 127"/>
              <a:gd name="T55" fmla="*/ 114 h 205"/>
              <a:gd name="T56" fmla="*/ 28 w 127"/>
              <a:gd name="T57" fmla="*/ 107 h 205"/>
              <a:gd name="T58" fmla="*/ 32 w 127"/>
              <a:gd name="T59" fmla="*/ 145 h 205"/>
              <a:gd name="T60" fmla="*/ 39 w 127"/>
              <a:gd name="T61" fmla="*/ 174 h 205"/>
              <a:gd name="T62" fmla="*/ 43 w 127"/>
              <a:gd name="T63" fmla="*/ 183 h 205"/>
              <a:gd name="T64" fmla="*/ 49 w 127"/>
              <a:gd name="T65" fmla="*/ 190 h 205"/>
              <a:gd name="T66" fmla="*/ 55 w 127"/>
              <a:gd name="T67" fmla="*/ 194 h 205"/>
              <a:gd name="T68" fmla="*/ 64 w 127"/>
              <a:gd name="T69" fmla="*/ 195 h 205"/>
              <a:gd name="T70" fmla="*/ 71 w 127"/>
              <a:gd name="T71" fmla="*/ 193 h 205"/>
              <a:gd name="T72" fmla="*/ 79 w 127"/>
              <a:gd name="T73" fmla="*/ 188 h 205"/>
              <a:gd name="T74" fmla="*/ 87 w 127"/>
              <a:gd name="T75" fmla="*/ 179 h 205"/>
              <a:gd name="T76" fmla="*/ 93 w 127"/>
              <a:gd name="T77" fmla="*/ 164 h 205"/>
              <a:gd name="T78" fmla="*/ 97 w 127"/>
              <a:gd name="T79" fmla="*/ 134 h 205"/>
              <a:gd name="T80" fmla="*/ 99 w 127"/>
              <a:gd name="T81" fmla="*/ 95 h 205"/>
              <a:gd name="T82" fmla="*/ 97 w 127"/>
              <a:gd name="T83" fmla="*/ 64 h 205"/>
              <a:gd name="T84" fmla="*/ 92 w 127"/>
              <a:gd name="T85" fmla="*/ 38 h 205"/>
              <a:gd name="T86" fmla="*/ 87 w 127"/>
              <a:gd name="T87" fmla="*/ 24 h 205"/>
              <a:gd name="T88" fmla="*/ 78 w 127"/>
              <a:gd name="T89" fmla="*/ 15 h 205"/>
              <a:gd name="T90" fmla="*/ 72 w 127"/>
              <a:gd name="T91" fmla="*/ 11 h 205"/>
              <a:gd name="T92" fmla="*/ 65 w 127"/>
              <a:gd name="T93" fmla="*/ 10 h 205"/>
              <a:gd name="T94" fmla="*/ 55 w 127"/>
              <a:gd name="T95" fmla="*/ 12 h 205"/>
              <a:gd name="T96" fmla="*/ 47 w 127"/>
              <a:gd name="T97" fmla="*/ 19 h 205"/>
              <a:gd name="T98" fmla="*/ 38 w 127"/>
              <a:gd name="T99" fmla="*/ 34 h 205"/>
              <a:gd name="T100" fmla="*/ 33 w 127"/>
              <a:gd name="T101" fmla="*/ 56 h 205"/>
              <a:gd name="T102" fmla="*/ 29 w 127"/>
              <a:gd name="T103" fmla="*/ 82 h 205"/>
              <a:gd name="T104" fmla="*/ 28 w 127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7"/>
              <a:gd name="T160" fmla="*/ 0 h 205"/>
              <a:gd name="T161" fmla="*/ 127 w 127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7" h="205">
                <a:moveTo>
                  <a:pt x="0" y="104"/>
                </a:moveTo>
                <a:lnTo>
                  <a:pt x="0" y="88"/>
                </a:lnTo>
                <a:lnTo>
                  <a:pt x="2" y="72"/>
                </a:lnTo>
                <a:lnTo>
                  <a:pt x="6" y="59"/>
                </a:lnTo>
                <a:lnTo>
                  <a:pt x="11" y="46"/>
                </a:lnTo>
                <a:lnTo>
                  <a:pt x="16" y="35"/>
                </a:lnTo>
                <a:lnTo>
                  <a:pt x="22" y="24"/>
                </a:lnTo>
                <a:lnTo>
                  <a:pt x="29" y="16"/>
                </a:lnTo>
                <a:lnTo>
                  <a:pt x="38" y="10"/>
                </a:lnTo>
                <a:lnTo>
                  <a:pt x="44" y="6"/>
                </a:lnTo>
                <a:lnTo>
                  <a:pt x="50" y="2"/>
                </a:lnTo>
                <a:lnTo>
                  <a:pt x="57" y="0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4"/>
                </a:lnTo>
                <a:lnTo>
                  <a:pt x="85" y="6"/>
                </a:lnTo>
                <a:lnTo>
                  <a:pt x="91" y="10"/>
                </a:lnTo>
                <a:lnTo>
                  <a:pt x="96" y="13"/>
                </a:lnTo>
                <a:lnTo>
                  <a:pt x="100" y="18"/>
                </a:lnTo>
                <a:lnTo>
                  <a:pt x="105" y="23"/>
                </a:lnTo>
                <a:lnTo>
                  <a:pt x="110" y="31"/>
                </a:lnTo>
                <a:lnTo>
                  <a:pt x="115" y="39"/>
                </a:lnTo>
                <a:lnTo>
                  <a:pt x="119" y="47"/>
                </a:lnTo>
                <a:lnTo>
                  <a:pt x="122" y="56"/>
                </a:lnTo>
                <a:lnTo>
                  <a:pt x="124" y="67"/>
                </a:lnTo>
                <a:lnTo>
                  <a:pt x="126" y="77"/>
                </a:lnTo>
                <a:lnTo>
                  <a:pt x="127" y="89"/>
                </a:lnTo>
                <a:lnTo>
                  <a:pt x="127" y="101"/>
                </a:lnTo>
                <a:lnTo>
                  <a:pt x="127" y="118"/>
                </a:lnTo>
                <a:lnTo>
                  <a:pt x="125" y="132"/>
                </a:lnTo>
                <a:lnTo>
                  <a:pt x="122" y="147"/>
                </a:lnTo>
                <a:lnTo>
                  <a:pt x="118" y="159"/>
                </a:lnTo>
                <a:lnTo>
                  <a:pt x="112" y="171"/>
                </a:lnTo>
                <a:lnTo>
                  <a:pt x="106" y="180"/>
                </a:lnTo>
                <a:lnTo>
                  <a:pt x="100" y="187"/>
                </a:lnTo>
                <a:lnTo>
                  <a:pt x="93" y="193"/>
                </a:lnTo>
                <a:lnTo>
                  <a:pt x="84" y="199"/>
                </a:lnTo>
                <a:lnTo>
                  <a:pt x="77" y="202"/>
                </a:lnTo>
                <a:lnTo>
                  <a:pt x="70" y="204"/>
                </a:lnTo>
                <a:lnTo>
                  <a:pt x="63" y="205"/>
                </a:lnTo>
                <a:lnTo>
                  <a:pt x="56" y="204"/>
                </a:lnTo>
                <a:lnTo>
                  <a:pt x="49" y="203"/>
                </a:lnTo>
                <a:lnTo>
                  <a:pt x="43" y="200"/>
                </a:lnTo>
                <a:lnTo>
                  <a:pt x="37" y="196"/>
                </a:lnTo>
                <a:lnTo>
                  <a:pt x="32" y="191"/>
                </a:lnTo>
                <a:lnTo>
                  <a:pt x="26" y="186"/>
                </a:lnTo>
                <a:lnTo>
                  <a:pt x="21" y="179"/>
                </a:lnTo>
                <a:lnTo>
                  <a:pt x="16" y="172"/>
                </a:lnTo>
                <a:lnTo>
                  <a:pt x="13" y="164"/>
                </a:lnTo>
                <a:lnTo>
                  <a:pt x="9" y="156"/>
                </a:lnTo>
                <a:lnTo>
                  <a:pt x="7" y="149"/>
                </a:lnTo>
                <a:lnTo>
                  <a:pt x="5" y="140"/>
                </a:lnTo>
                <a:lnTo>
                  <a:pt x="2" y="132"/>
                </a:lnTo>
                <a:lnTo>
                  <a:pt x="1" y="123"/>
                </a:lnTo>
                <a:lnTo>
                  <a:pt x="0" y="114"/>
                </a:lnTo>
                <a:lnTo>
                  <a:pt x="0" y="104"/>
                </a:lnTo>
                <a:close/>
                <a:moveTo>
                  <a:pt x="28" y="107"/>
                </a:moveTo>
                <a:lnTo>
                  <a:pt x="29" y="127"/>
                </a:lnTo>
                <a:lnTo>
                  <a:pt x="32" y="145"/>
                </a:lnTo>
                <a:lnTo>
                  <a:pt x="35" y="160"/>
                </a:lnTo>
                <a:lnTo>
                  <a:pt x="39" y="174"/>
                </a:lnTo>
                <a:lnTo>
                  <a:pt x="41" y="179"/>
                </a:lnTo>
                <a:lnTo>
                  <a:pt x="43" y="183"/>
                </a:lnTo>
                <a:lnTo>
                  <a:pt x="46" y="187"/>
                </a:lnTo>
                <a:lnTo>
                  <a:pt x="49" y="190"/>
                </a:lnTo>
                <a:lnTo>
                  <a:pt x="52" y="192"/>
                </a:lnTo>
                <a:lnTo>
                  <a:pt x="55" y="194"/>
                </a:lnTo>
                <a:lnTo>
                  <a:pt x="60" y="195"/>
                </a:lnTo>
                <a:lnTo>
                  <a:pt x="64" y="195"/>
                </a:lnTo>
                <a:lnTo>
                  <a:pt x="67" y="194"/>
                </a:lnTo>
                <a:lnTo>
                  <a:pt x="71" y="193"/>
                </a:lnTo>
                <a:lnTo>
                  <a:pt x="75" y="191"/>
                </a:lnTo>
                <a:lnTo>
                  <a:pt x="79" y="188"/>
                </a:lnTo>
                <a:lnTo>
                  <a:pt x="83" y="184"/>
                </a:lnTo>
                <a:lnTo>
                  <a:pt x="87" y="179"/>
                </a:lnTo>
                <a:lnTo>
                  <a:pt x="90" y="173"/>
                </a:lnTo>
                <a:lnTo>
                  <a:pt x="93" y="164"/>
                </a:lnTo>
                <a:lnTo>
                  <a:pt x="95" y="151"/>
                </a:lnTo>
                <a:lnTo>
                  <a:pt x="97" y="134"/>
                </a:lnTo>
                <a:lnTo>
                  <a:pt x="99" y="116"/>
                </a:lnTo>
                <a:lnTo>
                  <a:pt x="99" y="95"/>
                </a:lnTo>
                <a:lnTo>
                  <a:pt x="99" y="78"/>
                </a:lnTo>
                <a:lnTo>
                  <a:pt x="97" y="64"/>
                </a:lnTo>
                <a:lnTo>
                  <a:pt x="95" y="50"/>
                </a:lnTo>
                <a:lnTo>
                  <a:pt x="92" y="38"/>
                </a:lnTo>
                <a:lnTo>
                  <a:pt x="90" y="31"/>
                </a:lnTo>
                <a:lnTo>
                  <a:pt x="87" y="24"/>
                </a:lnTo>
                <a:lnTo>
                  <a:pt x="82" y="19"/>
                </a:lnTo>
                <a:lnTo>
                  <a:pt x="78" y="15"/>
                </a:lnTo>
                <a:lnTo>
                  <a:pt x="75" y="13"/>
                </a:lnTo>
                <a:lnTo>
                  <a:pt x="72" y="11"/>
                </a:lnTo>
                <a:lnTo>
                  <a:pt x="68" y="10"/>
                </a:lnTo>
                <a:lnTo>
                  <a:pt x="65" y="10"/>
                </a:lnTo>
                <a:lnTo>
                  <a:pt x="60" y="11"/>
                </a:lnTo>
                <a:lnTo>
                  <a:pt x="55" y="12"/>
                </a:lnTo>
                <a:lnTo>
                  <a:pt x="50" y="15"/>
                </a:lnTo>
                <a:lnTo>
                  <a:pt x="47" y="19"/>
                </a:lnTo>
                <a:lnTo>
                  <a:pt x="42" y="25"/>
                </a:lnTo>
                <a:lnTo>
                  <a:pt x="38" y="34"/>
                </a:lnTo>
                <a:lnTo>
                  <a:pt x="35" y="44"/>
                </a:lnTo>
                <a:lnTo>
                  <a:pt x="33" y="56"/>
                </a:lnTo>
                <a:lnTo>
                  <a:pt x="30" y="69"/>
                </a:lnTo>
                <a:lnTo>
                  <a:pt x="29" y="82"/>
                </a:lnTo>
                <a:lnTo>
                  <a:pt x="28" y="95"/>
                </a:lnTo>
                <a:lnTo>
                  <a:pt x="28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28" name="Freeform 238"/>
          <p:cNvSpPr>
            <a:spLocks noEditPoints="1"/>
          </p:cNvSpPr>
          <p:nvPr/>
        </p:nvSpPr>
        <p:spPr bwMode="auto">
          <a:xfrm>
            <a:off x="7983538" y="2039937"/>
            <a:ext cx="68262" cy="109538"/>
          </a:xfrm>
          <a:custGeom>
            <a:avLst/>
            <a:gdLst>
              <a:gd name="T0" fmla="*/ 1 w 127"/>
              <a:gd name="T1" fmla="*/ 88 h 205"/>
              <a:gd name="T2" fmla="*/ 6 w 127"/>
              <a:gd name="T3" fmla="*/ 59 h 205"/>
              <a:gd name="T4" fmla="*/ 15 w 127"/>
              <a:gd name="T5" fmla="*/ 35 h 205"/>
              <a:gd name="T6" fmla="*/ 29 w 127"/>
              <a:gd name="T7" fmla="*/ 16 h 205"/>
              <a:gd name="T8" fmla="*/ 43 w 127"/>
              <a:gd name="T9" fmla="*/ 6 h 205"/>
              <a:gd name="T10" fmla="*/ 57 w 127"/>
              <a:gd name="T11" fmla="*/ 0 h 205"/>
              <a:gd name="T12" fmla="*/ 69 w 127"/>
              <a:gd name="T13" fmla="*/ 0 h 205"/>
              <a:gd name="T14" fmla="*/ 81 w 127"/>
              <a:gd name="T15" fmla="*/ 4 h 205"/>
              <a:gd name="T16" fmla="*/ 90 w 127"/>
              <a:gd name="T17" fmla="*/ 10 h 205"/>
              <a:gd name="T18" fmla="*/ 100 w 127"/>
              <a:gd name="T19" fmla="*/ 18 h 205"/>
              <a:gd name="T20" fmla="*/ 110 w 127"/>
              <a:gd name="T21" fmla="*/ 31 h 205"/>
              <a:gd name="T22" fmla="*/ 118 w 127"/>
              <a:gd name="T23" fmla="*/ 47 h 205"/>
              <a:gd name="T24" fmla="*/ 124 w 127"/>
              <a:gd name="T25" fmla="*/ 67 h 205"/>
              <a:gd name="T26" fmla="*/ 126 w 127"/>
              <a:gd name="T27" fmla="*/ 89 h 205"/>
              <a:gd name="T28" fmla="*/ 126 w 127"/>
              <a:gd name="T29" fmla="*/ 118 h 205"/>
              <a:gd name="T30" fmla="*/ 121 w 127"/>
              <a:gd name="T31" fmla="*/ 147 h 205"/>
              <a:gd name="T32" fmla="*/ 112 w 127"/>
              <a:gd name="T33" fmla="*/ 171 h 205"/>
              <a:gd name="T34" fmla="*/ 99 w 127"/>
              <a:gd name="T35" fmla="*/ 187 h 205"/>
              <a:gd name="T36" fmla="*/ 85 w 127"/>
              <a:gd name="T37" fmla="*/ 199 h 205"/>
              <a:gd name="T38" fmla="*/ 69 w 127"/>
              <a:gd name="T39" fmla="*/ 204 h 205"/>
              <a:gd name="T40" fmla="*/ 56 w 127"/>
              <a:gd name="T41" fmla="*/ 204 h 205"/>
              <a:gd name="T42" fmla="*/ 42 w 127"/>
              <a:gd name="T43" fmla="*/ 200 h 205"/>
              <a:gd name="T44" fmla="*/ 31 w 127"/>
              <a:gd name="T45" fmla="*/ 191 h 205"/>
              <a:gd name="T46" fmla="*/ 21 w 127"/>
              <a:gd name="T47" fmla="*/ 179 h 205"/>
              <a:gd name="T48" fmla="*/ 12 w 127"/>
              <a:gd name="T49" fmla="*/ 164 h 205"/>
              <a:gd name="T50" fmla="*/ 6 w 127"/>
              <a:gd name="T51" fmla="*/ 149 h 205"/>
              <a:gd name="T52" fmla="*/ 2 w 127"/>
              <a:gd name="T53" fmla="*/ 132 h 205"/>
              <a:gd name="T54" fmla="*/ 0 w 127"/>
              <a:gd name="T55" fmla="*/ 114 h 205"/>
              <a:gd name="T56" fmla="*/ 28 w 127"/>
              <a:gd name="T57" fmla="*/ 107 h 205"/>
              <a:gd name="T58" fmla="*/ 31 w 127"/>
              <a:gd name="T59" fmla="*/ 145 h 205"/>
              <a:gd name="T60" fmla="*/ 38 w 127"/>
              <a:gd name="T61" fmla="*/ 174 h 205"/>
              <a:gd name="T62" fmla="*/ 43 w 127"/>
              <a:gd name="T63" fmla="*/ 183 h 205"/>
              <a:gd name="T64" fmla="*/ 49 w 127"/>
              <a:gd name="T65" fmla="*/ 190 h 205"/>
              <a:gd name="T66" fmla="*/ 55 w 127"/>
              <a:gd name="T67" fmla="*/ 194 h 205"/>
              <a:gd name="T68" fmla="*/ 63 w 127"/>
              <a:gd name="T69" fmla="*/ 195 h 205"/>
              <a:gd name="T70" fmla="*/ 71 w 127"/>
              <a:gd name="T71" fmla="*/ 193 h 205"/>
              <a:gd name="T72" fmla="*/ 80 w 127"/>
              <a:gd name="T73" fmla="*/ 188 h 205"/>
              <a:gd name="T74" fmla="*/ 87 w 127"/>
              <a:gd name="T75" fmla="*/ 179 h 205"/>
              <a:gd name="T76" fmla="*/ 92 w 127"/>
              <a:gd name="T77" fmla="*/ 164 h 205"/>
              <a:gd name="T78" fmla="*/ 97 w 127"/>
              <a:gd name="T79" fmla="*/ 134 h 205"/>
              <a:gd name="T80" fmla="*/ 98 w 127"/>
              <a:gd name="T81" fmla="*/ 95 h 205"/>
              <a:gd name="T82" fmla="*/ 97 w 127"/>
              <a:gd name="T83" fmla="*/ 64 h 205"/>
              <a:gd name="T84" fmla="*/ 92 w 127"/>
              <a:gd name="T85" fmla="*/ 38 h 205"/>
              <a:gd name="T86" fmla="*/ 86 w 127"/>
              <a:gd name="T87" fmla="*/ 24 h 205"/>
              <a:gd name="T88" fmla="*/ 79 w 127"/>
              <a:gd name="T89" fmla="*/ 15 h 205"/>
              <a:gd name="T90" fmla="*/ 71 w 127"/>
              <a:gd name="T91" fmla="*/ 11 h 205"/>
              <a:gd name="T92" fmla="*/ 64 w 127"/>
              <a:gd name="T93" fmla="*/ 10 h 205"/>
              <a:gd name="T94" fmla="*/ 55 w 127"/>
              <a:gd name="T95" fmla="*/ 12 h 205"/>
              <a:gd name="T96" fmla="*/ 46 w 127"/>
              <a:gd name="T97" fmla="*/ 19 h 205"/>
              <a:gd name="T98" fmla="*/ 37 w 127"/>
              <a:gd name="T99" fmla="*/ 34 h 205"/>
              <a:gd name="T100" fmla="*/ 32 w 127"/>
              <a:gd name="T101" fmla="*/ 56 h 205"/>
              <a:gd name="T102" fmla="*/ 29 w 127"/>
              <a:gd name="T103" fmla="*/ 82 h 205"/>
              <a:gd name="T104" fmla="*/ 28 w 127"/>
              <a:gd name="T105" fmla="*/ 107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7"/>
              <a:gd name="T160" fmla="*/ 0 h 205"/>
              <a:gd name="T161" fmla="*/ 127 w 127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7" h="205">
                <a:moveTo>
                  <a:pt x="0" y="104"/>
                </a:moveTo>
                <a:lnTo>
                  <a:pt x="1" y="88"/>
                </a:lnTo>
                <a:lnTo>
                  <a:pt x="2" y="72"/>
                </a:lnTo>
                <a:lnTo>
                  <a:pt x="6" y="59"/>
                </a:lnTo>
                <a:lnTo>
                  <a:pt x="10" y="46"/>
                </a:lnTo>
                <a:lnTo>
                  <a:pt x="15" y="35"/>
                </a:lnTo>
                <a:lnTo>
                  <a:pt x="22" y="24"/>
                </a:lnTo>
                <a:lnTo>
                  <a:pt x="29" y="16"/>
                </a:lnTo>
                <a:lnTo>
                  <a:pt x="37" y="10"/>
                </a:lnTo>
                <a:lnTo>
                  <a:pt x="43" y="6"/>
                </a:lnTo>
                <a:lnTo>
                  <a:pt x="51" y="2"/>
                </a:lnTo>
                <a:lnTo>
                  <a:pt x="57" y="0"/>
                </a:lnTo>
                <a:lnTo>
                  <a:pt x="64" y="0"/>
                </a:lnTo>
                <a:lnTo>
                  <a:pt x="69" y="0"/>
                </a:lnTo>
                <a:lnTo>
                  <a:pt x="74" y="1"/>
                </a:lnTo>
                <a:lnTo>
                  <a:pt x="81" y="4"/>
                </a:lnTo>
                <a:lnTo>
                  <a:pt x="86" y="6"/>
                </a:lnTo>
                <a:lnTo>
                  <a:pt x="90" y="10"/>
                </a:lnTo>
                <a:lnTo>
                  <a:pt x="95" y="13"/>
                </a:lnTo>
                <a:lnTo>
                  <a:pt x="100" y="18"/>
                </a:lnTo>
                <a:lnTo>
                  <a:pt x="105" y="23"/>
                </a:lnTo>
                <a:lnTo>
                  <a:pt x="110" y="31"/>
                </a:lnTo>
                <a:lnTo>
                  <a:pt x="114" y="39"/>
                </a:lnTo>
                <a:lnTo>
                  <a:pt x="118" y="47"/>
                </a:lnTo>
                <a:lnTo>
                  <a:pt x="121" y="56"/>
                </a:lnTo>
                <a:lnTo>
                  <a:pt x="124" y="67"/>
                </a:lnTo>
                <a:lnTo>
                  <a:pt x="125" y="77"/>
                </a:lnTo>
                <a:lnTo>
                  <a:pt x="126" y="89"/>
                </a:lnTo>
                <a:lnTo>
                  <a:pt x="127" y="101"/>
                </a:lnTo>
                <a:lnTo>
                  <a:pt x="126" y="118"/>
                </a:lnTo>
                <a:lnTo>
                  <a:pt x="124" y="132"/>
                </a:lnTo>
                <a:lnTo>
                  <a:pt x="121" y="147"/>
                </a:lnTo>
                <a:lnTo>
                  <a:pt x="117" y="159"/>
                </a:lnTo>
                <a:lnTo>
                  <a:pt x="112" y="171"/>
                </a:lnTo>
                <a:lnTo>
                  <a:pt x="106" y="180"/>
                </a:lnTo>
                <a:lnTo>
                  <a:pt x="99" y="187"/>
                </a:lnTo>
                <a:lnTo>
                  <a:pt x="92" y="193"/>
                </a:lnTo>
                <a:lnTo>
                  <a:pt x="85" y="199"/>
                </a:lnTo>
                <a:lnTo>
                  <a:pt x="77" y="202"/>
                </a:lnTo>
                <a:lnTo>
                  <a:pt x="69" y="204"/>
                </a:lnTo>
                <a:lnTo>
                  <a:pt x="62" y="205"/>
                </a:lnTo>
                <a:lnTo>
                  <a:pt x="56" y="204"/>
                </a:lnTo>
                <a:lnTo>
                  <a:pt x="49" y="203"/>
                </a:lnTo>
                <a:lnTo>
                  <a:pt x="42" y="200"/>
                </a:lnTo>
                <a:lnTo>
                  <a:pt x="37" y="196"/>
                </a:lnTo>
                <a:lnTo>
                  <a:pt x="31" y="191"/>
                </a:lnTo>
                <a:lnTo>
                  <a:pt x="26" y="186"/>
                </a:lnTo>
                <a:lnTo>
                  <a:pt x="21" y="179"/>
                </a:lnTo>
                <a:lnTo>
                  <a:pt x="15" y="172"/>
                </a:lnTo>
                <a:lnTo>
                  <a:pt x="12" y="164"/>
                </a:lnTo>
                <a:lnTo>
                  <a:pt x="9" y="156"/>
                </a:lnTo>
                <a:lnTo>
                  <a:pt x="6" y="149"/>
                </a:lnTo>
                <a:lnTo>
                  <a:pt x="4" y="140"/>
                </a:lnTo>
                <a:lnTo>
                  <a:pt x="2" y="132"/>
                </a:lnTo>
                <a:lnTo>
                  <a:pt x="1" y="123"/>
                </a:lnTo>
                <a:lnTo>
                  <a:pt x="0" y="114"/>
                </a:lnTo>
                <a:lnTo>
                  <a:pt x="0" y="104"/>
                </a:lnTo>
                <a:close/>
                <a:moveTo>
                  <a:pt x="28" y="107"/>
                </a:moveTo>
                <a:lnTo>
                  <a:pt x="29" y="127"/>
                </a:lnTo>
                <a:lnTo>
                  <a:pt x="31" y="145"/>
                </a:lnTo>
                <a:lnTo>
                  <a:pt x="34" y="160"/>
                </a:lnTo>
                <a:lnTo>
                  <a:pt x="38" y="174"/>
                </a:lnTo>
                <a:lnTo>
                  <a:pt x="40" y="179"/>
                </a:lnTo>
                <a:lnTo>
                  <a:pt x="43" y="183"/>
                </a:lnTo>
                <a:lnTo>
                  <a:pt x="45" y="187"/>
                </a:lnTo>
                <a:lnTo>
                  <a:pt x="49" y="190"/>
                </a:lnTo>
                <a:lnTo>
                  <a:pt x="52" y="192"/>
                </a:lnTo>
                <a:lnTo>
                  <a:pt x="55" y="194"/>
                </a:lnTo>
                <a:lnTo>
                  <a:pt x="59" y="195"/>
                </a:lnTo>
                <a:lnTo>
                  <a:pt x="63" y="195"/>
                </a:lnTo>
                <a:lnTo>
                  <a:pt x="67" y="194"/>
                </a:lnTo>
                <a:lnTo>
                  <a:pt x="71" y="193"/>
                </a:lnTo>
                <a:lnTo>
                  <a:pt x="74" y="191"/>
                </a:lnTo>
                <a:lnTo>
                  <a:pt x="80" y="188"/>
                </a:lnTo>
                <a:lnTo>
                  <a:pt x="83" y="184"/>
                </a:lnTo>
                <a:lnTo>
                  <a:pt x="87" y="179"/>
                </a:lnTo>
                <a:lnTo>
                  <a:pt x="89" y="173"/>
                </a:lnTo>
                <a:lnTo>
                  <a:pt x="92" y="164"/>
                </a:lnTo>
                <a:lnTo>
                  <a:pt x="95" y="151"/>
                </a:lnTo>
                <a:lnTo>
                  <a:pt x="97" y="134"/>
                </a:lnTo>
                <a:lnTo>
                  <a:pt x="98" y="116"/>
                </a:lnTo>
                <a:lnTo>
                  <a:pt x="98" y="95"/>
                </a:lnTo>
                <a:lnTo>
                  <a:pt x="98" y="78"/>
                </a:lnTo>
                <a:lnTo>
                  <a:pt x="97" y="64"/>
                </a:lnTo>
                <a:lnTo>
                  <a:pt x="94" y="50"/>
                </a:lnTo>
                <a:lnTo>
                  <a:pt x="92" y="38"/>
                </a:lnTo>
                <a:lnTo>
                  <a:pt x="89" y="31"/>
                </a:lnTo>
                <a:lnTo>
                  <a:pt x="86" y="24"/>
                </a:lnTo>
                <a:lnTo>
                  <a:pt x="82" y="19"/>
                </a:lnTo>
                <a:lnTo>
                  <a:pt x="79" y="15"/>
                </a:lnTo>
                <a:lnTo>
                  <a:pt x="76" y="13"/>
                </a:lnTo>
                <a:lnTo>
                  <a:pt x="71" y="11"/>
                </a:lnTo>
                <a:lnTo>
                  <a:pt x="68" y="10"/>
                </a:lnTo>
                <a:lnTo>
                  <a:pt x="64" y="10"/>
                </a:lnTo>
                <a:lnTo>
                  <a:pt x="59" y="11"/>
                </a:lnTo>
                <a:lnTo>
                  <a:pt x="55" y="12"/>
                </a:lnTo>
                <a:lnTo>
                  <a:pt x="51" y="15"/>
                </a:lnTo>
                <a:lnTo>
                  <a:pt x="46" y="19"/>
                </a:lnTo>
                <a:lnTo>
                  <a:pt x="41" y="25"/>
                </a:lnTo>
                <a:lnTo>
                  <a:pt x="37" y="34"/>
                </a:lnTo>
                <a:lnTo>
                  <a:pt x="34" y="44"/>
                </a:lnTo>
                <a:lnTo>
                  <a:pt x="32" y="56"/>
                </a:lnTo>
                <a:lnTo>
                  <a:pt x="30" y="69"/>
                </a:lnTo>
                <a:lnTo>
                  <a:pt x="29" y="82"/>
                </a:lnTo>
                <a:lnTo>
                  <a:pt x="29" y="95"/>
                </a:lnTo>
                <a:lnTo>
                  <a:pt x="28" y="10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29" name="Freeform 239"/>
          <p:cNvSpPr>
            <a:spLocks noEditPoints="1"/>
          </p:cNvSpPr>
          <p:nvPr/>
        </p:nvSpPr>
        <p:spPr bwMode="auto">
          <a:xfrm>
            <a:off x="7753350" y="2035175"/>
            <a:ext cx="53975" cy="117475"/>
          </a:xfrm>
          <a:custGeom>
            <a:avLst/>
            <a:gdLst>
              <a:gd name="T0" fmla="*/ 9 w 103"/>
              <a:gd name="T1" fmla="*/ 24 h 222"/>
              <a:gd name="T2" fmla="*/ 57 w 103"/>
              <a:gd name="T3" fmla="*/ 1 h 222"/>
              <a:gd name="T4" fmla="*/ 62 w 103"/>
              <a:gd name="T5" fmla="*/ 0 h 222"/>
              <a:gd name="T6" fmla="*/ 66 w 103"/>
              <a:gd name="T7" fmla="*/ 0 h 222"/>
              <a:gd name="T8" fmla="*/ 78 w 103"/>
              <a:gd name="T9" fmla="*/ 10 h 222"/>
              <a:gd name="T10" fmla="*/ 56 w 103"/>
              <a:gd name="T11" fmla="*/ 185 h 222"/>
              <a:gd name="T12" fmla="*/ 78 w 103"/>
              <a:gd name="T13" fmla="*/ 194 h 222"/>
              <a:gd name="T14" fmla="*/ 58 w 103"/>
              <a:gd name="T15" fmla="*/ 200 h 222"/>
              <a:gd name="T16" fmla="*/ 78 w 103"/>
              <a:gd name="T17" fmla="*/ 193 h 222"/>
              <a:gd name="T18" fmla="*/ 58 w 103"/>
              <a:gd name="T19" fmla="*/ 200 h 222"/>
              <a:gd name="T20" fmla="*/ 71 w 103"/>
              <a:gd name="T21" fmla="*/ 200 h 222"/>
              <a:gd name="T22" fmla="*/ 70 w 103"/>
              <a:gd name="T23" fmla="*/ 213 h 222"/>
              <a:gd name="T24" fmla="*/ 71 w 103"/>
              <a:gd name="T25" fmla="*/ 213 h 222"/>
              <a:gd name="T26" fmla="*/ 80 w 103"/>
              <a:gd name="T27" fmla="*/ 194 h 222"/>
              <a:gd name="T28" fmla="*/ 79 w 103"/>
              <a:gd name="T29" fmla="*/ 194 h 222"/>
              <a:gd name="T30" fmla="*/ 82 w 103"/>
              <a:gd name="T31" fmla="*/ 194 h 222"/>
              <a:gd name="T32" fmla="*/ 85 w 103"/>
              <a:gd name="T33" fmla="*/ 216 h 222"/>
              <a:gd name="T34" fmla="*/ 103 w 103"/>
              <a:gd name="T35" fmla="*/ 205 h 222"/>
              <a:gd name="T36" fmla="*/ 81 w 103"/>
              <a:gd name="T37" fmla="*/ 211 h 222"/>
              <a:gd name="T38" fmla="*/ 91 w 103"/>
              <a:gd name="T39" fmla="*/ 222 h 222"/>
              <a:gd name="T40" fmla="*/ 18 w 103"/>
              <a:gd name="T41" fmla="*/ 200 h 222"/>
              <a:gd name="T42" fmla="*/ 7 w 103"/>
              <a:gd name="T43" fmla="*/ 211 h 222"/>
              <a:gd name="T44" fmla="*/ 28 w 103"/>
              <a:gd name="T45" fmla="*/ 205 h 222"/>
              <a:gd name="T46" fmla="*/ 18 w 103"/>
              <a:gd name="T47" fmla="*/ 195 h 222"/>
              <a:gd name="T48" fmla="*/ 28 w 103"/>
              <a:gd name="T49" fmla="*/ 194 h 222"/>
              <a:gd name="T50" fmla="*/ 28 w 103"/>
              <a:gd name="T51" fmla="*/ 194 h 222"/>
              <a:gd name="T52" fmla="*/ 30 w 103"/>
              <a:gd name="T53" fmla="*/ 216 h 222"/>
              <a:gd name="T54" fmla="*/ 35 w 103"/>
              <a:gd name="T55" fmla="*/ 203 h 222"/>
              <a:gd name="T56" fmla="*/ 47 w 103"/>
              <a:gd name="T57" fmla="*/ 209 h 222"/>
              <a:gd name="T58" fmla="*/ 47 w 103"/>
              <a:gd name="T59" fmla="*/ 209 h 222"/>
              <a:gd name="T60" fmla="*/ 32 w 103"/>
              <a:gd name="T61" fmla="*/ 193 h 222"/>
              <a:gd name="T62" fmla="*/ 31 w 103"/>
              <a:gd name="T63" fmla="*/ 193 h 222"/>
              <a:gd name="T64" fmla="*/ 51 w 103"/>
              <a:gd name="T65" fmla="*/ 201 h 222"/>
              <a:gd name="T66" fmla="*/ 52 w 103"/>
              <a:gd name="T67" fmla="*/ 197 h 222"/>
              <a:gd name="T68" fmla="*/ 53 w 103"/>
              <a:gd name="T69" fmla="*/ 191 h 222"/>
              <a:gd name="T70" fmla="*/ 32 w 103"/>
              <a:gd name="T71" fmla="*/ 176 h 222"/>
              <a:gd name="T72" fmla="*/ 32 w 103"/>
              <a:gd name="T73" fmla="*/ 176 h 222"/>
              <a:gd name="T74" fmla="*/ 32 w 103"/>
              <a:gd name="T75" fmla="*/ 71 h 222"/>
              <a:gd name="T76" fmla="*/ 54 w 103"/>
              <a:gd name="T77" fmla="*/ 71 h 222"/>
              <a:gd name="T78" fmla="*/ 52 w 103"/>
              <a:gd name="T79" fmla="*/ 41 h 222"/>
              <a:gd name="T80" fmla="*/ 32 w 103"/>
              <a:gd name="T81" fmla="*/ 47 h 222"/>
              <a:gd name="T82" fmla="*/ 31 w 103"/>
              <a:gd name="T83" fmla="*/ 45 h 222"/>
              <a:gd name="T84" fmla="*/ 31 w 103"/>
              <a:gd name="T85" fmla="*/ 45 h 222"/>
              <a:gd name="T86" fmla="*/ 50 w 103"/>
              <a:gd name="T87" fmla="*/ 33 h 222"/>
              <a:gd name="T88" fmla="*/ 47 w 103"/>
              <a:gd name="T89" fmla="*/ 30 h 222"/>
              <a:gd name="T90" fmla="*/ 31 w 103"/>
              <a:gd name="T91" fmla="*/ 44 h 222"/>
              <a:gd name="T92" fmla="*/ 31 w 103"/>
              <a:gd name="T93" fmla="*/ 45 h 222"/>
              <a:gd name="T94" fmla="*/ 38 w 103"/>
              <a:gd name="T95" fmla="*/ 24 h 222"/>
              <a:gd name="T96" fmla="*/ 31 w 103"/>
              <a:gd name="T97" fmla="*/ 45 h 222"/>
              <a:gd name="T98" fmla="*/ 38 w 103"/>
              <a:gd name="T99" fmla="*/ 24 h 222"/>
              <a:gd name="T100" fmla="*/ 22 w 103"/>
              <a:gd name="T101" fmla="*/ 25 h 222"/>
              <a:gd name="T102" fmla="*/ 32 w 103"/>
              <a:gd name="T103" fmla="*/ 44 h 222"/>
              <a:gd name="T104" fmla="*/ 25 w 103"/>
              <a:gd name="T105" fmla="*/ 46 h 222"/>
              <a:gd name="T106" fmla="*/ 28 w 103"/>
              <a:gd name="T107" fmla="*/ 45 h 222"/>
              <a:gd name="T108" fmla="*/ 21 w 103"/>
              <a:gd name="T109" fmla="*/ 48 h 222"/>
              <a:gd name="T110" fmla="*/ 7 w 103"/>
              <a:gd name="T111" fmla="*/ 43 h 222"/>
              <a:gd name="T112" fmla="*/ 5 w 103"/>
              <a:gd name="T113" fmla="*/ 38 h 22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3"/>
              <a:gd name="T172" fmla="*/ 0 h 222"/>
              <a:gd name="T173" fmla="*/ 103 w 103"/>
              <a:gd name="T174" fmla="*/ 222 h 22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3" h="222">
                <a:moveTo>
                  <a:pt x="9" y="24"/>
                </a:moveTo>
                <a:lnTo>
                  <a:pt x="57" y="1"/>
                </a:lnTo>
                <a:lnTo>
                  <a:pt x="66" y="20"/>
                </a:lnTo>
                <a:lnTo>
                  <a:pt x="19" y="44"/>
                </a:lnTo>
                <a:lnTo>
                  <a:pt x="9" y="24"/>
                </a:lnTo>
                <a:close/>
                <a:moveTo>
                  <a:pt x="57" y="1"/>
                </a:moveTo>
                <a:lnTo>
                  <a:pt x="60" y="0"/>
                </a:lnTo>
                <a:lnTo>
                  <a:pt x="62" y="0"/>
                </a:lnTo>
                <a:lnTo>
                  <a:pt x="62" y="10"/>
                </a:lnTo>
                <a:lnTo>
                  <a:pt x="57" y="1"/>
                </a:lnTo>
                <a:close/>
                <a:moveTo>
                  <a:pt x="62" y="0"/>
                </a:moveTo>
                <a:lnTo>
                  <a:pt x="66" y="0"/>
                </a:lnTo>
                <a:lnTo>
                  <a:pt x="66" y="21"/>
                </a:lnTo>
                <a:lnTo>
                  <a:pt x="62" y="21"/>
                </a:lnTo>
                <a:lnTo>
                  <a:pt x="62" y="0"/>
                </a:lnTo>
                <a:close/>
                <a:moveTo>
                  <a:pt x="66" y="0"/>
                </a:moveTo>
                <a:lnTo>
                  <a:pt x="78" y="0"/>
                </a:lnTo>
                <a:lnTo>
                  <a:pt x="78" y="10"/>
                </a:lnTo>
                <a:lnTo>
                  <a:pt x="66" y="10"/>
                </a:lnTo>
                <a:lnTo>
                  <a:pt x="66" y="0"/>
                </a:lnTo>
                <a:close/>
                <a:moveTo>
                  <a:pt x="78" y="10"/>
                </a:moveTo>
                <a:lnTo>
                  <a:pt x="78" y="176"/>
                </a:lnTo>
                <a:lnTo>
                  <a:pt x="56" y="176"/>
                </a:lnTo>
                <a:lnTo>
                  <a:pt x="56" y="10"/>
                </a:lnTo>
                <a:lnTo>
                  <a:pt x="78" y="10"/>
                </a:lnTo>
                <a:close/>
                <a:moveTo>
                  <a:pt x="78" y="176"/>
                </a:moveTo>
                <a:lnTo>
                  <a:pt x="78" y="184"/>
                </a:lnTo>
                <a:lnTo>
                  <a:pt x="78" y="189"/>
                </a:lnTo>
                <a:lnTo>
                  <a:pt x="57" y="190"/>
                </a:lnTo>
                <a:lnTo>
                  <a:pt x="56" y="185"/>
                </a:lnTo>
                <a:lnTo>
                  <a:pt x="56" y="176"/>
                </a:lnTo>
                <a:lnTo>
                  <a:pt x="78" y="176"/>
                </a:lnTo>
                <a:close/>
                <a:moveTo>
                  <a:pt x="78" y="189"/>
                </a:moveTo>
                <a:lnTo>
                  <a:pt x="78" y="192"/>
                </a:lnTo>
                <a:lnTo>
                  <a:pt x="78" y="194"/>
                </a:lnTo>
                <a:lnTo>
                  <a:pt x="58" y="200"/>
                </a:lnTo>
                <a:lnTo>
                  <a:pt x="57" y="196"/>
                </a:lnTo>
                <a:lnTo>
                  <a:pt x="57" y="190"/>
                </a:lnTo>
                <a:lnTo>
                  <a:pt x="78" y="189"/>
                </a:lnTo>
                <a:close/>
                <a:moveTo>
                  <a:pt x="58" y="200"/>
                </a:moveTo>
                <a:lnTo>
                  <a:pt x="58" y="200"/>
                </a:lnTo>
                <a:lnTo>
                  <a:pt x="68" y="197"/>
                </a:lnTo>
                <a:lnTo>
                  <a:pt x="58" y="200"/>
                </a:lnTo>
                <a:close/>
                <a:moveTo>
                  <a:pt x="78" y="193"/>
                </a:moveTo>
                <a:lnTo>
                  <a:pt x="78" y="193"/>
                </a:lnTo>
                <a:lnTo>
                  <a:pt x="62" y="208"/>
                </a:lnTo>
                <a:lnTo>
                  <a:pt x="60" y="204"/>
                </a:lnTo>
                <a:lnTo>
                  <a:pt x="58" y="200"/>
                </a:lnTo>
                <a:lnTo>
                  <a:pt x="78" y="193"/>
                </a:lnTo>
                <a:close/>
                <a:moveTo>
                  <a:pt x="78" y="193"/>
                </a:moveTo>
                <a:lnTo>
                  <a:pt x="71" y="186"/>
                </a:lnTo>
                <a:lnTo>
                  <a:pt x="78" y="193"/>
                </a:lnTo>
                <a:lnTo>
                  <a:pt x="71" y="200"/>
                </a:lnTo>
                <a:lnTo>
                  <a:pt x="78" y="193"/>
                </a:lnTo>
                <a:close/>
                <a:moveTo>
                  <a:pt x="78" y="193"/>
                </a:moveTo>
                <a:lnTo>
                  <a:pt x="79" y="194"/>
                </a:lnTo>
                <a:lnTo>
                  <a:pt x="70" y="213"/>
                </a:lnTo>
                <a:lnTo>
                  <a:pt x="65" y="211"/>
                </a:lnTo>
                <a:lnTo>
                  <a:pt x="62" y="208"/>
                </a:lnTo>
                <a:lnTo>
                  <a:pt x="78" y="193"/>
                </a:lnTo>
                <a:close/>
                <a:moveTo>
                  <a:pt x="70" y="213"/>
                </a:moveTo>
                <a:lnTo>
                  <a:pt x="71" y="213"/>
                </a:lnTo>
                <a:lnTo>
                  <a:pt x="70" y="213"/>
                </a:lnTo>
                <a:lnTo>
                  <a:pt x="74" y="203"/>
                </a:lnTo>
                <a:lnTo>
                  <a:pt x="70" y="213"/>
                </a:lnTo>
                <a:close/>
                <a:moveTo>
                  <a:pt x="79" y="194"/>
                </a:moveTo>
                <a:lnTo>
                  <a:pt x="80" y="194"/>
                </a:lnTo>
                <a:lnTo>
                  <a:pt x="82" y="194"/>
                </a:lnTo>
                <a:lnTo>
                  <a:pt x="79" y="216"/>
                </a:lnTo>
                <a:lnTo>
                  <a:pt x="74" y="214"/>
                </a:lnTo>
                <a:lnTo>
                  <a:pt x="70" y="213"/>
                </a:lnTo>
                <a:lnTo>
                  <a:pt x="79" y="194"/>
                </a:lnTo>
                <a:close/>
                <a:moveTo>
                  <a:pt x="82" y="194"/>
                </a:moveTo>
                <a:lnTo>
                  <a:pt x="84" y="195"/>
                </a:lnTo>
                <a:lnTo>
                  <a:pt x="82" y="194"/>
                </a:lnTo>
                <a:lnTo>
                  <a:pt x="81" y="204"/>
                </a:lnTo>
                <a:lnTo>
                  <a:pt x="82" y="194"/>
                </a:lnTo>
                <a:close/>
                <a:moveTo>
                  <a:pt x="82" y="194"/>
                </a:moveTo>
                <a:lnTo>
                  <a:pt x="86" y="195"/>
                </a:lnTo>
                <a:lnTo>
                  <a:pt x="92" y="195"/>
                </a:lnTo>
                <a:lnTo>
                  <a:pt x="91" y="216"/>
                </a:lnTo>
                <a:lnTo>
                  <a:pt x="85" y="216"/>
                </a:lnTo>
                <a:lnTo>
                  <a:pt x="79" y="216"/>
                </a:lnTo>
                <a:lnTo>
                  <a:pt x="82" y="194"/>
                </a:lnTo>
                <a:close/>
                <a:moveTo>
                  <a:pt x="92" y="195"/>
                </a:moveTo>
                <a:lnTo>
                  <a:pt x="103" y="195"/>
                </a:lnTo>
                <a:lnTo>
                  <a:pt x="103" y="205"/>
                </a:lnTo>
                <a:lnTo>
                  <a:pt x="91" y="205"/>
                </a:lnTo>
                <a:lnTo>
                  <a:pt x="92" y="195"/>
                </a:lnTo>
                <a:close/>
                <a:moveTo>
                  <a:pt x="103" y="205"/>
                </a:moveTo>
                <a:lnTo>
                  <a:pt x="103" y="211"/>
                </a:lnTo>
                <a:lnTo>
                  <a:pt x="81" y="211"/>
                </a:lnTo>
                <a:lnTo>
                  <a:pt x="81" y="205"/>
                </a:lnTo>
                <a:lnTo>
                  <a:pt x="103" y="205"/>
                </a:lnTo>
                <a:close/>
                <a:moveTo>
                  <a:pt x="103" y="211"/>
                </a:moveTo>
                <a:lnTo>
                  <a:pt x="103" y="222"/>
                </a:lnTo>
                <a:lnTo>
                  <a:pt x="91" y="222"/>
                </a:lnTo>
                <a:lnTo>
                  <a:pt x="91" y="211"/>
                </a:lnTo>
                <a:lnTo>
                  <a:pt x="103" y="211"/>
                </a:lnTo>
                <a:close/>
                <a:moveTo>
                  <a:pt x="91" y="222"/>
                </a:moveTo>
                <a:lnTo>
                  <a:pt x="18" y="222"/>
                </a:lnTo>
                <a:lnTo>
                  <a:pt x="18" y="200"/>
                </a:lnTo>
                <a:lnTo>
                  <a:pt x="91" y="200"/>
                </a:lnTo>
                <a:lnTo>
                  <a:pt x="91" y="222"/>
                </a:lnTo>
                <a:close/>
                <a:moveTo>
                  <a:pt x="18" y="222"/>
                </a:moveTo>
                <a:lnTo>
                  <a:pt x="7" y="222"/>
                </a:lnTo>
                <a:lnTo>
                  <a:pt x="7" y="211"/>
                </a:lnTo>
                <a:lnTo>
                  <a:pt x="18" y="211"/>
                </a:lnTo>
                <a:lnTo>
                  <a:pt x="18" y="222"/>
                </a:lnTo>
                <a:close/>
                <a:moveTo>
                  <a:pt x="7" y="211"/>
                </a:moveTo>
                <a:lnTo>
                  <a:pt x="7" y="205"/>
                </a:lnTo>
                <a:lnTo>
                  <a:pt x="28" y="205"/>
                </a:lnTo>
                <a:lnTo>
                  <a:pt x="28" y="211"/>
                </a:lnTo>
                <a:lnTo>
                  <a:pt x="7" y="211"/>
                </a:lnTo>
                <a:close/>
                <a:moveTo>
                  <a:pt x="7" y="205"/>
                </a:moveTo>
                <a:lnTo>
                  <a:pt x="7" y="195"/>
                </a:lnTo>
                <a:lnTo>
                  <a:pt x="18" y="195"/>
                </a:lnTo>
                <a:lnTo>
                  <a:pt x="18" y="205"/>
                </a:lnTo>
                <a:lnTo>
                  <a:pt x="7" y="205"/>
                </a:lnTo>
                <a:close/>
                <a:moveTo>
                  <a:pt x="18" y="195"/>
                </a:moveTo>
                <a:lnTo>
                  <a:pt x="24" y="195"/>
                </a:lnTo>
                <a:lnTo>
                  <a:pt x="28" y="194"/>
                </a:lnTo>
                <a:lnTo>
                  <a:pt x="30" y="216"/>
                </a:lnTo>
                <a:lnTo>
                  <a:pt x="25" y="216"/>
                </a:lnTo>
                <a:lnTo>
                  <a:pt x="18" y="216"/>
                </a:lnTo>
                <a:lnTo>
                  <a:pt x="18" y="195"/>
                </a:lnTo>
                <a:close/>
                <a:moveTo>
                  <a:pt x="28" y="194"/>
                </a:moveTo>
                <a:lnTo>
                  <a:pt x="30" y="194"/>
                </a:lnTo>
                <a:lnTo>
                  <a:pt x="31" y="194"/>
                </a:lnTo>
                <a:lnTo>
                  <a:pt x="40" y="213"/>
                </a:lnTo>
                <a:lnTo>
                  <a:pt x="36" y="214"/>
                </a:lnTo>
                <a:lnTo>
                  <a:pt x="30" y="216"/>
                </a:lnTo>
                <a:lnTo>
                  <a:pt x="28" y="194"/>
                </a:lnTo>
                <a:close/>
                <a:moveTo>
                  <a:pt x="31" y="194"/>
                </a:moveTo>
                <a:lnTo>
                  <a:pt x="30" y="194"/>
                </a:lnTo>
                <a:lnTo>
                  <a:pt x="31" y="194"/>
                </a:lnTo>
                <a:lnTo>
                  <a:pt x="35" y="203"/>
                </a:lnTo>
                <a:lnTo>
                  <a:pt x="31" y="194"/>
                </a:lnTo>
                <a:close/>
                <a:moveTo>
                  <a:pt x="31" y="194"/>
                </a:moveTo>
                <a:lnTo>
                  <a:pt x="31" y="194"/>
                </a:lnTo>
                <a:lnTo>
                  <a:pt x="32" y="193"/>
                </a:lnTo>
                <a:lnTo>
                  <a:pt x="47" y="209"/>
                </a:lnTo>
                <a:lnTo>
                  <a:pt x="44" y="211"/>
                </a:lnTo>
                <a:lnTo>
                  <a:pt x="40" y="213"/>
                </a:lnTo>
                <a:lnTo>
                  <a:pt x="31" y="194"/>
                </a:lnTo>
                <a:close/>
                <a:moveTo>
                  <a:pt x="47" y="209"/>
                </a:moveTo>
                <a:lnTo>
                  <a:pt x="47" y="209"/>
                </a:lnTo>
                <a:lnTo>
                  <a:pt x="39" y="200"/>
                </a:lnTo>
                <a:lnTo>
                  <a:pt x="47" y="209"/>
                </a:lnTo>
                <a:close/>
                <a:moveTo>
                  <a:pt x="31" y="193"/>
                </a:moveTo>
                <a:lnTo>
                  <a:pt x="32" y="193"/>
                </a:lnTo>
                <a:lnTo>
                  <a:pt x="51" y="202"/>
                </a:lnTo>
                <a:lnTo>
                  <a:pt x="49" y="205"/>
                </a:lnTo>
                <a:lnTo>
                  <a:pt x="47" y="209"/>
                </a:lnTo>
                <a:lnTo>
                  <a:pt x="31" y="193"/>
                </a:lnTo>
                <a:close/>
                <a:moveTo>
                  <a:pt x="51" y="201"/>
                </a:moveTo>
                <a:lnTo>
                  <a:pt x="51" y="201"/>
                </a:lnTo>
                <a:lnTo>
                  <a:pt x="51" y="202"/>
                </a:lnTo>
                <a:lnTo>
                  <a:pt x="41" y="197"/>
                </a:lnTo>
                <a:lnTo>
                  <a:pt x="51" y="201"/>
                </a:lnTo>
                <a:close/>
                <a:moveTo>
                  <a:pt x="32" y="193"/>
                </a:moveTo>
                <a:lnTo>
                  <a:pt x="32" y="192"/>
                </a:lnTo>
                <a:lnTo>
                  <a:pt x="32" y="190"/>
                </a:lnTo>
                <a:lnTo>
                  <a:pt x="53" y="191"/>
                </a:lnTo>
                <a:lnTo>
                  <a:pt x="52" y="197"/>
                </a:lnTo>
                <a:lnTo>
                  <a:pt x="51" y="201"/>
                </a:lnTo>
                <a:lnTo>
                  <a:pt x="32" y="193"/>
                </a:lnTo>
                <a:close/>
                <a:moveTo>
                  <a:pt x="53" y="191"/>
                </a:moveTo>
                <a:lnTo>
                  <a:pt x="53" y="192"/>
                </a:lnTo>
                <a:lnTo>
                  <a:pt x="53" y="191"/>
                </a:lnTo>
                <a:lnTo>
                  <a:pt x="43" y="191"/>
                </a:lnTo>
                <a:lnTo>
                  <a:pt x="53" y="191"/>
                </a:lnTo>
                <a:close/>
                <a:moveTo>
                  <a:pt x="32" y="190"/>
                </a:moveTo>
                <a:lnTo>
                  <a:pt x="32" y="184"/>
                </a:lnTo>
                <a:lnTo>
                  <a:pt x="32" y="176"/>
                </a:lnTo>
                <a:lnTo>
                  <a:pt x="54" y="176"/>
                </a:lnTo>
                <a:lnTo>
                  <a:pt x="54" y="185"/>
                </a:lnTo>
                <a:lnTo>
                  <a:pt x="53" y="191"/>
                </a:lnTo>
                <a:lnTo>
                  <a:pt x="32" y="190"/>
                </a:lnTo>
                <a:close/>
                <a:moveTo>
                  <a:pt x="32" y="176"/>
                </a:moveTo>
                <a:lnTo>
                  <a:pt x="32" y="71"/>
                </a:lnTo>
                <a:lnTo>
                  <a:pt x="54" y="71"/>
                </a:lnTo>
                <a:lnTo>
                  <a:pt x="54" y="176"/>
                </a:lnTo>
                <a:lnTo>
                  <a:pt x="32" y="176"/>
                </a:lnTo>
                <a:close/>
                <a:moveTo>
                  <a:pt x="32" y="71"/>
                </a:moveTo>
                <a:lnTo>
                  <a:pt x="32" y="61"/>
                </a:lnTo>
                <a:lnTo>
                  <a:pt x="32" y="53"/>
                </a:lnTo>
                <a:lnTo>
                  <a:pt x="53" y="52"/>
                </a:lnTo>
                <a:lnTo>
                  <a:pt x="54" y="60"/>
                </a:lnTo>
                <a:lnTo>
                  <a:pt x="54" y="71"/>
                </a:lnTo>
                <a:lnTo>
                  <a:pt x="32" y="71"/>
                </a:lnTo>
                <a:close/>
                <a:moveTo>
                  <a:pt x="32" y="53"/>
                </a:moveTo>
                <a:lnTo>
                  <a:pt x="31" y="48"/>
                </a:lnTo>
                <a:lnTo>
                  <a:pt x="31" y="45"/>
                </a:lnTo>
                <a:lnTo>
                  <a:pt x="52" y="41"/>
                </a:lnTo>
                <a:lnTo>
                  <a:pt x="53" y="46"/>
                </a:lnTo>
                <a:lnTo>
                  <a:pt x="53" y="52"/>
                </a:lnTo>
                <a:lnTo>
                  <a:pt x="32" y="53"/>
                </a:lnTo>
                <a:close/>
                <a:moveTo>
                  <a:pt x="31" y="45"/>
                </a:moveTo>
                <a:lnTo>
                  <a:pt x="32" y="47"/>
                </a:lnTo>
                <a:lnTo>
                  <a:pt x="31" y="45"/>
                </a:lnTo>
                <a:lnTo>
                  <a:pt x="41" y="43"/>
                </a:lnTo>
                <a:lnTo>
                  <a:pt x="31" y="45"/>
                </a:lnTo>
                <a:close/>
                <a:moveTo>
                  <a:pt x="31" y="45"/>
                </a:moveTo>
                <a:lnTo>
                  <a:pt x="31" y="45"/>
                </a:lnTo>
                <a:lnTo>
                  <a:pt x="31" y="44"/>
                </a:lnTo>
                <a:lnTo>
                  <a:pt x="50" y="33"/>
                </a:lnTo>
                <a:lnTo>
                  <a:pt x="51" y="36"/>
                </a:lnTo>
                <a:lnTo>
                  <a:pt x="52" y="41"/>
                </a:lnTo>
                <a:lnTo>
                  <a:pt x="31" y="45"/>
                </a:lnTo>
                <a:close/>
                <a:moveTo>
                  <a:pt x="50" y="33"/>
                </a:moveTo>
                <a:lnTo>
                  <a:pt x="56" y="46"/>
                </a:lnTo>
                <a:lnTo>
                  <a:pt x="50" y="33"/>
                </a:lnTo>
                <a:lnTo>
                  <a:pt x="40" y="38"/>
                </a:lnTo>
                <a:lnTo>
                  <a:pt x="50" y="33"/>
                </a:lnTo>
                <a:close/>
                <a:moveTo>
                  <a:pt x="31" y="44"/>
                </a:moveTo>
                <a:lnTo>
                  <a:pt x="31" y="44"/>
                </a:lnTo>
                <a:lnTo>
                  <a:pt x="45" y="27"/>
                </a:lnTo>
                <a:lnTo>
                  <a:pt x="47" y="30"/>
                </a:lnTo>
                <a:lnTo>
                  <a:pt x="50" y="33"/>
                </a:lnTo>
                <a:lnTo>
                  <a:pt x="31" y="44"/>
                </a:lnTo>
                <a:close/>
                <a:moveTo>
                  <a:pt x="31" y="44"/>
                </a:moveTo>
                <a:lnTo>
                  <a:pt x="33" y="46"/>
                </a:lnTo>
                <a:lnTo>
                  <a:pt x="31" y="44"/>
                </a:lnTo>
                <a:lnTo>
                  <a:pt x="37" y="35"/>
                </a:lnTo>
                <a:lnTo>
                  <a:pt x="31" y="44"/>
                </a:lnTo>
                <a:close/>
                <a:moveTo>
                  <a:pt x="31" y="44"/>
                </a:moveTo>
                <a:lnTo>
                  <a:pt x="31" y="44"/>
                </a:lnTo>
                <a:lnTo>
                  <a:pt x="31" y="45"/>
                </a:lnTo>
                <a:lnTo>
                  <a:pt x="38" y="24"/>
                </a:lnTo>
                <a:lnTo>
                  <a:pt x="41" y="26"/>
                </a:lnTo>
                <a:lnTo>
                  <a:pt x="45" y="28"/>
                </a:lnTo>
                <a:lnTo>
                  <a:pt x="31" y="44"/>
                </a:lnTo>
                <a:close/>
                <a:moveTo>
                  <a:pt x="38" y="24"/>
                </a:moveTo>
                <a:lnTo>
                  <a:pt x="40" y="25"/>
                </a:lnTo>
                <a:lnTo>
                  <a:pt x="38" y="24"/>
                </a:lnTo>
                <a:lnTo>
                  <a:pt x="35" y="34"/>
                </a:lnTo>
                <a:lnTo>
                  <a:pt x="38" y="24"/>
                </a:lnTo>
                <a:close/>
                <a:moveTo>
                  <a:pt x="31" y="45"/>
                </a:moveTo>
                <a:lnTo>
                  <a:pt x="31" y="45"/>
                </a:lnTo>
                <a:lnTo>
                  <a:pt x="31" y="23"/>
                </a:lnTo>
                <a:lnTo>
                  <a:pt x="35" y="23"/>
                </a:lnTo>
                <a:lnTo>
                  <a:pt x="38" y="24"/>
                </a:lnTo>
                <a:lnTo>
                  <a:pt x="31" y="45"/>
                </a:lnTo>
                <a:close/>
                <a:moveTo>
                  <a:pt x="31" y="45"/>
                </a:moveTo>
                <a:lnTo>
                  <a:pt x="30" y="45"/>
                </a:lnTo>
                <a:lnTo>
                  <a:pt x="28" y="45"/>
                </a:lnTo>
                <a:lnTo>
                  <a:pt x="22" y="25"/>
                </a:lnTo>
                <a:lnTo>
                  <a:pt x="27" y="23"/>
                </a:lnTo>
                <a:lnTo>
                  <a:pt x="31" y="23"/>
                </a:lnTo>
                <a:lnTo>
                  <a:pt x="31" y="45"/>
                </a:lnTo>
                <a:close/>
                <a:moveTo>
                  <a:pt x="28" y="45"/>
                </a:moveTo>
                <a:lnTo>
                  <a:pt x="32" y="44"/>
                </a:lnTo>
                <a:lnTo>
                  <a:pt x="28" y="45"/>
                </a:lnTo>
                <a:lnTo>
                  <a:pt x="25" y="34"/>
                </a:lnTo>
                <a:lnTo>
                  <a:pt x="28" y="45"/>
                </a:lnTo>
                <a:close/>
                <a:moveTo>
                  <a:pt x="28" y="45"/>
                </a:moveTo>
                <a:lnTo>
                  <a:pt x="25" y="46"/>
                </a:lnTo>
                <a:lnTo>
                  <a:pt x="21" y="48"/>
                </a:lnTo>
                <a:lnTo>
                  <a:pt x="11" y="28"/>
                </a:lnTo>
                <a:lnTo>
                  <a:pt x="18" y="26"/>
                </a:lnTo>
                <a:lnTo>
                  <a:pt x="22" y="25"/>
                </a:lnTo>
                <a:lnTo>
                  <a:pt x="28" y="45"/>
                </a:lnTo>
                <a:close/>
                <a:moveTo>
                  <a:pt x="21" y="48"/>
                </a:moveTo>
                <a:lnTo>
                  <a:pt x="11" y="52"/>
                </a:lnTo>
                <a:lnTo>
                  <a:pt x="7" y="43"/>
                </a:lnTo>
                <a:lnTo>
                  <a:pt x="17" y="38"/>
                </a:lnTo>
                <a:lnTo>
                  <a:pt x="21" y="48"/>
                </a:lnTo>
                <a:close/>
                <a:moveTo>
                  <a:pt x="7" y="43"/>
                </a:moveTo>
                <a:lnTo>
                  <a:pt x="5" y="38"/>
                </a:lnTo>
                <a:lnTo>
                  <a:pt x="24" y="29"/>
                </a:lnTo>
                <a:lnTo>
                  <a:pt x="26" y="33"/>
                </a:lnTo>
                <a:lnTo>
                  <a:pt x="7" y="43"/>
                </a:lnTo>
                <a:close/>
                <a:moveTo>
                  <a:pt x="5" y="38"/>
                </a:moveTo>
                <a:lnTo>
                  <a:pt x="0" y="29"/>
                </a:lnTo>
                <a:lnTo>
                  <a:pt x="9" y="24"/>
                </a:lnTo>
                <a:lnTo>
                  <a:pt x="15" y="33"/>
                </a:lnTo>
                <a:lnTo>
                  <a:pt x="5" y="3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30" name="Freeform 240"/>
          <p:cNvSpPr>
            <a:spLocks noEditPoints="1"/>
          </p:cNvSpPr>
          <p:nvPr/>
        </p:nvSpPr>
        <p:spPr bwMode="auto">
          <a:xfrm>
            <a:off x="7821613" y="2035175"/>
            <a:ext cx="77787" cy="119062"/>
          </a:xfrm>
          <a:custGeom>
            <a:avLst/>
            <a:gdLst>
              <a:gd name="T0" fmla="*/ 21 w 149"/>
              <a:gd name="T1" fmla="*/ 99 h 225"/>
              <a:gd name="T2" fmla="*/ 27 w 149"/>
              <a:gd name="T3" fmla="*/ 72 h 225"/>
              <a:gd name="T4" fmla="*/ 36 w 149"/>
              <a:gd name="T5" fmla="*/ 50 h 225"/>
              <a:gd name="T6" fmla="*/ 47 w 149"/>
              <a:gd name="T7" fmla="*/ 34 h 225"/>
              <a:gd name="T8" fmla="*/ 54 w 149"/>
              <a:gd name="T9" fmla="*/ 28 h 225"/>
              <a:gd name="T10" fmla="*/ 42 w 149"/>
              <a:gd name="T11" fmla="*/ 11 h 225"/>
              <a:gd name="T12" fmla="*/ 66 w 149"/>
              <a:gd name="T13" fmla="*/ 0 h 225"/>
              <a:gd name="T14" fmla="*/ 82 w 149"/>
              <a:gd name="T15" fmla="*/ 0 h 225"/>
              <a:gd name="T16" fmla="*/ 80 w 149"/>
              <a:gd name="T17" fmla="*/ 21 h 225"/>
              <a:gd name="T18" fmla="*/ 124 w 149"/>
              <a:gd name="T19" fmla="*/ 27 h 225"/>
              <a:gd name="T20" fmla="*/ 108 w 149"/>
              <a:gd name="T21" fmla="*/ 39 h 225"/>
              <a:gd name="T22" fmla="*/ 135 w 149"/>
              <a:gd name="T23" fmla="*/ 44 h 225"/>
              <a:gd name="T24" fmla="*/ 108 w 149"/>
              <a:gd name="T25" fmla="*/ 39 h 225"/>
              <a:gd name="T26" fmla="*/ 127 w 149"/>
              <a:gd name="T27" fmla="*/ 111 h 225"/>
              <a:gd name="T28" fmla="*/ 148 w 149"/>
              <a:gd name="T29" fmla="*/ 119 h 225"/>
              <a:gd name="T30" fmla="*/ 149 w 149"/>
              <a:gd name="T31" fmla="*/ 111 h 225"/>
              <a:gd name="T32" fmla="*/ 146 w 149"/>
              <a:gd name="T33" fmla="*/ 144 h 225"/>
              <a:gd name="T34" fmla="*/ 138 w 149"/>
              <a:gd name="T35" fmla="*/ 173 h 225"/>
              <a:gd name="T36" fmla="*/ 118 w 149"/>
              <a:gd name="T37" fmla="*/ 205 h 225"/>
              <a:gd name="T38" fmla="*/ 90 w 149"/>
              <a:gd name="T39" fmla="*/ 200 h 225"/>
              <a:gd name="T40" fmla="*/ 85 w 149"/>
              <a:gd name="T41" fmla="*/ 201 h 225"/>
              <a:gd name="T42" fmla="*/ 73 w 149"/>
              <a:gd name="T43" fmla="*/ 203 h 225"/>
              <a:gd name="T44" fmla="*/ 48 w 149"/>
              <a:gd name="T45" fmla="*/ 219 h 225"/>
              <a:gd name="T46" fmla="*/ 73 w 149"/>
              <a:gd name="T47" fmla="*/ 225 h 225"/>
              <a:gd name="T48" fmla="*/ 40 w 149"/>
              <a:gd name="T49" fmla="*/ 183 h 225"/>
              <a:gd name="T50" fmla="*/ 10 w 149"/>
              <a:gd name="T51" fmla="*/ 170 h 225"/>
              <a:gd name="T52" fmla="*/ 36 w 149"/>
              <a:gd name="T53" fmla="*/ 176 h 225"/>
              <a:gd name="T54" fmla="*/ 21 w 149"/>
              <a:gd name="T55" fmla="*/ 114 h 225"/>
              <a:gd name="T56" fmla="*/ 49 w 149"/>
              <a:gd name="T57" fmla="*/ 127 h 225"/>
              <a:gd name="T58" fmla="*/ 29 w 149"/>
              <a:gd name="T59" fmla="*/ 128 h 225"/>
              <a:gd name="T60" fmla="*/ 37 w 149"/>
              <a:gd name="T61" fmla="*/ 181 h 225"/>
              <a:gd name="T62" fmla="*/ 59 w 149"/>
              <a:gd name="T63" fmla="*/ 180 h 225"/>
              <a:gd name="T64" fmla="*/ 48 w 149"/>
              <a:gd name="T65" fmla="*/ 204 h 225"/>
              <a:gd name="T66" fmla="*/ 73 w 149"/>
              <a:gd name="T67" fmla="*/ 195 h 225"/>
              <a:gd name="T68" fmla="*/ 73 w 149"/>
              <a:gd name="T69" fmla="*/ 195 h 225"/>
              <a:gd name="T70" fmla="*/ 86 w 149"/>
              <a:gd name="T71" fmla="*/ 214 h 225"/>
              <a:gd name="T72" fmla="*/ 84 w 149"/>
              <a:gd name="T73" fmla="*/ 190 h 225"/>
              <a:gd name="T74" fmla="*/ 88 w 149"/>
              <a:gd name="T75" fmla="*/ 184 h 225"/>
              <a:gd name="T76" fmla="*/ 93 w 149"/>
              <a:gd name="T77" fmla="*/ 172 h 225"/>
              <a:gd name="T78" fmla="*/ 93 w 149"/>
              <a:gd name="T79" fmla="*/ 172 h 225"/>
              <a:gd name="T80" fmla="*/ 117 w 149"/>
              <a:gd name="T81" fmla="*/ 155 h 225"/>
              <a:gd name="T82" fmla="*/ 98 w 149"/>
              <a:gd name="T83" fmla="*/ 126 h 225"/>
              <a:gd name="T84" fmla="*/ 118 w 149"/>
              <a:gd name="T85" fmla="*/ 145 h 225"/>
              <a:gd name="T86" fmla="*/ 120 w 149"/>
              <a:gd name="T87" fmla="*/ 87 h 225"/>
              <a:gd name="T88" fmla="*/ 113 w 149"/>
              <a:gd name="T89" fmla="*/ 45 h 225"/>
              <a:gd name="T90" fmla="*/ 105 w 149"/>
              <a:gd name="T91" fmla="*/ 29 h 225"/>
              <a:gd name="T92" fmla="*/ 96 w 149"/>
              <a:gd name="T93" fmla="*/ 17 h 225"/>
              <a:gd name="T94" fmla="*/ 89 w 149"/>
              <a:gd name="T95" fmla="*/ 25 h 225"/>
              <a:gd name="T96" fmla="*/ 96 w 149"/>
              <a:gd name="T97" fmla="*/ 17 h 225"/>
              <a:gd name="T98" fmla="*/ 86 w 149"/>
              <a:gd name="T99" fmla="*/ 11 h 225"/>
              <a:gd name="T100" fmla="*/ 74 w 149"/>
              <a:gd name="T101" fmla="*/ 9 h 225"/>
              <a:gd name="T102" fmla="*/ 61 w 149"/>
              <a:gd name="T103" fmla="*/ 12 h 225"/>
              <a:gd name="T104" fmla="*/ 65 w 149"/>
              <a:gd name="T105" fmla="*/ 35 h 225"/>
              <a:gd name="T106" fmla="*/ 59 w 149"/>
              <a:gd name="T107" fmla="*/ 48 h 225"/>
              <a:gd name="T108" fmla="*/ 54 w 149"/>
              <a:gd name="T109" fmla="*/ 69 h 225"/>
              <a:gd name="T110" fmla="*/ 50 w 149"/>
              <a:gd name="T111" fmla="*/ 92 h 225"/>
              <a:gd name="T112" fmla="*/ 49 w 149"/>
              <a:gd name="T113" fmla="*/ 11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9"/>
              <a:gd name="T172" fmla="*/ 0 h 225"/>
              <a:gd name="T173" fmla="*/ 149 w 149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9" h="225">
                <a:moveTo>
                  <a:pt x="0" y="114"/>
                </a:moveTo>
                <a:lnTo>
                  <a:pt x="1" y="105"/>
                </a:lnTo>
                <a:lnTo>
                  <a:pt x="1" y="97"/>
                </a:lnTo>
                <a:lnTo>
                  <a:pt x="2" y="88"/>
                </a:lnTo>
                <a:lnTo>
                  <a:pt x="3" y="81"/>
                </a:lnTo>
                <a:lnTo>
                  <a:pt x="23" y="84"/>
                </a:lnTo>
                <a:lnTo>
                  <a:pt x="21" y="99"/>
                </a:lnTo>
                <a:lnTo>
                  <a:pt x="21" y="114"/>
                </a:lnTo>
                <a:lnTo>
                  <a:pt x="0" y="114"/>
                </a:lnTo>
                <a:close/>
                <a:moveTo>
                  <a:pt x="3" y="81"/>
                </a:moveTo>
                <a:lnTo>
                  <a:pt x="6" y="65"/>
                </a:lnTo>
                <a:lnTo>
                  <a:pt x="11" y="52"/>
                </a:lnTo>
                <a:lnTo>
                  <a:pt x="31" y="60"/>
                </a:lnTo>
                <a:lnTo>
                  <a:pt x="27" y="72"/>
                </a:lnTo>
                <a:lnTo>
                  <a:pt x="23" y="84"/>
                </a:lnTo>
                <a:lnTo>
                  <a:pt x="3" y="81"/>
                </a:lnTo>
                <a:close/>
                <a:moveTo>
                  <a:pt x="11" y="52"/>
                </a:moveTo>
                <a:lnTo>
                  <a:pt x="17" y="39"/>
                </a:lnTo>
                <a:lnTo>
                  <a:pt x="25" y="28"/>
                </a:lnTo>
                <a:lnTo>
                  <a:pt x="41" y="41"/>
                </a:lnTo>
                <a:lnTo>
                  <a:pt x="36" y="50"/>
                </a:lnTo>
                <a:lnTo>
                  <a:pt x="31" y="60"/>
                </a:lnTo>
                <a:lnTo>
                  <a:pt x="11" y="52"/>
                </a:lnTo>
                <a:close/>
                <a:moveTo>
                  <a:pt x="25" y="28"/>
                </a:moveTo>
                <a:lnTo>
                  <a:pt x="33" y="19"/>
                </a:lnTo>
                <a:lnTo>
                  <a:pt x="42" y="11"/>
                </a:lnTo>
                <a:lnTo>
                  <a:pt x="54" y="28"/>
                </a:lnTo>
                <a:lnTo>
                  <a:pt x="47" y="34"/>
                </a:lnTo>
                <a:lnTo>
                  <a:pt x="41" y="41"/>
                </a:lnTo>
                <a:lnTo>
                  <a:pt x="25" y="28"/>
                </a:lnTo>
                <a:close/>
                <a:moveTo>
                  <a:pt x="54" y="28"/>
                </a:moveTo>
                <a:lnTo>
                  <a:pt x="53" y="29"/>
                </a:lnTo>
                <a:lnTo>
                  <a:pt x="54" y="28"/>
                </a:lnTo>
                <a:lnTo>
                  <a:pt x="47" y="20"/>
                </a:lnTo>
                <a:lnTo>
                  <a:pt x="54" y="28"/>
                </a:lnTo>
                <a:close/>
                <a:moveTo>
                  <a:pt x="42" y="11"/>
                </a:moveTo>
                <a:lnTo>
                  <a:pt x="49" y="6"/>
                </a:lnTo>
                <a:lnTo>
                  <a:pt x="58" y="2"/>
                </a:lnTo>
                <a:lnTo>
                  <a:pt x="65" y="23"/>
                </a:lnTo>
                <a:lnTo>
                  <a:pt x="60" y="25"/>
                </a:lnTo>
                <a:lnTo>
                  <a:pt x="54" y="28"/>
                </a:lnTo>
                <a:lnTo>
                  <a:pt x="42" y="11"/>
                </a:lnTo>
                <a:close/>
                <a:moveTo>
                  <a:pt x="58" y="2"/>
                </a:moveTo>
                <a:lnTo>
                  <a:pt x="46" y="6"/>
                </a:lnTo>
                <a:lnTo>
                  <a:pt x="58" y="2"/>
                </a:lnTo>
                <a:lnTo>
                  <a:pt x="61" y="12"/>
                </a:lnTo>
                <a:lnTo>
                  <a:pt x="58" y="2"/>
                </a:lnTo>
                <a:close/>
                <a:moveTo>
                  <a:pt x="58" y="2"/>
                </a:moveTo>
                <a:lnTo>
                  <a:pt x="66" y="0"/>
                </a:lnTo>
                <a:lnTo>
                  <a:pt x="74" y="0"/>
                </a:lnTo>
                <a:lnTo>
                  <a:pt x="74" y="21"/>
                </a:lnTo>
                <a:lnTo>
                  <a:pt x="69" y="21"/>
                </a:lnTo>
                <a:lnTo>
                  <a:pt x="65" y="23"/>
                </a:lnTo>
                <a:lnTo>
                  <a:pt x="58" y="2"/>
                </a:lnTo>
                <a:close/>
                <a:moveTo>
                  <a:pt x="74" y="0"/>
                </a:moveTo>
                <a:lnTo>
                  <a:pt x="82" y="0"/>
                </a:lnTo>
                <a:lnTo>
                  <a:pt x="89" y="1"/>
                </a:lnTo>
                <a:lnTo>
                  <a:pt x="95" y="3"/>
                </a:lnTo>
                <a:lnTo>
                  <a:pt x="101" y="6"/>
                </a:lnTo>
                <a:lnTo>
                  <a:pt x="91" y="25"/>
                </a:lnTo>
                <a:lnTo>
                  <a:pt x="87" y="23"/>
                </a:lnTo>
                <a:lnTo>
                  <a:pt x="84" y="22"/>
                </a:lnTo>
                <a:lnTo>
                  <a:pt x="80" y="21"/>
                </a:lnTo>
                <a:lnTo>
                  <a:pt x="74" y="21"/>
                </a:lnTo>
                <a:lnTo>
                  <a:pt x="74" y="0"/>
                </a:lnTo>
                <a:close/>
                <a:moveTo>
                  <a:pt x="101" y="6"/>
                </a:moveTo>
                <a:lnTo>
                  <a:pt x="108" y="10"/>
                </a:lnTo>
                <a:lnTo>
                  <a:pt x="113" y="16"/>
                </a:lnTo>
                <a:lnTo>
                  <a:pt x="119" y="21"/>
                </a:lnTo>
                <a:lnTo>
                  <a:pt x="124" y="27"/>
                </a:lnTo>
                <a:lnTo>
                  <a:pt x="108" y="39"/>
                </a:lnTo>
                <a:lnTo>
                  <a:pt x="103" y="35"/>
                </a:lnTo>
                <a:lnTo>
                  <a:pt x="99" y="31"/>
                </a:lnTo>
                <a:lnTo>
                  <a:pt x="95" y="28"/>
                </a:lnTo>
                <a:lnTo>
                  <a:pt x="91" y="25"/>
                </a:lnTo>
                <a:lnTo>
                  <a:pt x="101" y="6"/>
                </a:lnTo>
                <a:close/>
                <a:moveTo>
                  <a:pt x="108" y="39"/>
                </a:moveTo>
                <a:lnTo>
                  <a:pt x="111" y="45"/>
                </a:lnTo>
                <a:lnTo>
                  <a:pt x="108" y="39"/>
                </a:lnTo>
                <a:lnTo>
                  <a:pt x="116" y="33"/>
                </a:lnTo>
                <a:lnTo>
                  <a:pt x="108" y="39"/>
                </a:lnTo>
                <a:close/>
                <a:moveTo>
                  <a:pt x="124" y="27"/>
                </a:moveTo>
                <a:lnTo>
                  <a:pt x="129" y="35"/>
                </a:lnTo>
                <a:lnTo>
                  <a:pt x="135" y="44"/>
                </a:lnTo>
                <a:lnTo>
                  <a:pt x="139" y="54"/>
                </a:lnTo>
                <a:lnTo>
                  <a:pt x="143" y="64"/>
                </a:lnTo>
                <a:lnTo>
                  <a:pt x="122" y="70"/>
                </a:lnTo>
                <a:lnTo>
                  <a:pt x="119" y="61"/>
                </a:lnTo>
                <a:lnTo>
                  <a:pt x="116" y="54"/>
                </a:lnTo>
                <a:lnTo>
                  <a:pt x="112" y="47"/>
                </a:lnTo>
                <a:lnTo>
                  <a:pt x="108" y="39"/>
                </a:lnTo>
                <a:lnTo>
                  <a:pt x="124" y="27"/>
                </a:lnTo>
                <a:close/>
                <a:moveTo>
                  <a:pt x="143" y="64"/>
                </a:moveTo>
                <a:lnTo>
                  <a:pt x="145" y="75"/>
                </a:lnTo>
                <a:lnTo>
                  <a:pt x="147" y="86"/>
                </a:lnTo>
                <a:lnTo>
                  <a:pt x="148" y="99"/>
                </a:lnTo>
                <a:lnTo>
                  <a:pt x="149" y="111"/>
                </a:lnTo>
                <a:lnTo>
                  <a:pt x="127" y="111"/>
                </a:lnTo>
                <a:lnTo>
                  <a:pt x="127" y="100"/>
                </a:lnTo>
                <a:lnTo>
                  <a:pt x="126" y="89"/>
                </a:lnTo>
                <a:lnTo>
                  <a:pt x="124" y="79"/>
                </a:lnTo>
                <a:lnTo>
                  <a:pt x="122" y="70"/>
                </a:lnTo>
                <a:lnTo>
                  <a:pt x="143" y="64"/>
                </a:lnTo>
                <a:close/>
                <a:moveTo>
                  <a:pt x="149" y="111"/>
                </a:moveTo>
                <a:lnTo>
                  <a:pt x="148" y="119"/>
                </a:lnTo>
                <a:lnTo>
                  <a:pt x="148" y="128"/>
                </a:lnTo>
                <a:lnTo>
                  <a:pt x="147" y="136"/>
                </a:lnTo>
                <a:lnTo>
                  <a:pt x="146" y="144"/>
                </a:lnTo>
                <a:lnTo>
                  <a:pt x="125" y="141"/>
                </a:lnTo>
                <a:lnTo>
                  <a:pt x="127" y="127"/>
                </a:lnTo>
                <a:lnTo>
                  <a:pt x="127" y="111"/>
                </a:lnTo>
                <a:lnTo>
                  <a:pt x="149" y="111"/>
                </a:lnTo>
                <a:close/>
                <a:moveTo>
                  <a:pt x="146" y="144"/>
                </a:moveTo>
                <a:lnTo>
                  <a:pt x="143" y="159"/>
                </a:lnTo>
                <a:lnTo>
                  <a:pt x="138" y="173"/>
                </a:lnTo>
                <a:lnTo>
                  <a:pt x="118" y="165"/>
                </a:lnTo>
                <a:lnTo>
                  <a:pt x="122" y="154"/>
                </a:lnTo>
                <a:lnTo>
                  <a:pt x="125" y="141"/>
                </a:lnTo>
                <a:lnTo>
                  <a:pt x="146" y="144"/>
                </a:lnTo>
                <a:close/>
                <a:moveTo>
                  <a:pt x="138" y="173"/>
                </a:moveTo>
                <a:lnTo>
                  <a:pt x="132" y="185"/>
                </a:lnTo>
                <a:lnTo>
                  <a:pt x="125" y="196"/>
                </a:lnTo>
                <a:lnTo>
                  <a:pt x="109" y="184"/>
                </a:lnTo>
                <a:lnTo>
                  <a:pt x="114" y="175"/>
                </a:lnTo>
                <a:lnTo>
                  <a:pt x="118" y="165"/>
                </a:lnTo>
                <a:lnTo>
                  <a:pt x="138" y="173"/>
                </a:lnTo>
                <a:close/>
                <a:moveTo>
                  <a:pt x="125" y="196"/>
                </a:moveTo>
                <a:lnTo>
                  <a:pt x="104" y="225"/>
                </a:lnTo>
                <a:lnTo>
                  <a:pt x="125" y="196"/>
                </a:lnTo>
                <a:lnTo>
                  <a:pt x="117" y="190"/>
                </a:lnTo>
                <a:lnTo>
                  <a:pt x="125" y="196"/>
                </a:lnTo>
                <a:close/>
                <a:moveTo>
                  <a:pt x="125" y="196"/>
                </a:moveTo>
                <a:lnTo>
                  <a:pt x="118" y="205"/>
                </a:lnTo>
                <a:lnTo>
                  <a:pt x="109" y="213"/>
                </a:lnTo>
                <a:lnTo>
                  <a:pt x="97" y="195"/>
                </a:lnTo>
                <a:lnTo>
                  <a:pt x="102" y="190"/>
                </a:lnTo>
                <a:lnTo>
                  <a:pt x="109" y="184"/>
                </a:lnTo>
                <a:lnTo>
                  <a:pt x="125" y="196"/>
                </a:lnTo>
                <a:close/>
                <a:moveTo>
                  <a:pt x="97" y="195"/>
                </a:moveTo>
                <a:lnTo>
                  <a:pt x="90" y="200"/>
                </a:lnTo>
                <a:lnTo>
                  <a:pt x="97" y="195"/>
                </a:lnTo>
                <a:lnTo>
                  <a:pt x="103" y="203"/>
                </a:lnTo>
                <a:lnTo>
                  <a:pt x="97" y="195"/>
                </a:lnTo>
                <a:close/>
                <a:moveTo>
                  <a:pt x="109" y="213"/>
                </a:moveTo>
                <a:lnTo>
                  <a:pt x="100" y="218"/>
                </a:lnTo>
                <a:lnTo>
                  <a:pt x="92" y="222"/>
                </a:lnTo>
                <a:lnTo>
                  <a:pt x="85" y="201"/>
                </a:lnTo>
                <a:lnTo>
                  <a:pt x="90" y="199"/>
                </a:lnTo>
                <a:lnTo>
                  <a:pt x="97" y="195"/>
                </a:lnTo>
                <a:lnTo>
                  <a:pt x="109" y="213"/>
                </a:lnTo>
                <a:close/>
                <a:moveTo>
                  <a:pt x="92" y="222"/>
                </a:moveTo>
                <a:lnTo>
                  <a:pt x="83" y="224"/>
                </a:lnTo>
                <a:lnTo>
                  <a:pt x="73" y="225"/>
                </a:lnTo>
                <a:lnTo>
                  <a:pt x="73" y="203"/>
                </a:lnTo>
                <a:lnTo>
                  <a:pt x="78" y="203"/>
                </a:lnTo>
                <a:lnTo>
                  <a:pt x="85" y="201"/>
                </a:lnTo>
                <a:lnTo>
                  <a:pt x="92" y="222"/>
                </a:lnTo>
                <a:close/>
                <a:moveTo>
                  <a:pt x="73" y="225"/>
                </a:moveTo>
                <a:lnTo>
                  <a:pt x="65" y="224"/>
                </a:lnTo>
                <a:lnTo>
                  <a:pt x="57" y="222"/>
                </a:lnTo>
                <a:lnTo>
                  <a:pt x="48" y="219"/>
                </a:lnTo>
                <a:lnTo>
                  <a:pt x="41" y="215"/>
                </a:lnTo>
                <a:lnTo>
                  <a:pt x="54" y="197"/>
                </a:lnTo>
                <a:lnTo>
                  <a:pt x="59" y="200"/>
                </a:lnTo>
                <a:lnTo>
                  <a:pt x="63" y="202"/>
                </a:lnTo>
                <a:lnTo>
                  <a:pt x="68" y="203"/>
                </a:lnTo>
                <a:lnTo>
                  <a:pt x="73" y="203"/>
                </a:lnTo>
                <a:lnTo>
                  <a:pt x="73" y="225"/>
                </a:lnTo>
                <a:close/>
                <a:moveTo>
                  <a:pt x="41" y="215"/>
                </a:moveTo>
                <a:lnTo>
                  <a:pt x="35" y="210"/>
                </a:lnTo>
                <a:lnTo>
                  <a:pt x="29" y="202"/>
                </a:lnTo>
                <a:lnTo>
                  <a:pt x="22" y="195"/>
                </a:lnTo>
                <a:lnTo>
                  <a:pt x="17" y="187"/>
                </a:lnTo>
                <a:lnTo>
                  <a:pt x="36" y="176"/>
                </a:lnTo>
                <a:lnTo>
                  <a:pt x="40" y="183"/>
                </a:lnTo>
                <a:lnTo>
                  <a:pt x="44" y="189"/>
                </a:lnTo>
                <a:lnTo>
                  <a:pt x="49" y="194"/>
                </a:lnTo>
                <a:lnTo>
                  <a:pt x="54" y="197"/>
                </a:lnTo>
                <a:lnTo>
                  <a:pt x="41" y="215"/>
                </a:lnTo>
                <a:close/>
                <a:moveTo>
                  <a:pt x="17" y="187"/>
                </a:moveTo>
                <a:lnTo>
                  <a:pt x="13" y="178"/>
                </a:lnTo>
                <a:lnTo>
                  <a:pt x="10" y="170"/>
                </a:lnTo>
                <a:lnTo>
                  <a:pt x="7" y="162"/>
                </a:lnTo>
                <a:lnTo>
                  <a:pt x="5" y="153"/>
                </a:lnTo>
                <a:lnTo>
                  <a:pt x="25" y="148"/>
                </a:lnTo>
                <a:lnTo>
                  <a:pt x="27" y="156"/>
                </a:lnTo>
                <a:lnTo>
                  <a:pt x="30" y="163"/>
                </a:lnTo>
                <a:lnTo>
                  <a:pt x="33" y="169"/>
                </a:lnTo>
                <a:lnTo>
                  <a:pt x="36" y="176"/>
                </a:lnTo>
                <a:lnTo>
                  <a:pt x="17" y="187"/>
                </a:lnTo>
                <a:close/>
                <a:moveTo>
                  <a:pt x="5" y="153"/>
                </a:moveTo>
                <a:lnTo>
                  <a:pt x="3" y="143"/>
                </a:lnTo>
                <a:lnTo>
                  <a:pt x="1" y="134"/>
                </a:lnTo>
                <a:lnTo>
                  <a:pt x="1" y="125"/>
                </a:lnTo>
                <a:lnTo>
                  <a:pt x="0" y="114"/>
                </a:lnTo>
                <a:lnTo>
                  <a:pt x="21" y="114"/>
                </a:lnTo>
                <a:lnTo>
                  <a:pt x="21" y="122"/>
                </a:lnTo>
                <a:lnTo>
                  <a:pt x="22" y="132"/>
                </a:lnTo>
                <a:lnTo>
                  <a:pt x="23" y="140"/>
                </a:lnTo>
                <a:lnTo>
                  <a:pt x="25" y="148"/>
                </a:lnTo>
                <a:lnTo>
                  <a:pt x="5" y="153"/>
                </a:lnTo>
                <a:close/>
                <a:moveTo>
                  <a:pt x="49" y="117"/>
                </a:moveTo>
                <a:lnTo>
                  <a:pt x="49" y="127"/>
                </a:lnTo>
                <a:lnTo>
                  <a:pt x="50" y="136"/>
                </a:lnTo>
                <a:lnTo>
                  <a:pt x="51" y="144"/>
                </a:lnTo>
                <a:lnTo>
                  <a:pt x="53" y="153"/>
                </a:lnTo>
                <a:lnTo>
                  <a:pt x="31" y="156"/>
                </a:lnTo>
                <a:lnTo>
                  <a:pt x="30" y="147"/>
                </a:lnTo>
                <a:lnTo>
                  <a:pt x="29" y="138"/>
                </a:lnTo>
                <a:lnTo>
                  <a:pt x="29" y="128"/>
                </a:lnTo>
                <a:lnTo>
                  <a:pt x="29" y="117"/>
                </a:lnTo>
                <a:lnTo>
                  <a:pt x="49" y="117"/>
                </a:lnTo>
                <a:close/>
                <a:moveTo>
                  <a:pt x="53" y="153"/>
                </a:moveTo>
                <a:lnTo>
                  <a:pt x="55" y="167"/>
                </a:lnTo>
                <a:lnTo>
                  <a:pt x="59" y="180"/>
                </a:lnTo>
                <a:lnTo>
                  <a:pt x="39" y="188"/>
                </a:lnTo>
                <a:lnTo>
                  <a:pt x="37" y="181"/>
                </a:lnTo>
                <a:lnTo>
                  <a:pt x="35" y="172"/>
                </a:lnTo>
                <a:lnTo>
                  <a:pt x="33" y="165"/>
                </a:lnTo>
                <a:lnTo>
                  <a:pt x="31" y="156"/>
                </a:lnTo>
                <a:lnTo>
                  <a:pt x="53" y="153"/>
                </a:lnTo>
                <a:close/>
                <a:moveTo>
                  <a:pt x="59" y="180"/>
                </a:moveTo>
                <a:lnTo>
                  <a:pt x="60" y="181"/>
                </a:lnTo>
                <a:lnTo>
                  <a:pt x="59" y="180"/>
                </a:lnTo>
                <a:lnTo>
                  <a:pt x="49" y="184"/>
                </a:lnTo>
                <a:lnTo>
                  <a:pt x="59" y="180"/>
                </a:lnTo>
                <a:close/>
                <a:moveTo>
                  <a:pt x="59" y="180"/>
                </a:moveTo>
                <a:lnTo>
                  <a:pt x="63" y="187"/>
                </a:lnTo>
                <a:lnTo>
                  <a:pt x="66" y="192"/>
                </a:lnTo>
                <a:lnTo>
                  <a:pt x="53" y="208"/>
                </a:lnTo>
                <a:lnTo>
                  <a:pt x="48" y="204"/>
                </a:lnTo>
                <a:lnTo>
                  <a:pt x="45" y="199"/>
                </a:lnTo>
                <a:lnTo>
                  <a:pt x="42" y="194"/>
                </a:lnTo>
                <a:lnTo>
                  <a:pt x="39" y="188"/>
                </a:lnTo>
                <a:lnTo>
                  <a:pt x="59" y="180"/>
                </a:lnTo>
                <a:close/>
                <a:moveTo>
                  <a:pt x="66" y="192"/>
                </a:moveTo>
                <a:lnTo>
                  <a:pt x="70" y="194"/>
                </a:lnTo>
                <a:lnTo>
                  <a:pt x="73" y="195"/>
                </a:lnTo>
                <a:lnTo>
                  <a:pt x="73" y="216"/>
                </a:lnTo>
                <a:lnTo>
                  <a:pt x="68" y="216"/>
                </a:lnTo>
                <a:lnTo>
                  <a:pt x="63" y="214"/>
                </a:lnTo>
                <a:lnTo>
                  <a:pt x="58" y="212"/>
                </a:lnTo>
                <a:lnTo>
                  <a:pt x="53" y="208"/>
                </a:lnTo>
                <a:lnTo>
                  <a:pt x="66" y="192"/>
                </a:lnTo>
                <a:close/>
                <a:moveTo>
                  <a:pt x="73" y="195"/>
                </a:moveTo>
                <a:lnTo>
                  <a:pt x="75" y="194"/>
                </a:lnTo>
                <a:lnTo>
                  <a:pt x="77" y="194"/>
                </a:lnTo>
                <a:lnTo>
                  <a:pt x="86" y="214"/>
                </a:lnTo>
                <a:lnTo>
                  <a:pt x="80" y="215"/>
                </a:lnTo>
                <a:lnTo>
                  <a:pt x="73" y="216"/>
                </a:lnTo>
                <a:lnTo>
                  <a:pt x="73" y="195"/>
                </a:lnTo>
                <a:close/>
                <a:moveTo>
                  <a:pt x="86" y="214"/>
                </a:moveTo>
                <a:lnTo>
                  <a:pt x="75" y="218"/>
                </a:lnTo>
                <a:lnTo>
                  <a:pt x="86" y="214"/>
                </a:lnTo>
                <a:lnTo>
                  <a:pt x="82" y="203"/>
                </a:lnTo>
                <a:lnTo>
                  <a:pt x="86" y="214"/>
                </a:lnTo>
                <a:close/>
                <a:moveTo>
                  <a:pt x="77" y="194"/>
                </a:moveTo>
                <a:lnTo>
                  <a:pt x="81" y="192"/>
                </a:lnTo>
                <a:lnTo>
                  <a:pt x="84" y="190"/>
                </a:lnTo>
                <a:lnTo>
                  <a:pt x="97" y="206"/>
                </a:lnTo>
                <a:lnTo>
                  <a:pt x="92" y="211"/>
                </a:lnTo>
                <a:lnTo>
                  <a:pt x="86" y="214"/>
                </a:lnTo>
                <a:lnTo>
                  <a:pt x="77" y="194"/>
                </a:lnTo>
                <a:close/>
                <a:moveTo>
                  <a:pt x="84" y="190"/>
                </a:moveTo>
                <a:lnTo>
                  <a:pt x="86" y="188"/>
                </a:lnTo>
                <a:lnTo>
                  <a:pt x="88" y="184"/>
                </a:lnTo>
                <a:lnTo>
                  <a:pt x="106" y="194"/>
                </a:lnTo>
                <a:lnTo>
                  <a:pt x="102" y="201"/>
                </a:lnTo>
                <a:lnTo>
                  <a:pt x="97" y="206"/>
                </a:lnTo>
                <a:lnTo>
                  <a:pt x="84" y="190"/>
                </a:lnTo>
                <a:close/>
                <a:moveTo>
                  <a:pt x="88" y="184"/>
                </a:moveTo>
                <a:lnTo>
                  <a:pt x="91" y="178"/>
                </a:lnTo>
                <a:lnTo>
                  <a:pt x="93" y="172"/>
                </a:lnTo>
                <a:lnTo>
                  <a:pt x="113" y="177"/>
                </a:lnTo>
                <a:lnTo>
                  <a:pt x="111" y="187"/>
                </a:lnTo>
                <a:lnTo>
                  <a:pt x="106" y="194"/>
                </a:lnTo>
                <a:lnTo>
                  <a:pt x="88" y="184"/>
                </a:lnTo>
                <a:close/>
                <a:moveTo>
                  <a:pt x="93" y="172"/>
                </a:moveTo>
                <a:lnTo>
                  <a:pt x="94" y="168"/>
                </a:lnTo>
                <a:lnTo>
                  <a:pt x="93" y="172"/>
                </a:lnTo>
                <a:lnTo>
                  <a:pt x="102" y="174"/>
                </a:lnTo>
                <a:lnTo>
                  <a:pt x="93" y="172"/>
                </a:lnTo>
                <a:close/>
                <a:moveTo>
                  <a:pt x="93" y="172"/>
                </a:moveTo>
                <a:lnTo>
                  <a:pt x="95" y="159"/>
                </a:lnTo>
                <a:lnTo>
                  <a:pt x="97" y="143"/>
                </a:lnTo>
                <a:lnTo>
                  <a:pt x="118" y="145"/>
                </a:lnTo>
                <a:lnTo>
                  <a:pt x="117" y="155"/>
                </a:lnTo>
                <a:lnTo>
                  <a:pt x="116" y="163"/>
                </a:lnTo>
                <a:lnTo>
                  <a:pt x="115" y="170"/>
                </a:lnTo>
                <a:lnTo>
                  <a:pt x="113" y="177"/>
                </a:lnTo>
                <a:lnTo>
                  <a:pt x="93" y="172"/>
                </a:lnTo>
                <a:close/>
                <a:moveTo>
                  <a:pt x="97" y="143"/>
                </a:moveTo>
                <a:lnTo>
                  <a:pt x="98" y="135"/>
                </a:lnTo>
                <a:lnTo>
                  <a:pt x="98" y="126"/>
                </a:lnTo>
                <a:lnTo>
                  <a:pt x="99" y="115"/>
                </a:lnTo>
                <a:lnTo>
                  <a:pt x="99" y="105"/>
                </a:lnTo>
                <a:lnTo>
                  <a:pt x="120" y="105"/>
                </a:lnTo>
                <a:lnTo>
                  <a:pt x="120" y="115"/>
                </a:lnTo>
                <a:lnTo>
                  <a:pt x="120" y="127"/>
                </a:lnTo>
                <a:lnTo>
                  <a:pt x="119" y="136"/>
                </a:lnTo>
                <a:lnTo>
                  <a:pt x="118" y="145"/>
                </a:lnTo>
                <a:lnTo>
                  <a:pt x="97" y="143"/>
                </a:lnTo>
                <a:close/>
                <a:moveTo>
                  <a:pt x="99" y="105"/>
                </a:moveTo>
                <a:lnTo>
                  <a:pt x="98" y="89"/>
                </a:lnTo>
                <a:lnTo>
                  <a:pt x="97" y="75"/>
                </a:lnTo>
                <a:lnTo>
                  <a:pt x="118" y="73"/>
                </a:lnTo>
                <a:lnTo>
                  <a:pt x="119" y="80"/>
                </a:lnTo>
                <a:lnTo>
                  <a:pt x="120" y="87"/>
                </a:lnTo>
                <a:lnTo>
                  <a:pt x="120" y="95"/>
                </a:lnTo>
                <a:lnTo>
                  <a:pt x="120" y="105"/>
                </a:lnTo>
                <a:lnTo>
                  <a:pt x="99" y="105"/>
                </a:lnTo>
                <a:close/>
                <a:moveTo>
                  <a:pt x="97" y="75"/>
                </a:moveTo>
                <a:lnTo>
                  <a:pt x="95" y="62"/>
                </a:lnTo>
                <a:lnTo>
                  <a:pt x="92" y="51"/>
                </a:lnTo>
                <a:lnTo>
                  <a:pt x="113" y="45"/>
                </a:lnTo>
                <a:lnTo>
                  <a:pt x="116" y="58"/>
                </a:lnTo>
                <a:lnTo>
                  <a:pt x="118" y="73"/>
                </a:lnTo>
                <a:lnTo>
                  <a:pt x="97" y="75"/>
                </a:lnTo>
                <a:close/>
                <a:moveTo>
                  <a:pt x="92" y="51"/>
                </a:moveTo>
                <a:lnTo>
                  <a:pt x="90" y="45"/>
                </a:lnTo>
                <a:lnTo>
                  <a:pt x="88" y="39"/>
                </a:lnTo>
                <a:lnTo>
                  <a:pt x="105" y="29"/>
                </a:lnTo>
                <a:lnTo>
                  <a:pt x="110" y="36"/>
                </a:lnTo>
                <a:lnTo>
                  <a:pt x="113" y="45"/>
                </a:lnTo>
                <a:lnTo>
                  <a:pt x="92" y="51"/>
                </a:lnTo>
                <a:close/>
                <a:moveTo>
                  <a:pt x="88" y="39"/>
                </a:moveTo>
                <a:lnTo>
                  <a:pt x="85" y="35"/>
                </a:lnTo>
                <a:lnTo>
                  <a:pt x="83" y="32"/>
                </a:lnTo>
                <a:lnTo>
                  <a:pt x="96" y="17"/>
                </a:lnTo>
                <a:lnTo>
                  <a:pt x="101" y="22"/>
                </a:lnTo>
                <a:lnTo>
                  <a:pt x="105" y="29"/>
                </a:lnTo>
                <a:lnTo>
                  <a:pt x="88" y="39"/>
                </a:lnTo>
                <a:close/>
                <a:moveTo>
                  <a:pt x="96" y="17"/>
                </a:moveTo>
                <a:lnTo>
                  <a:pt x="95" y="16"/>
                </a:lnTo>
                <a:lnTo>
                  <a:pt x="96" y="17"/>
                </a:lnTo>
                <a:lnTo>
                  <a:pt x="89" y="25"/>
                </a:lnTo>
                <a:lnTo>
                  <a:pt x="96" y="17"/>
                </a:lnTo>
                <a:close/>
                <a:moveTo>
                  <a:pt x="83" y="33"/>
                </a:moveTo>
                <a:lnTo>
                  <a:pt x="81" y="32"/>
                </a:lnTo>
                <a:lnTo>
                  <a:pt x="80" y="31"/>
                </a:lnTo>
                <a:lnTo>
                  <a:pt x="86" y="11"/>
                </a:lnTo>
                <a:lnTo>
                  <a:pt x="91" y="14"/>
                </a:lnTo>
                <a:lnTo>
                  <a:pt x="96" y="17"/>
                </a:lnTo>
                <a:lnTo>
                  <a:pt x="83" y="33"/>
                </a:lnTo>
                <a:close/>
                <a:moveTo>
                  <a:pt x="80" y="31"/>
                </a:moveTo>
                <a:lnTo>
                  <a:pt x="77" y="30"/>
                </a:lnTo>
                <a:lnTo>
                  <a:pt x="74" y="30"/>
                </a:lnTo>
                <a:lnTo>
                  <a:pt x="74" y="9"/>
                </a:lnTo>
                <a:lnTo>
                  <a:pt x="81" y="9"/>
                </a:lnTo>
                <a:lnTo>
                  <a:pt x="86" y="11"/>
                </a:lnTo>
                <a:lnTo>
                  <a:pt x="80" y="31"/>
                </a:lnTo>
                <a:close/>
                <a:moveTo>
                  <a:pt x="74" y="30"/>
                </a:moveTo>
                <a:lnTo>
                  <a:pt x="72" y="31"/>
                </a:lnTo>
                <a:lnTo>
                  <a:pt x="70" y="31"/>
                </a:lnTo>
                <a:lnTo>
                  <a:pt x="61" y="12"/>
                </a:lnTo>
                <a:lnTo>
                  <a:pt x="67" y="10"/>
                </a:lnTo>
                <a:lnTo>
                  <a:pt x="74" y="9"/>
                </a:lnTo>
                <a:lnTo>
                  <a:pt x="74" y="30"/>
                </a:lnTo>
                <a:close/>
                <a:moveTo>
                  <a:pt x="70" y="31"/>
                </a:moveTo>
                <a:lnTo>
                  <a:pt x="67" y="33"/>
                </a:lnTo>
                <a:lnTo>
                  <a:pt x="65" y="35"/>
                </a:lnTo>
                <a:lnTo>
                  <a:pt x="49" y="22"/>
                </a:lnTo>
                <a:lnTo>
                  <a:pt x="55" y="17"/>
                </a:lnTo>
                <a:lnTo>
                  <a:pt x="61" y="12"/>
                </a:lnTo>
                <a:lnTo>
                  <a:pt x="70" y="31"/>
                </a:lnTo>
                <a:close/>
                <a:moveTo>
                  <a:pt x="49" y="22"/>
                </a:moveTo>
                <a:lnTo>
                  <a:pt x="48" y="22"/>
                </a:lnTo>
                <a:lnTo>
                  <a:pt x="49" y="22"/>
                </a:lnTo>
                <a:lnTo>
                  <a:pt x="57" y="29"/>
                </a:lnTo>
                <a:lnTo>
                  <a:pt x="49" y="22"/>
                </a:lnTo>
                <a:close/>
                <a:moveTo>
                  <a:pt x="65" y="35"/>
                </a:moveTo>
                <a:lnTo>
                  <a:pt x="62" y="41"/>
                </a:lnTo>
                <a:lnTo>
                  <a:pt x="59" y="48"/>
                </a:lnTo>
                <a:lnTo>
                  <a:pt x="38" y="41"/>
                </a:lnTo>
                <a:lnTo>
                  <a:pt x="43" y="30"/>
                </a:lnTo>
                <a:lnTo>
                  <a:pt x="49" y="22"/>
                </a:lnTo>
                <a:lnTo>
                  <a:pt x="65" y="35"/>
                </a:lnTo>
                <a:close/>
                <a:moveTo>
                  <a:pt x="59" y="48"/>
                </a:moveTo>
                <a:lnTo>
                  <a:pt x="53" y="62"/>
                </a:lnTo>
                <a:lnTo>
                  <a:pt x="59" y="48"/>
                </a:lnTo>
                <a:lnTo>
                  <a:pt x="48" y="45"/>
                </a:lnTo>
                <a:lnTo>
                  <a:pt x="59" y="48"/>
                </a:lnTo>
                <a:close/>
                <a:moveTo>
                  <a:pt x="59" y="48"/>
                </a:moveTo>
                <a:lnTo>
                  <a:pt x="56" y="57"/>
                </a:lnTo>
                <a:lnTo>
                  <a:pt x="54" y="69"/>
                </a:lnTo>
                <a:lnTo>
                  <a:pt x="33" y="65"/>
                </a:lnTo>
                <a:lnTo>
                  <a:pt x="35" y="52"/>
                </a:lnTo>
                <a:lnTo>
                  <a:pt x="38" y="41"/>
                </a:lnTo>
                <a:lnTo>
                  <a:pt x="59" y="48"/>
                </a:lnTo>
                <a:close/>
                <a:moveTo>
                  <a:pt x="54" y="69"/>
                </a:moveTo>
                <a:lnTo>
                  <a:pt x="51" y="80"/>
                </a:lnTo>
                <a:lnTo>
                  <a:pt x="50" y="92"/>
                </a:lnTo>
                <a:lnTo>
                  <a:pt x="30" y="91"/>
                </a:lnTo>
                <a:lnTo>
                  <a:pt x="31" y="79"/>
                </a:lnTo>
                <a:lnTo>
                  <a:pt x="33" y="65"/>
                </a:lnTo>
                <a:lnTo>
                  <a:pt x="54" y="69"/>
                </a:lnTo>
                <a:close/>
                <a:moveTo>
                  <a:pt x="50" y="92"/>
                </a:moveTo>
                <a:lnTo>
                  <a:pt x="50" y="106"/>
                </a:lnTo>
                <a:lnTo>
                  <a:pt x="49" y="117"/>
                </a:lnTo>
                <a:lnTo>
                  <a:pt x="29" y="117"/>
                </a:lnTo>
                <a:lnTo>
                  <a:pt x="29" y="104"/>
                </a:lnTo>
                <a:lnTo>
                  <a:pt x="30" y="91"/>
                </a:lnTo>
                <a:lnTo>
                  <a:pt x="50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31" name="Freeform 241"/>
          <p:cNvSpPr>
            <a:spLocks noEditPoints="1"/>
          </p:cNvSpPr>
          <p:nvPr/>
        </p:nvSpPr>
        <p:spPr bwMode="auto">
          <a:xfrm>
            <a:off x="7899400" y="2035175"/>
            <a:ext cx="79375" cy="119062"/>
          </a:xfrm>
          <a:custGeom>
            <a:avLst/>
            <a:gdLst>
              <a:gd name="T0" fmla="*/ 22 w 148"/>
              <a:gd name="T1" fmla="*/ 99 h 225"/>
              <a:gd name="T2" fmla="*/ 26 w 148"/>
              <a:gd name="T3" fmla="*/ 72 h 225"/>
              <a:gd name="T4" fmla="*/ 35 w 148"/>
              <a:gd name="T5" fmla="*/ 50 h 225"/>
              <a:gd name="T6" fmla="*/ 47 w 148"/>
              <a:gd name="T7" fmla="*/ 34 h 225"/>
              <a:gd name="T8" fmla="*/ 54 w 148"/>
              <a:gd name="T9" fmla="*/ 28 h 225"/>
              <a:gd name="T10" fmla="*/ 42 w 148"/>
              <a:gd name="T11" fmla="*/ 11 h 225"/>
              <a:gd name="T12" fmla="*/ 65 w 148"/>
              <a:gd name="T13" fmla="*/ 0 h 225"/>
              <a:gd name="T14" fmla="*/ 81 w 148"/>
              <a:gd name="T15" fmla="*/ 0 h 225"/>
              <a:gd name="T16" fmla="*/ 79 w 148"/>
              <a:gd name="T17" fmla="*/ 21 h 225"/>
              <a:gd name="T18" fmla="*/ 124 w 148"/>
              <a:gd name="T19" fmla="*/ 27 h 225"/>
              <a:gd name="T20" fmla="*/ 107 w 148"/>
              <a:gd name="T21" fmla="*/ 39 h 225"/>
              <a:gd name="T22" fmla="*/ 134 w 148"/>
              <a:gd name="T23" fmla="*/ 44 h 225"/>
              <a:gd name="T24" fmla="*/ 107 w 148"/>
              <a:gd name="T25" fmla="*/ 39 h 225"/>
              <a:gd name="T26" fmla="*/ 127 w 148"/>
              <a:gd name="T27" fmla="*/ 111 h 225"/>
              <a:gd name="T28" fmla="*/ 148 w 148"/>
              <a:gd name="T29" fmla="*/ 119 h 225"/>
              <a:gd name="T30" fmla="*/ 148 w 148"/>
              <a:gd name="T31" fmla="*/ 111 h 225"/>
              <a:gd name="T32" fmla="*/ 145 w 148"/>
              <a:gd name="T33" fmla="*/ 144 h 225"/>
              <a:gd name="T34" fmla="*/ 137 w 148"/>
              <a:gd name="T35" fmla="*/ 173 h 225"/>
              <a:gd name="T36" fmla="*/ 117 w 148"/>
              <a:gd name="T37" fmla="*/ 205 h 225"/>
              <a:gd name="T38" fmla="*/ 89 w 148"/>
              <a:gd name="T39" fmla="*/ 200 h 225"/>
              <a:gd name="T40" fmla="*/ 84 w 148"/>
              <a:gd name="T41" fmla="*/ 201 h 225"/>
              <a:gd name="T42" fmla="*/ 73 w 148"/>
              <a:gd name="T43" fmla="*/ 203 h 225"/>
              <a:gd name="T44" fmla="*/ 49 w 148"/>
              <a:gd name="T45" fmla="*/ 219 h 225"/>
              <a:gd name="T46" fmla="*/ 73 w 148"/>
              <a:gd name="T47" fmla="*/ 225 h 225"/>
              <a:gd name="T48" fmla="*/ 39 w 148"/>
              <a:gd name="T49" fmla="*/ 183 h 225"/>
              <a:gd name="T50" fmla="*/ 9 w 148"/>
              <a:gd name="T51" fmla="*/ 170 h 225"/>
              <a:gd name="T52" fmla="*/ 35 w 148"/>
              <a:gd name="T53" fmla="*/ 176 h 225"/>
              <a:gd name="T54" fmla="*/ 21 w 148"/>
              <a:gd name="T55" fmla="*/ 114 h 225"/>
              <a:gd name="T56" fmla="*/ 50 w 148"/>
              <a:gd name="T57" fmla="*/ 127 h 225"/>
              <a:gd name="T58" fmla="*/ 28 w 148"/>
              <a:gd name="T59" fmla="*/ 128 h 225"/>
              <a:gd name="T60" fmla="*/ 36 w 148"/>
              <a:gd name="T61" fmla="*/ 181 h 225"/>
              <a:gd name="T62" fmla="*/ 58 w 148"/>
              <a:gd name="T63" fmla="*/ 180 h 225"/>
              <a:gd name="T64" fmla="*/ 48 w 148"/>
              <a:gd name="T65" fmla="*/ 204 h 225"/>
              <a:gd name="T66" fmla="*/ 74 w 148"/>
              <a:gd name="T67" fmla="*/ 195 h 225"/>
              <a:gd name="T68" fmla="*/ 74 w 148"/>
              <a:gd name="T69" fmla="*/ 195 h 225"/>
              <a:gd name="T70" fmla="*/ 85 w 148"/>
              <a:gd name="T71" fmla="*/ 214 h 225"/>
              <a:gd name="T72" fmla="*/ 83 w 148"/>
              <a:gd name="T73" fmla="*/ 190 h 225"/>
              <a:gd name="T74" fmla="*/ 88 w 148"/>
              <a:gd name="T75" fmla="*/ 184 h 225"/>
              <a:gd name="T76" fmla="*/ 92 w 148"/>
              <a:gd name="T77" fmla="*/ 172 h 225"/>
              <a:gd name="T78" fmla="*/ 92 w 148"/>
              <a:gd name="T79" fmla="*/ 172 h 225"/>
              <a:gd name="T80" fmla="*/ 117 w 148"/>
              <a:gd name="T81" fmla="*/ 155 h 225"/>
              <a:gd name="T82" fmla="*/ 98 w 148"/>
              <a:gd name="T83" fmla="*/ 126 h 225"/>
              <a:gd name="T84" fmla="*/ 118 w 148"/>
              <a:gd name="T85" fmla="*/ 145 h 225"/>
              <a:gd name="T86" fmla="*/ 119 w 148"/>
              <a:gd name="T87" fmla="*/ 87 h 225"/>
              <a:gd name="T88" fmla="*/ 112 w 148"/>
              <a:gd name="T89" fmla="*/ 45 h 225"/>
              <a:gd name="T90" fmla="*/ 105 w 148"/>
              <a:gd name="T91" fmla="*/ 29 h 225"/>
              <a:gd name="T92" fmla="*/ 95 w 148"/>
              <a:gd name="T93" fmla="*/ 17 h 225"/>
              <a:gd name="T94" fmla="*/ 88 w 148"/>
              <a:gd name="T95" fmla="*/ 25 h 225"/>
              <a:gd name="T96" fmla="*/ 95 w 148"/>
              <a:gd name="T97" fmla="*/ 17 h 225"/>
              <a:gd name="T98" fmla="*/ 85 w 148"/>
              <a:gd name="T99" fmla="*/ 11 h 225"/>
              <a:gd name="T100" fmla="*/ 75 w 148"/>
              <a:gd name="T101" fmla="*/ 9 h 225"/>
              <a:gd name="T102" fmla="*/ 60 w 148"/>
              <a:gd name="T103" fmla="*/ 12 h 225"/>
              <a:gd name="T104" fmla="*/ 64 w 148"/>
              <a:gd name="T105" fmla="*/ 35 h 225"/>
              <a:gd name="T106" fmla="*/ 58 w 148"/>
              <a:gd name="T107" fmla="*/ 48 h 225"/>
              <a:gd name="T108" fmla="*/ 53 w 148"/>
              <a:gd name="T109" fmla="*/ 69 h 225"/>
              <a:gd name="T110" fmla="*/ 50 w 148"/>
              <a:gd name="T111" fmla="*/ 92 h 225"/>
              <a:gd name="T112" fmla="*/ 49 w 148"/>
              <a:gd name="T113" fmla="*/ 11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8"/>
              <a:gd name="T172" fmla="*/ 0 h 225"/>
              <a:gd name="T173" fmla="*/ 148 w 148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8" h="225">
                <a:moveTo>
                  <a:pt x="0" y="114"/>
                </a:moveTo>
                <a:lnTo>
                  <a:pt x="0" y="105"/>
                </a:lnTo>
                <a:lnTo>
                  <a:pt x="0" y="97"/>
                </a:lnTo>
                <a:lnTo>
                  <a:pt x="1" y="88"/>
                </a:lnTo>
                <a:lnTo>
                  <a:pt x="2" y="81"/>
                </a:lnTo>
                <a:lnTo>
                  <a:pt x="23" y="84"/>
                </a:lnTo>
                <a:lnTo>
                  <a:pt x="22" y="99"/>
                </a:lnTo>
                <a:lnTo>
                  <a:pt x="21" y="114"/>
                </a:lnTo>
                <a:lnTo>
                  <a:pt x="0" y="114"/>
                </a:lnTo>
                <a:close/>
                <a:moveTo>
                  <a:pt x="2" y="81"/>
                </a:moveTo>
                <a:lnTo>
                  <a:pt x="6" y="65"/>
                </a:lnTo>
                <a:lnTo>
                  <a:pt x="10" y="52"/>
                </a:lnTo>
                <a:lnTo>
                  <a:pt x="30" y="60"/>
                </a:lnTo>
                <a:lnTo>
                  <a:pt x="26" y="72"/>
                </a:lnTo>
                <a:lnTo>
                  <a:pt x="23" y="84"/>
                </a:lnTo>
                <a:lnTo>
                  <a:pt x="2" y="81"/>
                </a:lnTo>
                <a:close/>
                <a:moveTo>
                  <a:pt x="10" y="52"/>
                </a:moveTo>
                <a:lnTo>
                  <a:pt x="17" y="39"/>
                </a:lnTo>
                <a:lnTo>
                  <a:pt x="24" y="28"/>
                </a:lnTo>
                <a:lnTo>
                  <a:pt x="40" y="41"/>
                </a:lnTo>
                <a:lnTo>
                  <a:pt x="35" y="50"/>
                </a:lnTo>
                <a:lnTo>
                  <a:pt x="30" y="60"/>
                </a:lnTo>
                <a:lnTo>
                  <a:pt x="10" y="52"/>
                </a:lnTo>
                <a:close/>
                <a:moveTo>
                  <a:pt x="24" y="28"/>
                </a:moveTo>
                <a:lnTo>
                  <a:pt x="32" y="19"/>
                </a:lnTo>
                <a:lnTo>
                  <a:pt x="42" y="11"/>
                </a:lnTo>
                <a:lnTo>
                  <a:pt x="54" y="28"/>
                </a:lnTo>
                <a:lnTo>
                  <a:pt x="47" y="34"/>
                </a:lnTo>
                <a:lnTo>
                  <a:pt x="40" y="41"/>
                </a:lnTo>
                <a:lnTo>
                  <a:pt x="24" y="28"/>
                </a:lnTo>
                <a:close/>
                <a:moveTo>
                  <a:pt x="54" y="28"/>
                </a:moveTo>
                <a:lnTo>
                  <a:pt x="52" y="29"/>
                </a:lnTo>
                <a:lnTo>
                  <a:pt x="54" y="28"/>
                </a:lnTo>
                <a:lnTo>
                  <a:pt x="48" y="20"/>
                </a:lnTo>
                <a:lnTo>
                  <a:pt x="54" y="28"/>
                </a:lnTo>
                <a:close/>
                <a:moveTo>
                  <a:pt x="42" y="11"/>
                </a:moveTo>
                <a:lnTo>
                  <a:pt x="49" y="6"/>
                </a:lnTo>
                <a:lnTo>
                  <a:pt x="57" y="2"/>
                </a:lnTo>
                <a:lnTo>
                  <a:pt x="64" y="23"/>
                </a:lnTo>
                <a:lnTo>
                  <a:pt x="59" y="25"/>
                </a:lnTo>
                <a:lnTo>
                  <a:pt x="54" y="28"/>
                </a:lnTo>
                <a:lnTo>
                  <a:pt x="42" y="11"/>
                </a:lnTo>
                <a:close/>
                <a:moveTo>
                  <a:pt x="57" y="2"/>
                </a:moveTo>
                <a:lnTo>
                  <a:pt x="46" y="6"/>
                </a:lnTo>
                <a:lnTo>
                  <a:pt x="57" y="2"/>
                </a:lnTo>
                <a:lnTo>
                  <a:pt x="60" y="12"/>
                </a:lnTo>
                <a:lnTo>
                  <a:pt x="57" y="2"/>
                </a:lnTo>
                <a:close/>
                <a:moveTo>
                  <a:pt x="57" y="2"/>
                </a:moveTo>
                <a:lnTo>
                  <a:pt x="65" y="0"/>
                </a:lnTo>
                <a:lnTo>
                  <a:pt x="75" y="0"/>
                </a:lnTo>
                <a:lnTo>
                  <a:pt x="75" y="21"/>
                </a:lnTo>
                <a:lnTo>
                  <a:pt x="70" y="21"/>
                </a:lnTo>
                <a:lnTo>
                  <a:pt x="64" y="23"/>
                </a:lnTo>
                <a:lnTo>
                  <a:pt x="57" y="2"/>
                </a:lnTo>
                <a:close/>
                <a:moveTo>
                  <a:pt x="75" y="0"/>
                </a:moveTo>
                <a:lnTo>
                  <a:pt x="81" y="0"/>
                </a:lnTo>
                <a:lnTo>
                  <a:pt x="88" y="1"/>
                </a:lnTo>
                <a:lnTo>
                  <a:pt x="94" y="3"/>
                </a:lnTo>
                <a:lnTo>
                  <a:pt x="101" y="6"/>
                </a:lnTo>
                <a:lnTo>
                  <a:pt x="90" y="25"/>
                </a:lnTo>
                <a:lnTo>
                  <a:pt x="87" y="23"/>
                </a:lnTo>
                <a:lnTo>
                  <a:pt x="83" y="22"/>
                </a:lnTo>
                <a:lnTo>
                  <a:pt x="79" y="21"/>
                </a:lnTo>
                <a:lnTo>
                  <a:pt x="75" y="21"/>
                </a:lnTo>
                <a:lnTo>
                  <a:pt x="75" y="0"/>
                </a:lnTo>
                <a:close/>
                <a:moveTo>
                  <a:pt x="101" y="6"/>
                </a:moveTo>
                <a:lnTo>
                  <a:pt x="107" y="10"/>
                </a:lnTo>
                <a:lnTo>
                  <a:pt x="113" y="16"/>
                </a:lnTo>
                <a:lnTo>
                  <a:pt x="118" y="21"/>
                </a:lnTo>
                <a:lnTo>
                  <a:pt x="124" y="27"/>
                </a:lnTo>
                <a:lnTo>
                  <a:pt x="107" y="39"/>
                </a:lnTo>
                <a:lnTo>
                  <a:pt x="103" y="35"/>
                </a:lnTo>
                <a:lnTo>
                  <a:pt x="99" y="31"/>
                </a:lnTo>
                <a:lnTo>
                  <a:pt x="94" y="28"/>
                </a:lnTo>
                <a:lnTo>
                  <a:pt x="90" y="25"/>
                </a:lnTo>
                <a:lnTo>
                  <a:pt x="101" y="6"/>
                </a:lnTo>
                <a:close/>
                <a:moveTo>
                  <a:pt x="107" y="39"/>
                </a:moveTo>
                <a:lnTo>
                  <a:pt x="110" y="45"/>
                </a:lnTo>
                <a:lnTo>
                  <a:pt x="107" y="39"/>
                </a:lnTo>
                <a:lnTo>
                  <a:pt x="115" y="33"/>
                </a:lnTo>
                <a:lnTo>
                  <a:pt x="107" y="39"/>
                </a:lnTo>
                <a:close/>
                <a:moveTo>
                  <a:pt x="124" y="27"/>
                </a:moveTo>
                <a:lnTo>
                  <a:pt x="129" y="35"/>
                </a:lnTo>
                <a:lnTo>
                  <a:pt x="134" y="44"/>
                </a:lnTo>
                <a:lnTo>
                  <a:pt x="138" y="54"/>
                </a:lnTo>
                <a:lnTo>
                  <a:pt x="142" y="64"/>
                </a:lnTo>
                <a:lnTo>
                  <a:pt x="121" y="70"/>
                </a:lnTo>
                <a:lnTo>
                  <a:pt x="119" y="61"/>
                </a:lnTo>
                <a:lnTo>
                  <a:pt x="115" y="54"/>
                </a:lnTo>
                <a:lnTo>
                  <a:pt x="111" y="47"/>
                </a:lnTo>
                <a:lnTo>
                  <a:pt x="107" y="39"/>
                </a:lnTo>
                <a:lnTo>
                  <a:pt x="124" y="27"/>
                </a:lnTo>
                <a:close/>
                <a:moveTo>
                  <a:pt x="142" y="64"/>
                </a:moveTo>
                <a:lnTo>
                  <a:pt x="144" y="75"/>
                </a:lnTo>
                <a:lnTo>
                  <a:pt x="146" y="86"/>
                </a:lnTo>
                <a:lnTo>
                  <a:pt x="147" y="99"/>
                </a:lnTo>
                <a:lnTo>
                  <a:pt x="148" y="111"/>
                </a:lnTo>
                <a:lnTo>
                  <a:pt x="127" y="111"/>
                </a:lnTo>
                <a:lnTo>
                  <a:pt x="127" y="100"/>
                </a:lnTo>
                <a:lnTo>
                  <a:pt x="126" y="89"/>
                </a:lnTo>
                <a:lnTo>
                  <a:pt x="124" y="79"/>
                </a:lnTo>
                <a:lnTo>
                  <a:pt x="121" y="70"/>
                </a:lnTo>
                <a:lnTo>
                  <a:pt x="142" y="64"/>
                </a:lnTo>
                <a:close/>
                <a:moveTo>
                  <a:pt x="148" y="111"/>
                </a:moveTo>
                <a:lnTo>
                  <a:pt x="148" y="119"/>
                </a:lnTo>
                <a:lnTo>
                  <a:pt x="147" y="128"/>
                </a:lnTo>
                <a:lnTo>
                  <a:pt x="146" y="136"/>
                </a:lnTo>
                <a:lnTo>
                  <a:pt x="145" y="144"/>
                </a:lnTo>
                <a:lnTo>
                  <a:pt x="125" y="141"/>
                </a:lnTo>
                <a:lnTo>
                  <a:pt x="127" y="127"/>
                </a:lnTo>
                <a:lnTo>
                  <a:pt x="127" y="111"/>
                </a:lnTo>
                <a:lnTo>
                  <a:pt x="148" y="111"/>
                </a:lnTo>
                <a:close/>
                <a:moveTo>
                  <a:pt x="145" y="144"/>
                </a:moveTo>
                <a:lnTo>
                  <a:pt x="142" y="159"/>
                </a:lnTo>
                <a:lnTo>
                  <a:pt x="137" y="173"/>
                </a:lnTo>
                <a:lnTo>
                  <a:pt x="118" y="165"/>
                </a:lnTo>
                <a:lnTo>
                  <a:pt x="121" y="154"/>
                </a:lnTo>
                <a:lnTo>
                  <a:pt x="125" y="141"/>
                </a:lnTo>
                <a:lnTo>
                  <a:pt x="145" y="144"/>
                </a:lnTo>
                <a:close/>
                <a:moveTo>
                  <a:pt x="137" y="173"/>
                </a:moveTo>
                <a:lnTo>
                  <a:pt x="132" y="185"/>
                </a:lnTo>
                <a:lnTo>
                  <a:pt x="125" y="196"/>
                </a:lnTo>
                <a:lnTo>
                  <a:pt x="108" y="184"/>
                </a:lnTo>
                <a:lnTo>
                  <a:pt x="113" y="175"/>
                </a:lnTo>
                <a:lnTo>
                  <a:pt x="118" y="165"/>
                </a:lnTo>
                <a:lnTo>
                  <a:pt x="137" y="173"/>
                </a:lnTo>
                <a:close/>
                <a:moveTo>
                  <a:pt x="125" y="196"/>
                </a:moveTo>
                <a:lnTo>
                  <a:pt x="104" y="225"/>
                </a:lnTo>
                <a:lnTo>
                  <a:pt x="125" y="196"/>
                </a:lnTo>
                <a:lnTo>
                  <a:pt x="116" y="190"/>
                </a:lnTo>
                <a:lnTo>
                  <a:pt x="125" y="196"/>
                </a:lnTo>
                <a:close/>
                <a:moveTo>
                  <a:pt x="125" y="196"/>
                </a:moveTo>
                <a:lnTo>
                  <a:pt x="117" y="205"/>
                </a:lnTo>
                <a:lnTo>
                  <a:pt x="109" y="213"/>
                </a:lnTo>
                <a:lnTo>
                  <a:pt x="97" y="195"/>
                </a:lnTo>
                <a:lnTo>
                  <a:pt x="103" y="190"/>
                </a:lnTo>
                <a:lnTo>
                  <a:pt x="108" y="184"/>
                </a:lnTo>
                <a:lnTo>
                  <a:pt x="125" y="196"/>
                </a:lnTo>
                <a:close/>
                <a:moveTo>
                  <a:pt x="97" y="195"/>
                </a:moveTo>
                <a:lnTo>
                  <a:pt x="89" y="200"/>
                </a:lnTo>
                <a:lnTo>
                  <a:pt x="97" y="195"/>
                </a:lnTo>
                <a:lnTo>
                  <a:pt x="103" y="203"/>
                </a:lnTo>
                <a:lnTo>
                  <a:pt x="97" y="195"/>
                </a:lnTo>
                <a:close/>
                <a:moveTo>
                  <a:pt x="109" y="213"/>
                </a:moveTo>
                <a:lnTo>
                  <a:pt x="100" y="218"/>
                </a:lnTo>
                <a:lnTo>
                  <a:pt x="91" y="222"/>
                </a:lnTo>
                <a:lnTo>
                  <a:pt x="84" y="201"/>
                </a:lnTo>
                <a:lnTo>
                  <a:pt x="90" y="199"/>
                </a:lnTo>
                <a:lnTo>
                  <a:pt x="97" y="195"/>
                </a:lnTo>
                <a:lnTo>
                  <a:pt x="109" y="213"/>
                </a:lnTo>
                <a:close/>
                <a:moveTo>
                  <a:pt x="91" y="222"/>
                </a:moveTo>
                <a:lnTo>
                  <a:pt x="82" y="224"/>
                </a:lnTo>
                <a:lnTo>
                  <a:pt x="73" y="225"/>
                </a:lnTo>
                <a:lnTo>
                  <a:pt x="73" y="203"/>
                </a:lnTo>
                <a:lnTo>
                  <a:pt x="78" y="203"/>
                </a:lnTo>
                <a:lnTo>
                  <a:pt x="84" y="201"/>
                </a:lnTo>
                <a:lnTo>
                  <a:pt x="91" y="222"/>
                </a:lnTo>
                <a:close/>
                <a:moveTo>
                  <a:pt x="73" y="225"/>
                </a:moveTo>
                <a:lnTo>
                  <a:pt x="64" y="224"/>
                </a:lnTo>
                <a:lnTo>
                  <a:pt x="56" y="222"/>
                </a:lnTo>
                <a:lnTo>
                  <a:pt x="49" y="219"/>
                </a:lnTo>
                <a:lnTo>
                  <a:pt x="40" y="215"/>
                </a:lnTo>
                <a:lnTo>
                  <a:pt x="53" y="197"/>
                </a:lnTo>
                <a:lnTo>
                  <a:pt x="58" y="200"/>
                </a:lnTo>
                <a:lnTo>
                  <a:pt x="62" y="202"/>
                </a:lnTo>
                <a:lnTo>
                  <a:pt x="67" y="203"/>
                </a:lnTo>
                <a:lnTo>
                  <a:pt x="73" y="203"/>
                </a:lnTo>
                <a:lnTo>
                  <a:pt x="73" y="225"/>
                </a:lnTo>
                <a:close/>
                <a:moveTo>
                  <a:pt x="40" y="215"/>
                </a:moveTo>
                <a:lnTo>
                  <a:pt x="34" y="210"/>
                </a:lnTo>
                <a:lnTo>
                  <a:pt x="28" y="202"/>
                </a:lnTo>
                <a:lnTo>
                  <a:pt x="22" y="195"/>
                </a:lnTo>
                <a:lnTo>
                  <a:pt x="17" y="187"/>
                </a:lnTo>
                <a:lnTo>
                  <a:pt x="35" y="176"/>
                </a:lnTo>
                <a:lnTo>
                  <a:pt x="39" y="183"/>
                </a:lnTo>
                <a:lnTo>
                  <a:pt x="44" y="189"/>
                </a:lnTo>
                <a:lnTo>
                  <a:pt x="49" y="194"/>
                </a:lnTo>
                <a:lnTo>
                  <a:pt x="53" y="197"/>
                </a:lnTo>
                <a:lnTo>
                  <a:pt x="40" y="215"/>
                </a:lnTo>
                <a:close/>
                <a:moveTo>
                  <a:pt x="17" y="187"/>
                </a:moveTo>
                <a:lnTo>
                  <a:pt x="12" y="178"/>
                </a:lnTo>
                <a:lnTo>
                  <a:pt x="9" y="170"/>
                </a:lnTo>
                <a:lnTo>
                  <a:pt x="6" y="162"/>
                </a:lnTo>
                <a:lnTo>
                  <a:pt x="4" y="153"/>
                </a:lnTo>
                <a:lnTo>
                  <a:pt x="25" y="148"/>
                </a:lnTo>
                <a:lnTo>
                  <a:pt x="27" y="156"/>
                </a:lnTo>
                <a:lnTo>
                  <a:pt x="29" y="163"/>
                </a:lnTo>
                <a:lnTo>
                  <a:pt x="32" y="169"/>
                </a:lnTo>
                <a:lnTo>
                  <a:pt x="35" y="176"/>
                </a:lnTo>
                <a:lnTo>
                  <a:pt x="17" y="187"/>
                </a:lnTo>
                <a:close/>
                <a:moveTo>
                  <a:pt x="4" y="153"/>
                </a:moveTo>
                <a:lnTo>
                  <a:pt x="2" y="143"/>
                </a:lnTo>
                <a:lnTo>
                  <a:pt x="1" y="134"/>
                </a:lnTo>
                <a:lnTo>
                  <a:pt x="0" y="125"/>
                </a:lnTo>
                <a:lnTo>
                  <a:pt x="0" y="114"/>
                </a:lnTo>
                <a:lnTo>
                  <a:pt x="21" y="114"/>
                </a:lnTo>
                <a:lnTo>
                  <a:pt x="21" y="122"/>
                </a:lnTo>
                <a:lnTo>
                  <a:pt x="22" y="132"/>
                </a:lnTo>
                <a:lnTo>
                  <a:pt x="23" y="140"/>
                </a:lnTo>
                <a:lnTo>
                  <a:pt x="25" y="148"/>
                </a:lnTo>
                <a:lnTo>
                  <a:pt x="4" y="153"/>
                </a:lnTo>
                <a:close/>
                <a:moveTo>
                  <a:pt x="49" y="117"/>
                </a:moveTo>
                <a:lnTo>
                  <a:pt x="50" y="127"/>
                </a:lnTo>
                <a:lnTo>
                  <a:pt x="50" y="136"/>
                </a:lnTo>
                <a:lnTo>
                  <a:pt x="51" y="144"/>
                </a:lnTo>
                <a:lnTo>
                  <a:pt x="52" y="153"/>
                </a:lnTo>
                <a:lnTo>
                  <a:pt x="31" y="156"/>
                </a:lnTo>
                <a:lnTo>
                  <a:pt x="29" y="147"/>
                </a:lnTo>
                <a:lnTo>
                  <a:pt x="29" y="138"/>
                </a:lnTo>
                <a:lnTo>
                  <a:pt x="28" y="128"/>
                </a:lnTo>
                <a:lnTo>
                  <a:pt x="28" y="117"/>
                </a:lnTo>
                <a:lnTo>
                  <a:pt x="49" y="117"/>
                </a:lnTo>
                <a:close/>
                <a:moveTo>
                  <a:pt x="52" y="153"/>
                </a:moveTo>
                <a:lnTo>
                  <a:pt x="55" y="167"/>
                </a:lnTo>
                <a:lnTo>
                  <a:pt x="58" y="180"/>
                </a:lnTo>
                <a:lnTo>
                  <a:pt x="38" y="188"/>
                </a:lnTo>
                <a:lnTo>
                  <a:pt x="36" y="181"/>
                </a:lnTo>
                <a:lnTo>
                  <a:pt x="34" y="172"/>
                </a:lnTo>
                <a:lnTo>
                  <a:pt x="32" y="165"/>
                </a:lnTo>
                <a:lnTo>
                  <a:pt x="31" y="156"/>
                </a:lnTo>
                <a:lnTo>
                  <a:pt x="52" y="153"/>
                </a:lnTo>
                <a:close/>
                <a:moveTo>
                  <a:pt x="58" y="180"/>
                </a:moveTo>
                <a:lnTo>
                  <a:pt x="59" y="181"/>
                </a:lnTo>
                <a:lnTo>
                  <a:pt x="58" y="180"/>
                </a:lnTo>
                <a:lnTo>
                  <a:pt x="49" y="184"/>
                </a:lnTo>
                <a:lnTo>
                  <a:pt x="58" y="180"/>
                </a:lnTo>
                <a:close/>
                <a:moveTo>
                  <a:pt x="58" y="180"/>
                </a:moveTo>
                <a:lnTo>
                  <a:pt x="62" y="187"/>
                </a:lnTo>
                <a:lnTo>
                  <a:pt x="66" y="192"/>
                </a:lnTo>
                <a:lnTo>
                  <a:pt x="52" y="208"/>
                </a:lnTo>
                <a:lnTo>
                  <a:pt x="48" y="204"/>
                </a:lnTo>
                <a:lnTo>
                  <a:pt x="45" y="199"/>
                </a:lnTo>
                <a:lnTo>
                  <a:pt x="42" y="194"/>
                </a:lnTo>
                <a:lnTo>
                  <a:pt x="38" y="188"/>
                </a:lnTo>
                <a:lnTo>
                  <a:pt x="58" y="180"/>
                </a:lnTo>
                <a:close/>
                <a:moveTo>
                  <a:pt x="66" y="192"/>
                </a:moveTo>
                <a:lnTo>
                  <a:pt x="70" y="194"/>
                </a:lnTo>
                <a:lnTo>
                  <a:pt x="74" y="195"/>
                </a:lnTo>
                <a:lnTo>
                  <a:pt x="74" y="216"/>
                </a:lnTo>
                <a:lnTo>
                  <a:pt x="67" y="216"/>
                </a:lnTo>
                <a:lnTo>
                  <a:pt x="62" y="214"/>
                </a:lnTo>
                <a:lnTo>
                  <a:pt x="57" y="212"/>
                </a:lnTo>
                <a:lnTo>
                  <a:pt x="52" y="208"/>
                </a:lnTo>
                <a:lnTo>
                  <a:pt x="66" y="192"/>
                </a:lnTo>
                <a:close/>
                <a:moveTo>
                  <a:pt x="74" y="195"/>
                </a:moveTo>
                <a:lnTo>
                  <a:pt x="75" y="194"/>
                </a:lnTo>
                <a:lnTo>
                  <a:pt x="77" y="194"/>
                </a:lnTo>
                <a:lnTo>
                  <a:pt x="85" y="214"/>
                </a:lnTo>
                <a:lnTo>
                  <a:pt x="80" y="215"/>
                </a:lnTo>
                <a:lnTo>
                  <a:pt x="74" y="216"/>
                </a:lnTo>
                <a:lnTo>
                  <a:pt x="74" y="195"/>
                </a:lnTo>
                <a:close/>
                <a:moveTo>
                  <a:pt x="85" y="214"/>
                </a:moveTo>
                <a:lnTo>
                  <a:pt x="75" y="218"/>
                </a:lnTo>
                <a:lnTo>
                  <a:pt x="85" y="214"/>
                </a:lnTo>
                <a:lnTo>
                  <a:pt x="81" y="203"/>
                </a:lnTo>
                <a:lnTo>
                  <a:pt x="85" y="214"/>
                </a:lnTo>
                <a:close/>
                <a:moveTo>
                  <a:pt x="77" y="194"/>
                </a:moveTo>
                <a:lnTo>
                  <a:pt x="80" y="192"/>
                </a:lnTo>
                <a:lnTo>
                  <a:pt x="83" y="190"/>
                </a:lnTo>
                <a:lnTo>
                  <a:pt x="97" y="206"/>
                </a:lnTo>
                <a:lnTo>
                  <a:pt x="91" y="211"/>
                </a:lnTo>
                <a:lnTo>
                  <a:pt x="85" y="214"/>
                </a:lnTo>
                <a:lnTo>
                  <a:pt x="77" y="194"/>
                </a:lnTo>
                <a:close/>
                <a:moveTo>
                  <a:pt x="83" y="190"/>
                </a:moveTo>
                <a:lnTo>
                  <a:pt x="85" y="188"/>
                </a:lnTo>
                <a:lnTo>
                  <a:pt x="88" y="184"/>
                </a:lnTo>
                <a:lnTo>
                  <a:pt x="106" y="194"/>
                </a:lnTo>
                <a:lnTo>
                  <a:pt x="102" y="201"/>
                </a:lnTo>
                <a:lnTo>
                  <a:pt x="97" y="206"/>
                </a:lnTo>
                <a:lnTo>
                  <a:pt x="83" y="190"/>
                </a:lnTo>
                <a:close/>
                <a:moveTo>
                  <a:pt x="88" y="184"/>
                </a:moveTo>
                <a:lnTo>
                  <a:pt x="90" y="178"/>
                </a:lnTo>
                <a:lnTo>
                  <a:pt x="92" y="172"/>
                </a:lnTo>
                <a:lnTo>
                  <a:pt x="113" y="177"/>
                </a:lnTo>
                <a:lnTo>
                  <a:pt x="110" y="187"/>
                </a:lnTo>
                <a:lnTo>
                  <a:pt x="106" y="194"/>
                </a:lnTo>
                <a:lnTo>
                  <a:pt x="88" y="184"/>
                </a:lnTo>
                <a:close/>
                <a:moveTo>
                  <a:pt x="92" y="172"/>
                </a:moveTo>
                <a:lnTo>
                  <a:pt x="93" y="168"/>
                </a:lnTo>
                <a:lnTo>
                  <a:pt x="92" y="172"/>
                </a:lnTo>
                <a:lnTo>
                  <a:pt x="103" y="174"/>
                </a:lnTo>
                <a:lnTo>
                  <a:pt x="92" y="172"/>
                </a:lnTo>
                <a:close/>
                <a:moveTo>
                  <a:pt x="92" y="172"/>
                </a:moveTo>
                <a:lnTo>
                  <a:pt x="94" y="159"/>
                </a:lnTo>
                <a:lnTo>
                  <a:pt x="97" y="143"/>
                </a:lnTo>
                <a:lnTo>
                  <a:pt x="118" y="145"/>
                </a:lnTo>
                <a:lnTo>
                  <a:pt x="117" y="155"/>
                </a:lnTo>
                <a:lnTo>
                  <a:pt x="115" y="163"/>
                </a:lnTo>
                <a:lnTo>
                  <a:pt x="114" y="170"/>
                </a:lnTo>
                <a:lnTo>
                  <a:pt x="113" y="177"/>
                </a:lnTo>
                <a:lnTo>
                  <a:pt x="92" y="172"/>
                </a:lnTo>
                <a:close/>
                <a:moveTo>
                  <a:pt x="97" y="143"/>
                </a:moveTo>
                <a:lnTo>
                  <a:pt x="98" y="135"/>
                </a:lnTo>
                <a:lnTo>
                  <a:pt x="98" y="126"/>
                </a:lnTo>
                <a:lnTo>
                  <a:pt x="99" y="115"/>
                </a:lnTo>
                <a:lnTo>
                  <a:pt x="99" y="105"/>
                </a:lnTo>
                <a:lnTo>
                  <a:pt x="119" y="105"/>
                </a:lnTo>
                <a:lnTo>
                  <a:pt x="119" y="115"/>
                </a:lnTo>
                <a:lnTo>
                  <a:pt x="119" y="127"/>
                </a:lnTo>
                <a:lnTo>
                  <a:pt x="118" y="136"/>
                </a:lnTo>
                <a:lnTo>
                  <a:pt x="118" y="145"/>
                </a:lnTo>
                <a:lnTo>
                  <a:pt x="97" y="143"/>
                </a:lnTo>
                <a:close/>
                <a:moveTo>
                  <a:pt x="99" y="105"/>
                </a:moveTo>
                <a:lnTo>
                  <a:pt x="98" y="89"/>
                </a:lnTo>
                <a:lnTo>
                  <a:pt x="97" y="75"/>
                </a:lnTo>
                <a:lnTo>
                  <a:pt x="118" y="73"/>
                </a:lnTo>
                <a:lnTo>
                  <a:pt x="118" y="80"/>
                </a:lnTo>
                <a:lnTo>
                  <a:pt x="119" y="87"/>
                </a:lnTo>
                <a:lnTo>
                  <a:pt x="119" y="95"/>
                </a:lnTo>
                <a:lnTo>
                  <a:pt x="119" y="105"/>
                </a:lnTo>
                <a:lnTo>
                  <a:pt x="99" y="105"/>
                </a:lnTo>
                <a:close/>
                <a:moveTo>
                  <a:pt x="97" y="75"/>
                </a:moveTo>
                <a:lnTo>
                  <a:pt x="94" y="62"/>
                </a:lnTo>
                <a:lnTo>
                  <a:pt x="92" y="51"/>
                </a:lnTo>
                <a:lnTo>
                  <a:pt x="112" y="45"/>
                </a:lnTo>
                <a:lnTo>
                  <a:pt x="115" y="58"/>
                </a:lnTo>
                <a:lnTo>
                  <a:pt x="118" y="73"/>
                </a:lnTo>
                <a:lnTo>
                  <a:pt x="97" y="75"/>
                </a:lnTo>
                <a:close/>
                <a:moveTo>
                  <a:pt x="92" y="51"/>
                </a:moveTo>
                <a:lnTo>
                  <a:pt x="89" y="45"/>
                </a:lnTo>
                <a:lnTo>
                  <a:pt x="87" y="39"/>
                </a:lnTo>
                <a:lnTo>
                  <a:pt x="105" y="29"/>
                </a:lnTo>
                <a:lnTo>
                  <a:pt x="109" y="36"/>
                </a:lnTo>
                <a:lnTo>
                  <a:pt x="112" y="45"/>
                </a:lnTo>
                <a:lnTo>
                  <a:pt x="92" y="51"/>
                </a:lnTo>
                <a:close/>
                <a:moveTo>
                  <a:pt x="87" y="39"/>
                </a:moveTo>
                <a:lnTo>
                  <a:pt x="84" y="35"/>
                </a:lnTo>
                <a:lnTo>
                  <a:pt x="82" y="32"/>
                </a:lnTo>
                <a:lnTo>
                  <a:pt x="95" y="17"/>
                </a:lnTo>
                <a:lnTo>
                  <a:pt x="101" y="22"/>
                </a:lnTo>
                <a:lnTo>
                  <a:pt x="105" y="29"/>
                </a:lnTo>
                <a:lnTo>
                  <a:pt x="87" y="39"/>
                </a:lnTo>
                <a:close/>
                <a:moveTo>
                  <a:pt x="95" y="17"/>
                </a:moveTo>
                <a:lnTo>
                  <a:pt x="94" y="16"/>
                </a:lnTo>
                <a:lnTo>
                  <a:pt x="95" y="17"/>
                </a:lnTo>
                <a:lnTo>
                  <a:pt x="88" y="25"/>
                </a:lnTo>
                <a:lnTo>
                  <a:pt x="95" y="17"/>
                </a:lnTo>
                <a:close/>
                <a:moveTo>
                  <a:pt x="82" y="33"/>
                </a:moveTo>
                <a:lnTo>
                  <a:pt x="80" y="32"/>
                </a:lnTo>
                <a:lnTo>
                  <a:pt x="79" y="31"/>
                </a:lnTo>
                <a:lnTo>
                  <a:pt x="85" y="11"/>
                </a:lnTo>
                <a:lnTo>
                  <a:pt x="90" y="14"/>
                </a:lnTo>
                <a:lnTo>
                  <a:pt x="95" y="17"/>
                </a:lnTo>
                <a:lnTo>
                  <a:pt x="82" y="33"/>
                </a:lnTo>
                <a:close/>
                <a:moveTo>
                  <a:pt x="79" y="31"/>
                </a:moveTo>
                <a:lnTo>
                  <a:pt x="77" y="30"/>
                </a:lnTo>
                <a:lnTo>
                  <a:pt x="75" y="30"/>
                </a:lnTo>
                <a:lnTo>
                  <a:pt x="75" y="9"/>
                </a:lnTo>
                <a:lnTo>
                  <a:pt x="80" y="9"/>
                </a:lnTo>
                <a:lnTo>
                  <a:pt x="85" y="11"/>
                </a:lnTo>
                <a:lnTo>
                  <a:pt x="79" y="31"/>
                </a:lnTo>
                <a:close/>
                <a:moveTo>
                  <a:pt x="75" y="30"/>
                </a:moveTo>
                <a:lnTo>
                  <a:pt x="72" y="31"/>
                </a:lnTo>
                <a:lnTo>
                  <a:pt x="70" y="31"/>
                </a:lnTo>
                <a:lnTo>
                  <a:pt x="60" y="12"/>
                </a:lnTo>
                <a:lnTo>
                  <a:pt x="67" y="10"/>
                </a:lnTo>
                <a:lnTo>
                  <a:pt x="75" y="9"/>
                </a:lnTo>
                <a:lnTo>
                  <a:pt x="75" y="30"/>
                </a:lnTo>
                <a:close/>
                <a:moveTo>
                  <a:pt x="70" y="31"/>
                </a:moveTo>
                <a:lnTo>
                  <a:pt x="67" y="33"/>
                </a:lnTo>
                <a:lnTo>
                  <a:pt x="64" y="35"/>
                </a:lnTo>
                <a:lnTo>
                  <a:pt x="49" y="22"/>
                </a:lnTo>
                <a:lnTo>
                  <a:pt x="54" y="17"/>
                </a:lnTo>
                <a:lnTo>
                  <a:pt x="60" y="12"/>
                </a:lnTo>
                <a:lnTo>
                  <a:pt x="70" y="31"/>
                </a:lnTo>
                <a:close/>
                <a:moveTo>
                  <a:pt x="49" y="22"/>
                </a:moveTo>
                <a:lnTo>
                  <a:pt x="48" y="22"/>
                </a:lnTo>
                <a:lnTo>
                  <a:pt x="49" y="22"/>
                </a:lnTo>
                <a:lnTo>
                  <a:pt x="57" y="29"/>
                </a:lnTo>
                <a:lnTo>
                  <a:pt x="49" y="22"/>
                </a:lnTo>
                <a:close/>
                <a:moveTo>
                  <a:pt x="64" y="35"/>
                </a:moveTo>
                <a:lnTo>
                  <a:pt x="61" y="41"/>
                </a:lnTo>
                <a:lnTo>
                  <a:pt x="58" y="48"/>
                </a:lnTo>
                <a:lnTo>
                  <a:pt x="38" y="41"/>
                </a:lnTo>
                <a:lnTo>
                  <a:pt x="43" y="30"/>
                </a:lnTo>
                <a:lnTo>
                  <a:pt x="49" y="22"/>
                </a:lnTo>
                <a:lnTo>
                  <a:pt x="64" y="35"/>
                </a:lnTo>
                <a:close/>
                <a:moveTo>
                  <a:pt x="58" y="48"/>
                </a:moveTo>
                <a:lnTo>
                  <a:pt x="52" y="62"/>
                </a:lnTo>
                <a:lnTo>
                  <a:pt x="58" y="48"/>
                </a:lnTo>
                <a:lnTo>
                  <a:pt x="48" y="45"/>
                </a:lnTo>
                <a:lnTo>
                  <a:pt x="58" y="48"/>
                </a:lnTo>
                <a:close/>
                <a:moveTo>
                  <a:pt x="58" y="48"/>
                </a:moveTo>
                <a:lnTo>
                  <a:pt x="55" y="57"/>
                </a:lnTo>
                <a:lnTo>
                  <a:pt x="53" y="69"/>
                </a:lnTo>
                <a:lnTo>
                  <a:pt x="32" y="65"/>
                </a:lnTo>
                <a:lnTo>
                  <a:pt x="34" y="52"/>
                </a:lnTo>
                <a:lnTo>
                  <a:pt x="38" y="41"/>
                </a:lnTo>
                <a:lnTo>
                  <a:pt x="58" y="48"/>
                </a:lnTo>
                <a:close/>
                <a:moveTo>
                  <a:pt x="53" y="69"/>
                </a:moveTo>
                <a:lnTo>
                  <a:pt x="52" y="80"/>
                </a:lnTo>
                <a:lnTo>
                  <a:pt x="50" y="92"/>
                </a:lnTo>
                <a:lnTo>
                  <a:pt x="29" y="91"/>
                </a:lnTo>
                <a:lnTo>
                  <a:pt x="30" y="79"/>
                </a:lnTo>
                <a:lnTo>
                  <a:pt x="32" y="65"/>
                </a:lnTo>
                <a:lnTo>
                  <a:pt x="53" y="69"/>
                </a:lnTo>
                <a:close/>
                <a:moveTo>
                  <a:pt x="50" y="92"/>
                </a:moveTo>
                <a:lnTo>
                  <a:pt x="50" y="106"/>
                </a:lnTo>
                <a:lnTo>
                  <a:pt x="49" y="117"/>
                </a:lnTo>
                <a:lnTo>
                  <a:pt x="28" y="117"/>
                </a:lnTo>
                <a:lnTo>
                  <a:pt x="28" y="104"/>
                </a:lnTo>
                <a:lnTo>
                  <a:pt x="29" y="91"/>
                </a:lnTo>
                <a:lnTo>
                  <a:pt x="50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32" name="Freeform 242"/>
          <p:cNvSpPr>
            <a:spLocks noEditPoints="1"/>
          </p:cNvSpPr>
          <p:nvPr/>
        </p:nvSpPr>
        <p:spPr bwMode="auto">
          <a:xfrm>
            <a:off x="7978775" y="2035175"/>
            <a:ext cx="77788" cy="119062"/>
          </a:xfrm>
          <a:custGeom>
            <a:avLst/>
            <a:gdLst>
              <a:gd name="T0" fmla="*/ 22 w 149"/>
              <a:gd name="T1" fmla="*/ 99 h 225"/>
              <a:gd name="T2" fmla="*/ 26 w 149"/>
              <a:gd name="T3" fmla="*/ 72 h 225"/>
              <a:gd name="T4" fmla="*/ 36 w 149"/>
              <a:gd name="T5" fmla="*/ 50 h 225"/>
              <a:gd name="T6" fmla="*/ 47 w 149"/>
              <a:gd name="T7" fmla="*/ 34 h 225"/>
              <a:gd name="T8" fmla="*/ 54 w 149"/>
              <a:gd name="T9" fmla="*/ 28 h 225"/>
              <a:gd name="T10" fmla="*/ 42 w 149"/>
              <a:gd name="T11" fmla="*/ 11 h 225"/>
              <a:gd name="T12" fmla="*/ 67 w 149"/>
              <a:gd name="T13" fmla="*/ 0 h 225"/>
              <a:gd name="T14" fmla="*/ 82 w 149"/>
              <a:gd name="T15" fmla="*/ 0 h 225"/>
              <a:gd name="T16" fmla="*/ 79 w 149"/>
              <a:gd name="T17" fmla="*/ 21 h 225"/>
              <a:gd name="T18" fmla="*/ 124 w 149"/>
              <a:gd name="T19" fmla="*/ 27 h 225"/>
              <a:gd name="T20" fmla="*/ 107 w 149"/>
              <a:gd name="T21" fmla="*/ 39 h 225"/>
              <a:gd name="T22" fmla="*/ 135 w 149"/>
              <a:gd name="T23" fmla="*/ 44 h 225"/>
              <a:gd name="T24" fmla="*/ 107 w 149"/>
              <a:gd name="T25" fmla="*/ 39 h 225"/>
              <a:gd name="T26" fmla="*/ 127 w 149"/>
              <a:gd name="T27" fmla="*/ 111 h 225"/>
              <a:gd name="T28" fmla="*/ 149 w 149"/>
              <a:gd name="T29" fmla="*/ 119 h 225"/>
              <a:gd name="T30" fmla="*/ 149 w 149"/>
              <a:gd name="T31" fmla="*/ 111 h 225"/>
              <a:gd name="T32" fmla="*/ 146 w 149"/>
              <a:gd name="T33" fmla="*/ 144 h 225"/>
              <a:gd name="T34" fmla="*/ 138 w 149"/>
              <a:gd name="T35" fmla="*/ 173 h 225"/>
              <a:gd name="T36" fmla="*/ 118 w 149"/>
              <a:gd name="T37" fmla="*/ 205 h 225"/>
              <a:gd name="T38" fmla="*/ 90 w 149"/>
              <a:gd name="T39" fmla="*/ 200 h 225"/>
              <a:gd name="T40" fmla="*/ 84 w 149"/>
              <a:gd name="T41" fmla="*/ 201 h 225"/>
              <a:gd name="T42" fmla="*/ 73 w 149"/>
              <a:gd name="T43" fmla="*/ 203 h 225"/>
              <a:gd name="T44" fmla="*/ 49 w 149"/>
              <a:gd name="T45" fmla="*/ 219 h 225"/>
              <a:gd name="T46" fmla="*/ 73 w 149"/>
              <a:gd name="T47" fmla="*/ 225 h 225"/>
              <a:gd name="T48" fmla="*/ 40 w 149"/>
              <a:gd name="T49" fmla="*/ 183 h 225"/>
              <a:gd name="T50" fmla="*/ 10 w 149"/>
              <a:gd name="T51" fmla="*/ 170 h 225"/>
              <a:gd name="T52" fmla="*/ 36 w 149"/>
              <a:gd name="T53" fmla="*/ 176 h 225"/>
              <a:gd name="T54" fmla="*/ 21 w 149"/>
              <a:gd name="T55" fmla="*/ 114 h 225"/>
              <a:gd name="T56" fmla="*/ 50 w 149"/>
              <a:gd name="T57" fmla="*/ 127 h 225"/>
              <a:gd name="T58" fmla="*/ 28 w 149"/>
              <a:gd name="T59" fmla="*/ 128 h 225"/>
              <a:gd name="T60" fmla="*/ 37 w 149"/>
              <a:gd name="T61" fmla="*/ 181 h 225"/>
              <a:gd name="T62" fmla="*/ 60 w 149"/>
              <a:gd name="T63" fmla="*/ 180 h 225"/>
              <a:gd name="T64" fmla="*/ 49 w 149"/>
              <a:gd name="T65" fmla="*/ 204 h 225"/>
              <a:gd name="T66" fmla="*/ 74 w 149"/>
              <a:gd name="T67" fmla="*/ 195 h 225"/>
              <a:gd name="T68" fmla="*/ 74 w 149"/>
              <a:gd name="T69" fmla="*/ 195 h 225"/>
              <a:gd name="T70" fmla="*/ 87 w 149"/>
              <a:gd name="T71" fmla="*/ 214 h 225"/>
              <a:gd name="T72" fmla="*/ 83 w 149"/>
              <a:gd name="T73" fmla="*/ 190 h 225"/>
              <a:gd name="T74" fmla="*/ 89 w 149"/>
              <a:gd name="T75" fmla="*/ 184 h 225"/>
              <a:gd name="T76" fmla="*/ 93 w 149"/>
              <a:gd name="T77" fmla="*/ 172 h 225"/>
              <a:gd name="T78" fmla="*/ 93 w 149"/>
              <a:gd name="T79" fmla="*/ 172 h 225"/>
              <a:gd name="T80" fmla="*/ 118 w 149"/>
              <a:gd name="T81" fmla="*/ 155 h 225"/>
              <a:gd name="T82" fmla="*/ 99 w 149"/>
              <a:gd name="T83" fmla="*/ 126 h 225"/>
              <a:gd name="T84" fmla="*/ 119 w 149"/>
              <a:gd name="T85" fmla="*/ 145 h 225"/>
              <a:gd name="T86" fmla="*/ 120 w 149"/>
              <a:gd name="T87" fmla="*/ 87 h 225"/>
              <a:gd name="T88" fmla="*/ 112 w 149"/>
              <a:gd name="T89" fmla="*/ 45 h 225"/>
              <a:gd name="T90" fmla="*/ 106 w 149"/>
              <a:gd name="T91" fmla="*/ 29 h 225"/>
              <a:gd name="T92" fmla="*/ 96 w 149"/>
              <a:gd name="T93" fmla="*/ 17 h 225"/>
              <a:gd name="T94" fmla="*/ 90 w 149"/>
              <a:gd name="T95" fmla="*/ 25 h 225"/>
              <a:gd name="T96" fmla="*/ 96 w 149"/>
              <a:gd name="T97" fmla="*/ 17 h 225"/>
              <a:gd name="T98" fmla="*/ 85 w 149"/>
              <a:gd name="T99" fmla="*/ 11 h 225"/>
              <a:gd name="T100" fmla="*/ 75 w 149"/>
              <a:gd name="T101" fmla="*/ 9 h 225"/>
              <a:gd name="T102" fmla="*/ 61 w 149"/>
              <a:gd name="T103" fmla="*/ 12 h 225"/>
              <a:gd name="T104" fmla="*/ 65 w 149"/>
              <a:gd name="T105" fmla="*/ 35 h 225"/>
              <a:gd name="T106" fmla="*/ 59 w 149"/>
              <a:gd name="T107" fmla="*/ 48 h 225"/>
              <a:gd name="T108" fmla="*/ 53 w 149"/>
              <a:gd name="T109" fmla="*/ 69 h 225"/>
              <a:gd name="T110" fmla="*/ 51 w 149"/>
              <a:gd name="T111" fmla="*/ 92 h 225"/>
              <a:gd name="T112" fmla="*/ 50 w 149"/>
              <a:gd name="T113" fmla="*/ 11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9"/>
              <a:gd name="T172" fmla="*/ 0 h 225"/>
              <a:gd name="T173" fmla="*/ 149 w 149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9" h="225">
                <a:moveTo>
                  <a:pt x="0" y="114"/>
                </a:moveTo>
                <a:lnTo>
                  <a:pt x="0" y="105"/>
                </a:lnTo>
                <a:lnTo>
                  <a:pt x="0" y="97"/>
                </a:lnTo>
                <a:lnTo>
                  <a:pt x="1" y="88"/>
                </a:lnTo>
                <a:lnTo>
                  <a:pt x="2" y="81"/>
                </a:lnTo>
                <a:lnTo>
                  <a:pt x="24" y="84"/>
                </a:lnTo>
                <a:lnTo>
                  <a:pt x="22" y="99"/>
                </a:lnTo>
                <a:lnTo>
                  <a:pt x="21" y="114"/>
                </a:lnTo>
                <a:lnTo>
                  <a:pt x="0" y="114"/>
                </a:lnTo>
                <a:close/>
                <a:moveTo>
                  <a:pt x="2" y="81"/>
                </a:moveTo>
                <a:lnTo>
                  <a:pt x="7" y="65"/>
                </a:lnTo>
                <a:lnTo>
                  <a:pt x="11" y="52"/>
                </a:lnTo>
                <a:lnTo>
                  <a:pt x="30" y="60"/>
                </a:lnTo>
                <a:lnTo>
                  <a:pt x="26" y="72"/>
                </a:lnTo>
                <a:lnTo>
                  <a:pt x="24" y="84"/>
                </a:lnTo>
                <a:lnTo>
                  <a:pt x="2" y="81"/>
                </a:lnTo>
                <a:close/>
                <a:moveTo>
                  <a:pt x="11" y="52"/>
                </a:moveTo>
                <a:lnTo>
                  <a:pt x="17" y="39"/>
                </a:lnTo>
                <a:lnTo>
                  <a:pt x="24" y="28"/>
                </a:lnTo>
                <a:lnTo>
                  <a:pt x="41" y="41"/>
                </a:lnTo>
                <a:lnTo>
                  <a:pt x="36" y="50"/>
                </a:lnTo>
                <a:lnTo>
                  <a:pt x="30" y="60"/>
                </a:lnTo>
                <a:lnTo>
                  <a:pt x="11" y="52"/>
                </a:lnTo>
                <a:close/>
                <a:moveTo>
                  <a:pt x="24" y="28"/>
                </a:moveTo>
                <a:lnTo>
                  <a:pt x="33" y="19"/>
                </a:lnTo>
                <a:lnTo>
                  <a:pt x="42" y="11"/>
                </a:lnTo>
                <a:lnTo>
                  <a:pt x="54" y="28"/>
                </a:lnTo>
                <a:lnTo>
                  <a:pt x="47" y="34"/>
                </a:lnTo>
                <a:lnTo>
                  <a:pt x="41" y="41"/>
                </a:lnTo>
                <a:lnTo>
                  <a:pt x="24" y="28"/>
                </a:lnTo>
                <a:close/>
                <a:moveTo>
                  <a:pt x="54" y="28"/>
                </a:moveTo>
                <a:lnTo>
                  <a:pt x="52" y="29"/>
                </a:lnTo>
                <a:lnTo>
                  <a:pt x="54" y="28"/>
                </a:lnTo>
                <a:lnTo>
                  <a:pt x="48" y="20"/>
                </a:lnTo>
                <a:lnTo>
                  <a:pt x="54" y="28"/>
                </a:lnTo>
                <a:close/>
                <a:moveTo>
                  <a:pt x="42" y="11"/>
                </a:moveTo>
                <a:lnTo>
                  <a:pt x="49" y="6"/>
                </a:lnTo>
                <a:lnTo>
                  <a:pt x="57" y="2"/>
                </a:lnTo>
                <a:lnTo>
                  <a:pt x="65" y="23"/>
                </a:lnTo>
                <a:lnTo>
                  <a:pt x="60" y="25"/>
                </a:lnTo>
                <a:lnTo>
                  <a:pt x="54" y="28"/>
                </a:lnTo>
                <a:lnTo>
                  <a:pt x="42" y="11"/>
                </a:lnTo>
                <a:close/>
                <a:moveTo>
                  <a:pt x="57" y="2"/>
                </a:moveTo>
                <a:lnTo>
                  <a:pt x="47" y="6"/>
                </a:lnTo>
                <a:lnTo>
                  <a:pt x="57" y="2"/>
                </a:lnTo>
                <a:lnTo>
                  <a:pt x="62" y="12"/>
                </a:lnTo>
                <a:lnTo>
                  <a:pt x="57" y="2"/>
                </a:lnTo>
                <a:close/>
                <a:moveTo>
                  <a:pt x="57" y="2"/>
                </a:moveTo>
                <a:lnTo>
                  <a:pt x="67" y="0"/>
                </a:lnTo>
                <a:lnTo>
                  <a:pt x="75" y="0"/>
                </a:lnTo>
                <a:lnTo>
                  <a:pt x="75" y="21"/>
                </a:lnTo>
                <a:lnTo>
                  <a:pt x="70" y="21"/>
                </a:lnTo>
                <a:lnTo>
                  <a:pt x="65" y="23"/>
                </a:lnTo>
                <a:lnTo>
                  <a:pt x="57" y="2"/>
                </a:lnTo>
                <a:close/>
                <a:moveTo>
                  <a:pt x="75" y="0"/>
                </a:moveTo>
                <a:lnTo>
                  <a:pt x="82" y="0"/>
                </a:lnTo>
                <a:lnTo>
                  <a:pt x="89" y="1"/>
                </a:lnTo>
                <a:lnTo>
                  <a:pt x="95" y="3"/>
                </a:lnTo>
                <a:lnTo>
                  <a:pt x="102" y="6"/>
                </a:lnTo>
                <a:lnTo>
                  <a:pt x="91" y="25"/>
                </a:lnTo>
                <a:lnTo>
                  <a:pt x="88" y="23"/>
                </a:lnTo>
                <a:lnTo>
                  <a:pt x="83" y="22"/>
                </a:lnTo>
                <a:lnTo>
                  <a:pt x="79" y="21"/>
                </a:lnTo>
                <a:lnTo>
                  <a:pt x="75" y="21"/>
                </a:lnTo>
                <a:lnTo>
                  <a:pt x="75" y="0"/>
                </a:lnTo>
                <a:close/>
                <a:moveTo>
                  <a:pt x="102" y="6"/>
                </a:moveTo>
                <a:lnTo>
                  <a:pt x="107" y="10"/>
                </a:lnTo>
                <a:lnTo>
                  <a:pt x="114" y="16"/>
                </a:lnTo>
                <a:lnTo>
                  <a:pt x="119" y="21"/>
                </a:lnTo>
                <a:lnTo>
                  <a:pt x="124" y="27"/>
                </a:lnTo>
                <a:lnTo>
                  <a:pt x="107" y="39"/>
                </a:lnTo>
                <a:lnTo>
                  <a:pt x="103" y="35"/>
                </a:lnTo>
                <a:lnTo>
                  <a:pt x="99" y="31"/>
                </a:lnTo>
                <a:lnTo>
                  <a:pt x="95" y="28"/>
                </a:lnTo>
                <a:lnTo>
                  <a:pt x="91" y="25"/>
                </a:lnTo>
                <a:lnTo>
                  <a:pt x="102" y="6"/>
                </a:lnTo>
                <a:close/>
                <a:moveTo>
                  <a:pt x="107" y="39"/>
                </a:moveTo>
                <a:lnTo>
                  <a:pt x="110" y="45"/>
                </a:lnTo>
                <a:lnTo>
                  <a:pt x="107" y="39"/>
                </a:lnTo>
                <a:lnTo>
                  <a:pt x="116" y="33"/>
                </a:lnTo>
                <a:lnTo>
                  <a:pt x="107" y="39"/>
                </a:lnTo>
                <a:close/>
                <a:moveTo>
                  <a:pt x="124" y="27"/>
                </a:moveTo>
                <a:lnTo>
                  <a:pt x="130" y="35"/>
                </a:lnTo>
                <a:lnTo>
                  <a:pt x="135" y="44"/>
                </a:lnTo>
                <a:lnTo>
                  <a:pt x="139" y="54"/>
                </a:lnTo>
                <a:lnTo>
                  <a:pt x="143" y="64"/>
                </a:lnTo>
                <a:lnTo>
                  <a:pt x="122" y="70"/>
                </a:lnTo>
                <a:lnTo>
                  <a:pt x="120" y="61"/>
                </a:lnTo>
                <a:lnTo>
                  <a:pt x="116" y="54"/>
                </a:lnTo>
                <a:lnTo>
                  <a:pt x="111" y="47"/>
                </a:lnTo>
                <a:lnTo>
                  <a:pt x="107" y="39"/>
                </a:lnTo>
                <a:lnTo>
                  <a:pt x="124" y="27"/>
                </a:lnTo>
                <a:close/>
                <a:moveTo>
                  <a:pt x="143" y="64"/>
                </a:moveTo>
                <a:lnTo>
                  <a:pt x="146" y="75"/>
                </a:lnTo>
                <a:lnTo>
                  <a:pt x="147" y="86"/>
                </a:lnTo>
                <a:lnTo>
                  <a:pt x="149" y="99"/>
                </a:lnTo>
                <a:lnTo>
                  <a:pt x="149" y="111"/>
                </a:lnTo>
                <a:lnTo>
                  <a:pt x="127" y="111"/>
                </a:lnTo>
                <a:lnTo>
                  <a:pt x="127" y="100"/>
                </a:lnTo>
                <a:lnTo>
                  <a:pt x="126" y="89"/>
                </a:lnTo>
                <a:lnTo>
                  <a:pt x="125" y="79"/>
                </a:lnTo>
                <a:lnTo>
                  <a:pt x="122" y="70"/>
                </a:lnTo>
                <a:lnTo>
                  <a:pt x="143" y="64"/>
                </a:lnTo>
                <a:close/>
                <a:moveTo>
                  <a:pt x="149" y="111"/>
                </a:moveTo>
                <a:lnTo>
                  <a:pt x="149" y="119"/>
                </a:lnTo>
                <a:lnTo>
                  <a:pt x="148" y="128"/>
                </a:lnTo>
                <a:lnTo>
                  <a:pt x="147" y="136"/>
                </a:lnTo>
                <a:lnTo>
                  <a:pt x="146" y="144"/>
                </a:lnTo>
                <a:lnTo>
                  <a:pt x="125" y="141"/>
                </a:lnTo>
                <a:lnTo>
                  <a:pt x="127" y="127"/>
                </a:lnTo>
                <a:lnTo>
                  <a:pt x="127" y="111"/>
                </a:lnTo>
                <a:lnTo>
                  <a:pt x="149" y="111"/>
                </a:lnTo>
                <a:close/>
                <a:moveTo>
                  <a:pt x="146" y="144"/>
                </a:moveTo>
                <a:lnTo>
                  <a:pt x="143" y="159"/>
                </a:lnTo>
                <a:lnTo>
                  <a:pt x="138" y="173"/>
                </a:lnTo>
                <a:lnTo>
                  <a:pt x="119" y="165"/>
                </a:lnTo>
                <a:lnTo>
                  <a:pt x="123" y="154"/>
                </a:lnTo>
                <a:lnTo>
                  <a:pt x="125" y="141"/>
                </a:lnTo>
                <a:lnTo>
                  <a:pt x="146" y="144"/>
                </a:lnTo>
                <a:close/>
                <a:moveTo>
                  <a:pt x="138" y="173"/>
                </a:moveTo>
                <a:lnTo>
                  <a:pt x="132" y="185"/>
                </a:lnTo>
                <a:lnTo>
                  <a:pt x="126" y="196"/>
                </a:lnTo>
                <a:lnTo>
                  <a:pt x="108" y="184"/>
                </a:lnTo>
                <a:lnTo>
                  <a:pt x="114" y="175"/>
                </a:lnTo>
                <a:lnTo>
                  <a:pt x="119" y="165"/>
                </a:lnTo>
                <a:lnTo>
                  <a:pt x="138" y="173"/>
                </a:lnTo>
                <a:close/>
                <a:moveTo>
                  <a:pt x="126" y="196"/>
                </a:moveTo>
                <a:lnTo>
                  <a:pt x="104" y="225"/>
                </a:lnTo>
                <a:lnTo>
                  <a:pt x="126" y="196"/>
                </a:lnTo>
                <a:lnTo>
                  <a:pt x="117" y="190"/>
                </a:lnTo>
                <a:lnTo>
                  <a:pt x="126" y="196"/>
                </a:lnTo>
                <a:close/>
                <a:moveTo>
                  <a:pt x="126" y="196"/>
                </a:moveTo>
                <a:lnTo>
                  <a:pt x="118" y="205"/>
                </a:lnTo>
                <a:lnTo>
                  <a:pt x="109" y="213"/>
                </a:lnTo>
                <a:lnTo>
                  <a:pt x="97" y="195"/>
                </a:lnTo>
                <a:lnTo>
                  <a:pt x="103" y="190"/>
                </a:lnTo>
                <a:lnTo>
                  <a:pt x="108" y="184"/>
                </a:lnTo>
                <a:lnTo>
                  <a:pt x="126" y="196"/>
                </a:lnTo>
                <a:close/>
                <a:moveTo>
                  <a:pt x="97" y="195"/>
                </a:moveTo>
                <a:lnTo>
                  <a:pt x="90" y="200"/>
                </a:lnTo>
                <a:lnTo>
                  <a:pt x="97" y="195"/>
                </a:lnTo>
                <a:lnTo>
                  <a:pt x="103" y="203"/>
                </a:lnTo>
                <a:lnTo>
                  <a:pt x="97" y="195"/>
                </a:lnTo>
                <a:close/>
                <a:moveTo>
                  <a:pt x="109" y="213"/>
                </a:moveTo>
                <a:lnTo>
                  <a:pt x="100" y="218"/>
                </a:lnTo>
                <a:lnTo>
                  <a:pt x="92" y="222"/>
                </a:lnTo>
                <a:lnTo>
                  <a:pt x="84" y="201"/>
                </a:lnTo>
                <a:lnTo>
                  <a:pt x="91" y="199"/>
                </a:lnTo>
                <a:lnTo>
                  <a:pt x="97" y="195"/>
                </a:lnTo>
                <a:lnTo>
                  <a:pt x="109" y="213"/>
                </a:lnTo>
                <a:close/>
                <a:moveTo>
                  <a:pt x="92" y="222"/>
                </a:moveTo>
                <a:lnTo>
                  <a:pt x="82" y="224"/>
                </a:lnTo>
                <a:lnTo>
                  <a:pt x="73" y="225"/>
                </a:lnTo>
                <a:lnTo>
                  <a:pt x="73" y="203"/>
                </a:lnTo>
                <a:lnTo>
                  <a:pt x="79" y="203"/>
                </a:lnTo>
                <a:lnTo>
                  <a:pt x="84" y="201"/>
                </a:lnTo>
                <a:lnTo>
                  <a:pt x="92" y="222"/>
                </a:lnTo>
                <a:close/>
                <a:moveTo>
                  <a:pt x="73" y="225"/>
                </a:moveTo>
                <a:lnTo>
                  <a:pt x="65" y="224"/>
                </a:lnTo>
                <a:lnTo>
                  <a:pt x="56" y="222"/>
                </a:lnTo>
                <a:lnTo>
                  <a:pt x="49" y="219"/>
                </a:lnTo>
                <a:lnTo>
                  <a:pt x="42" y="215"/>
                </a:lnTo>
                <a:lnTo>
                  <a:pt x="53" y="197"/>
                </a:lnTo>
                <a:lnTo>
                  <a:pt x="59" y="200"/>
                </a:lnTo>
                <a:lnTo>
                  <a:pt x="64" y="202"/>
                </a:lnTo>
                <a:lnTo>
                  <a:pt x="68" y="203"/>
                </a:lnTo>
                <a:lnTo>
                  <a:pt x="73" y="203"/>
                </a:lnTo>
                <a:lnTo>
                  <a:pt x="73" y="225"/>
                </a:lnTo>
                <a:close/>
                <a:moveTo>
                  <a:pt x="42" y="215"/>
                </a:moveTo>
                <a:lnTo>
                  <a:pt x="35" y="210"/>
                </a:lnTo>
                <a:lnTo>
                  <a:pt x="28" y="202"/>
                </a:lnTo>
                <a:lnTo>
                  <a:pt x="23" y="195"/>
                </a:lnTo>
                <a:lnTo>
                  <a:pt x="17" y="187"/>
                </a:lnTo>
                <a:lnTo>
                  <a:pt x="36" y="176"/>
                </a:lnTo>
                <a:lnTo>
                  <a:pt x="40" y="183"/>
                </a:lnTo>
                <a:lnTo>
                  <a:pt x="44" y="189"/>
                </a:lnTo>
                <a:lnTo>
                  <a:pt x="49" y="194"/>
                </a:lnTo>
                <a:lnTo>
                  <a:pt x="53" y="197"/>
                </a:lnTo>
                <a:lnTo>
                  <a:pt x="42" y="215"/>
                </a:lnTo>
                <a:close/>
                <a:moveTo>
                  <a:pt x="17" y="187"/>
                </a:moveTo>
                <a:lnTo>
                  <a:pt x="13" y="178"/>
                </a:lnTo>
                <a:lnTo>
                  <a:pt x="10" y="170"/>
                </a:lnTo>
                <a:lnTo>
                  <a:pt x="7" y="162"/>
                </a:lnTo>
                <a:lnTo>
                  <a:pt x="5" y="153"/>
                </a:lnTo>
                <a:lnTo>
                  <a:pt x="25" y="148"/>
                </a:lnTo>
                <a:lnTo>
                  <a:pt x="27" y="156"/>
                </a:lnTo>
                <a:lnTo>
                  <a:pt x="29" y="163"/>
                </a:lnTo>
                <a:lnTo>
                  <a:pt x="33" y="169"/>
                </a:lnTo>
                <a:lnTo>
                  <a:pt x="36" y="176"/>
                </a:lnTo>
                <a:lnTo>
                  <a:pt x="17" y="187"/>
                </a:lnTo>
                <a:close/>
                <a:moveTo>
                  <a:pt x="5" y="153"/>
                </a:moveTo>
                <a:lnTo>
                  <a:pt x="2" y="143"/>
                </a:lnTo>
                <a:lnTo>
                  <a:pt x="1" y="134"/>
                </a:lnTo>
                <a:lnTo>
                  <a:pt x="0" y="125"/>
                </a:lnTo>
                <a:lnTo>
                  <a:pt x="0" y="114"/>
                </a:lnTo>
                <a:lnTo>
                  <a:pt x="21" y="114"/>
                </a:lnTo>
                <a:lnTo>
                  <a:pt x="21" y="122"/>
                </a:lnTo>
                <a:lnTo>
                  <a:pt x="22" y="132"/>
                </a:lnTo>
                <a:lnTo>
                  <a:pt x="23" y="140"/>
                </a:lnTo>
                <a:lnTo>
                  <a:pt x="25" y="148"/>
                </a:lnTo>
                <a:lnTo>
                  <a:pt x="5" y="153"/>
                </a:lnTo>
                <a:close/>
                <a:moveTo>
                  <a:pt x="50" y="117"/>
                </a:moveTo>
                <a:lnTo>
                  <a:pt x="50" y="127"/>
                </a:lnTo>
                <a:lnTo>
                  <a:pt x="50" y="136"/>
                </a:lnTo>
                <a:lnTo>
                  <a:pt x="51" y="144"/>
                </a:lnTo>
                <a:lnTo>
                  <a:pt x="52" y="153"/>
                </a:lnTo>
                <a:lnTo>
                  <a:pt x="32" y="156"/>
                </a:lnTo>
                <a:lnTo>
                  <a:pt x="30" y="147"/>
                </a:lnTo>
                <a:lnTo>
                  <a:pt x="29" y="138"/>
                </a:lnTo>
                <a:lnTo>
                  <a:pt x="28" y="128"/>
                </a:lnTo>
                <a:lnTo>
                  <a:pt x="28" y="117"/>
                </a:lnTo>
                <a:lnTo>
                  <a:pt x="50" y="117"/>
                </a:lnTo>
                <a:close/>
                <a:moveTo>
                  <a:pt x="52" y="153"/>
                </a:moveTo>
                <a:lnTo>
                  <a:pt x="55" y="167"/>
                </a:lnTo>
                <a:lnTo>
                  <a:pt x="60" y="180"/>
                </a:lnTo>
                <a:lnTo>
                  <a:pt x="40" y="188"/>
                </a:lnTo>
                <a:lnTo>
                  <a:pt x="37" y="181"/>
                </a:lnTo>
                <a:lnTo>
                  <a:pt x="35" y="172"/>
                </a:lnTo>
                <a:lnTo>
                  <a:pt x="33" y="165"/>
                </a:lnTo>
                <a:lnTo>
                  <a:pt x="32" y="156"/>
                </a:lnTo>
                <a:lnTo>
                  <a:pt x="52" y="153"/>
                </a:lnTo>
                <a:close/>
                <a:moveTo>
                  <a:pt x="60" y="180"/>
                </a:moveTo>
                <a:lnTo>
                  <a:pt x="60" y="181"/>
                </a:lnTo>
                <a:lnTo>
                  <a:pt x="60" y="180"/>
                </a:lnTo>
                <a:lnTo>
                  <a:pt x="49" y="184"/>
                </a:lnTo>
                <a:lnTo>
                  <a:pt x="60" y="180"/>
                </a:lnTo>
                <a:close/>
                <a:moveTo>
                  <a:pt x="60" y="180"/>
                </a:moveTo>
                <a:lnTo>
                  <a:pt x="63" y="187"/>
                </a:lnTo>
                <a:lnTo>
                  <a:pt x="67" y="192"/>
                </a:lnTo>
                <a:lnTo>
                  <a:pt x="52" y="208"/>
                </a:lnTo>
                <a:lnTo>
                  <a:pt x="49" y="204"/>
                </a:lnTo>
                <a:lnTo>
                  <a:pt x="45" y="199"/>
                </a:lnTo>
                <a:lnTo>
                  <a:pt x="42" y="194"/>
                </a:lnTo>
                <a:lnTo>
                  <a:pt x="40" y="188"/>
                </a:lnTo>
                <a:lnTo>
                  <a:pt x="60" y="180"/>
                </a:lnTo>
                <a:close/>
                <a:moveTo>
                  <a:pt x="67" y="192"/>
                </a:moveTo>
                <a:lnTo>
                  <a:pt x="70" y="194"/>
                </a:lnTo>
                <a:lnTo>
                  <a:pt x="74" y="195"/>
                </a:lnTo>
                <a:lnTo>
                  <a:pt x="74" y="216"/>
                </a:lnTo>
                <a:lnTo>
                  <a:pt x="68" y="216"/>
                </a:lnTo>
                <a:lnTo>
                  <a:pt x="63" y="214"/>
                </a:lnTo>
                <a:lnTo>
                  <a:pt x="57" y="212"/>
                </a:lnTo>
                <a:lnTo>
                  <a:pt x="52" y="208"/>
                </a:lnTo>
                <a:lnTo>
                  <a:pt x="67" y="192"/>
                </a:lnTo>
                <a:close/>
                <a:moveTo>
                  <a:pt x="74" y="195"/>
                </a:moveTo>
                <a:lnTo>
                  <a:pt x="76" y="194"/>
                </a:lnTo>
                <a:lnTo>
                  <a:pt x="78" y="194"/>
                </a:lnTo>
                <a:lnTo>
                  <a:pt x="87" y="214"/>
                </a:lnTo>
                <a:lnTo>
                  <a:pt x="80" y="215"/>
                </a:lnTo>
                <a:lnTo>
                  <a:pt x="74" y="216"/>
                </a:lnTo>
                <a:lnTo>
                  <a:pt x="74" y="195"/>
                </a:lnTo>
                <a:close/>
                <a:moveTo>
                  <a:pt x="87" y="214"/>
                </a:moveTo>
                <a:lnTo>
                  <a:pt x="75" y="218"/>
                </a:lnTo>
                <a:lnTo>
                  <a:pt x="87" y="214"/>
                </a:lnTo>
                <a:lnTo>
                  <a:pt x="82" y="203"/>
                </a:lnTo>
                <a:lnTo>
                  <a:pt x="87" y="214"/>
                </a:lnTo>
                <a:close/>
                <a:moveTo>
                  <a:pt x="77" y="194"/>
                </a:moveTo>
                <a:lnTo>
                  <a:pt x="80" y="192"/>
                </a:lnTo>
                <a:lnTo>
                  <a:pt x="83" y="190"/>
                </a:lnTo>
                <a:lnTo>
                  <a:pt x="97" y="206"/>
                </a:lnTo>
                <a:lnTo>
                  <a:pt x="92" y="211"/>
                </a:lnTo>
                <a:lnTo>
                  <a:pt x="87" y="214"/>
                </a:lnTo>
                <a:lnTo>
                  <a:pt x="77" y="194"/>
                </a:lnTo>
                <a:close/>
                <a:moveTo>
                  <a:pt x="83" y="190"/>
                </a:moveTo>
                <a:lnTo>
                  <a:pt x="85" y="188"/>
                </a:lnTo>
                <a:lnTo>
                  <a:pt x="89" y="184"/>
                </a:lnTo>
                <a:lnTo>
                  <a:pt x="107" y="194"/>
                </a:lnTo>
                <a:lnTo>
                  <a:pt x="102" y="201"/>
                </a:lnTo>
                <a:lnTo>
                  <a:pt x="97" y="206"/>
                </a:lnTo>
                <a:lnTo>
                  <a:pt x="83" y="190"/>
                </a:lnTo>
                <a:close/>
                <a:moveTo>
                  <a:pt x="89" y="184"/>
                </a:moveTo>
                <a:lnTo>
                  <a:pt x="91" y="178"/>
                </a:lnTo>
                <a:lnTo>
                  <a:pt x="93" y="172"/>
                </a:lnTo>
                <a:lnTo>
                  <a:pt x="114" y="177"/>
                </a:lnTo>
                <a:lnTo>
                  <a:pt x="110" y="187"/>
                </a:lnTo>
                <a:lnTo>
                  <a:pt x="107" y="194"/>
                </a:lnTo>
                <a:lnTo>
                  <a:pt x="89" y="184"/>
                </a:lnTo>
                <a:close/>
                <a:moveTo>
                  <a:pt x="93" y="172"/>
                </a:moveTo>
                <a:lnTo>
                  <a:pt x="94" y="168"/>
                </a:lnTo>
                <a:lnTo>
                  <a:pt x="93" y="172"/>
                </a:lnTo>
                <a:lnTo>
                  <a:pt x="103" y="174"/>
                </a:lnTo>
                <a:lnTo>
                  <a:pt x="93" y="172"/>
                </a:lnTo>
                <a:close/>
                <a:moveTo>
                  <a:pt x="93" y="172"/>
                </a:moveTo>
                <a:lnTo>
                  <a:pt x="96" y="159"/>
                </a:lnTo>
                <a:lnTo>
                  <a:pt x="98" y="143"/>
                </a:lnTo>
                <a:lnTo>
                  <a:pt x="119" y="145"/>
                </a:lnTo>
                <a:lnTo>
                  <a:pt x="118" y="155"/>
                </a:lnTo>
                <a:lnTo>
                  <a:pt x="117" y="163"/>
                </a:lnTo>
                <a:lnTo>
                  <a:pt x="115" y="170"/>
                </a:lnTo>
                <a:lnTo>
                  <a:pt x="114" y="177"/>
                </a:lnTo>
                <a:lnTo>
                  <a:pt x="93" y="172"/>
                </a:lnTo>
                <a:close/>
                <a:moveTo>
                  <a:pt x="98" y="143"/>
                </a:moveTo>
                <a:lnTo>
                  <a:pt x="98" y="135"/>
                </a:lnTo>
                <a:lnTo>
                  <a:pt x="99" y="126"/>
                </a:lnTo>
                <a:lnTo>
                  <a:pt x="99" y="115"/>
                </a:lnTo>
                <a:lnTo>
                  <a:pt x="99" y="105"/>
                </a:lnTo>
                <a:lnTo>
                  <a:pt x="120" y="105"/>
                </a:lnTo>
                <a:lnTo>
                  <a:pt x="120" y="115"/>
                </a:lnTo>
                <a:lnTo>
                  <a:pt x="120" y="127"/>
                </a:lnTo>
                <a:lnTo>
                  <a:pt x="120" y="136"/>
                </a:lnTo>
                <a:lnTo>
                  <a:pt x="119" y="145"/>
                </a:lnTo>
                <a:lnTo>
                  <a:pt x="98" y="143"/>
                </a:lnTo>
                <a:close/>
                <a:moveTo>
                  <a:pt x="99" y="105"/>
                </a:moveTo>
                <a:lnTo>
                  <a:pt x="99" y="89"/>
                </a:lnTo>
                <a:lnTo>
                  <a:pt x="97" y="75"/>
                </a:lnTo>
                <a:lnTo>
                  <a:pt x="119" y="73"/>
                </a:lnTo>
                <a:lnTo>
                  <a:pt x="119" y="80"/>
                </a:lnTo>
                <a:lnTo>
                  <a:pt x="120" y="87"/>
                </a:lnTo>
                <a:lnTo>
                  <a:pt x="120" y="95"/>
                </a:lnTo>
                <a:lnTo>
                  <a:pt x="120" y="105"/>
                </a:lnTo>
                <a:lnTo>
                  <a:pt x="99" y="105"/>
                </a:lnTo>
                <a:close/>
                <a:moveTo>
                  <a:pt x="97" y="75"/>
                </a:moveTo>
                <a:lnTo>
                  <a:pt x="95" y="62"/>
                </a:lnTo>
                <a:lnTo>
                  <a:pt x="93" y="51"/>
                </a:lnTo>
                <a:lnTo>
                  <a:pt x="112" y="45"/>
                </a:lnTo>
                <a:lnTo>
                  <a:pt x="116" y="58"/>
                </a:lnTo>
                <a:lnTo>
                  <a:pt x="119" y="73"/>
                </a:lnTo>
                <a:lnTo>
                  <a:pt x="97" y="75"/>
                </a:lnTo>
                <a:close/>
                <a:moveTo>
                  <a:pt x="93" y="51"/>
                </a:moveTo>
                <a:lnTo>
                  <a:pt x="90" y="45"/>
                </a:lnTo>
                <a:lnTo>
                  <a:pt x="88" y="39"/>
                </a:lnTo>
                <a:lnTo>
                  <a:pt x="106" y="29"/>
                </a:lnTo>
                <a:lnTo>
                  <a:pt x="109" y="36"/>
                </a:lnTo>
                <a:lnTo>
                  <a:pt x="112" y="45"/>
                </a:lnTo>
                <a:lnTo>
                  <a:pt x="93" y="51"/>
                </a:lnTo>
                <a:close/>
                <a:moveTo>
                  <a:pt x="88" y="39"/>
                </a:moveTo>
                <a:lnTo>
                  <a:pt x="85" y="35"/>
                </a:lnTo>
                <a:lnTo>
                  <a:pt x="82" y="32"/>
                </a:lnTo>
                <a:lnTo>
                  <a:pt x="96" y="17"/>
                </a:lnTo>
                <a:lnTo>
                  <a:pt x="101" y="22"/>
                </a:lnTo>
                <a:lnTo>
                  <a:pt x="106" y="29"/>
                </a:lnTo>
                <a:lnTo>
                  <a:pt x="88" y="39"/>
                </a:lnTo>
                <a:close/>
                <a:moveTo>
                  <a:pt x="96" y="17"/>
                </a:moveTo>
                <a:lnTo>
                  <a:pt x="95" y="16"/>
                </a:lnTo>
                <a:lnTo>
                  <a:pt x="96" y="17"/>
                </a:lnTo>
                <a:lnTo>
                  <a:pt x="90" y="25"/>
                </a:lnTo>
                <a:lnTo>
                  <a:pt x="96" y="17"/>
                </a:lnTo>
                <a:close/>
                <a:moveTo>
                  <a:pt x="82" y="33"/>
                </a:moveTo>
                <a:lnTo>
                  <a:pt x="81" y="32"/>
                </a:lnTo>
                <a:lnTo>
                  <a:pt x="79" y="31"/>
                </a:lnTo>
                <a:lnTo>
                  <a:pt x="85" y="11"/>
                </a:lnTo>
                <a:lnTo>
                  <a:pt x="91" y="14"/>
                </a:lnTo>
                <a:lnTo>
                  <a:pt x="96" y="17"/>
                </a:lnTo>
                <a:lnTo>
                  <a:pt x="82" y="33"/>
                </a:lnTo>
                <a:close/>
                <a:moveTo>
                  <a:pt x="79" y="31"/>
                </a:moveTo>
                <a:lnTo>
                  <a:pt x="77" y="30"/>
                </a:lnTo>
                <a:lnTo>
                  <a:pt x="75" y="30"/>
                </a:lnTo>
                <a:lnTo>
                  <a:pt x="75" y="9"/>
                </a:lnTo>
                <a:lnTo>
                  <a:pt x="80" y="9"/>
                </a:lnTo>
                <a:lnTo>
                  <a:pt x="85" y="11"/>
                </a:lnTo>
                <a:lnTo>
                  <a:pt x="79" y="31"/>
                </a:lnTo>
                <a:close/>
                <a:moveTo>
                  <a:pt x="75" y="30"/>
                </a:moveTo>
                <a:lnTo>
                  <a:pt x="72" y="31"/>
                </a:lnTo>
                <a:lnTo>
                  <a:pt x="70" y="31"/>
                </a:lnTo>
                <a:lnTo>
                  <a:pt x="61" y="12"/>
                </a:lnTo>
                <a:lnTo>
                  <a:pt x="68" y="10"/>
                </a:lnTo>
                <a:lnTo>
                  <a:pt x="75" y="9"/>
                </a:lnTo>
                <a:lnTo>
                  <a:pt x="75" y="30"/>
                </a:lnTo>
                <a:close/>
                <a:moveTo>
                  <a:pt x="70" y="31"/>
                </a:moveTo>
                <a:lnTo>
                  <a:pt x="68" y="33"/>
                </a:lnTo>
                <a:lnTo>
                  <a:pt x="65" y="35"/>
                </a:lnTo>
                <a:lnTo>
                  <a:pt x="49" y="22"/>
                </a:lnTo>
                <a:lnTo>
                  <a:pt x="54" y="17"/>
                </a:lnTo>
                <a:lnTo>
                  <a:pt x="61" y="12"/>
                </a:lnTo>
                <a:lnTo>
                  <a:pt x="70" y="31"/>
                </a:lnTo>
                <a:close/>
                <a:moveTo>
                  <a:pt x="49" y="22"/>
                </a:moveTo>
                <a:lnTo>
                  <a:pt x="49" y="22"/>
                </a:lnTo>
                <a:lnTo>
                  <a:pt x="57" y="29"/>
                </a:lnTo>
                <a:lnTo>
                  <a:pt x="49" y="22"/>
                </a:lnTo>
                <a:close/>
                <a:moveTo>
                  <a:pt x="65" y="35"/>
                </a:moveTo>
                <a:lnTo>
                  <a:pt x="62" y="41"/>
                </a:lnTo>
                <a:lnTo>
                  <a:pt x="59" y="48"/>
                </a:lnTo>
                <a:lnTo>
                  <a:pt x="39" y="41"/>
                </a:lnTo>
                <a:lnTo>
                  <a:pt x="43" y="30"/>
                </a:lnTo>
                <a:lnTo>
                  <a:pt x="49" y="22"/>
                </a:lnTo>
                <a:lnTo>
                  <a:pt x="65" y="35"/>
                </a:lnTo>
                <a:close/>
                <a:moveTo>
                  <a:pt x="59" y="48"/>
                </a:moveTo>
                <a:lnTo>
                  <a:pt x="53" y="62"/>
                </a:lnTo>
                <a:lnTo>
                  <a:pt x="59" y="48"/>
                </a:lnTo>
                <a:lnTo>
                  <a:pt x="48" y="45"/>
                </a:lnTo>
                <a:lnTo>
                  <a:pt x="59" y="48"/>
                </a:lnTo>
                <a:close/>
                <a:moveTo>
                  <a:pt x="59" y="48"/>
                </a:moveTo>
                <a:lnTo>
                  <a:pt x="55" y="57"/>
                </a:lnTo>
                <a:lnTo>
                  <a:pt x="53" y="69"/>
                </a:lnTo>
                <a:lnTo>
                  <a:pt x="33" y="65"/>
                </a:lnTo>
                <a:lnTo>
                  <a:pt x="35" y="52"/>
                </a:lnTo>
                <a:lnTo>
                  <a:pt x="39" y="41"/>
                </a:lnTo>
                <a:lnTo>
                  <a:pt x="59" y="48"/>
                </a:lnTo>
                <a:close/>
                <a:moveTo>
                  <a:pt x="53" y="69"/>
                </a:moveTo>
                <a:lnTo>
                  <a:pt x="52" y="80"/>
                </a:lnTo>
                <a:lnTo>
                  <a:pt x="51" y="92"/>
                </a:lnTo>
                <a:lnTo>
                  <a:pt x="29" y="91"/>
                </a:lnTo>
                <a:lnTo>
                  <a:pt x="30" y="79"/>
                </a:lnTo>
                <a:lnTo>
                  <a:pt x="33" y="65"/>
                </a:lnTo>
                <a:lnTo>
                  <a:pt x="53" y="69"/>
                </a:lnTo>
                <a:close/>
                <a:moveTo>
                  <a:pt x="51" y="92"/>
                </a:moveTo>
                <a:lnTo>
                  <a:pt x="50" y="106"/>
                </a:lnTo>
                <a:lnTo>
                  <a:pt x="50" y="117"/>
                </a:lnTo>
                <a:lnTo>
                  <a:pt x="28" y="117"/>
                </a:lnTo>
                <a:lnTo>
                  <a:pt x="28" y="104"/>
                </a:lnTo>
                <a:lnTo>
                  <a:pt x="29" y="91"/>
                </a:lnTo>
                <a:lnTo>
                  <a:pt x="51" y="9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33" name="Freeform 243"/>
          <p:cNvSpPr>
            <a:spLocks noEditPoints="1"/>
          </p:cNvSpPr>
          <p:nvPr/>
        </p:nvSpPr>
        <p:spPr bwMode="auto">
          <a:xfrm>
            <a:off x="8693150" y="2733675"/>
            <a:ext cx="96838" cy="63500"/>
          </a:xfrm>
          <a:custGeom>
            <a:avLst/>
            <a:gdLst>
              <a:gd name="T0" fmla="*/ 66 w 182"/>
              <a:gd name="T1" fmla="*/ 120 h 120"/>
              <a:gd name="T2" fmla="*/ 47 w 182"/>
              <a:gd name="T3" fmla="*/ 120 h 120"/>
              <a:gd name="T4" fmla="*/ 47 w 182"/>
              <a:gd name="T5" fmla="*/ 96 h 120"/>
              <a:gd name="T6" fmla="*/ 0 w 182"/>
              <a:gd name="T7" fmla="*/ 96 h 120"/>
              <a:gd name="T8" fmla="*/ 0 w 182"/>
              <a:gd name="T9" fmla="*/ 74 h 120"/>
              <a:gd name="T10" fmla="*/ 47 w 182"/>
              <a:gd name="T11" fmla="*/ 74 h 120"/>
              <a:gd name="T12" fmla="*/ 47 w 182"/>
              <a:gd name="T13" fmla="*/ 0 h 120"/>
              <a:gd name="T14" fmla="*/ 64 w 182"/>
              <a:gd name="T15" fmla="*/ 0 h 120"/>
              <a:gd name="T16" fmla="*/ 182 w 182"/>
              <a:gd name="T17" fmla="*/ 82 h 120"/>
              <a:gd name="T18" fmla="*/ 182 w 182"/>
              <a:gd name="T19" fmla="*/ 96 h 120"/>
              <a:gd name="T20" fmla="*/ 66 w 182"/>
              <a:gd name="T21" fmla="*/ 96 h 120"/>
              <a:gd name="T22" fmla="*/ 66 w 182"/>
              <a:gd name="T23" fmla="*/ 120 h 120"/>
              <a:gd name="T24" fmla="*/ 66 w 182"/>
              <a:gd name="T25" fmla="*/ 74 h 120"/>
              <a:gd name="T26" fmla="*/ 154 w 182"/>
              <a:gd name="T27" fmla="*/ 74 h 120"/>
              <a:gd name="T28" fmla="*/ 66 w 182"/>
              <a:gd name="T29" fmla="*/ 12 h 120"/>
              <a:gd name="T30" fmla="*/ 66 w 182"/>
              <a:gd name="T31" fmla="*/ 74 h 1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2"/>
              <a:gd name="T49" fmla="*/ 0 h 120"/>
              <a:gd name="T50" fmla="*/ 182 w 182"/>
              <a:gd name="T51" fmla="*/ 120 h 1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2" h="120">
                <a:moveTo>
                  <a:pt x="66" y="120"/>
                </a:moveTo>
                <a:lnTo>
                  <a:pt x="47" y="120"/>
                </a:lnTo>
                <a:lnTo>
                  <a:pt x="47" y="96"/>
                </a:lnTo>
                <a:lnTo>
                  <a:pt x="0" y="96"/>
                </a:lnTo>
                <a:lnTo>
                  <a:pt x="0" y="74"/>
                </a:lnTo>
                <a:lnTo>
                  <a:pt x="47" y="74"/>
                </a:lnTo>
                <a:lnTo>
                  <a:pt x="47" y="0"/>
                </a:lnTo>
                <a:lnTo>
                  <a:pt x="64" y="0"/>
                </a:lnTo>
                <a:lnTo>
                  <a:pt x="182" y="82"/>
                </a:lnTo>
                <a:lnTo>
                  <a:pt x="182" y="96"/>
                </a:lnTo>
                <a:lnTo>
                  <a:pt x="66" y="96"/>
                </a:lnTo>
                <a:lnTo>
                  <a:pt x="66" y="120"/>
                </a:lnTo>
                <a:close/>
                <a:moveTo>
                  <a:pt x="66" y="74"/>
                </a:moveTo>
                <a:lnTo>
                  <a:pt x="154" y="74"/>
                </a:lnTo>
                <a:lnTo>
                  <a:pt x="66" y="12"/>
                </a:lnTo>
                <a:lnTo>
                  <a:pt x="66" y="7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34" name="Freeform 244"/>
          <p:cNvSpPr>
            <a:spLocks noEditPoints="1"/>
          </p:cNvSpPr>
          <p:nvPr/>
        </p:nvSpPr>
        <p:spPr bwMode="auto">
          <a:xfrm>
            <a:off x="8686800" y="2727325"/>
            <a:ext cx="107950" cy="74612"/>
          </a:xfrm>
          <a:custGeom>
            <a:avLst/>
            <a:gdLst>
              <a:gd name="T0" fmla="*/ 58 w 203"/>
              <a:gd name="T1" fmla="*/ 121 h 142"/>
              <a:gd name="T2" fmla="*/ 58 w 203"/>
              <a:gd name="T3" fmla="*/ 142 h 142"/>
              <a:gd name="T4" fmla="*/ 58 w 203"/>
              <a:gd name="T5" fmla="*/ 131 h 142"/>
              <a:gd name="T6" fmla="*/ 48 w 203"/>
              <a:gd name="T7" fmla="*/ 107 h 142"/>
              <a:gd name="T8" fmla="*/ 48 w 203"/>
              <a:gd name="T9" fmla="*/ 131 h 142"/>
              <a:gd name="T10" fmla="*/ 68 w 203"/>
              <a:gd name="T11" fmla="*/ 107 h 142"/>
              <a:gd name="T12" fmla="*/ 58 w 203"/>
              <a:gd name="T13" fmla="*/ 119 h 142"/>
              <a:gd name="T14" fmla="*/ 58 w 203"/>
              <a:gd name="T15" fmla="*/ 97 h 142"/>
              <a:gd name="T16" fmla="*/ 0 w 203"/>
              <a:gd name="T17" fmla="*/ 119 h 142"/>
              <a:gd name="T18" fmla="*/ 11 w 203"/>
              <a:gd name="T19" fmla="*/ 119 h 142"/>
              <a:gd name="T20" fmla="*/ 22 w 203"/>
              <a:gd name="T21" fmla="*/ 85 h 142"/>
              <a:gd name="T22" fmla="*/ 0 w 203"/>
              <a:gd name="T23" fmla="*/ 85 h 142"/>
              <a:gd name="T24" fmla="*/ 11 w 203"/>
              <a:gd name="T25" fmla="*/ 85 h 142"/>
              <a:gd name="T26" fmla="*/ 58 w 203"/>
              <a:gd name="T27" fmla="*/ 75 h 142"/>
              <a:gd name="T28" fmla="*/ 11 w 203"/>
              <a:gd name="T29" fmla="*/ 75 h 142"/>
              <a:gd name="T30" fmla="*/ 58 w 203"/>
              <a:gd name="T31" fmla="*/ 97 h 142"/>
              <a:gd name="T32" fmla="*/ 48 w 203"/>
              <a:gd name="T33" fmla="*/ 85 h 142"/>
              <a:gd name="T34" fmla="*/ 68 w 203"/>
              <a:gd name="T35" fmla="*/ 85 h 142"/>
              <a:gd name="T36" fmla="*/ 48 w 203"/>
              <a:gd name="T37" fmla="*/ 0 h 142"/>
              <a:gd name="T38" fmla="*/ 48 w 203"/>
              <a:gd name="T39" fmla="*/ 11 h 142"/>
              <a:gd name="T40" fmla="*/ 75 w 203"/>
              <a:gd name="T41" fmla="*/ 21 h 142"/>
              <a:gd name="T42" fmla="*/ 75 w 203"/>
              <a:gd name="T43" fmla="*/ 0 h 142"/>
              <a:gd name="T44" fmla="*/ 75 w 203"/>
              <a:gd name="T45" fmla="*/ 11 h 142"/>
              <a:gd name="T46" fmla="*/ 199 w 203"/>
              <a:gd name="T47" fmla="*/ 84 h 142"/>
              <a:gd name="T48" fmla="*/ 81 w 203"/>
              <a:gd name="T49" fmla="*/ 1 h 142"/>
              <a:gd name="T50" fmla="*/ 203 w 203"/>
              <a:gd name="T51" fmla="*/ 93 h 142"/>
              <a:gd name="T52" fmla="*/ 203 w 203"/>
              <a:gd name="T53" fmla="*/ 93 h 142"/>
              <a:gd name="T54" fmla="*/ 182 w 203"/>
              <a:gd name="T55" fmla="*/ 93 h 142"/>
              <a:gd name="T56" fmla="*/ 203 w 203"/>
              <a:gd name="T57" fmla="*/ 119 h 142"/>
              <a:gd name="T58" fmla="*/ 203 w 203"/>
              <a:gd name="T59" fmla="*/ 107 h 142"/>
              <a:gd name="T60" fmla="*/ 77 w 203"/>
              <a:gd name="T61" fmla="*/ 97 h 142"/>
              <a:gd name="T62" fmla="*/ 66 w 203"/>
              <a:gd name="T63" fmla="*/ 107 h 142"/>
              <a:gd name="T64" fmla="*/ 77 w 203"/>
              <a:gd name="T65" fmla="*/ 107 h 142"/>
              <a:gd name="T66" fmla="*/ 87 w 203"/>
              <a:gd name="T67" fmla="*/ 131 h 142"/>
              <a:gd name="T68" fmla="*/ 87 w 203"/>
              <a:gd name="T69" fmla="*/ 107 h 142"/>
              <a:gd name="T70" fmla="*/ 77 w 203"/>
              <a:gd name="T71" fmla="*/ 142 h 142"/>
              <a:gd name="T72" fmla="*/ 77 w 203"/>
              <a:gd name="T73" fmla="*/ 75 h 142"/>
              <a:gd name="T74" fmla="*/ 77 w 203"/>
              <a:gd name="T75" fmla="*/ 97 h 142"/>
              <a:gd name="T76" fmla="*/ 198 w 203"/>
              <a:gd name="T77" fmla="*/ 97 h 142"/>
              <a:gd name="T78" fmla="*/ 171 w 203"/>
              <a:gd name="T79" fmla="*/ 77 h 142"/>
              <a:gd name="T80" fmla="*/ 83 w 203"/>
              <a:gd name="T81" fmla="*/ 15 h 142"/>
              <a:gd name="T82" fmla="*/ 66 w 203"/>
              <a:gd name="T83" fmla="*/ 23 h 142"/>
              <a:gd name="T84" fmla="*/ 77 w 203"/>
              <a:gd name="T85" fmla="*/ 23 h 142"/>
              <a:gd name="T86" fmla="*/ 87 w 203"/>
              <a:gd name="T87" fmla="*/ 85 h 142"/>
              <a:gd name="T88" fmla="*/ 87 w 203"/>
              <a:gd name="T89" fmla="*/ 23 h 142"/>
              <a:gd name="T90" fmla="*/ 66 w 203"/>
              <a:gd name="T91" fmla="*/ 85 h 1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03"/>
              <a:gd name="T139" fmla="*/ 0 h 142"/>
              <a:gd name="T140" fmla="*/ 203 w 203"/>
              <a:gd name="T141" fmla="*/ 142 h 1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03" h="142">
                <a:moveTo>
                  <a:pt x="77" y="142"/>
                </a:moveTo>
                <a:lnTo>
                  <a:pt x="58" y="142"/>
                </a:lnTo>
                <a:lnTo>
                  <a:pt x="58" y="121"/>
                </a:lnTo>
                <a:lnTo>
                  <a:pt x="77" y="121"/>
                </a:lnTo>
                <a:lnTo>
                  <a:pt x="77" y="142"/>
                </a:lnTo>
                <a:close/>
                <a:moveTo>
                  <a:pt x="58" y="142"/>
                </a:moveTo>
                <a:lnTo>
                  <a:pt x="48" y="142"/>
                </a:lnTo>
                <a:lnTo>
                  <a:pt x="48" y="131"/>
                </a:lnTo>
                <a:lnTo>
                  <a:pt x="58" y="131"/>
                </a:lnTo>
                <a:lnTo>
                  <a:pt x="58" y="142"/>
                </a:lnTo>
                <a:close/>
                <a:moveTo>
                  <a:pt x="48" y="131"/>
                </a:moveTo>
                <a:lnTo>
                  <a:pt x="48" y="107"/>
                </a:lnTo>
                <a:lnTo>
                  <a:pt x="68" y="107"/>
                </a:lnTo>
                <a:lnTo>
                  <a:pt x="68" y="131"/>
                </a:lnTo>
                <a:lnTo>
                  <a:pt x="48" y="131"/>
                </a:lnTo>
                <a:close/>
                <a:moveTo>
                  <a:pt x="58" y="97"/>
                </a:moveTo>
                <a:lnTo>
                  <a:pt x="68" y="97"/>
                </a:lnTo>
                <a:lnTo>
                  <a:pt x="68" y="107"/>
                </a:lnTo>
                <a:lnTo>
                  <a:pt x="58" y="107"/>
                </a:lnTo>
                <a:lnTo>
                  <a:pt x="58" y="97"/>
                </a:lnTo>
                <a:close/>
                <a:moveTo>
                  <a:pt x="58" y="119"/>
                </a:moveTo>
                <a:lnTo>
                  <a:pt x="11" y="119"/>
                </a:lnTo>
                <a:lnTo>
                  <a:pt x="11" y="97"/>
                </a:lnTo>
                <a:lnTo>
                  <a:pt x="58" y="97"/>
                </a:lnTo>
                <a:lnTo>
                  <a:pt x="58" y="119"/>
                </a:lnTo>
                <a:close/>
                <a:moveTo>
                  <a:pt x="11" y="119"/>
                </a:moveTo>
                <a:lnTo>
                  <a:pt x="0" y="119"/>
                </a:lnTo>
                <a:lnTo>
                  <a:pt x="0" y="107"/>
                </a:lnTo>
                <a:lnTo>
                  <a:pt x="11" y="107"/>
                </a:lnTo>
                <a:lnTo>
                  <a:pt x="11" y="119"/>
                </a:lnTo>
                <a:close/>
                <a:moveTo>
                  <a:pt x="0" y="107"/>
                </a:moveTo>
                <a:lnTo>
                  <a:pt x="0" y="85"/>
                </a:lnTo>
                <a:lnTo>
                  <a:pt x="22" y="85"/>
                </a:lnTo>
                <a:lnTo>
                  <a:pt x="22" y="107"/>
                </a:lnTo>
                <a:lnTo>
                  <a:pt x="0" y="107"/>
                </a:lnTo>
                <a:close/>
                <a:moveTo>
                  <a:pt x="0" y="85"/>
                </a:moveTo>
                <a:lnTo>
                  <a:pt x="0" y="75"/>
                </a:lnTo>
                <a:lnTo>
                  <a:pt x="11" y="75"/>
                </a:lnTo>
                <a:lnTo>
                  <a:pt x="11" y="85"/>
                </a:lnTo>
                <a:lnTo>
                  <a:pt x="0" y="85"/>
                </a:lnTo>
                <a:close/>
                <a:moveTo>
                  <a:pt x="11" y="75"/>
                </a:moveTo>
                <a:lnTo>
                  <a:pt x="58" y="75"/>
                </a:lnTo>
                <a:lnTo>
                  <a:pt x="58" y="97"/>
                </a:lnTo>
                <a:lnTo>
                  <a:pt x="11" y="97"/>
                </a:lnTo>
                <a:lnTo>
                  <a:pt x="11" y="75"/>
                </a:lnTo>
                <a:close/>
                <a:moveTo>
                  <a:pt x="68" y="85"/>
                </a:moveTo>
                <a:lnTo>
                  <a:pt x="68" y="97"/>
                </a:lnTo>
                <a:lnTo>
                  <a:pt x="58" y="97"/>
                </a:lnTo>
                <a:lnTo>
                  <a:pt x="58" y="85"/>
                </a:lnTo>
                <a:lnTo>
                  <a:pt x="68" y="85"/>
                </a:lnTo>
                <a:close/>
                <a:moveTo>
                  <a:pt x="48" y="85"/>
                </a:moveTo>
                <a:lnTo>
                  <a:pt x="48" y="11"/>
                </a:lnTo>
                <a:lnTo>
                  <a:pt x="68" y="11"/>
                </a:lnTo>
                <a:lnTo>
                  <a:pt x="68" y="85"/>
                </a:lnTo>
                <a:lnTo>
                  <a:pt x="48" y="85"/>
                </a:lnTo>
                <a:close/>
                <a:moveTo>
                  <a:pt x="48" y="11"/>
                </a:moveTo>
                <a:lnTo>
                  <a:pt x="48" y="0"/>
                </a:lnTo>
                <a:lnTo>
                  <a:pt x="58" y="0"/>
                </a:lnTo>
                <a:lnTo>
                  <a:pt x="58" y="11"/>
                </a:lnTo>
                <a:lnTo>
                  <a:pt x="48" y="11"/>
                </a:lnTo>
                <a:close/>
                <a:moveTo>
                  <a:pt x="58" y="0"/>
                </a:moveTo>
                <a:lnTo>
                  <a:pt x="75" y="0"/>
                </a:lnTo>
                <a:lnTo>
                  <a:pt x="75" y="21"/>
                </a:lnTo>
                <a:lnTo>
                  <a:pt x="58" y="21"/>
                </a:lnTo>
                <a:lnTo>
                  <a:pt x="58" y="0"/>
                </a:lnTo>
                <a:close/>
                <a:moveTo>
                  <a:pt x="75" y="0"/>
                </a:moveTo>
                <a:lnTo>
                  <a:pt x="78" y="0"/>
                </a:lnTo>
                <a:lnTo>
                  <a:pt x="81" y="1"/>
                </a:lnTo>
                <a:lnTo>
                  <a:pt x="75" y="11"/>
                </a:lnTo>
                <a:lnTo>
                  <a:pt x="75" y="0"/>
                </a:lnTo>
                <a:close/>
                <a:moveTo>
                  <a:pt x="81" y="1"/>
                </a:moveTo>
                <a:lnTo>
                  <a:pt x="199" y="84"/>
                </a:lnTo>
                <a:lnTo>
                  <a:pt x="187" y="102"/>
                </a:lnTo>
                <a:lnTo>
                  <a:pt x="68" y="19"/>
                </a:lnTo>
                <a:lnTo>
                  <a:pt x="81" y="1"/>
                </a:lnTo>
                <a:close/>
                <a:moveTo>
                  <a:pt x="199" y="84"/>
                </a:moveTo>
                <a:lnTo>
                  <a:pt x="203" y="87"/>
                </a:lnTo>
                <a:lnTo>
                  <a:pt x="203" y="93"/>
                </a:lnTo>
                <a:lnTo>
                  <a:pt x="193" y="93"/>
                </a:lnTo>
                <a:lnTo>
                  <a:pt x="199" y="84"/>
                </a:lnTo>
                <a:close/>
                <a:moveTo>
                  <a:pt x="203" y="93"/>
                </a:moveTo>
                <a:lnTo>
                  <a:pt x="203" y="107"/>
                </a:lnTo>
                <a:lnTo>
                  <a:pt x="182" y="107"/>
                </a:lnTo>
                <a:lnTo>
                  <a:pt x="182" y="93"/>
                </a:lnTo>
                <a:lnTo>
                  <a:pt x="203" y="93"/>
                </a:lnTo>
                <a:close/>
                <a:moveTo>
                  <a:pt x="203" y="107"/>
                </a:moveTo>
                <a:lnTo>
                  <a:pt x="203" y="119"/>
                </a:lnTo>
                <a:lnTo>
                  <a:pt x="193" y="119"/>
                </a:lnTo>
                <a:lnTo>
                  <a:pt x="193" y="107"/>
                </a:lnTo>
                <a:lnTo>
                  <a:pt x="203" y="107"/>
                </a:lnTo>
                <a:close/>
                <a:moveTo>
                  <a:pt x="193" y="119"/>
                </a:moveTo>
                <a:lnTo>
                  <a:pt x="77" y="119"/>
                </a:lnTo>
                <a:lnTo>
                  <a:pt x="77" y="97"/>
                </a:lnTo>
                <a:lnTo>
                  <a:pt x="193" y="97"/>
                </a:lnTo>
                <a:lnTo>
                  <a:pt x="193" y="119"/>
                </a:lnTo>
                <a:close/>
                <a:moveTo>
                  <a:pt x="66" y="107"/>
                </a:moveTo>
                <a:lnTo>
                  <a:pt x="66" y="97"/>
                </a:lnTo>
                <a:lnTo>
                  <a:pt x="77" y="97"/>
                </a:lnTo>
                <a:lnTo>
                  <a:pt x="77" y="107"/>
                </a:lnTo>
                <a:lnTo>
                  <a:pt x="66" y="107"/>
                </a:lnTo>
                <a:close/>
                <a:moveTo>
                  <a:pt x="87" y="107"/>
                </a:moveTo>
                <a:lnTo>
                  <a:pt x="87" y="131"/>
                </a:lnTo>
                <a:lnTo>
                  <a:pt x="66" y="131"/>
                </a:lnTo>
                <a:lnTo>
                  <a:pt x="66" y="107"/>
                </a:lnTo>
                <a:lnTo>
                  <a:pt x="87" y="107"/>
                </a:lnTo>
                <a:close/>
                <a:moveTo>
                  <a:pt x="87" y="131"/>
                </a:moveTo>
                <a:lnTo>
                  <a:pt x="87" y="142"/>
                </a:lnTo>
                <a:lnTo>
                  <a:pt x="77" y="142"/>
                </a:lnTo>
                <a:lnTo>
                  <a:pt x="77" y="131"/>
                </a:lnTo>
                <a:lnTo>
                  <a:pt x="87" y="131"/>
                </a:lnTo>
                <a:close/>
                <a:moveTo>
                  <a:pt x="77" y="75"/>
                </a:moveTo>
                <a:lnTo>
                  <a:pt x="165" y="75"/>
                </a:lnTo>
                <a:lnTo>
                  <a:pt x="165" y="97"/>
                </a:lnTo>
                <a:lnTo>
                  <a:pt x="77" y="97"/>
                </a:lnTo>
                <a:lnTo>
                  <a:pt x="77" y="75"/>
                </a:lnTo>
                <a:close/>
                <a:moveTo>
                  <a:pt x="171" y="77"/>
                </a:moveTo>
                <a:lnTo>
                  <a:pt x="198" y="97"/>
                </a:lnTo>
                <a:lnTo>
                  <a:pt x="165" y="97"/>
                </a:lnTo>
                <a:lnTo>
                  <a:pt x="165" y="85"/>
                </a:lnTo>
                <a:lnTo>
                  <a:pt x="171" y="77"/>
                </a:lnTo>
                <a:close/>
                <a:moveTo>
                  <a:pt x="159" y="95"/>
                </a:moveTo>
                <a:lnTo>
                  <a:pt x="71" y="32"/>
                </a:lnTo>
                <a:lnTo>
                  <a:pt x="83" y="15"/>
                </a:lnTo>
                <a:lnTo>
                  <a:pt x="171" y="77"/>
                </a:lnTo>
                <a:lnTo>
                  <a:pt x="159" y="95"/>
                </a:lnTo>
                <a:close/>
                <a:moveTo>
                  <a:pt x="66" y="23"/>
                </a:moveTo>
                <a:lnTo>
                  <a:pt x="66" y="3"/>
                </a:lnTo>
                <a:lnTo>
                  <a:pt x="83" y="15"/>
                </a:lnTo>
                <a:lnTo>
                  <a:pt x="77" y="23"/>
                </a:lnTo>
                <a:lnTo>
                  <a:pt x="66" y="23"/>
                </a:lnTo>
                <a:close/>
                <a:moveTo>
                  <a:pt x="87" y="23"/>
                </a:moveTo>
                <a:lnTo>
                  <a:pt x="87" y="85"/>
                </a:lnTo>
                <a:lnTo>
                  <a:pt x="66" y="85"/>
                </a:lnTo>
                <a:lnTo>
                  <a:pt x="66" y="23"/>
                </a:lnTo>
                <a:lnTo>
                  <a:pt x="87" y="23"/>
                </a:lnTo>
                <a:close/>
                <a:moveTo>
                  <a:pt x="77" y="97"/>
                </a:moveTo>
                <a:lnTo>
                  <a:pt x="66" y="97"/>
                </a:lnTo>
                <a:lnTo>
                  <a:pt x="66" y="85"/>
                </a:lnTo>
                <a:lnTo>
                  <a:pt x="77" y="85"/>
                </a:lnTo>
                <a:lnTo>
                  <a:pt x="77" y="9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35" name="Freeform 245"/>
          <p:cNvSpPr>
            <a:spLocks noEditPoints="1"/>
          </p:cNvSpPr>
          <p:nvPr/>
        </p:nvSpPr>
        <p:spPr bwMode="auto">
          <a:xfrm>
            <a:off x="8691563" y="2806700"/>
            <a:ext cx="98425" cy="60325"/>
          </a:xfrm>
          <a:custGeom>
            <a:avLst/>
            <a:gdLst>
              <a:gd name="T0" fmla="*/ 106 w 185"/>
              <a:gd name="T1" fmla="*/ 0 h 114"/>
              <a:gd name="T2" fmla="*/ 132 w 185"/>
              <a:gd name="T3" fmla="*/ 5 h 114"/>
              <a:gd name="T4" fmla="*/ 154 w 185"/>
              <a:gd name="T5" fmla="*/ 13 h 114"/>
              <a:gd name="T6" fmla="*/ 170 w 185"/>
              <a:gd name="T7" fmla="*/ 26 h 114"/>
              <a:gd name="T8" fmla="*/ 180 w 185"/>
              <a:gd name="T9" fmla="*/ 39 h 114"/>
              <a:gd name="T10" fmla="*/ 184 w 185"/>
              <a:gd name="T11" fmla="*/ 50 h 114"/>
              <a:gd name="T12" fmla="*/ 184 w 185"/>
              <a:gd name="T13" fmla="*/ 62 h 114"/>
              <a:gd name="T14" fmla="*/ 182 w 185"/>
              <a:gd name="T15" fmla="*/ 72 h 114"/>
              <a:gd name="T16" fmla="*/ 177 w 185"/>
              <a:gd name="T17" fmla="*/ 82 h 114"/>
              <a:gd name="T18" fmla="*/ 168 w 185"/>
              <a:gd name="T19" fmla="*/ 90 h 114"/>
              <a:gd name="T20" fmla="*/ 157 w 185"/>
              <a:gd name="T21" fmla="*/ 98 h 114"/>
              <a:gd name="T22" fmla="*/ 141 w 185"/>
              <a:gd name="T23" fmla="*/ 107 h 114"/>
              <a:gd name="T24" fmla="*/ 124 w 185"/>
              <a:gd name="T25" fmla="*/ 112 h 114"/>
              <a:gd name="T26" fmla="*/ 104 w 185"/>
              <a:gd name="T27" fmla="*/ 114 h 114"/>
              <a:gd name="T28" fmla="*/ 79 w 185"/>
              <a:gd name="T29" fmla="*/ 114 h 114"/>
              <a:gd name="T30" fmla="*/ 52 w 185"/>
              <a:gd name="T31" fmla="*/ 110 h 114"/>
              <a:gd name="T32" fmla="*/ 31 w 185"/>
              <a:gd name="T33" fmla="*/ 100 h 114"/>
              <a:gd name="T34" fmla="*/ 15 w 185"/>
              <a:gd name="T35" fmla="*/ 89 h 114"/>
              <a:gd name="T36" fmla="*/ 5 w 185"/>
              <a:gd name="T37" fmla="*/ 75 h 114"/>
              <a:gd name="T38" fmla="*/ 0 w 185"/>
              <a:gd name="T39" fmla="*/ 62 h 114"/>
              <a:gd name="T40" fmla="*/ 0 w 185"/>
              <a:gd name="T41" fmla="*/ 49 h 114"/>
              <a:gd name="T42" fmla="*/ 4 w 185"/>
              <a:gd name="T43" fmla="*/ 38 h 114"/>
              <a:gd name="T44" fmla="*/ 12 w 185"/>
              <a:gd name="T45" fmla="*/ 28 h 114"/>
              <a:gd name="T46" fmla="*/ 23 w 185"/>
              <a:gd name="T47" fmla="*/ 18 h 114"/>
              <a:gd name="T48" fmla="*/ 37 w 185"/>
              <a:gd name="T49" fmla="*/ 10 h 114"/>
              <a:gd name="T50" fmla="*/ 50 w 185"/>
              <a:gd name="T51" fmla="*/ 5 h 114"/>
              <a:gd name="T52" fmla="*/ 74 w 185"/>
              <a:gd name="T53" fmla="*/ 0 h 114"/>
              <a:gd name="T54" fmla="*/ 87 w 185"/>
              <a:gd name="T55" fmla="*/ 25 h 114"/>
              <a:gd name="T56" fmla="*/ 54 w 185"/>
              <a:gd name="T57" fmla="*/ 28 h 114"/>
              <a:gd name="T58" fmla="*/ 27 w 185"/>
              <a:gd name="T59" fmla="*/ 34 h 114"/>
              <a:gd name="T60" fmla="*/ 19 w 185"/>
              <a:gd name="T61" fmla="*/ 38 h 114"/>
              <a:gd name="T62" fmla="*/ 13 w 185"/>
              <a:gd name="T63" fmla="*/ 43 h 114"/>
              <a:gd name="T64" fmla="*/ 10 w 185"/>
              <a:gd name="T65" fmla="*/ 49 h 114"/>
              <a:gd name="T66" fmla="*/ 9 w 185"/>
              <a:gd name="T67" fmla="*/ 57 h 114"/>
              <a:gd name="T68" fmla="*/ 10 w 185"/>
              <a:gd name="T69" fmla="*/ 64 h 114"/>
              <a:gd name="T70" fmla="*/ 15 w 185"/>
              <a:gd name="T71" fmla="*/ 71 h 114"/>
              <a:gd name="T72" fmla="*/ 23 w 185"/>
              <a:gd name="T73" fmla="*/ 77 h 114"/>
              <a:gd name="T74" fmla="*/ 36 w 185"/>
              <a:gd name="T75" fmla="*/ 83 h 114"/>
              <a:gd name="T76" fmla="*/ 63 w 185"/>
              <a:gd name="T77" fmla="*/ 87 h 114"/>
              <a:gd name="T78" fmla="*/ 100 w 185"/>
              <a:gd name="T79" fmla="*/ 89 h 114"/>
              <a:gd name="T80" fmla="*/ 127 w 185"/>
              <a:gd name="T81" fmla="*/ 87 h 114"/>
              <a:gd name="T82" fmla="*/ 150 w 185"/>
              <a:gd name="T83" fmla="*/ 83 h 114"/>
              <a:gd name="T84" fmla="*/ 163 w 185"/>
              <a:gd name="T85" fmla="*/ 76 h 114"/>
              <a:gd name="T86" fmla="*/ 171 w 185"/>
              <a:gd name="T87" fmla="*/ 70 h 114"/>
              <a:gd name="T88" fmla="*/ 175 w 185"/>
              <a:gd name="T89" fmla="*/ 64 h 114"/>
              <a:gd name="T90" fmla="*/ 176 w 185"/>
              <a:gd name="T91" fmla="*/ 57 h 114"/>
              <a:gd name="T92" fmla="*/ 174 w 185"/>
              <a:gd name="T93" fmla="*/ 48 h 114"/>
              <a:gd name="T94" fmla="*/ 168 w 185"/>
              <a:gd name="T95" fmla="*/ 41 h 114"/>
              <a:gd name="T96" fmla="*/ 154 w 185"/>
              <a:gd name="T97" fmla="*/ 33 h 114"/>
              <a:gd name="T98" fmla="*/ 134 w 185"/>
              <a:gd name="T99" fmla="*/ 29 h 114"/>
              <a:gd name="T100" fmla="*/ 110 w 185"/>
              <a:gd name="T101" fmla="*/ 26 h 114"/>
              <a:gd name="T102" fmla="*/ 87 w 185"/>
              <a:gd name="T103" fmla="*/ 25 h 11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5"/>
              <a:gd name="T157" fmla="*/ 0 h 114"/>
              <a:gd name="T158" fmla="*/ 185 w 185"/>
              <a:gd name="T159" fmla="*/ 114 h 11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5" h="114">
                <a:moveTo>
                  <a:pt x="91" y="0"/>
                </a:moveTo>
                <a:lnTo>
                  <a:pt x="106" y="0"/>
                </a:lnTo>
                <a:lnTo>
                  <a:pt x="120" y="2"/>
                </a:lnTo>
                <a:lnTo>
                  <a:pt x="132" y="5"/>
                </a:lnTo>
                <a:lnTo>
                  <a:pt x="143" y="8"/>
                </a:lnTo>
                <a:lnTo>
                  <a:pt x="154" y="13"/>
                </a:lnTo>
                <a:lnTo>
                  <a:pt x="162" y="19"/>
                </a:lnTo>
                <a:lnTo>
                  <a:pt x="170" y="26"/>
                </a:lnTo>
                <a:lnTo>
                  <a:pt x="176" y="33"/>
                </a:lnTo>
                <a:lnTo>
                  <a:pt x="180" y="39"/>
                </a:lnTo>
                <a:lnTo>
                  <a:pt x="183" y="45"/>
                </a:lnTo>
                <a:lnTo>
                  <a:pt x="184" y="50"/>
                </a:lnTo>
                <a:lnTo>
                  <a:pt x="185" y="58"/>
                </a:lnTo>
                <a:lnTo>
                  <a:pt x="184" y="62"/>
                </a:lnTo>
                <a:lnTo>
                  <a:pt x="183" y="67"/>
                </a:lnTo>
                <a:lnTo>
                  <a:pt x="182" y="72"/>
                </a:lnTo>
                <a:lnTo>
                  <a:pt x="180" y="76"/>
                </a:lnTo>
                <a:lnTo>
                  <a:pt x="177" y="82"/>
                </a:lnTo>
                <a:lnTo>
                  <a:pt x="173" y="86"/>
                </a:lnTo>
                <a:lnTo>
                  <a:pt x="168" y="90"/>
                </a:lnTo>
                <a:lnTo>
                  <a:pt x="164" y="94"/>
                </a:lnTo>
                <a:lnTo>
                  <a:pt x="157" y="98"/>
                </a:lnTo>
                <a:lnTo>
                  <a:pt x="150" y="102"/>
                </a:lnTo>
                <a:lnTo>
                  <a:pt x="141" y="107"/>
                </a:lnTo>
                <a:lnTo>
                  <a:pt x="133" y="110"/>
                </a:lnTo>
                <a:lnTo>
                  <a:pt x="124" y="112"/>
                </a:lnTo>
                <a:lnTo>
                  <a:pt x="114" y="113"/>
                </a:lnTo>
                <a:lnTo>
                  <a:pt x="104" y="114"/>
                </a:lnTo>
                <a:lnTo>
                  <a:pt x="94" y="114"/>
                </a:lnTo>
                <a:lnTo>
                  <a:pt x="79" y="114"/>
                </a:lnTo>
                <a:lnTo>
                  <a:pt x="65" y="112"/>
                </a:lnTo>
                <a:lnTo>
                  <a:pt x="52" y="110"/>
                </a:lnTo>
                <a:lnTo>
                  <a:pt x="41" y="105"/>
                </a:lnTo>
                <a:lnTo>
                  <a:pt x="31" y="100"/>
                </a:lnTo>
                <a:lnTo>
                  <a:pt x="22" y="95"/>
                </a:lnTo>
                <a:lnTo>
                  <a:pt x="15" y="89"/>
                </a:lnTo>
                <a:lnTo>
                  <a:pt x="10" y="83"/>
                </a:lnTo>
                <a:lnTo>
                  <a:pt x="5" y="75"/>
                </a:lnTo>
                <a:lnTo>
                  <a:pt x="2" y="69"/>
                </a:lnTo>
                <a:lnTo>
                  <a:pt x="0" y="62"/>
                </a:lnTo>
                <a:lnTo>
                  <a:pt x="0" y="56"/>
                </a:lnTo>
                <a:lnTo>
                  <a:pt x="0" y="49"/>
                </a:lnTo>
                <a:lnTo>
                  <a:pt x="1" y="43"/>
                </a:lnTo>
                <a:lnTo>
                  <a:pt x="4" y="38"/>
                </a:lnTo>
                <a:lnTo>
                  <a:pt x="8" y="33"/>
                </a:lnTo>
                <a:lnTo>
                  <a:pt x="12" y="28"/>
                </a:lnTo>
                <a:lnTo>
                  <a:pt x="17" y="22"/>
                </a:lnTo>
                <a:lnTo>
                  <a:pt x="23" y="18"/>
                </a:lnTo>
                <a:lnTo>
                  <a:pt x="30" y="13"/>
                </a:lnTo>
                <a:lnTo>
                  <a:pt x="37" y="10"/>
                </a:lnTo>
                <a:lnTo>
                  <a:pt x="43" y="7"/>
                </a:lnTo>
                <a:lnTo>
                  <a:pt x="50" y="5"/>
                </a:lnTo>
                <a:lnTo>
                  <a:pt x="57" y="3"/>
                </a:lnTo>
                <a:lnTo>
                  <a:pt x="74" y="0"/>
                </a:lnTo>
                <a:lnTo>
                  <a:pt x="91" y="0"/>
                </a:lnTo>
                <a:close/>
                <a:moveTo>
                  <a:pt x="87" y="25"/>
                </a:moveTo>
                <a:lnTo>
                  <a:pt x="70" y="26"/>
                </a:lnTo>
                <a:lnTo>
                  <a:pt x="54" y="28"/>
                </a:lnTo>
                <a:lnTo>
                  <a:pt x="40" y="30"/>
                </a:lnTo>
                <a:lnTo>
                  <a:pt x="27" y="34"/>
                </a:lnTo>
                <a:lnTo>
                  <a:pt x="23" y="36"/>
                </a:lnTo>
                <a:lnTo>
                  <a:pt x="19" y="38"/>
                </a:lnTo>
                <a:lnTo>
                  <a:pt x="16" y="41"/>
                </a:lnTo>
                <a:lnTo>
                  <a:pt x="13" y="43"/>
                </a:lnTo>
                <a:lnTo>
                  <a:pt x="11" y="46"/>
                </a:lnTo>
                <a:lnTo>
                  <a:pt x="10" y="49"/>
                </a:lnTo>
                <a:lnTo>
                  <a:pt x="9" y="53"/>
                </a:lnTo>
                <a:lnTo>
                  <a:pt x="9" y="57"/>
                </a:lnTo>
                <a:lnTo>
                  <a:pt x="9" y="60"/>
                </a:lnTo>
                <a:lnTo>
                  <a:pt x="10" y="64"/>
                </a:lnTo>
                <a:lnTo>
                  <a:pt x="12" y="67"/>
                </a:lnTo>
                <a:lnTo>
                  <a:pt x="15" y="71"/>
                </a:lnTo>
                <a:lnTo>
                  <a:pt x="18" y="74"/>
                </a:lnTo>
                <a:lnTo>
                  <a:pt x="23" y="77"/>
                </a:lnTo>
                <a:lnTo>
                  <a:pt x="29" y="81"/>
                </a:lnTo>
                <a:lnTo>
                  <a:pt x="36" y="83"/>
                </a:lnTo>
                <a:lnTo>
                  <a:pt x="48" y="85"/>
                </a:lnTo>
                <a:lnTo>
                  <a:pt x="63" y="87"/>
                </a:lnTo>
                <a:lnTo>
                  <a:pt x="80" y="88"/>
                </a:lnTo>
                <a:lnTo>
                  <a:pt x="100" y="89"/>
                </a:lnTo>
                <a:lnTo>
                  <a:pt x="114" y="88"/>
                </a:lnTo>
                <a:lnTo>
                  <a:pt x="127" y="87"/>
                </a:lnTo>
                <a:lnTo>
                  <a:pt x="139" y="85"/>
                </a:lnTo>
                <a:lnTo>
                  <a:pt x="150" y="83"/>
                </a:lnTo>
                <a:lnTo>
                  <a:pt x="157" y="80"/>
                </a:lnTo>
                <a:lnTo>
                  <a:pt x="163" y="76"/>
                </a:lnTo>
                <a:lnTo>
                  <a:pt x="168" y="73"/>
                </a:lnTo>
                <a:lnTo>
                  <a:pt x="171" y="70"/>
                </a:lnTo>
                <a:lnTo>
                  <a:pt x="174" y="67"/>
                </a:lnTo>
                <a:lnTo>
                  <a:pt x="175" y="64"/>
                </a:lnTo>
                <a:lnTo>
                  <a:pt x="176" y="61"/>
                </a:lnTo>
                <a:lnTo>
                  <a:pt x="176" y="57"/>
                </a:lnTo>
                <a:lnTo>
                  <a:pt x="176" y="53"/>
                </a:lnTo>
                <a:lnTo>
                  <a:pt x="174" y="48"/>
                </a:lnTo>
                <a:lnTo>
                  <a:pt x="171" y="45"/>
                </a:lnTo>
                <a:lnTo>
                  <a:pt x="168" y="41"/>
                </a:lnTo>
                <a:lnTo>
                  <a:pt x="162" y="37"/>
                </a:lnTo>
                <a:lnTo>
                  <a:pt x="154" y="33"/>
                </a:lnTo>
                <a:lnTo>
                  <a:pt x="145" y="31"/>
                </a:lnTo>
                <a:lnTo>
                  <a:pt x="134" y="29"/>
                </a:lnTo>
                <a:lnTo>
                  <a:pt x="122" y="27"/>
                </a:lnTo>
                <a:lnTo>
                  <a:pt x="110" y="26"/>
                </a:lnTo>
                <a:lnTo>
                  <a:pt x="99" y="26"/>
                </a:lnTo>
                <a:lnTo>
                  <a:pt x="87" y="25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36" name="Freeform 246"/>
          <p:cNvSpPr>
            <a:spLocks noEditPoints="1"/>
          </p:cNvSpPr>
          <p:nvPr/>
        </p:nvSpPr>
        <p:spPr bwMode="auto">
          <a:xfrm>
            <a:off x="8685213" y="2800350"/>
            <a:ext cx="109537" cy="73025"/>
          </a:xfrm>
          <a:custGeom>
            <a:avLst/>
            <a:gdLst>
              <a:gd name="T0" fmla="*/ 102 w 206"/>
              <a:gd name="T1" fmla="*/ 0 h 137"/>
              <a:gd name="T2" fmla="*/ 132 w 206"/>
              <a:gd name="T3" fmla="*/ 3 h 137"/>
              <a:gd name="T4" fmla="*/ 170 w 206"/>
              <a:gd name="T5" fmla="*/ 16 h 137"/>
              <a:gd name="T6" fmla="*/ 189 w 206"/>
              <a:gd name="T7" fmla="*/ 30 h 137"/>
              <a:gd name="T8" fmla="*/ 177 w 206"/>
              <a:gd name="T9" fmla="*/ 50 h 137"/>
              <a:gd name="T10" fmla="*/ 184 w 206"/>
              <a:gd name="T11" fmla="*/ 60 h 137"/>
              <a:gd name="T12" fmla="*/ 194 w 206"/>
              <a:gd name="T13" fmla="*/ 57 h 137"/>
              <a:gd name="T14" fmla="*/ 184 w 206"/>
              <a:gd name="T15" fmla="*/ 60 h 137"/>
              <a:gd name="T16" fmla="*/ 181 w 206"/>
              <a:gd name="T17" fmla="*/ 83 h 137"/>
              <a:gd name="T18" fmla="*/ 187 w 206"/>
              <a:gd name="T19" fmla="*/ 109 h 137"/>
              <a:gd name="T20" fmla="*/ 163 w 206"/>
              <a:gd name="T21" fmla="*/ 102 h 137"/>
              <a:gd name="T22" fmla="*/ 157 w 206"/>
              <a:gd name="T23" fmla="*/ 128 h 137"/>
              <a:gd name="T24" fmla="*/ 181 w 206"/>
              <a:gd name="T25" fmla="*/ 114 h 137"/>
              <a:gd name="T26" fmla="*/ 115 w 206"/>
              <a:gd name="T27" fmla="*/ 115 h 137"/>
              <a:gd name="T28" fmla="*/ 75 w 206"/>
              <a:gd name="T29" fmla="*/ 134 h 137"/>
              <a:gd name="T30" fmla="*/ 48 w 206"/>
              <a:gd name="T31" fmla="*/ 127 h 137"/>
              <a:gd name="T32" fmla="*/ 27 w 206"/>
              <a:gd name="T33" fmla="*/ 115 h 137"/>
              <a:gd name="T34" fmla="*/ 12 w 206"/>
              <a:gd name="T35" fmla="*/ 101 h 137"/>
              <a:gd name="T36" fmla="*/ 29 w 206"/>
              <a:gd name="T37" fmla="*/ 88 h 137"/>
              <a:gd name="T38" fmla="*/ 26 w 206"/>
              <a:gd name="T39" fmla="*/ 83 h 137"/>
              <a:gd name="T40" fmla="*/ 22 w 206"/>
              <a:gd name="T41" fmla="*/ 73 h 137"/>
              <a:gd name="T42" fmla="*/ 10 w 206"/>
              <a:gd name="T43" fmla="*/ 39 h 137"/>
              <a:gd name="T44" fmla="*/ 10 w 206"/>
              <a:gd name="T45" fmla="*/ 39 h 137"/>
              <a:gd name="T46" fmla="*/ 35 w 206"/>
              <a:gd name="T47" fmla="*/ 43 h 137"/>
              <a:gd name="T48" fmla="*/ 58 w 206"/>
              <a:gd name="T49" fmla="*/ 6 h 137"/>
              <a:gd name="T50" fmla="*/ 75 w 206"/>
              <a:gd name="T51" fmla="*/ 2 h 137"/>
              <a:gd name="T52" fmla="*/ 66 w 206"/>
              <a:gd name="T53" fmla="*/ 4 h 137"/>
              <a:gd name="T54" fmla="*/ 71 w 206"/>
              <a:gd name="T55" fmla="*/ 27 h 137"/>
              <a:gd name="T56" fmla="*/ 42 w 206"/>
              <a:gd name="T57" fmla="*/ 56 h 137"/>
              <a:gd name="T58" fmla="*/ 42 w 206"/>
              <a:gd name="T59" fmla="*/ 56 h 137"/>
              <a:gd name="T60" fmla="*/ 20 w 206"/>
              <a:gd name="T61" fmla="*/ 45 h 137"/>
              <a:gd name="T62" fmla="*/ 30 w 206"/>
              <a:gd name="T63" fmla="*/ 69 h 137"/>
              <a:gd name="T64" fmla="*/ 30 w 206"/>
              <a:gd name="T65" fmla="*/ 69 h 137"/>
              <a:gd name="T66" fmla="*/ 30 w 206"/>
              <a:gd name="T67" fmla="*/ 71 h 137"/>
              <a:gd name="T68" fmla="*/ 34 w 206"/>
              <a:gd name="T69" fmla="*/ 76 h 137"/>
              <a:gd name="T70" fmla="*/ 29 w 206"/>
              <a:gd name="T71" fmla="*/ 99 h 137"/>
              <a:gd name="T72" fmla="*/ 50 w 206"/>
              <a:gd name="T73" fmla="*/ 84 h 137"/>
              <a:gd name="T74" fmla="*/ 50 w 206"/>
              <a:gd name="T75" fmla="*/ 84 h 137"/>
              <a:gd name="T76" fmla="*/ 57 w 206"/>
              <a:gd name="T77" fmla="*/ 107 h 137"/>
              <a:gd name="T78" fmla="*/ 111 w 206"/>
              <a:gd name="T79" fmla="*/ 89 h 137"/>
              <a:gd name="T80" fmla="*/ 111 w 206"/>
              <a:gd name="T81" fmla="*/ 89 h 137"/>
              <a:gd name="T82" fmla="*/ 137 w 206"/>
              <a:gd name="T83" fmla="*/ 88 h 137"/>
              <a:gd name="T84" fmla="*/ 165 w 206"/>
              <a:gd name="T85" fmla="*/ 104 h 137"/>
              <a:gd name="T86" fmla="*/ 169 w 206"/>
              <a:gd name="T87" fmla="*/ 80 h 137"/>
              <a:gd name="T88" fmla="*/ 174 w 206"/>
              <a:gd name="T89" fmla="*/ 75 h 137"/>
              <a:gd name="T90" fmla="*/ 191 w 206"/>
              <a:gd name="T91" fmla="*/ 88 h 137"/>
              <a:gd name="T92" fmla="*/ 194 w 206"/>
              <a:gd name="T93" fmla="*/ 84 h 137"/>
              <a:gd name="T94" fmla="*/ 197 w 206"/>
              <a:gd name="T95" fmla="*/ 75 h 137"/>
              <a:gd name="T96" fmla="*/ 197 w 206"/>
              <a:gd name="T97" fmla="*/ 62 h 137"/>
              <a:gd name="T98" fmla="*/ 191 w 206"/>
              <a:gd name="T99" fmla="*/ 50 h 137"/>
              <a:gd name="T100" fmla="*/ 186 w 206"/>
              <a:gd name="T101" fmla="*/ 45 h 137"/>
              <a:gd name="T102" fmla="*/ 172 w 206"/>
              <a:gd name="T103" fmla="*/ 61 h 137"/>
              <a:gd name="T104" fmla="*/ 162 w 206"/>
              <a:gd name="T105" fmla="*/ 55 h 137"/>
              <a:gd name="T106" fmla="*/ 143 w 206"/>
              <a:gd name="T107" fmla="*/ 51 h 137"/>
              <a:gd name="T108" fmla="*/ 121 w 206"/>
              <a:gd name="T109" fmla="*/ 48 h 13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6"/>
              <a:gd name="T166" fmla="*/ 0 h 137"/>
              <a:gd name="T167" fmla="*/ 206 w 206"/>
              <a:gd name="T168" fmla="*/ 137 h 13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6" h="137">
                <a:moveTo>
                  <a:pt x="102" y="0"/>
                </a:moveTo>
                <a:lnTo>
                  <a:pt x="117" y="1"/>
                </a:lnTo>
                <a:lnTo>
                  <a:pt x="132" y="3"/>
                </a:lnTo>
                <a:lnTo>
                  <a:pt x="129" y="24"/>
                </a:lnTo>
                <a:lnTo>
                  <a:pt x="116" y="22"/>
                </a:lnTo>
                <a:lnTo>
                  <a:pt x="102" y="22"/>
                </a:lnTo>
                <a:lnTo>
                  <a:pt x="102" y="0"/>
                </a:lnTo>
                <a:close/>
                <a:moveTo>
                  <a:pt x="132" y="3"/>
                </a:moveTo>
                <a:lnTo>
                  <a:pt x="146" y="6"/>
                </a:lnTo>
                <a:lnTo>
                  <a:pt x="159" y="11"/>
                </a:lnTo>
                <a:lnTo>
                  <a:pt x="150" y="30"/>
                </a:lnTo>
                <a:lnTo>
                  <a:pt x="140" y="26"/>
                </a:lnTo>
                <a:lnTo>
                  <a:pt x="129" y="24"/>
                </a:lnTo>
                <a:lnTo>
                  <a:pt x="132" y="3"/>
                </a:lnTo>
                <a:close/>
                <a:moveTo>
                  <a:pt x="150" y="30"/>
                </a:moveTo>
                <a:lnTo>
                  <a:pt x="124" y="20"/>
                </a:lnTo>
                <a:lnTo>
                  <a:pt x="150" y="30"/>
                </a:lnTo>
                <a:lnTo>
                  <a:pt x="154" y="20"/>
                </a:lnTo>
                <a:lnTo>
                  <a:pt x="150" y="30"/>
                </a:lnTo>
                <a:close/>
                <a:moveTo>
                  <a:pt x="159" y="11"/>
                </a:moveTo>
                <a:lnTo>
                  <a:pt x="170" y="16"/>
                </a:lnTo>
                <a:lnTo>
                  <a:pt x="179" y="23"/>
                </a:lnTo>
                <a:lnTo>
                  <a:pt x="167" y="40"/>
                </a:lnTo>
                <a:lnTo>
                  <a:pt x="160" y="34"/>
                </a:lnTo>
                <a:lnTo>
                  <a:pt x="150" y="30"/>
                </a:lnTo>
                <a:lnTo>
                  <a:pt x="159" y="11"/>
                </a:lnTo>
                <a:close/>
                <a:moveTo>
                  <a:pt x="179" y="23"/>
                </a:moveTo>
                <a:lnTo>
                  <a:pt x="189" y="30"/>
                </a:lnTo>
                <a:lnTo>
                  <a:pt x="196" y="39"/>
                </a:lnTo>
                <a:lnTo>
                  <a:pt x="178" y="51"/>
                </a:lnTo>
                <a:lnTo>
                  <a:pt x="173" y="45"/>
                </a:lnTo>
                <a:lnTo>
                  <a:pt x="167" y="40"/>
                </a:lnTo>
                <a:lnTo>
                  <a:pt x="179" y="23"/>
                </a:lnTo>
                <a:close/>
                <a:moveTo>
                  <a:pt x="178" y="51"/>
                </a:moveTo>
                <a:lnTo>
                  <a:pt x="177" y="50"/>
                </a:lnTo>
                <a:lnTo>
                  <a:pt x="178" y="51"/>
                </a:lnTo>
                <a:lnTo>
                  <a:pt x="187" y="45"/>
                </a:lnTo>
                <a:lnTo>
                  <a:pt x="178" y="51"/>
                </a:lnTo>
                <a:close/>
                <a:moveTo>
                  <a:pt x="196" y="39"/>
                </a:moveTo>
                <a:lnTo>
                  <a:pt x="200" y="46"/>
                </a:lnTo>
                <a:lnTo>
                  <a:pt x="203" y="53"/>
                </a:lnTo>
                <a:lnTo>
                  <a:pt x="184" y="60"/>
                </a:lnTo>
                <a:lnTo>
                  <a:pt x="181" y="55"/>
                </a:lnTo>
                <a:lnTo>
                  <a:pt x="178" y="51"/>
                </a:lnTo>
                <a:lnTo>
                  <a:pt x="196" y="39"/>
                </a:lnTo>
                <a:close/>
                <a:moveTo>
                  <a:pt x="184" y="60"/>
                </a:moveTo>
                <a:lnTo>
                  <a:pt x="186" y="68"/>
                </a:lnTo>
                <a:lnTo>
                  <a:pt x="184" y="60"/>
                </a:lnTo>
                <a:lnTo>
                  <a:pt x="194" y="57"/>
                </a:lnTo>
                <a:lnTo>
                  <a:pt x="184" y="60"/>
                </a:lnTo>
                <a:close/>
                <a:moveTo>
                  <a:pt x="203" y="53"/>
                </a:moveTo>
                <a:lnTo>
                  <a:pt x="205" y="61"/>
                </a:lnTo>
                <a:lnTo>
                  <a:pt x="206" y="70"/>
                </a:lnTo>
                <a:lnTo>
                  <a:pt x="185" y="70"/>
                </a:lnTo>
                <a:lnTo>
                  <a:pt x="185" y="65"/>
                </a:lnTo>
                <a:lnTo>
                  <a:pt x="184" y="60"/>
                </a:lnTo>
                <a:lnTo>
                  <a:pt x="203" y="53"/>
                </a:lnTo>
                <a:close/>
                <a:moveTo>
                  <a:pt x="206" y="70"/>
                </a:moveTo>
                <a:lnTo>
                  <a:pt x="205" y="76"/>
                </a:lnTo>
                <a:lnTo>
                  <a:pt x="204" y="82"/>
                </a:lnTo>
                <a:lnTo>
                  <a:pt x="202" y="88"/>
                </a:lnTo>
                <a:lnTo>
                  <a:pt x="199" y="94"/>
                </a:lnTo>
                <a:lnTo>
                  <a:pt x="181" y="83"/>
                </a:lnTo>
                <a:lnTo>
                  <a:pt x="184" y="77"/>
                </a:lnTo>
                <a:lnTo>
                  <a:pt x="185" y="70"/>
                </a:lnTo>
                <a:lnTo>
                  <a:pt x="206" y="70"/>
                </a:lnTo>
                <a:close/>
                <a:moveTo>
                  <a:pt x="199" y="94"/>
                </a:moveTo>
                <a:lnTo>
                  <a:pt x="196" y="99"/>
                </a:lnTo>
                <a:lnTo>
                  <a:pt x="192" y="104"/>
                </a:lnTo>
                <a:lnTo>
                  <a:pt x="187" y="109"/>
                </a:lnTo>
                <a:lnTo>
                  <a:pt x="181" y="114"/>
                </a:lnTo>
                <a:lnTo>
                  <a:pt x="168" y="98"/>
                </a:lnTo>
                <a:lnTo>
                  <a:pt x="176" y="91"/>
                </a:lnTo>
                <a:lnTo>
                  <a:pt x="181" y="83"/>
                </a:lnTo>
                <a:lnTo>
                  <a:pt x="199" y="94"/>
                </a:lnTo>
                <a:close/>
                <a:moveTo>
                  <a:pt x="168" y="98"/>
                </a:moveTo>
                <a:lnTo>
                  <a:pt x="163" y="102"/>
                </a:lnTo>
                <a:lnTo>
                  <a:pt x="168" y="98"/>
                </a:lnTo>
                <a:lnTo>
                  <a:pt x="175" y="106"/>
                </a:lnTo>
                <a:lnTo>
                  <a:pt x="168" y="98"/>
                </a:lnTo>
                <a:close/>
                <a:moveTo>
                  <a:pt x="181" y="114"/>
                </a:moveTo>
                <a:lnTo>
                  <a:pt x="174" y="120"/>
                </a:lnTo>
                <a:lnTo>
                  <a:pt x="166" y="125"/>
                </a:lnTo>
                <a:lnTo>
                  <a:pt x="157" y="128"/>
                </a:lnTo>
                <a:lnTo>
                  <a:pt x="147" y="131"/>
                </a:lnTo>
                <a:lnTo>
                  <a:pt x="141" y="111"/>
                </a:lnTo>
                <a:lnTo>
                  <a:pt x="149" y="108"/>
                </a:lnTo>
                <a:lnTo>
                  <a:pt x="156" y="105"/>
                </a:lnTo>
                <a:lnTo>
                  <a:pt x="162" y="102"/>
                </a:lnTo>
                <a:lnTo>
                  <a:pt x="168" y="98"/>
                </a:lnTo>
                <a:lnTo>
                  <a:pt x="181" y="114"/>
                </a:lnTo>
                <a:close/>
                <a:moveTo>
                  <a:pt x="147" y="131"/>
                </a:moveTo>
                <a:lnTo>
                  <a:pt x="138" y="134"/>
                </a:lnTo>
                <a:lnTo>
                  <a:pt x="127" y="135"/>
                </a:lnTo>
                <a:lnTo>
                  <a:pt x="116" y="136"/>
                </a:lnTo>
                <a:lnTo>
                  <a:pt x="105" y="137"/>
                </a:lnTo>
                <a:lnTo>
                  <a:pt x="105" y="115"/>
                </a:lnTo>
                <a:lnTo>
                  <a:pt x="115" y="115"/>
                </a:lnTo>
                <a:lnTo>
                  <a:pt x="124" y="114"/>
                </a:lnTo>
                <a:lnTo>
                  <a:pt x="133" y="113"/>
                </a:lnTo>
                <a:lnTo>
                  <a:pt x="141" y="111"/>
                </a:lnTo>
                <a:lnTo>
                  <a:pt x="147" y="131"/>
                </a:lnTo>
                <a:close/>
                <a:moveTo>
                  <a:pt x="105" y="137"/>
                </a:moveTo>
                <a:lnTo>
                  <a:pt x="89" y="136"/>
                </a:lnTo>
                <a:lnTo>
                  <a:pt x="75" y="134"/>
                </a:lnTo>
                <a:lnTo>
                  <a:pt x="78" y="113"/>
                </a:lnTo>
                <a:lnTo>
                  <a:pt x="90" y="115"/>
                </a:lnTo>
                <a:lnTo>
                  <a:pt x="105" y="115"/>
                </a:lnTo>
                <a:lnTo>
                  <a:pt x="105" y="137"/>
                </a:lnTo>
                <a:close/>
                <a:moveTo>
                  <a:pt x="75" y="134"/>
                </a:moveTo>
                <a:lnTo>
                  <a:pt x="61" y="131"/>
                </a:lnTo>
                <a:lnTo>
                  <a:pt x="48" y="127"/>
                </a:lnTo>
                <a:lnTo>
                  <a:pt x="56" y="107"/>
                </a:lnTo>
                <a:lnTo>
                  <a:pt x="66" y="111"/>
                </a:lnTo>
                <a:lnTo>
                  <a:pt x="78" y="113"/>
                </a:lnTo>
                <a:lnTo>
                  <a:pt x="75" y="134"/>
                </a:lnTo>
                <a:close/>
                <a:moveTo>
                  <a:pt x="48" y="127"/>
                </a:moveTo>
                <a:lnTo>
                  <a:pt x="37" y="122"/>
                </a:lnTo>
                <a:lnTo>
                  <a:pt x="27" y="115"/>
                </a:lnTo>
                <a:lnTo>
                  <a:pt x="39" y="99"/>
                </a:lnTo>
                <a:lnTo>
                  <a:pt x="48" y="103"/>
                </a:lnTo>
                <a:lnTo>
                  <a:pt x="56" y="107"/>
                </a:lnTo>
                <a:lnTo>
                  <a:pt x="48" y="127"/>
                </a:lnTo>
                <a:close/>
                <a:moveTo>
                  <a:pt x="27" y="115"/>
                </a:moveTo>
                <a:lnTo>
                  <a:pt x="19" y="109"/>
                </a:lnTo>
                <a:lnTo>
                  <a:pt x="12" y="101"/>
                </a:lnTo>
                <a:lnTo>
                  <a:pt x="29" y="88"/>
                </a:lnTo>
                <a:lnTo>
                  <a:pt x="34" y="94"/>
                </a:lnTo>
                <a:lnTo>
                  <a:pt x="39" y="99"/>
                </a:lnTo>
                <a:lnTo>
                  <a:pt x="27" y="115"/>
                </a:lnTo>
                <a:close/>
                <a:moveTo>
                  <a:pt x="29" y="88"/>
                </a:moveTo>
                <a:lnTo>
                  <a:pt x="31" y="91"/>
                </a:lnTo>
                <a:lnTo>
                  <a:pt x="29" y="88"/>
                </a:lnTo>
                <a:lnTo>
                  <a:pt x="21" y="95"/>
                </a:lnTo>
                <a:lnTo>
                  <a:pt x="29" y="88"/>
                </a:lnTo>
                <a:close/>
                <a:moveTo>
                  <a:pt x="12" y="101"/>
                </a:moveTo>
                <a:lnTo>
                  <a:pt x="7" y="93"/>
                </a:lnTo>
                <a:lnTo>
                  <a:pt x="3" y="84"/>
                </a:lnTo>
                <a:lnTo>
                  <a:pt x="24" y="77"/>
                </a:lnTo>
                <a:lnTo>
                  <a:pt x="26" y="83"/>
                </a:lnTo>
                <a:lnTo>
                  <a:pt x="29" y="88"/>
                </a:lnTo>
                <a:lnTo>
                  <a:pt x="12" y="101"/>
                </a:lnTo>
                <a:close/>
                <a:moveTo>
                  <a:pt x="3" y="84"/>
                </a:moveTo>
                <a:lnTo>
                  <a:pt x="1" y="76"/>
                </a:lnTo>
                <a:lnTo>
                  <a:pt x="0" y="68"/>
                </a:lnTo>
                <a:lnTo>
                  <a:pt x="22" y="68"/>
                </a:lnTo>
                <a:lnTo>
                  <a:pt x="22" y="73"/>
                </a:lnTo>
                <a:lnTo>
                  <a:pt x="24" y="77"/>
                </a:lnTo>
                <a:lnTo>
                  <a:pt x="3" y="84"/>
                </a:lnTo>
                <a:close/>
                <a:moveTo>
                  <a:pt x="0" y="68"/>
                </a:moveTo>
                <a:lnTo>
                  <a:pt x="1" y="60"/>
                </a:lnTo>
                <a:lnTo>
                  <a:pt x="3" y="52"/>
                </a:lnTo>
                <a:lnTo>
                  <a:pt x="6" y="45"/>
                </a:lnTo>
                <a:lnTo>
                  <a:pt x="10" y="39"/>
                </a:lnTo>
                <a:lnTo>
                  <a:pt x="27" y="51"/>
                </a:lnTo>
                <a:lnTo>
                  <a:pt x="25" y="55"/>
                </a:lnTo>
                <a:lnTo>
                  <a:pt x="23" y="59"/>
                </a:lnTo>
                <a:lnTo>
                  <a:pt x="22" y="64"/>
                </a:lnTo>
                <a:lnTo>
                  <a:pt x="22" y="68"/>
                </a:lnTo>
                <a:lnTo>
                  <a:pt x="0" y="68"/>
                </a:lnTo>
                <a:close/>
                <a:moveTo>
                  <a:pt x="10" y="39"/>
                </a:moveTo>
                <a:lnTo>
                  <a:pt x="14" y="32"/>
                </a:lnTo>
                <a:lnTo>
                  <a:pt x="21" y="26"/>
                </a:lnTo>
                <a:lnTo>
                  <a:pt x="28" y="21"/>
                </a:lnTo>
                <a:lnTo>
                  <a:pt x="36" y="16"/>
                </a:lnTo>
                <a:lnTo>
                  <a:pt x="47" y="34"/>
                </a:lnTo>
                <a:lnTo>
                  <a:pt x="40" y="39"/>
                </a:lnTo>
                <a:lnTo>
                  <a:pt x="35" y="43"/>
                </a:lnTo>
                <a:lnTo>
                  <a:pt x="31" y="47"/>
                </a:lnTo>
                <a:lnTo>
                  <a:pt x="27" y="51"/>
                </a:lnTo>
                <a:lnTo>
                  <a:pt x="10" y="39"/>
                </a:lnTo>
                <a:close/>
                <a:moveTo>
                  <a:pt x="36" y="16"/>
                </a:moveTo>
                <a:lnTo>
                  <a:pt x="42" y="13"/>
                </a:lnTo>
                <a:lnTo>
                  <a:pt x="51" y="10"/>
                </a:lnTo>
                <a:lnTo>
                  <a:pt x="58" y="6"/>
                </a:lnTo>
                <a:lnTo>
                  <a:pt x="66" y="4"/>
                </a:lnTo>
                <a:lnTo>
                  <a:pt x="71" y="25"/>
                </a:lnTo>
                <a:lnTo>
                  <a:pt x="58" y="29"/>
                </a:lnTo>
                <a:lnTo>
                  <a:pt x="47" y="34"/>
                </a:lnTo>
                <a:lnTo>
                  <a:pt x="36" y="16"/>
                </a:lnTo>
                <a:close/>
                <a:moveTo>
                  <a:pt x="66" y="4"/>
                </a:moveTo>
                <a:lnTo>
                  <a:pt x="75" y="2"/>
                </a:lnTo>
                <a:lnTo>
                  <a:pt x="84" y="1"/>
                </a:lnTo>
                <a:lnTo>
                  <a:pt x="92" y="1"/>
                </a:lnTo>
                <a:lnTo>
                  <a:pt x="102" y="0"/>
                </a:lnTo>
                <a:lnTo>
                  <a:pt x="102" y="22"/>
                </a:lnTo>
                <a:lnTo>
                  <a:pt x="86" y="23"/>
                </a:lnTo>
                <a:lnTo>
                  <a:pt x="71" y="25"/>
                </a:lnTo>
                <a:lnTo>
                  <a:pt x="66" y="4"/>
                </a:lnTo>
                <a:close/>
                <a:moveTo>
                  <a:pt x="98" y="48"/>
                </a:moveTo>
                <a:lnTo>
                  <a:pt x="90" y="48"/>
                </a:lnTo>
                <a:lnTo>
                  <a:pt x="82" y="48"/>
                </a:lnTo>
                <a:lnTo>
                  <a:pt x="75" y="49"/>
                </a:lnTo>
                <a:lnTo>
                  <a:pt x="67" y="50"/>
                </a:lnTo>
                <a:lnTo>
                  <a:pt x="63" y="28"/>
                </a:lnTo>
                <a:lnTo>
                  <a:pt x="71" y="27"/>
                </a:lnTo>
                <a:lnTo>
                  <a:pt x="81" y="27"/>
                </a:lnTo>
                <a:lnTo>
                  <a:pt x="89" y="26"/>
                </a:lnTo>
                <a:lnTo>
                  <a:pt x="98" y="26"/>
                </a:lnTo>
                <a:lnTo>
                  <a:pt x="98" y="48"/>
                </a:lnTo>
                <a:close/>
                <a:moveTo>
                  <a:pt x="67" y="50"/>
                </a:moveTo>
                <a:lnTo>
                  <a:pt x="54" y="52"/>
                </a:lnTo>
                <a:lnTo>
                  <a:pt x="42" y="56"/>
                </a:lnTo>
                <a:lnTo>
                  <a:pt x="35" y="37"/>
                </a:lnTo>
                <a:lnTo>
                  <a:pt x="49" y="31"/>
                </a:lnTo>
                <a:lnTo>
                  <a:pt x="63" y="28"/>
                </a:lnTo>
                <a:lnTo>
                  <a:pt x="67" y="50"/>
                </a:lnTo>
                <a:close/>
                <a:moveTo>
                  <a:pt x="42" y="56"/>
                </a:moveTo>
                <a:lnTo>
                  <a:pt x="41" y="56"/>
                </a:lnTo>
                <a:lnTo>
                  <a:pt x="42" y="56"/>
                </a:lnTo>
                <a:lnTo>
                  <a:pt x="38" y="46"/>
                </a:lnTo>
                <a:lnTo>
                  <a:pt x="42" y="56"/>
                </a:lnTo>
                <a:close/>
                <a:moveTo>
                  <a:pt x="42" y="56"/>
                </a:moveTo>
                <a:lnTo>
                  <a:pt x="36" y="59"/>
                </a:lnTo>
                <a:lnTo>
                  <a:pt x="32" y="62"/>
                </a:lnTo>
                <a:lnTo>
                  <a:pt x="16" y="48"/>
                </a:lnTo>
                <a:lnTo>
                  <a:pt x="20" y="45"/>
                </a:lnTo>
                <a:lnTo>
                  <a:pt x="24" y="42"/>
                </a:lnTo>
                <a:lnTo>
                  <a:pt x="29" y="39"/>
                </a:lnTo>
                <a:lnTo>
                  <a:pt x="35" y="37"/>
                </a:lnTo>
                <a:lnTo>
                  <a:pt x="42" y="56"/>
                </a:lnTo>
                <a:close/>
                <a:moveTo>
                  <a:pt x="32" y="62"/>
                </a:moveTo>
                <a:lnTo>
                  <a:pt x="30" y="65"/>
                </a:lnTo>
                <a:lnTo>
                  <a:pt x="30" y="69"/>
                </a:lnTo>
                <a:lnTo>
                  <a:pt x="8" y="69"/>
                </a:lnTo>
                <a:lnTo>
                  <a:pt x="9" y="62"/>
                </a:lnTo>
                <a:lnTo>
                  <a:pt x="10" y="57"/>
                </a:lnTo>
                <a:lnTo>
                  <a:pt x="12" y="53"/>
                </a:lnTo>
                <a:lnTo>
                  <a:pt x="16" y="48"/>
                </a:lnTo>
                <a:lnTo>
                  <a:pt x="32" y="62"/>
                </a:lnTo>
                <a:close/>
                <a:moveTo>
                  <a:pt x="30" y="69"/>
                </a:moveTo>
                <a:lnTo>
                  <a:pt x="30" y="70"/>
                </a:lnTo>
                <a:lnTo>
                  <a:pt x="30" y="71"/>
                </a:lnTo>
                <a:lnTo>
                  <a:pt x="11" y="80"/>
                </a:lnTo>
                <a:lnTo>
                  <a:pt x="9" y="74"/>
                </a:lnTo>
                <a:lnTo>
                  <a:pt x="8" y="69"/>
                </a:lnTo>
                <a:lnTo>
                  <a:pt x="30" y="69"/>
                </a:lnTo>
                <a:close/>
                <a:moveTo>
                  <a:pt x="30" y="71"/>
                </a:moveTo>
                <a:lnTo>
                  <a:pt x="32" y="74"/>
                </a:lnTo>
                <a:lnTo>
                  <a:pt x="34" y="76"/>
                </a:lnTo>
                <a:lnTo>
                  <a:pt x="18" y="89"/>
                </a:lnTo>
                <a:lnTo>
                  <a:pt x="13" y="85"/>
                </a:lnTo>
                <a:lnTo>
                  <a:pt x="11" y="80"/>
                </a:lnTo>
                <a:lnTo>
                  <a:pt x="30" y="71"/>
                </a:lnTo>
                <a:close/>
                <a:moveTo>
                  <a:pt x="34" y="76"/>
                </a:moveTo>
                <a:lnTo>
                  <a:pt x="36" y="78"/>
                </a:lnTo>
                <a:lnTo>
                  <a:pt x="39" y="80"/>
                </a:lnTo>
                <a:lnTo>
                  <a:pt x="29" y="99"/>
                </a:lnTo>
                <a:lnTo>
                  <a:pt x="23" y="95"/>
                </a:lnTo>
                <a:lnTo>
                  <a:pt x="18" y="89"/>
                </a:lnTo>
                <a:lnTo>
                  <a:pt x="34" y="76"/>
                </a:lnTo>
                <a:close/>
                <a:moveTo>
                  <a:pt x="29" y="99"/>
                </a:moveTo>
                <a:lnTo>
                  <a:pt x="16" y="93"/>
                </a:lnTo>
                <a:lnTo>
                  <a:pt x="29" y="99"/>
                </a:lnTo>
                <a:lnTo>
                  <a:pt x="34" y="89"/>
                </a:lnTo>
                <a:lnTo>
                  <a:pt x="29" y="99"/>
                </a:lnTo>
                <a:close/>
                <a:moveTo>
                  <a:pt x="39" y="80"/>
                </a:moveTo>
                <a:lnTo>
                  <a:pt x="43" y="82"/>
                </a:lnTo>
                <a:lnTo>
                  <a:pt x="50" y="84"/>
                </a:lnTo>
                <a:lnTo>
                  <a:pt x="44" y="105"/>
                </a:lnTo>
                <a:lnTo>
                  <a:pt x="36" y="102"/>
                </a:lnTo>
                <a:lnTo>
                  <a:pt x="29" y="99"/>
                </a:lnTo>
                <a:lnTo>
                  <a:pt x="39" y="80"/>
                </a:lnTo>
                <a:close/>
                <a:moveTo>
                  <a:pt x="50" y="84"/>
                </a:moveTo>
                <a:lnTo>
                  <a:pt x="53" y="85"/>
                </a:lnTo>
                <a:lnTo>
                  <a:pt x="50" y="84"/>
                </a:lnTo>
                <a:lnTo>
                  <a:pt x="47" y="95"/>
                </a:lnTo>
                <a:lnTo>
                  <a:pt x="50" y="84"/>
                </a:lnTo>
                <a:close/>
                <a:moveTo>
                  <a:pt x="50" y="84"/>
                </a:moveTo>
                <a:lnTo>
                  <a:pt x="61" y="86"/>
                </a:lnTo>
                <a:lnTo>
                  <a:pt x="75" y="88"/>
                </a:lnTo>
                <a:lnTo>
                  <a:pt x="73" y="109"/>
                </a:lnTo>
                <a:lnTo>
                  <a:pt x="57" y="107"/>
                </a:lnTo>
                <a:lnTo>
                  <a:pt x="44" y="105"/>
                </a:lnTo>
                <a:lnTo>
                  <a:pt x="50" y="84"/>
                </a:lnTo>
                <a:close/>
                <a:moveTo>
                  <a:pt x="75" y="88"/>
                </a:moveTo>
                <a:lnTo>
                  <a:pt x="83" y="89"/>
                </a:lnTo>
                <a:lnTo>
                  <a:pt x="91" y="89"/>
                </a:lnTo>
                <a:lnTo>
                  <a:pt x="101" y="89"/>
                </a:lnTo>
                <a:lnTo>
                  <a:pt x="111" y="89"/>
                </a:lnTo>
                <a:lnTo>
                  <a:pt x="111" y="111"/>
                </a:lnTo>
                <a:lnTo>
                  <a:pt x="101" y="111"/>
                </a:lnTo>
                <a:lnTo>
                  <a:pt x="91" y="111"/>
                </a:lnTo>
                <a:lnTo>
                  <a:pt x="82" y="110"/>
                </a:lnTo>
                <a:lnTo>
                  <a:pt x="73" y="109"/>
                </a:lnTo>
                <a:lnTo>
                  <a:pt x="75" y="88"/>
                </a:lnTo>
                <a:close/>
                <a:moveTo>
                  <a:pt x="111" y="89"/>
                </a:moveTo>
                <a:lnTo>
                  <a:pt x="124" y="89"/>
                </a:lnTo>
                <a:lnTo>
                  <a:pt x="137" y="88"/>
                </a:lnTo>
                <a:lnTo>
                  <a:pt x="140" y="109"/>
                </a:lnTo>
                <a:lnTo>
                  <a:pt x="125" y="111"/>
                </a:lnTo>
                <a:lnTo>
                  <a:pt x="111" y="111"/>
                </a:lnTo>
                <a:lnTo>
                  <a:pt x="111" y="89"/>
                </a:lnTo>
                <a:close/>
                <a:moveTo>
                  <a:pt x="137" y="88"/>
                </a:moveTo>
                <a:lnTo>
                  <a:pt x="148" y="86"/>
                </a:lnTo>
                <a:lnTo>
                  <a:pt x="158" y="84"/>
                </a:lnTo>
                <a:lnTo>
                  <a:pt x="164" y="104"/>
                </a:lnTo>
                <a:lnTo>
                  <a:pt x="152" y="107"/>
                </a:lnTo>
                <a:lnTo>
                  <a:pt x="140" y="109"/>
                </a:lnTo>
                <a:lnTo>
                  <a:pt x="137" y="88"/>
                </a:lnTo>
                <a:close/>
                <a:moveTo>
                  <a:pt x="165" y="104"/>
                </a:moveTo>
                <a:lnTo>
                  <a:pt x="180" y="100"/>
                </a:lnTo>
                <a:lnTo>
                  <a:pt x="164" y="104"/>
                </a:lnTo>
                <a:lnTo>
                  <a:pt x="161" y="95"/>
                </a:lnTo>
                <a:lnTo>
                  <a:pt x="165" y="104"/>
                </a:lnTo>
                <a:close/>
                <a:moveTo>
                  <a:pt x="158" y="84"/>
                </a:moveTo>
                <a:lnTo>
                  <a:pt x="164" y="82"/>
                </a:lnTo>
                <a:lnTo>
                  <a:pt x="169" y="80"/>
                </a:lnTo>
                <a:lnTo>
                  <a:pt x="179" y="98"/>
                </a:lnTo>
                <a:lnTo>
                  <a:pt x="172" y="102"/>
                </a:lnTo>
                <a:lnTo>
                  <a:pt x="165" y="104"/>
                </a:lnTo>
                <a:lnTo>
                  <a:pt x="158" y="84"/>
                </a:lnTo>
                <a:close/>
                <a:moveTo>
                  <a:pt x="169" y="80"/>
                </a:moveTo>
                <a:lnTo>
                  <a:pt x="172" y="77"/>
                </a:lnTo>
                <a:lnTo>
                  <a:pt x="174" y="75"/>
                </a:lnTo>
                <a:lnTo>
                  <a:pt x="191" y="88"/>
                </a:lnTo>
                <a:lnTo>
                  <a:pt x="186" y="94"/>
                </a:lnTo>
                <a:lnTo>
                  <a:pt x="179" y="98"/>
                </a:lnTo>
                <a:lnTo>
                  <a:pt x="169" y="80"/>
                </a:lnTo>
                <a:close/>
                <a:moveTo>
                  <a:pt x="191" y="88"/>
                </a:moveTo>
                <a:lnTo>
                  <a:pt x="191" y="88"/>
                </a:lnTo>
                <a:lnTo>
                  <a:pt x="182" y="82"/>
                </a:lnTo>
                <a:lnTo>
                  <a:pt x="191" y="88"/>
                </a:lnTo>
                <a:close/>
                <a:moveTo>
                  <a:pt x="174" y="76"/>
                </a:moveTo>
                <a:lnTo>
                  <a:pt x="175" y="74"/>
                </a:lnTo>
                <a:lnTo>
                  <a:pt x="176" y="73"/>
                </a:lnTo>
                <a:lnTo>
                  <a:pt x="196" y="79"/>
                </a:lnTo>
                <a:lnTo>
                  <a:pt x="194" y="84"/>
                </a:lnTo>
                <a:lnTo>
                  <a:pt x="191" y="88"/>
                </a:lnTo>
                <a:lnTo>
                  <a:pt x="174" y="76"/>
                </a:lnTo>
                <a:close/>
                <a:moveTo>
                  <a:pt x="176" y="73"/>
                </a:moveTo>
                <a:lnTo>
                  <a:pt x="176" y="71"/>
                </a:lnTo>
                <a:lnTo>
                  <a:pt x="176" y="69"/>
                </a:lnTo>
                <a:lnTo>
                  <a:pt x="197" y="69"/>
                </a:lnTo>
                <a:lnTo>
                  <a:pt x="197" y="75"/>
                </a:lnTo>
                <a:lnTo>
                  <a:pt x="196" y="79"/>
                </a:lnTo>
                <a:lnTo>
                  <a:pt x="176" y="73"/>
                </a:lnTo>
                <a:close/>
                <a:moveTo>
                  <a:pt x="176" y="69"/>
                </a:moveTo>
                <a:lnTo>
                  <a:pt x="176" y="68"/>
                </a:lnTo>
                <a:lnTo>
                  <a:pt x="175" y="66"/>
                </a:lnTo>
                <a:lnTo>
                  <a:pt x="194" y="56"/>
                </a:lnTo>
                <a:lnTo>
                  <a:pt x="197" y="62"/>
                </a:lnTo>
                <a:lnTo>
                  <a:pt x="197" y="69"/>
                </a:lnTo>
                <a:lnTo>
                  <a:pt x="176" y="69"/>
                </a:lnTo>
                <a:close/>
                <a:moveTo>
                  <a:pt x="175" y="66"/>
                </a:moveTo>
                <a:lnTo>
                  <a:pt x="174" y="64"/>
                </a:lnTo>
                <a:lnTo>
                  <a:pt x="172" y="61"/>
                </a:lnTo>
                <a:lnTo>
                  <a:pt x="186" y="45"/>
                </a:lnTo>
                <a:lnTo>
                  <a:pt x="191" y="50"/>
                </a:lnTo>
                <a:lnTo>
                  <a:pt x="194" y="56"/>
                </a:lnTo>
                <a:lnTo>
                  <a:pt x="175" y="66"/>
                </a:lnTo>
                <a:close/>
                <a:moveTo>
                  <a:pt x="186" y="45"/>
                </a:moveTo>
                <a:lnTo>
                  <a:pt x="186" y="45"/>
                </a:lnTo>
                <a:lnTo>
                  <a:pt x="179" y="53"/>
                </a:lnTo>
                <a:lnTo>
                  <a:pt x="186" y="45"/>
                </a:lnTo>
                <a:close/>
                <a:moveTo>
                  <a:pt x="172" y="61"/>
                </a:moveTo>
                <a:lnTo>
                  <a:pt x="167" y="58"/>
                </a:lnTo>
                <a:lnTo>
                  <a:pt x="162" y="55"/>
                </a:lnTo>
                <a:lnTo>
                  <a:pt x="169" y="36"/>
                </a:lnTo>
                <a:lnTo>
                  <a:pt x="178" y="40"/>
                </a:lnTo>
                <a:lnTo>
                  <a:pt x="186" y="45"/>
                </a:lnTo>
                <a:lnTo>
                  <a:pt x="172" y="61"/>
                </a:lnTo>
                <a:close/>
                <a:moveTo>
                  <a:pt x="162" y="55"/>
                </a:moveTo>
                <a:lnTo>
                  <a:pt x="153" y="53"/>
                </a:lnTo>
                <a:lnTo>
                  <a:pt x="143" y="51"/>
                </a:lnTo>
                <a:lnTo>
                  <a:pt x="146" y="30"/>
                </a:lnTo>
                <a:lnTo>
                  <a:pt x="159" y="32"/>
                </a:lnTo>
                <a:lnTo>
                  <a:pt x="169" y="36"/>
                </a:lnTo>
                <a:lnTo>
                  <a:pt x="162" y="55"/>
                </a:lnTo>
                <a:close/>
                <a:moveTo>
                  <a:pt x="143" y="51"/>
                </a:moveTo>
                <a:lnTo>
                  <a:pt x="133" y="49"/>
                </a:lnTo>
                <a:lnTo>
                  <a:pt x="121" y="48"/>
                </a:lnTo>
                <a:lnTo>
                  <a:pt x="122" y="27"/>
                </a:lnTo>
                <a:lnTo>
                  <a:pt x="134" y="28"/>
                </a:lnTo>
                <a:lnTo>
                  <a:pt x="146" y="30"/>
                </a:lnTo>
                <a:lnTo>
                  <a:pt x="143" y="51"/>
                </a:lnTo>
                <a:close/>
                <a:moveTo>
                  <a:pt x="121" y="48"/>
                </a:moveTo>
                <a:lnTo>
                  <a:pt x="110" y="48"/>
                </a:lnTo>
                <a:lnTo>
                  <a:pt x="98" y="48"/>
                </a:lnTo>
                <a:lnTo>
                  <a:pt x="98" y="26"/>
                </a:lnTo>
                <a:lnTo>
                  <a:pt x="111" y="26"/>
                </a:lnTo>
                <a:lnTo>
                  <a:pt x="122" y="27"/>
                </a:lnTo>
                <a:lnTo>
                  <a:pt x="121" y="4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37" name="Freeform 247"/>
          <p:cNvSpPr>
            <a:spLocks noEditPoints="1"/>
          </p:cNvSpPr>
          <p:nvPr/>
        </p:nvSpPr>
        <p:spPr bwMode="auto">
          <a:xfrm>
            <a:off x="8691563" y="2878137"/>
            <a:ext cx="107950" cy="68263"/>
          </a:xfrm>
          <a:custGeom>
            <a:avLst/>
            <a:gdLst>
              <a:gd name="T0" fmla="*/ 117 w 205"/>
              <a:gd name="T1" fmla="*/ 1 h 127"/>
              <a:gd name="T2" fmla="*/ 147 w 205"/>
              <a:gd name="T3" fmla="*/ 6 h 127"/>
              <a:gd name="T4" fmla="*/ 170 w 205"/>
              <a:gd name="T5" fmla="*/ 15 h 127"/>
              <a:gd name="T6" fmla="*/ 189 w 205"/>
              <a:gd name="T7" fmla="*/ 29 h 127"/>
              <a:gd name="T8" fmla="*/ 199 w 205"/>
              <a:gd name="T9" fmla="*/ 43 h 127"/>
              <a:gd name="T10" fmla="*/ 205 w 205"/>
              <a:gd name="T11" fmla="*/ 57 h 127"/>
              <a:gd name="T12" fmla="*/ 205 w 205"/>
              <a:gd name="T13" fmla="*/ 69 h 127"/>
              <a:gd name="T14" fmla="*/ 202 w 205"/>
              <a:gd name="T15" fmla="*/ 80 h 127"/>
              <a:gd name="T16" fmla="*/ 195 w 205"/>
              <a:gd name="T17" fmla="*/ 90 h 127"/>
              <a:gd name="T18" fmla="*/ 187 w 205"/>
              <a:gd name="T19" fmla="*/ 100 h 127"/>
              <a:gd name="T20" fmla="*/ 175 w 205"/>
              <a:gd name="T21" fmla="*/ 109 h 127"/>
              <a:gd name="T22" fmla="*/ 158 w 205"/>
              <a:gd name="T23" fmla="*/ 118 h 127"/>
              <a:gd name="T24" fmla="*/ 138 w 205"/>
              <a:gd name="T25" fmla="*/ 124 h 127"/>
              <a:gd name="T26" fmla="*/ 116 w 205"/>
              <a:gd name="T27" fmla="*/ 126 h 127"/>
              <a:gd name="T28" fmla="*/ 87 w 205"/>
              <a:gd name="T29" fmla="*/ 126 h 127"/>
              <a:gd name="T30" fmla="*/ 58 w 205"/>
              <a:gd name="T31" fmla="*/ 121 h 127"/>
              <a:gd name="T32" fmla="*/ 34 w 205"/>
              <a:gd name="T33" fmla="*/ 112 h 127"/>
              <a:gd name="T34" fmla="*/ 18 w 205"/>
              <a:gd name="T35" fmla="*/ 99 h 127"/>
              <a:gd name="T36" fmla="*/ 6 w 205"/>
              <a:gd name="T37" fmla="*/ 85 h 127"/>
              <a:gd name="T38" fmla="*/ 1 w 205"/>
              <a:gd name="T39" fmla="*/ 69 h 127"/>
              <a:gd name="T40" fmla="*/ 1 w 205"/>
              <a:gd name="T41" fmla="*/ 56 h 127"/>
              <a:gd name="T42" fmla="*/ 5 w 205"/>
              <a:gd name="T43" fmla="*/ 42 h 127"/>
              <a:gd name="T44" fmla="*/ 14 w 205"/>
              <a:gd name="T45" fmla="*/ 31 h 127"/>
              <a:gd name="T46" fmla="*/ 26 w 205"/>
              <a:gd name="T47" fmla="*/ 20 h 127"/>
              <a:gd name="T48" fmla="*/ 41 w 205"/>
              <a:gd name="T49" fmla="*/ 12 h 127"/>
              <a:gd name="T50" fmla="*/ 56 w 205"/>
              <a:gd name="T51" fmla="*/ 6 h 127"/>
              <a:gd name="T52" fmla="*/ 73 w 205"/>
              <a:gd name="T53" fmla="*/ 2 h 127"/>
              <a:gd name="T54" fmla="*/ 92 w 205"/>
              <a:gd name="T55" fmla="*/ 0 h 127"/>
              <a:gd name="T56" fmla="*/ 98 w 205"/>
              <a:gd name="T57" fmla="*/ 28 h 127"/>
              <a:gd name="T58" fmla="*/ 60 w 205"/>
              <a:gd name="T59" fmla="*/ 31 h 127"/>
              <a:gd name="T60" fmla="*/ 31 w 205"/>
              <a:gd name="T61" fmla="*/ 38 h 127"/>
              <a:gd name="T62" fmla="*/ 22 w 205"/>
              <a:gd name="T63" fmla="*/ 43 h 127"/>
              <a:gd name="T64" fmla="*/ 15 w 205"/>
              <a:gd name="T65" fmla="*/ 48 h 127"/>
              <a:gd name="T66" fmla="*/ 11 w 205"/>
              <a:gd name="T67" fmla="*/ 55 h 127"/>
              <a:gd name="T68" fmla="*/ 10 w 205"/>
              <a:gd name="T69" fmla="*/ 63 h 127"/>
              <a:gd name="T70" fmla="*/ 12 w 205"/>
              <a:gd name="T71" fmla="*/ 71 h 127"/>
              <a:gd name="T72" fmla="*/ 17 w 205"/>
              <a:gd name="T73" fmla="*/ 79 h 127"/>
              <a:gd name="T74" fmla="*/ 26 w 205"/>
              <a:gd name="T75" fmla="*/ 87 h 127"/>
              <a:gd name="T76" fmla="*/ 41 w 205"/>
              <a:gd name="T77" fmla="*/ 92 h 127"/>
              <a:gd name="T78" fmla="*/ 71 w 205"/>
              <a:gd name="T79" fmla="*/ 97 h 127"/>
              <a:gd name="T80" fmla="*/ 110 w 205"/>
              <a:gd name="T81" fmla="*/ 98 h 127"/>
              <a:gd name="T82" fmla="*/ 141 w 205"/>
              <a:gd name="T83" fmla="*/ 97 h 127"/>
              <a:gd name="T84" fmla="*/ 167 w 205"/>
              <a:gd name="T85" fmla="*/ 92 h 127"/>
              <a:gd name="T86" fmla="*/ 181 w 205"/>
              <a:gd name="T87" fmla="*/ 86 h 127"/>
              <a:gd name="T88" fmla="*/ 190 w 205"/>
              <a:gd name="T89" fmla="*/ 78 h 127"/>
              <a:gd name="T90" fmla="*/ 194 w 205"/>
              <a:gd name="T91" fmla="*/ 71 h 127"/>
              <a:gd name="T92" fmla="*/ 195 w 205"/>
              <a:gd name="T93" fmla="*/ 64 h 127"/>
              <a:gd name="T94" fmla="*/ 193 w 205"/>
              <a:gd name="T95" fmla="*/ 55 h 127"/>
              <a:gd name="T96" fmla="*/ 186 w 205"/>
              <a:gd name="T97" fmla="*/ 46 h 127"/>
              <a:gd name="T98" fmla="*/ 170 w 205"/>
              <a:gd name="T99" fmla="*/ 37 h 127"/>
              <a:gd name="T100" fmla="*/ 149 w 205"/>
              <a:gd name="T101" fmla="*/ 32 h 127"/>
              <a:gd name="T102" fmla="*/ 123 w 205"/>
              <a:gd name="T103" fmla="*/ 29 h 127"/>
              <a:gd name="T104" fmla="*/ 98 w 205"/>
              <a:gd name="T105" fmla="*/ 28 h 1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5"/>
              <a:gd name="T160" fmla="*/ 0 h 127"/>
              <a:gd name="T161" fmla="*/ 205 w 205"/>
              <a:gd name="T162" fmla="*/ 127 h 1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5" h="127">
                <a:moveTo>
                  <a:pt x="101" y="0"/>
                </a:moveTo>
                <a:lnTo>
                  <a:pt x="117" y="1"/>
                </a:lnTo>
                <a:lnTo>
                  <a:pt x="133" y="3"/>
                </a:lnTo>
                <a:lnTo>
                  <a:pt x="147" y="6"/>
                </a:lnTo>
                <a:lnTo>
                  <a:pt x="159" y="10"/>
                </a:lnTo>
                <a:lnTo>
                  <a:pt x="170" y="15"/>
                </a:lnTo>
                <a:lnTo>
                  <a:pt x="181" y="21"/>
                </a:lnTo>
                <a:lnTo>
                  <a:pt x="189" y="29"/>
                </a:lnTo>
                <a:lnTo>
                  <a:pt x="195" y="37"/>
                </a:lnTo>
                <a:lnTo>
                  <a:pt x="199" y="43"/>
                </a:lnTo>
                <a:lnTo>
                  <a:pt x="203" y="50"/>
                </a:lnTo>
                <a:lnTo>
                  <a:pt x="205" y="57"/>
                </a:lnTo>
                <a:lnTo>
                  <a:pt x="205" y="64"/>
                </a:lnTo>
                <a:lnTo>
                  <a:pt x="205" y="69"/>
                </a:lnTo>
                <a:lnTo>
                  <a:pt x="204" y="75"/>
                </a:lnTo>
                <a:lnTo>
                  <a:pt x="202" y="80"/>
                </a:lnTo>
                <a:lnTo>
                  <a:pt x="199" y="86"/>
                </a:lnTo>
                <a:lnTo>
                  <a:pt x="195" y="90"/>
                </a:lnTo>
                <a:lnTo>
                  <a:pt x="192" y="95"/>
                </a:lnTo>
                <a:lnTo>
                  <a:pt x="187" y="100"/>
                </a:lnTo>
                <a:lnTo>
                  <a:pt x="182" y="104"/>
                </a:lnTo>
                <a:lnTo>
                  <a:pt x="175" y="109"/>
                </a:lnTo>
                <a:lnTo>
                  <a:pt x="166" y="115"/>
                </a:lnTo>
                <a:lnTo>
                  <a:pt x="158" y="118"/>
                </a:lnTo>
                <a:lnTo>
                  <a:pt x="148" y="121"/>
                </a:lnTo>
                <a:lnTo>
                  <a:pt x="138" y="124"/>
                </a:lnTo>
                <a:lnTo>
                  <a:pt x="128" y="125"/>
                </a:lnTo>
                <a:lnTo>
                  <a:pt x="116" y="126"/>
                </a:lnTo>
                <a:lnTo>
                  <a:pt x="104" y="127"/>
                </a:lnTo>
                <a:lnTo>
                  <a:pt x="87" y="126"/>
                </a:lnTo>
                <a:lnTo>
                  <a:pt x="73" y="124"/>
                </a:lnTo>
                <a:lnTo>
                  <a:pt x="58" y="121"/>
                </a:lnTo>
                <a:lnTo>
                  <a:pt x="46" y="117"/>
                </a:lnTo>
                <a:lnTo>
                  <a:pt x="34" y="112"/>
                </a:lnTo>
                <a:lnTo>
                  <a:pt x="25" y="105"/>
                </a:lnTo>
                <a:lnTo>
                  <a:pt x="18" y="99"/>
                </a:lnTo>
                <a:lnTo>
                  <a:pt x="12" y="92"/>
                </a:lnTo>
                <a:lnTo>
                  <a:pt x="6" y="85"/>
                </a:lnTo>
                <a:lnTo>
                  <a:pt x="3" y="76"/>
                </a:lnTo>
                <a:lnTo>
                  <a:pt x="1" y="69"/>
                </a:lnTo>
                <a:lnTo>
                  <a:pt x="0" y="62"/>
                </a:lnTo>
                <a:lnTo>
                  <a:pt x="1" y="56"/>
                </a:lnTo>
                <a:lnTo>
                  <a:pt x="2" y="48"/>
                </a:lnTo>
                <a:lnTo>
                  <a:pt x="5" y="42"/>
                </a:lnTo>
                <a:lnTo>
                  <a:pt x="9" y="37"/>
                </a:lnTo>
                <a:lnTo>
                  <a:pt x="14" y="31"/>
                </a:lnTo>
                <a:lnTo>
                  <a:pt x="19" y="25"/>
                </a:lnTo>
                <a:lnTo>
                  <a:pt x="26" y="20"/>
                </a:lnTo>
                <a:lnTo>
                  <a:pt x="33" y="15"/>
                </a:lnTo>
                <a:lnTo>
                  <a:pt x="41" y="12"/>
                </a:lnTo>
                <a:lnTo>
                  <a:pt x="49" y="9"/>
                </a:lnTo>
                <a:lnTo>
                  <a:pt x="56" y="6"/>
                </a:lnTo>
                <a:lnTo>
                  <a:pt x="65" y="4"/>
                </a:lnTo>
                <a:lnTo>
                  <a:pt x="73" y="2"/>
                </a:lnTo>
                <a:lnTo>
                  <a:pt x="82" y="1"/>
                </a:lnTo>
                <a:lnTo>
                  <a:pt x="92" y="0"/>
                </a:lnTo>
                <a:lnTo>
                  <a:pt x="101" y="0"/>
                </a:lnTo>
                <a:close/>
                <a:moveTo>
                  <a:pt x="98" y="28"/>
                </a:moveTo>
                <a:lnTo>
                  <a:pt x="78" y="29"/>
                </a:lnTo>
                <a:lnTo>
                  <a:pt x="60" y="31"/>
                </a:lnTo>
                <a:lnTo>
                  <a:pt x="45" y="34"/>
                </a:lnTo>
                <a:lnTo>
                  <a:pt x="31" y="38"/>
                </a:lnTo>
                <a:lnTo>
                  <a:pt x="26" y="40"/>
                </a:lnTo>
                <a:lnTo>
                  <a:pt x="22" y="43"/>
                </a:lnTo>
                <a:lnTo>
                  <a:pt x="18" y="45"/>
                </a:lnTo>
                <a:lnTo>
                  <a:pt x="15" y="48"/>
                </a:lnTo>
                <a:lnTo>
                  <a:pt x="13" y="51"/>
                </a:lnTo>
                <a:lnTo>
                  <a:pt x="11" y="55"/>
                </a:lnTo>
                <a:lnTo>
                  <a:pt x="10" y="59"/>
                </a:lnTo>
                <a:lnTo>
                  <a:pt x="10" y="63"/>
                </a:lnTo>
                <a:lnTo>
                  <a:pt x="11" y="67"/>
                </a:lnTo>
                <a:lnTo>
                  <a:pt x="12" y="71"/>
                </a:lnTo>
                <a:lnTo>
                  <a:pt x="14" y="75"/>
                </a:lnTo>
                <a:lnTo>
                  <a:pt x="17" y="79"/>
                </a:lnTo>
                <a:lnTo>
                  <a:pt x="21" y="83"/>
                </a:lnTo>
                <a:lnTo>
                  <a:pt x="26" y="87"/>
                </a:lnTo>
                <a:lnTo>
                  <a:pt x="32" y="90"/>
                </a:lnTo>
                <a:lnTo>
                  <a:pt x="41" y="92"/>
                </a:lnTo>
                <a:lnTo>
                  <a:pt x="54" y="95"/>
                </a:lnTo>
                <a:lnTo>
                  <a:pt x="71" y="97"/>
                </a:lnTo>
                <a:lnTo>
                  <a:pt x="89" y="98"/>
                </a:lnTo>
                <a:lnTo>
                  <a:pt x="110" y="98"/>
                </a:lnTo>
                <a:lnTo>
                  <a:pt x="127" y="98"/>
                </a:lnTo>
                <a:lnTo>
                  <a:pt x="141" y="97"/>
                </a:lnTo>
                <a:lnTo>
                  <a:pt x="155" y="95"/>
                </a:lnTo>
                <a:lnTo>
                  <a:pt x="167" y="92"/>
                </a:lnTo>
                <a:lnTo>
                  <a:pt x="175" y="89"/>
                </a:lnTo>
                <a:lnTo>
                  <a:pt x="181" y="86"/>
                </a:lnTo>
                <a:lnTo>
                  <a:pt x="186" y="81"/>
                </a:lnTo>
                <a:lnTo>
                  <a:pt x="190" y="78"/>
                </a:lnTo>
                <a:lnTo>
                  <a:pt x="192" y="75"/>
                </a:lnTo>
                <a:lnTo>
                  <a:pt x="194" y="71"/>
                </a:lnTo>
                <a:lnTo>
                  <a:pt x="195" y="68"/>
                </a:lnTo>
                <a:lnTo>
                  <a:pt x="195" y="64"/>
                </a:lnTo>
                <a:lnTo>
                  <a:pt x="194" y="59"/>
                </a:lnTo>
                <a:lnTo>
                  <a:pt x="193" y="55"/>
                </a:lnTo>
                <a:lnTo>
                  <a:pt x="190" y="50"/>
                </a:lnTo>
                <a:lnTo>
                  <a:pt x="186" y="46"/>
                </a:lnTo>
                <a:lnTo>
                  <a:pt x="180" y="41"/>
                </a:lnTo>
                <a:lnTo>
                  <a:pt x="170" y="37"/>
                </a:lnTo>
                <a:lnTo>
                  <a:pt x="161" y="34"/>
                </a:lnTo>
                <a:lnTo>
                  <a:pt x="149" y="32"/>
                </a:lnTo>
                <a:lnTo>
                  <a:pt x="136" y="31"/>
                </a:lnTo>
                <a:lnTo>
                  <a:pt x="123" y="29"/>
                </a:lnTo>
                <a:lnTo>
                  <a:pt x="110" y="29"/>
                </a:lnTo>
                <a:lnTo>
                  <a:pt x="98" y="2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38" name="Freeform 248"/>
          <p:cNvSpPr>
            <a:spLocks noEditPoints="1"/>
          </p:cNvSpPr>
          <p:nvPr/>
        </p:nvSpPr>
        <p:spPr bwMode="auto">
          <a:xfrm>
            <a:off x="8685213" y="2873375"/>
            <a:ext cx="119062" cy="77787"/>
          </a:xfrm>
          <a:custGeom>
            <a:avLst/>
            <a:gdLst>
              <a:gd name="T0" fmla="*/ 126 w 225"/>
              <a:gd name="T1" fmla="*/ 22 h 149"/>
              <a:gd name="T2" fmla="*/ 144 w 225"/>
              <a:gd name="T3" fmla="*/ 2 h 149"/>
              <a:gd name="T4" fmla="*/ 144 w 225"/>
              <a:gd name="T5" fmla="*/ 2 h 149"/>
              <a:gd name="T6" fmla="*/ 173 w 225"/>
              <a:gd name="T7" fmla="*/ 11 h 149"/>
              <a:gd name="T8" fmla="*/ 197 w 225"/>
              <a:gd name="T9" fmla="*/ 24 h 149"/>
              <a:gd name="T10" fmla="*/ 219 w 225"/>
              <a:gd name="T11" fmla="*/ 50 h 149"/>
              <a:gd name="T12" fmla="*/ 225 w 225"/>
              <a:gd name="T13" fmla="*/ 67 h 149"/>
              <a:gd name="T14" fmla="*/ 225 w 225"/>
              <a:gd name="T15" fmla="*/ 82 h 149"/>
              <a:gd name="T16" fmla="*/ 204 w 225"/>
              <a:gd name="T17" fmla="*/ 79 h 149"/>
              <a:gd name="T18" fmla="*/ 198 w 225"/>
              <a:gd name="T19" fmla="*/ 124 h 149"/>
              <a:gd name="T20" fmla="*/ 186 w 225"/>
              <a:gd name="T21" fmla="*/ 107 h 149"/>
              <a:gd name="T22" fmla="*/ 181 w 225"/>
              <a:gd name="T23" fmla="*/ 135 h 149"/>
              <a:gd name="T24" fmla="*/ 186 w 225"/>
              <a:gd name="T25" fmla="*/ 107 h 149"/>
              <a:gd name="T26" fmla="*/ 114 w 225"/>
              <a:gd name="T27" fmla="*/ 127 h 149"/>
              <a:gd name="T28" fmla="*/ 106 w 225"/>
              <a:gd name="T29" fmla="*/ 149 h 149"/>
              <a:gd name="T30" fmla="*/ 114 w 225"/>
              <a:gd name="T31" fmla="*/ 149 h 149"/>
              <a:gd name="T32" fmla="*/ 81 w 225"/>
              <a:gd name="T33" fmla="*/ 145 h 149"/>
              <a:gd name="T34" fmla="*/ 52 w 225"/>
              <a:gd name="T35" fmla="*/ 138 h 149"/>
              <a:gd name="T36" fmla="*/ 20 w 225"/>
              <a:gd name="T37" fmla="*/ 117 h 149"/>
              <a:gd name="T38" fmla="*/ 24 w 225"/>
              <a:gd name="T39" fmla="*/ 87 h 149"/>
              <a:gd name="T40" fmla="*/ 24 w 225"/>
              <a:gd name="T41" fmla="*/ 84 h 149"/>
              <a:gd name="T42" fmla="*/ 22 w 225"/>
              <a:gd name="T43" fmla="*/ 73 h 149"/>
              <a:gd name="T44" fmla="*/ 6 w 225"/>
              <a:gd name="T45" fmla="*/ 49 h 149"/>
              <a:gd name="T46" fmla="*/ 0 w 225"/>
              <a:gd name="T47" fmla="*/ 73 h 149"/>
              <a:gd name="T48" fmla="*/ 42 w 225"/>
              <a:gd name="T49" fmla="*/ 40 h 149"/>
              <a:gd name="T50" fmla="*/ 55 w 225"/>
              <a:gd name="T51" fmla="*/ 9 h 149"/>
              <a:gd name="T52" fmla="*/ 49 w 225"/>
              <a:gd name="T53" fmla="*/ 35 h 149"/>
              <a:gd name="T54" fmla="*/ 111 w 225"/>
              <a:gd name="T55" fmla="*/ 21 h 149"/>
              <a:gd name="T56" fmla="*/ 98 w 225"/>
              <a:gd name="T57" fmla="*/ 50 h 149"/>
              <a:gd name="T58" fmla="*/ 97 w 225"/>
              <a:gd name="T59" fmla="*/ 28 h 149"/>
              <a:gd name="T60" fmla="*/ 44 w 225"/>
              <a:gd name="T61" fmla="*/ 36 h 149"/>
              <a:gd name="T62" fmla="*/ 46 w 225"/>
              <a:gd name="T63" fmla="*/ 59 h 149"/>
              <a:gd name="T64" fmla="*/ 21 w 225"/>
              <a:gd name="T65" fmla="*/ 49 h 149"/>
              <a:gd name="T66" fmla="*/ 30 w 225"/>
              <a:gd name="T67" fmla="*/ 74 h 149"/>
              <a:gd name="T68" fmla="*/ 30 w 225"/>
              <a:gd name="T69" fmla="*/ 74 h 149"/>
              <a:gd name="T70" fmla="*/ 31 w 225"/>
              <a:gd name="T71" fmla="*/ 78 h 149"/>
              <a:gd name="T72" fmla="*/ 35 w 225"/>
              <a:gd name="T73" fmla="*/ 83 h 149"/>
              <a:gd name="T74" fmla="*/ 19 w 225"/>
              <a:gd name="T75" fmla="*/ 97 h 149"/>
              <a:gd name="T76" fmla="*/ 24 w 225"/>
              <a:gd name="T77" fmla="*/ 102 h 149"/>
              <a:gd name="T78" fmla="*/ 38 w 225"/>
              <a:gd name="T79" fmla="*/ 110 h 149"/>
              <a:gd name="T80" fmla="*/ 53 w 225"/>
              <a:gd name="T81" fmla="*/ 92 h 149"/>
              <a:gd name="T82" fmla="*/ 55 w 225"/>
              <a:gd name="T83" fmla="*/ 114 h 149"/>
              <a:gd name="T84" fmla="*/ 120 w 225"/>
              <a:gd name="T85" fmla="*/ 99 h 149"/>
              <a:gd name="T86" fmla="*/ 120 w 225"/>
              <a:gd name="T87" fmla="*/ 99 h 149"/>
              <a:gd name="T88" fmla="*/ 120 w 225"/>
              <a:gd name="T89" fmla="*/ 120 h 149"/>
              <a:gd name="T90" fmla="*/ 152 w 225"/>
              <a:gd name="T91" fmla="*/ 118 h 149"/>
              <a:gd name="T92" fmla="*/ 180 w 225"/>
              <a:gd name="T93" fmla="*/ 112 h 149"/>
              <a:gd name="T94" fmla="*/ 196 w 225"/>
              <a:gd name="T95" fmla="*/ 106 h 149"/>
              <a:gd name="T96" fmla="*/ 192 w 225"/>
              <a:gd name="T97" fmla="*/ 82 h 149"/>
              <a:gd name="T98" fmla="*/ 194 w 225"/>
              <a:gd name="T99" fmla="*/ 79 h 149"/>
              <a:gd name="T100" fmla="*/ 195 w 225"/>
              <a:gd name="T101" fmla="*/ 75 h 149"/>
              <a:gd name="T102" fmla="*/ 194 w 225"/>
              <a:gd name="T103" fmla="*/ 70 h 149"/>
              <a:gd name="T104" fmla="*/ 203 w 225"/>
              <a:gd name="T105" fmla="*/ 49 h 149"/>
              <a:gd name="T106" fmla="*/ 177 w 225"/>
              <a:gd name="T107" fmla="*/ 58 h 149"/>
              <a:gd name="T108" fmla="*/ 177 w 225"/>
              <a:gd name="T109" fmla="*/ 58 h 149"/>
              <a:gd name="T110" fmla="*/ 173 w 225"/>
              <a:gd name="T111" fmla="*/ 34 h 149"/>
              <a:gd name="T112" fmla="*/ 146 w 225"/>
              <a:gd name="T113" fmla="*/ 30 h 149"/>
              <a:gd name="T114" fmla="*/ 121 w 225"/>
              <a:gd name="T115" fmla="*/ 28 h 1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5"/>
              <a:gd name="T175" fmla="*/ 0 h 149"/>
              <a:gd name="T176" fmla="*/ 225 w 225"/>
              <a:gd name="T177" fmla="*/ 149 h 1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5" h="149">
                <a:moveTo>
                  <a:pt x="111" y="0"/>
                </a:moveTo>
                <a:lnTo>
                  <a:pt x="120" y="0"/>
                </a:lnTo>
                <a:lnTo>
                  <a:pt x="129" y="1"/>
                </a:lnTo>
                <a:lnTo>
                  <a:pt x="137" y="1"/>
                </a:lnTo>
                <a:lnTo>
                  <a:pt x="144" y="2"/>
                </a:lnTo>
                <a:lnTo>
                  <a:pt x="141" y="24"/>
                </a:lnTo>
                <a:lnTo>
                  <a:pt x="126" y="22"/>
                </a:lnTo>
                <a:lnTo>
                  <a:pt x="111" y="21"/>
                </a:lnTo>
                <a:lnTo>
                  <a:pt x="111" y="0"/>
                </a:lnTo>
                <a:close/>
                <a:moveTo>
                  <a:pt x="144" y="2"/>
                </a:moveTo>
                <a:lnTo>
                  <a:pt x="157" y="4"/>
                </a:lnTo>
                <a:lnTo>
                  <a:pt x="144" y="2"/>
                </a:lnTo>
                <a:lnTo>
                  <a:pt x="143" y="14"/>
                </a:lnTo>
                <a:lnTo>
                  <a:pt x="144" y="2"/>
                </a:lnTo>
                <a:close/>
                <a:moveTo>
                  <a:pt x="144" y="2"/>
                </a:moveTo>
                <a:lnTo>
                  <a:pt x="160" y="6"/>
                </a:lnTo>
                <a:lnTo>
                  <a:pt x="173" y="11"/>
                </a:lnTo>
                <a:lnTo>
                  <a:pt x="165" y="30"/>
                </a:lnTo>
                <a:lnTo>
                  <a:pt x="153" y="26"/>
                </a:lnTo>
                <a:lnTo>
                  <a:pt x="141" y="24"/>
                </a:lnTo>
                <a:lnTo>
                  <a:pt x="144" y="2"/>
                </a:lnTo>
                <a:close/>
                <a:moveTo>
                  <a:pt x="173" y="11"/>
                </a:moveTo>
                <a:lnTo>
                  <a:pt x="186" y="17"/>
                </a:lnTo>
                <a:lnTo>
                  <a:pt x="197" y="24"/>
                </a:lnTo>
                <a:lnTo>
                  <a:pt x="185" y="41"/>
                </a:lnTo>
                <a:lnTo>
                  <a:pt x="175" y="35"/>
                </a:lnTo>
                <a:lnTo>
                  <a:pt x="165" y="30"/>
                </a:lnTo>
                <a:lnTo>
                  <a:pt x="173" y="11"/>
                </a:lnTo>
                <a:close/>
                <a:moveTo>
                  <a:pt x="197" y="24"/>
                </a:moveTo>
                <a:lnTo>
                  <a:pt x="206" y="32"/>
                </a:lnTo>
                <a:lnTo>
                  <a:pt x="214" y="42"/>
                </a:lnTo>
                <a:lnTo>
                  <a:pt x="197" y="54"/>
                </a:lnTo>
                <a:lnTo>
                  <a:pt x="191" y="47"/>
                </a:lnTo>
                <a:lnTo>
                  <a:pt x="185" y="41"/>
                </a:lnTo>
                <a:lnTo>
                  <a:pt x="197" y="24"/>
                </a:lnTo>
                <a:close/>
                <a:moveTo>
                  <a:pt x="197" y="54"/>
                </a:moveTo>
                <a:lnTo>
                  <a:pt x="196" y="52"/>
                </a:lnTo>
                <a:lnTo>
                  <a:pt x="197" y="54"/>
                </a:lnTo>
                <a:lnTo>
                  <a:pt x="205" y="48"/>
                </a:lnTo>
                <a:lnTo>
                  <a:pt x="197" y="54"/>
                </a:lnTo>
                <a:close/>
                <a:moveTo>
                  <a:pt x="214" y="42"/>
                </a:moveTo>
                <a:lnTo>
                  <a:pt x="219" y="50"/>
                </a:lnTo>
                <a:lnTo>
                  <a:pt x="223" y="57"/>
                </a:lnTo>
                <a:lnTo>
                  <a:pt x="202" y="64"/>
                </a:lnTo>
                <a:lnTo>
                  <a:pt x="200" y="59"/>
                </a:lnTo>
                <a:lnTo>
                  <a:pt x="197" y="54"/>
                </a:lnTo>
                <a:lnTo>
                  <a:pt x="214" y="42"/>
                </a:lnTo>
                <a:close/>
                <a:moveTo>
                  <a:pt x="223" y="57"/>
                </a:moveTo>
                <a:lnTo>
                  <a:pt x="225" y="67"/>
                </a:lnTo>
                <a:lnTo>
                  <a:pt x="225" y="75"/>
                </a:lnTo>
                <a:lnTo>
                  <a:pt x="204" y="75"/>
                </a:lnTo>
                <a:lnTo>
                  <a:pt x="204" y="70"/>
                </a:lnTo>
                <a:lnTo>
                  <a:pt x="202" y="64"/>
                </a:lnTo>
                <a:lnTo>
                  <a:pt x="223" y="57"/>
                </a:lnTo>
                <a:close/>
                <a:moveTo>
                  <a:pt x="225" y="75"/>
                </a:moveTo>
                <a:lnTo>
                  <a:pt x="225" y="82"/>
                </a:lnTo>
                <a:lnTo>
                  <a:pt x="224" y="88"/>
                </a:lnTo>
                <a:lnTo>
                  <a:pt x="222" y="95"/>
                </a:lnTo>
                <a:lnTo>
                  <a:pt x="218" y="102"/>
                </a:lnTo>
                <a:lnTo>
                  <a:pt x="200" y="91"/>
                </a:lnTo>
                <a:lnTo>
                  <a:pt x="202" y="87"/>
                </a:lnTo>
                <a:lnTo>
                  <a:pt x="203" y="83"/>
                </a:lnTo>
                <a:lnTo>
                  <a:pt x="204" y="79"/>
                </a:lnTo>
                <a:lnTo>
                  <a:pt x="204" y="75"/>
                </a:lnTo>
                <a:lnTo>
                  <a:pt x="225" y="75"/>
                </a:lnTo>
                <a:close/>
                <a:moveTo>
                  <a:pt x="218" y="102"/>
                </a:moveTo>
                <a:lnTo>
                  <a:pt x="215" y="107"/>
                </a:lnTo>
                <a:lnTo>
                  <a:pt x="209" y="113"/>
                </a:lnTo>
                <a:lnTo>
                  <a:pt x="204" y="118"/>
                </a:lnTo>
                <a:lnTo>
                  <a:pt x="198" y="124"/>
                </a:lnTo>
                <a:lnTo>
                  <a:pt x="186" y="107"/>
                </a:lnTo>
                <a:lnTo>
                  <a:pt x="190" y="103"/>
                </a:lnTo>
                <a:lnTo>
                  <a:pt x="194" y="99"/>
                </a:lnTo>
                <a:lnTo>
                  <a:pt x="197" y="96"/>
                </a:lnTo>
                <a:lnTo>
                  <a:pt x="200" y="91"/>
                </a:lnTo>
                <a:lnTo>
                  <a:pt x="218" y="102"/>
                </a:lnTo>
                <a:close/>
                <a:moveTo>
                  <a:pt x="186" y="107"/>
                </a:moveTo>
                <a:lnTo>
                  <a:pt x="180" y="110"/>
                </a:lnTo>
                <a:lnTo>
                  <a:pt x="186" y="107"/>
                </a:lnTo>
                <a:lnTo>
                  <a:pt x="192" y="115"/>
                </a:lnTo>
                <a:lnTo>
                  <a:pt x="186" y="107"/>
                </a:lnTo>
                <a:close/>
                <a:moveTo>
                  <a:pt x="198" y="124"/>
                </a:moveTo>
                <a:lnTo>
                  <a:pt x="190" y="130"/>
                </a:lnTo>
                <a:lnTo>
                  <a:pt x="181" y="135"/>
                </a:lnTo>
                <a:lnTo>
                  <a:pt x="171" y="139"/>
                </a:lnTo>
                <a:lnTo>
                  <a:pt x="161" y="142"/>
                </a:lnTo>
                <a:lnTo>
                  <a:pt x="156" y="122"/>
                </a:lnTo>
                <a:lnTo>
                  <a:pt x="164" y="119"/>
                </a:lnTo>
                <a:lnTo>
                  <a:pt x="171" y="115"/>
                </a:lnTo>
                <a:lnTo>
                  <a:pt x="178" y="112"/>
                </a:lnTo>
                <a:lnTo>
                  <a:pt x="186" y="107"/>
                </a:lnTo>
                <a:lnTo>
                  <a:pt x="198" y="124"/>
                </a:lnTo>
                <a:close/>
                <a:moveTo>
                  <a:pt x="161" y="142"/>
                </a:moveTo>
                <a:lnTo>
                  <a:pt x="150" y="145"/>
                </a:lnTo>
                <a:lnTo>
                  <a:pt x="139" y="146"/>
                </a:lnTo>
                <a:lnTo>
                  <a:pt x="126" y="149"/>
                </a:lnTo>
                <a:lnTo>
                  <a:pt x="114" y="149"/>
                </a:lnTo>
                <a:lnTo>
                  <a:pt x="114" y="127"/>
                </a:lnTo>
                <a:lnTo>
                  <a:pt x="125" y="127"/>
                </a:lnTo>
                <a:lnTo>
                  <a:pt x="136" y="126"/>
                </a:lnTo>
                <a:lnTo>
                  <a:pt x="146" y="125"/>
                </a:lnTo>
                <a:lnTo>
                  <a:pt x="156" y="122"/>
                </a:lnTo>
                <a:lnTo>
                  <a:pt x="161" y="142"/>
                </a:lnTo>
                <a:close/>
                <a:moveTo>
                  <a:pt x="114" y="149"/>
                </a:moveTo>
                <a:lnTo>
                  <a:pt x="106" y="149"/>
                </a:lnTo>
                <a:lnTo>
                  <a:pt x="97" y="147"/>
                </a:lnTo>
                <a:lnTo>
                  <a:pt x="89" y="147"/>
                </a:lnTo>
                <a:lnTo>
                  <a:pt x="81" y="145"/>
                </a:lnTo>
                <a:lnTo>
                  <a:pt x="84" y="125"/>
                </a:lnTo>
                <a:lnTo>
                  <a:pt x="98" y="127"/>
                </a:lnTo>
                <a:lnTo>
                  <a:pt x="114" y="127"/>
                </a:lnTo>
                <a:lnTo>
                  <a:pt x="114" y="149"/>
                </a:lnTo>
                <a:close/>
                <a:moveTo>
                  <a:pt x="81" y="145"/>
                </a:moveTo>
                <a:lnTo>
                  <a:pt x="66" y="142"/>
                </a:lnTo>
                <a:lnTo>
                  <a:pt x="52" y="138"/>
                </a:lnTo>
                <a:lnTo>
                  <a:pt x="60" y="118"/>
                </a:lnTo>
                <a:lnTo>
                  <a:pt x="71" y="123"/>
                </a:lnTo>
                <a:lnTo>
                  <a:pt x="84" y="125"/>
                </a:lnTo>
                <a:lnTo>
                  <a:pt x="81" y="145"/>
                </a:lnTo>
                <a:close/>
                <a:moveTo>
                  <a:pt x="52" y="138"/>
                </a:moveTo>
                <a:lnTo>
                  <a:pt x="39" y="132"/>
                </a:lnTo>
                <a:lnTo>
                  <a:pt x="29" y="126"/>
                </a:lnTo>
                <a:lnTo>
                  <a:pt x="41" y="108"/>
                </a:lnTo>
                <a:lnTo>
                  <a:pt x="50" y="113"/>
                </a:lnTo>
                <a:lnTo>
                  <a:pt x="60" y="118"/>
                </a:lnTo>
                <a:lnTo>
                  <a:pt x="52" y="138"/>
                </a:lnTo>
                <a:close/>
                <a:moveTo>
                  <a:pt x="41" y="108"/>
                </a:moveTo>
                <a:lnTo>
                  <a:pt x="71" y="130"/>
                </a:lnTo>
                <a:lnTo>
                  <a:pt x="41" y="108"/>
                </a:lnTo>
                <a:lnTo>
                  <a:pt x="35" y="116"/>
                </a:lnTo>
                <a:lnTo>
                  <a:pt x="41" y="108"/>
                </a:lnTo>
                <a:close/>
                <a:moveTo>
                  <a:pt x="29" y="126"/>
                </a:moveTo>
                <a:lnTo>
                  <a:pt x="20" y="117"/>
                </a:lnTo>
                <a:lnTo>
                  <a:pt x="12" y="109"/>
                </a:lnTo>
                <a:lnTo>
                  <a:pt x="30" y="97"/>
                </a:lnTo>
                <a:lnTo>
                  <a:pt x="35" y="103"/>
                </a:lnTo>
                <a:lnTo>
                  <a:pt x="41" y="108"/>
                </a:lnTo>
                <a:lnTo>
                  <a:pt x="29" y="126"/>
                </a:lnTo>
                <a:close/>
                <a:moveTo>
                  <a:pt x="30" y="97"/>
                </a:moveTo>
                <a:lnTo>
                  <a:pt x="24" y="87"/>
                </a:lnTo>
                <a:lnTo>
                  <a:pt x="30" y="97"/>
                </a:lnTo>
                <a:lnTo>
                  <a:pt x="22" y="103"/>
                </a:lnTo>
                <a:lnTo>
                  <a:pt x="30" y="97"/>
                </a:lnTo>
                <a:close/>
                <a:moveTo>
                  <a:pt x="12" y="109"/>
                </a:moveTo>
                <a:lnTo>
                  <a:pt x="7" y="100"/>
                </a:lnTo>
                <a:lnTo>
                  <a:pt x="3" y="91"/>
                </a:lnTo>
                <a:lnTo>
                  <a:pt x="24" y="84"/>
                </a:lnTo>
                <a:lnTo>
                  <a:pt x="26" y="90"/>
                </a:lnTo>
                <a:lnTo>
                  <a:pt x="30" y="97"/>
                </a:lnTo>
                <a:lnTo>
                  <a:pt x="12" y="109"/>
                </a:lnTo>
                <a:close/>
                <a:moveTo>
                  <a:pt x="3" y="91"/>
                </a:moveTo>
                <a:lnTo>
                  <a:pt x="1" y="82"/>
                </a:lnTo>
                <a:lnTo>
                  <a:pt x="0" y="73"/>
                </a:lnTo>
                <a:lnTo>
                  <a:pt x="22" y="73"/>
                </a:lnTo>
                <a:lnTo>
                  <a:pt x="22" y="79"/>
                </a:lnTo>
                <a:lnTo>
                  <a:pt x="24" y="84"/>
                </a:lnTo>
                <a:lnTo>
                  <a:pt x="3" y="91"/>
                </a:lnTo>
                <a:close/>
                <a:moveTo>
                  <a:pt x="0" y="73"/>
                </a:moveTo>
                <a:lnTo>
                  <a:pt x="1" y="64"/>
                </a:lnTo>
                <a:lnTo>
                  <a:pt x="3" y="56"/>
                </a:lnTo>
                <a:lnTo>
                  <a:pt x="6" y="49"/>
                </a:lnTo>
                <a:lnTo>
                  <a:pt x="10" y="42"/>
                </a:lnTo>
                <a:lnTo>
                  <a:pt x="28" y="54"/>
                </a:lnTo>
                <a:lnTo>
                  <a:pt x="25" y="58"/>
                </a:lnTo>
                <a:lnTo>
                  <a:pt x="23" y="63"/>
                </a:lnTo>
                <a:lnTo>
                  <a:pt x="22" y="68"/>
                </a:lnTo>
                <a:lnTo>
                  <a:pt x="22" y="73"/>
                </a:lnTo>
                <a:lnTo>
                  <a:pt x="0" y="73"/>
                </a:lnTo>
                <a:close/>
                <a:moveTo>
                  <a:pt x="10" y="42"/>
                </a:moveTo>
                <a:lnTo>
                  <a:pt x="15" y="34"/>
                </a:lnTo>
                <a:lnTo>
                  <a:pt x="23" y="28"/>
                </a:lnTo>
                <a:lnTo>
                  <a:pt x="30" y="23"/>
                </a:lnTo>
                <a:lnTo>
                  <a:pt x="38" y="17"/>
                </a:lnTo>
                <a:lnTo>
                  <a:pt x="49" y="35"/>
                </a:lnTo>
                <a:lnTo>
                  <a:pt x="42" y="40"/>
                </a:lnTo>
                <a:lnTo>
                  <a:pt x="36" y="44"/>
                </a:lnTo>
                <a:lnTo>
                  <a:pt x="31" y="49"/>
                </a:lnTo>
                <a:lnTo>
                  <a:pt x="28" y="54"/>
                </a:lnTo>
                <a:lnTo>
                  <a:pt x="10" y="42"/>
                </a:lnTo>
                <a:close/>
                <a:moveTo>
                  <a:pt x="38" y="17"/>
                </a:moveTo>
                <a:lnTo>
                  <a:pt x="47" y="13"/>
                </a:lnTo>
                <a:lnTo>
                  <a:pt x="55" y="9"/>
                </a:lnTo>
                <a:lnTo>
                  <a:pt x="63" y="6"/>
                </a:lnTo>
                <a:lnTo>
                  <a:pt x="73" y="4"/>
                </a:lnTo>
                <a:lnTo>
                  <a:pt x="77" y="25"/>
                </a:lnTo>
                <a:lnTo>
                  <a:pt x="69" y="27"/>
                </a:lnTo>
                <a:lnTo>
                  <a:pt x="62" y="29"/>
                </a:lnTo>
                <a:lnTo>
                  <a:pt x="56" y="32"/>
                </a:lnTo>
                <a:lnTo>
                  <a:pt x="49" y="35"/>
                </a:lnTo>
                <a:lnTo>
                  <a:pt x="38" y="17"/>
                </a:lnTo>
                <a:close/>
                <a:moveTo>
                  <a:pt x="73" y="4"/>
                </a:moveTo>
                <a:lnTo>
                  <a:pt x="82" y="2"/>
                </a:lnTo>
                <a:lnTo>
                  <a:pt x="91" y="1"/>
                </a:lnTo>
                <a:lnTo>
                  <a:pt x="101" y="0"/>
                </a:lnTo>
                <a:lnTo>
                  <a:pt x="111" y="0"/>
                </a:lnTo>
                <a:lnTo>
                  <a:pt x="111" y="21"/>
                </a:lnTo>
                <a:lnTo>
                  <a:pt x="103" y="22"/>
                </a:lnTo>
                <a:lnTo>
                  <a:pt x="93" y="22"/>
                </a:lnTo>
                <a:lnTo>
                  <a:pt x="85" y="23"/>
                </a:lnTo>
                <a:lnTo>
                  <a:pt x="77" y="25"/>
                </a:lnTo>
                <a:lnTo>
                  <a:pt x="73" y="4"/>
                </a:lnTo>
                <a:close/>
                <a:moveTo>
                  <a:pt x="108" y="50"/>
                </a:moveTo>
                <a:lnTo>
                  <a:pt x="98" y="50"/>
                </a:lnTo>
                <a:lnTo>
                  <a:pt x="89" y="50"/>
                </a:lnTo>
                <a:lnTo>
                  <a:pt x="81" y="51"/>
                </a:lnTo>
                <a:lnTo>
                  <a:pt x="73" y="52"/>
                </a:lnTo>
                <a:lnTo>
                  <a:pt x="69" y="31"/>
                </a:lnTo>
                <a:lnTo>
                  <a:pt x="78" y="30"/>
                </a:lnTo>
                <a:lnTo>
                  <a:pt x="87" y="29"/>
                </a:lnTo>
                <a:lnTo>
                  <a:pt x="97" y="28"/>
                </a:lnTo>
                <a:lnTo>
                  <a:pt x="108" y="28"/>
                </a:lnTo>
                <a:lnTo>
                  <a:pt x="108" y="50"/>
                </a:lnTo>
                <a:close/>
                <a:moveTo>
                  <a:pt x="73" y="52"/>
                </a:moveTo>
                <a:lnTo>
                  <a:pt x="58" y="55"/>
                </a:lnTo>
                <a:lnTo>
                  <a:pt x="46" y="59"/>
                </a:lnTo>
                <a:lnTo>
                  <a:pt x="37" y="40"/>
                </a:lnTo>
                <a:lnTo>
                  <a:pt x="44" y="36"/>
                </a:lnTo>
                <a:lnTo>
                  <a:pt x="53" y="34"/>
                </a:lnTo>
                <a:lnTo>
                  <a:pt x="60" y="32"/>
                </a:lnTo>
                <a:lnTo>
                  <a:pt x="69" y="31"/>
                </a:lnTo>
                <a:lnTo>
                  <a:pt x="73" y="52"/>
                </a:lnTo>
                <a:close/>
                <a:moveTo>
                  <a:pt x="46" y="59"/>
                </a:moveTo>
                <a:lnTo>
                  <a:pt x="44" y="59"/>
                </a:lnTo>
                <a:lnTo>
                  <a:pt x="46" y="59"/>
                </a:lnTo>
                <a:lnTo>
                  <a:pt x="41" y="49"/>
                </a:lnTo>
                <a:lnTo>
                  <a:pt x="46" y="59"/>
                </a:lnTo>
                <a:close/>
                <a:moveTo>
                  <a:pt x="46" y="59"/>
                </a:moveTo>
                <a:lnTo>
                  <a:pt x="38" y="62"/>
                </a:lnTo>
                <a:lnTo>
                  <a:pt x="33" y="67"/>
                </a:lnTo>
                <a:lnTo>
                  <a:pt x="18" y="52"/>
                </a:lnTo>
                <a:lnTo>
                  <a:pt x="21" y="49"/>
                </a:lnTo>
                <a:lnTo>
                  <a:pt x="26" y="45"/>
                </a:lnTo>
                <a:lnTo>
                  <a:pt x="31" y="42"/>
                </a:lnTo>
                <a:lnTo>
                  <a:pt x="37" y="40"/>
                </a:lnTo>
                <a:lnTo>
                  <a:pt x="46" y="59"/>
                </a:lnTo>
                <a:close/>
                <a:moveTo>
                  <a:pt x="33" y="67"/>
                </a:moveTo>
                <a:lnTo>
                  <a:pt x="31" y="70"/>
                </a:lnTo>
                <a:lnTo>
                  <a:pt x="30" y="74"/>
                </a:lnTo>
                <a:lnTo>
                  <a:pt x="9" y="74"/>
                </a:lnTo>
                <a:lnTo>
                  <a:pt x="9" y="68"/>
                </a:lnTo>
                <a:lnTo>
                  <a:pt x="11" y="62"/>
                </a:lnTo>
                <a:lnTo>
                  <a:pt x="13" y="57"/>
                </a:lnTo>
                <a:lnTo>
                  <a:pt x="18" y="52"/>
                </a:lnTo>
                <a:lnTo>
                  <a:pt x="33" y="67"/>
                </a:lnTo>
                <a:close/>
                <a:moveTo>
                  <a:pt x="30" y="74"/>
                </a:moveTo>
                <a:lnTo>
                  <a:pt x="31" y="76"/>
                </a:lnTo>
                <a:lnTo>
                  <a:pt x="31" y="78"/>
                </a:lnTo>
                <a:lnTo>
                  <a:pt x="11" y="86"/>
                </a:lnTo>
                <a:lnTo>
                  <a:pt x="10" y="80"/>
                </a:lnTo>
                <a:lnTo>
                  <a:pt x="9" y="74"/>
                </a:lnTo>
                <a:lnTo>
                  <a:pt x="30" y="74"/>
                </a:lnTo>
                <a:close/>
                <a:moveTo>
                  <a:pt x="31" y="78"/>
                </a:moveTo>
                <a:lnTo>
                  <a:pt x="39" y="97"/>
                </a:lnTo>
                <a:lnTo>
                  <a:pt x="31" y="78"/>
                </a:lnTo>
                <a:lnTo>
                  <a:pt x="22" y="82"/>
                </a:lnTo>
                <a:lnTo>
                  <a:pt x="31" y="78"/>
                </a:lnTo>
                <a:close/>
                <a:moveTo>
                  <a:pt x="31" y="78"/>
                </a:moveTo>
                <a:lnTo>
                  <a:pt x="33" y="80"/>
                </a:lnTo>
                <a:lnTo>
                  <a:pt x="35" y="83"/>
                </a:lnTo>
                <a:lnTo>
                  <a:pt x="19" y="97"/>
                </a:lnTo>
                <a:lnTo>
                  <a:pt x="14" y="91"/>
                </a:lnTo>
                <a:lnTo>
                  <a:pt x="11" y="86"/>
                </a:lnTo>
                <a:lnTo>
                  <a:pt x="31" y="78"/>
                </a:lnTo>
                <a:close/>
                <a:moveTo>
                  <a:pt x="19" y="97"/>
                </a:moveTo>
                <a:lnTo>
                  <a:pt x="24" y="103"/>
                </a:lnTo>
                <a:lnTo>
                  <a:pt x="19" y="97"/>
                </a:lnTo>
                <a:lnTo>
                  <a:pt x="27" y="90"/>
                </a:lnTo>
                <a:lnTo>
                  <a:pt x="19" y="97"/>
                </a:lnTo>
                <a:close/>
                <a:moveTo>
                  <a:pt x="35" y="83"/>
                </a:moveTo>
                <a:lnTo>
                  <a:pt x="37" y="85"/>
                </a:lnTo>
                <a:lnTo>
                  <a:pt x="41" y="88"/>
                </a:lnTo>
                <a:lnTo>
                  <a:pt x="31" y="107"/>
                </a:lnTo>
                <a:lnTo>
                  <a:pt x="24" y="102"/>
                </a:lnTo>
                <a:lnTo>
                  <a:pt x="19" y="97"/>
                </a:lnTo>
                <a:lnTo>
                  <a:pt x="35" y="83"/>
                </a:lnTo>
                <a:close/>
                <a:moveTo>
                  <a:pt x="41" y="88"/>
                </a:moveTo>
                <a:lnTo>
                  <a:pt x="47" y="90"/>
                </a:lnTo>
                <a:lnTo>
                  <a:pt x="53" y="92"/>
                </a:lnTo>
                <a:lnTo>
                  <a:pt x="48" y="113"/>
                </a:lnTo>
                <a:lnTo>
                  <a:pt x="38" y="110"/>
                </a:lnTo>
                <a:lnTo>
                  <a:pt x="31" y="107"/>
                </a:lnTo>
                <a:lnTo>
                  <a:pt x="41" y="88"/>
                </a:lnTo>
                <a:close/>
                <a:moveTo>
                  <a:pt x="53" y="92"/>
                </a:moveTo>
                <a:lnTo>
                  <a:pt x="57" y="94"/>
                </a:lnTo>
                <a:lnTo>
                  <a:pt x="53" y="92"/>
                </a:lnTo>
                <a:lnTo>
                  <a:pt x="51" y="103"/>
                </a:lnTo>
                <a:lnTo>
                  <a:pt x="53" y="92"/>
                </a:lnTo>
                <a:close/>
                <a:moveTo>
                  <a:pt x="53" y="92"/>
                </a:moveTo>
                <a:lnTo>
                  <a:pt x="66" y="96"/>
                </a:lnTo>
                <a:lnTo>
                  <a:pt x="82" y="98"/>
                </a:lnTo>
                <a:lnTo>
                  <a:pt x="80" y="118"/>
                </a:lnTo>
                <a:lnTo>
                  <a:pt x="70" y="117"/>
                </a:lnTo>
                <a:lnTo>
                  <a:pt x="62" y="116"/>
                </a:lnTo>
                <a:lnTo>
                  <a:pt x="55" y="114"/>
                </a:lnTo>
                <a:lnTo>
                  <a:pt x="48" y="113"/>
                </a:lnTo>
                <a:lnTo>
                  <a:pt x="53" y="92"/>
                </a:lnTo>
                <a:close/>
                <a:moveTo>
                  <a:pt x="82" y="98"/>
                </a:moveTo>
                <a:lnTo>
                  <a:pt x="90" y="98"/>
                </a:lnTo>
                <a:lnTo>
                  <a:pt x="99" y="99"/>
                </a:lnTo>
                <a:lnTo>
                  <a:pt x="110" y="99"/>
                </a:lnTo>
                <a:lnTo>
                  <a:pt x="120" y="99"/>
                </a:lnTo>
                <a:lnTo>
                  <a:pt x="120" y="120"/>
                </a:lnTo>
                <a:lnTo>
                  <a:pt x="110" y="119"/>
                </a:lnTo>
                <a:lnTo>
                  <a:pt x="98" y="119"/>
                </a:lnTo>
                <a:lnTo>
                  <a:pt x="89" y="119"/>
                </a:lnTo>
                <a:lnTo>
                  <a:pt x="80" y="118"/>
                </a:lnTo>
                <a:lnTo>
                  <a:pt x="82" y="98"/>
                </a:lnTo>
                <a:close/>
                <a:moveTo>
                  <a:pt x="120" y="99"/>
                </a:moveTo>
                <a:lnTo>
                  <a:pt x="136" y="99"/>
                </a:lnTo>
                <a:lnTo>
                  <a:pt x="150" y="97"/>
                </a:lnTo>
                <a:lnTo>
                  <a:pt x="152" y="118"/>
                </a:lnTo>
                <a:lnTo>
                  <a:pt x="145" y="119"/>
                </a:lnTo>
                <a:lnTo>
                  <a:pt x="138" y="119"/>
                </a:lnTo>
                <a:lnTo>
                  <a:pt x="130" y="119"/>
                </a:lnTo>
                <a:lnTo>
                  <a:pt x="120" y="120"/>
                </a:lnTo>
                <a:lnTo>
                  <a:pt x="120" y="99"/>
                </a:lnTo>
                <a:close/>
                <a:moveTo>
                  <a:pt x="150" y="97"/>
                </a:moveTo>
                <a:lnTo>
                  <a:pt x="163" y="96"/>
                </a:lnTo>
                <a:lnTo>
                  <a:pt x="174" y="92"/>
                </a:lnTo>
                <a:lnTo>
                  <a:pt x="180" y="112"/>
                </a:lnTo>
                <a:lnTo>
                  <a:pt x="167" y="116"/>
                </a:lnTo>
                <a:lnTo>
                  <a:pt x="152" y="118"/>
                </a:lnTo>
                <a:lnTo>
                  <a:pt x="150" y="97"/>
                </a:lnTo>
                <a:close/>
                <a:moveTo>
                  <a:pt x="174" y="92"/>
                </a:moveTo>
                <a:lnTo>
                  <a:pt x="180" y="90"/>
                </a:lnTo>
                <a:lnTo>
                  <a:pt x="186" y="87"/>
                </a:lnTo>
                <a:lnTo>
                  <a:pt x="196" y="106"/>
                </a:lnTo>
                <a:lnTo>
                  <a:pt x="189" y="109"/>
                </a:lnTo>
                <a:lnTo>
                  <a:pt x="180" y="112"/>
                </a:lnTo>
                <a:lnTo>
                  <a:pt x="174" y="92"/>
                </a:lnTo>
                <a:close/>
                <a:moveTo>
                  <a:pt x="186" y="87"/>
                </a:moveTo>
                <a:lnTo>
                  <a:pt x="190" y="85"/>
                </a:lnTo>
                <a:lnTo>
                  <a:pt x="193" y="82"/>
                </a:lnTo>
                <a:lnTo>
                  <a:pt x="208" y="96"/>
                </a:lnTo>
                <a:lnTo>
                  <a:pt x="203" y="101"/>
                </a:lnTo>
                <a:lnTo>
                  <a:pt x="196" y="106"/>
                </a:lnTo>
                <a:lnTo>
                  <a:pt x="186" y="87"/>
                </a:lnTo>
                <a:close/>
                <a:moveTo>
                  <a:pt x="208" y="96"/>
                </a:moveTo>
                <a:lnTo>
                  <a:pt x="209" y="95"/>
                </a:lnTo>
                <a:lnTo>
                  <a:pt x="208" y="96"/>
                </a:lnTo>
                <a:lnTo>
                  <a:pt x="200" y="89"/>
                </a:lnTo>
                <a:lnTo>
                  <a:pt x="208" y="96"/>
                </a:lnTo>
                <a:close/>
                <a:moveTo>
                  <a:pt x="192" y="82"/>
                </a:moveTo>
                <a:lnTo>
                  <a:pt x="193" y="81"/>
                </a:lnTo>
                <a:lnTo>
                  <a:pt x="194" y="79"/>
                </a:lnTo>
                <a:lnTo>
                  <a:pt x="214" y="85"/>
                </a:lnTo>
                <a:lnTo>
                  <a:pt x="212" y="90"/>
                </a:lnTo>
                <a:lnTo>
                  <a:pt x="208" y="96"/>
                </a:lnTo>
                <a:lnTo>
                  <a:pt x="192" y="82"/>
                </a:lnTo>
                <a:close/>
                <a:moveTo>
                  <a:pt x="194" y="79"/>
                </a:moveTo>
                <a:lnTo>
                  <a:pt x="195" y="77"/>
                </a:lnTo>
                <a:lnTo>
                  <a:pt x="195" y="75"/>
                </a:lnTo>
                <a:lnTo>
                  <a:pt x="216" y="75"/>
                </a:lnTo>
                <a:lnTo>
                  <a:pt x="216" y="80"/>
                </a:lnTo>
                <a:lnTo>
                  <a:pt x="214" y="85"/>
                </a:lnTo>
                <a:lnTo>
                  <a:pt x="194" y="79"/>
                </a:lnTo>
                <a:close/>
                <a:moveTo>
                  <a:pt x="195" y="75"/>
                </a:moveTo>
                <a:lnTo>
                  <a:pt x="194" y="72"/>
                </a:lnTo>
                <a:lnTo>
                  <a:pt x="194" y="70"/>
                </a:lnTo>
                <a:lnTo>
                  <a:pt x="213" y="60"/>
                </a:lnTo>
                <a:lnTo>
                  <a:pt x="215" y="68"/>
                </a:lnTo>
                <a:lnTo>
                  <a:pt x="216" y="75"/>
                </a:lnTo>
                <a:lnTo>
                  <a:pt x="195" y="75"/>
                </a:lnTo>
                <a:close/>
                <a:moveTo>
                  <a:pt x="194" y="70"/>
                </a:moveTo>
                <a:lnTo>
                  <a:pt x="192" y="68"/>
                </a:lnTo>
                <a:lnTo>
                  <a:pt x="190" y="66"/>
                </a:lnTo>
                <a:lnTo>
                  <a:pt x="203" y="49"/>
                </a:lnTo>
                <a:lnTo>
                  <a:pt x="208" y="54"/>
                </a:lnTo>
                <a:lnTo>
                  <a:pt x="213" y="60"/>
                </a:lnTo>
                <a:lnTo>
                  <a:pt x="194" y="70"/>
                </a:lnTo>
                <a:close/>
                <a:moveTo>
                  <a:pt x="203" y="49"/>
                </a:moveTo>
                <a:lnTo>
                  <a:pt x="209" y="54"/>
                </a:lnTo>
                <a:lnTo>
                  <a:pt x="203" y="49"/>
                </a:lnTo>
                <a:lnTo>
                  <a:pt x="196" y="57"/>
                </a:lnTo>
                <a:lnTo>
                  <a:pt x="203" y="49"/>
                </a:lnTo>
                <a:close/>
                <a:moveTo>
                  <a:pt x="190" y="66"/>
                </a:moveTo>
                <a:lnTo>
                  <a:pt x="185" y="61"/>
                </a:lnTo>
                <a:lnTo>
                  <a:pt x="177" y="58"/>
                </a:lnTo>
                <a:lnTo>
                  <a:pt x="185" y="39"/>
                </a:lnTo>
                <a:lnTo>
                  <a:pt x="195" y="43"/>
                </a:lnTo>
                <a:lnTo>
                  <a:pt x="203" y="49"/>
                </a:lnTo>
                <a:lnTo>
                  <a:pt x="190" y="66"/>
                </a:lnTo>
                <a:close/>
                <a:moveTo>
                  <a:pt x="177" y="58"/>
                </a:moveTo>
                <a:lnTo>
                  <a:pt x="156" y="50"/>
                </a:lnTo>
                <a:lnTo>
                  <a:pt x="177" y="58"/>
                </a:lnTo>
                <a:lnTo>
                  <a:pt x="180" y="48"/>
                </a:lnTo>
                <a:lnTo>
                  <a:pt x="177" y="58"/>
                </a:lnTo>
                <a:close/>
                <a:moveTo>
                  <a:pt x="177" y="58"/>
                </a:moveTo>
                <a:lnTo>
                  <a:pt x="168" y="55"/>
                </a:lnTo>
                <a:lnTo>
                  <a:pt x="157" y="53"/>
                </a:lnTo>
                <a:lnTo>
                  <a:pt x="160" y="32"/>
                </a:lnTo>
                <a:lnTo>
                  <a:pt x="173" y="34"/>
                </a:lnTo>
                <a:lnTo>
                  <a:pt x="185" y="39"/>
                </a:lnTo>
                <a:lnTo>
                  <a:pt x="177" y="58"/>
                </a:lnTo>
                <a:close/>
                <a:moveTo>
                  <a:pt x="157" y="53"/>
                </a:moveTo>
                <a:lnTo>
                  <a:pt x="145" y="52"/>
                </a:lnTo>
                <a:lnTo>
                  <a:pt x="132" y="51"/>
                </a:lnTo>
                <a:lnTo>
                  <a:pt x="134" y="29"/>
                </a:lnTo>
                <a:lnTo>
                  <a:pt x="146" y="30"/>
                </a:lnTo>
                <a:lnTo>
                  <a:pt x="160" y="32"/>
                </a:lnTo>
                <a:lnTo>
                  <a:pt x="157" y="53"/>
                </a:lnTo>
                <a:close/>
                <a:moveTo>
                  <a:pt x="132" y="51"/>
                </a:moveTo>
                <a:lnTo>
                  <a:pt x="119" y="50"/>
                </a:lnTo>
                <a:lnTo>
                  <a:pt x="108" y="50"/>
                </a:lnTo>
                <a:lnTo>
                  <a:pt x="108" y="28"/>
                </a:lnTo>
                <a:lnTo>
                  <a:pt x="121" y="28"/>
                </a:lnTo>
                <a:lnTo>
                  <a:pt x="134" y="29"/>
                </a:lnTo>
                <a:lnTo>
                  <a:pt x="132" y="5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39" name="Freeform 249"/>
          <p:cNvSpPr>
            <a:spLocks noEditPoints="1"/>
          </p:cNvSpPr>
          <p:nvPr/>
        </p:nvSpPr>
        <p:spPr bwMode="auto">
          <a:xfrm>
            <a:off x="8691563" y="3224212"/>
            <a:ext cx="98425" cy="58738"/>
          </a:xfrm>
          <a:custGeom>
            <a:avLst/>
            <a:gdLst>
              <a:gd name="T0" fmla="*/ 180 w 185"/>
              <a:gd name="T1" fmla="*/ 109 h 112"/>
              <a:gd name="T2" fmla="*/ 177 w 185"/>
              <a:gd name="T3" fmla="*/ 92 h 112"/>
              <a:gd name="T4" fmla="*/ 173 w 185"/>
              <a:gd name="T5" fmla="*/ 80 h 112"/>
              <a:gd name="T6" fmla="*/ 166 w 185"/>
              <a:gd name="T7" fmla="*/ 70 h 112"/>
              <a:gd name="T8" fmla="*/ 157 w 185"/>
              <a:gd name="T9" fmla="*/ 59 h 112"/>
              <a:gd name="T10" fmla="*/ 146 w 185"/>
              <a:gd name="T11" fmla="*/ 49 h 112"/>
              <a:gd name="T12" fmla="*/ 133 w 185"/>
              <a:gd name="T13" fmla="*/ 41 h 112"/>
              <a:gd name="T14" fmla="*/ 102 w 185"/>
              <a:gd name="T15" fmla="*/ 29 h 112"/>
              <a:gd name="T16" fmla="*/ 112 w 185"/>
              <a:gd name="T17" fmla="*/ 48 h 112"/>
              <a:gd name="T18" fmla="*/ 115 w 185"/>
              <a:gd name="T19" fmla="*/ 68 h 112"/>
              <a:gd name="T20" fmla="*/ 111 w 185"/>
              <a:gd name="T21" fmla="*/ 84 h 112"/>
              <a:gd name="T22" fmla="*/ 101 w 185"/>
              <a:gd name="T23" fmla="*/ 99 h 112"/>
              <a:gd name="T24" fmla="*/ 84 w 185"/>
              <a:gd name="T25" fmla="*/ 109 h 112"/>
              <a:gd name="T26" fmla="*/ 63 w 185"/>
              <a:gd name="T27" fmla="*/ 112 h 112"/>
              <a:gd name="T28" fmla="*/ 42 w 185"/>
              <a:gd name="T29" fmla="*/ 109 h 112"/>
              <a:gd name="T30" fmla="*/ 22 w 185"/>
              <a:gd name="T31" fmla="*/ 99 h 112"/>
              <a:gd name="T32" fmla="*/ 13 w 185"/>
              <a:gd name="T33" fmla="*/ 90 h 112"/>
              <a:gd name="T34" fmla="*/ 5 w 185"/>
              <a:gd name="T35" fmla="*/ 80 h 112"/>
              <a:gd name="T36" fmla="*/ 1 w 185"/>
              <a:gd name="T37" fmla="*/ 69 h 112"/>
              <a:gd name="T38" fmla="*/ 0 w 185"/>
              <a:gd name="T39" fmla="*/ 56 h 112"/>
              <a:gd name="T40" fmla="*/ 3 w 185"/>
              <a:gd name="T41" fmla="*/ 38 h 112"/>
              <a:gd name="T42" fmla="*/ 12 w 185"/>
              <a:gd name="T43" fmla="*/ 25 h 112"/>
              <a:gd name="T44" fmla="*/ 24 w 185"/>
              <a:gd name="T45" fmla="*/ 14 h 112"/>
              <a:gd name="T46" fmla="*/ 39 w 185"/>
              <a:gd name="T47" fmla="*/ 6 h 112"/>
              <a:gd name="T48" fmla="*/ 55 w 185"/>
              <a:gd name="T49" fmla="*/ 1 h 112"/>
              <a:gd name="T50" fmla="*/ 73 w 185"/>
              <a:gd name="T51" fmla="*/ 0 h 112"/>
              <a:gd name="T52" fmla="*/ 96 w 185"/>
              <a:gd name="T53" fmla="*/ 2 h 112"/>
              <a:gd name="T54" fmla="*/ 119 w 185"/>
              <a:gd name="T55" fmla="*/ 9 h 112"/>
              <a:gd name="T56" fmla="*/ 138 w 185"/>
              <a:gd name="T57" fmla="*/ 21 h 112"/>
              <a:gd name="T58" fmla="*/ 156 w 185"/>
              <a:gd name="T59" fmla="*/ 36 h 112"/>
              <a:gd name="T60" fmla="*/ 170 w 185"/>
              <a:gd name="T61" fmla="*/ 54 h 112"/>
              <a:gd name="T62" fmla="*/ 179 w 185"/>
              <a:gd name="T63" fmla="*/ 71 h 112"/>
              <a:gd name="T64" fmla="*/ 183 w 185"/>
              <a:gd name="T65" fmla="*/ 86 h 112"/>
              <a:gd name="T66" fmla="*/ 185 w 185"/>
              <a:gd name="T67" fmla="*/ 101 h 112"/>
              <a:gd name="T68" fmla="*/ 93 w 185"/>
              <a:gd name="T69" fmla="*/ 27 h 112"/>
              <a:gd name="T70" fmla="*/ 65 w 185"/>
              <a:gd name="T71" fmla="*/ 25 h 112"/>
              <a:gd name="T72" fmla="*/ 51 w 185"/>
              <a:gd name="T73" fmla="*/ 26 h 112"/>
              <a:gd name="T74" fmla="*/ 37 w 185"/>
              <a:gd name="T75" fmla="*/ 29 h 112"/>
              <a:gd name="T76" fmla="*/ 23 w 185"/>
              <a:gd name="T77" fmla="*/ 35 h 112"/>
              <a:gd name="T78" fmla="*/ 14 w 185"/>
              <a:gd name="T79" fmla="*/ 44 h 112"/>
              <a:gd name="T80" fmla="*/ 9 w 185"/>
              <a:gd name="T81" fmla="*/ 51 h 112"/>
              <a:gd name="T82" fmla="*/ 8 w 185"/>
              <a:gd name="T83" fmla="*/ 59 h 112"/>
              <a:gd name="T84" fmla="*/ 10 w 185"/>
              <a:gd name="T85" fmla="*/ 71 h 112"/>
              <a:gd name="T86" fmla="*/ 18 w 185"/>
              <a:gd name="T87" fmla="*/ 80 h 112"/>
              <a:gd name="T88" fmla="*/ 31 w 185"/>
              <a:gd name="T89" fmla="*/ 86 h 112"/>
              <a:gd name="T90" fmla="*/ 49 w 185"/>
              <a:gd name="T91" fmla="*/ 89 h 112"/>
              <a:gd name="T92" fmla="*/ 70 w 185"/>
              <a:gd name="T93" fmla="*/ 86 h 112"/>
              <a:gd name="T94" fmla="*/ 87 w 185"/>
              <a:gd name="T95" fmla="*/ 80 h 112"/>
              <a:gd name="T96" fmla="*/ 100 w 185"/>
              <a:gd name="T97" fmla="*/ 70 h 112"/>
              <a:gd name="T98" fmla="*/ 103 w 185"/>
              <a:gd name="T99" fmla="*/ 62 h 112"/>
              <a:gd name="T100" fmla="*/ 104 w 185"/>
              <a:gd name="T101" fmla="*/ 54 h 112"/>
              <a:gd name="T102" fmla="*/ 102 w 185"/>
              <a:gd name="T103" fmla="*/ 44 h 112"/>
              <a:gd name="T104" fmla="*/ 93 w 185"/>
              <a:gd name="T105" fmla="*/ 27 h 1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85"/>
              <a:gd name="T160" fmla="*/ 0 h 112"/>
              <a:gd name="T161" fmla="*/ 185 w 185"/>
              <a:gd name="T162" fmla="*/ 112 h 1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85" h="112">
                <a:moveTo>
                  <a:pt x="185" y="109"/>
                </a:moveTo>
                <a:lnTo>
                  <a:pt x="180" y="109"/>
                </a:lnTo>
                <a:lnTo>
                  <a:pt x="179" y="101"/>
                </a:lnTo>
                <a:lnTo>
                  <a:pt x="177" y="92"/>
                </a:lnTo>
                <a:lnTo>
                  <a:pt x="176" y="86"/>
                </a:lnTo>
                <a:lnTo>
                  <a:pt x="173" y="80"/>
                </a:lnTo>
                <a:lnTo>
                  <a:pt x="169" y="75"/>
                </a:lnTo>
                <a:lnTo>
                  <a:pt x="166" y="70"/>
                </a:lnTo>
                <a:lnTo>
                  <a:pt x="162" y="64"/>
                </a:lnTo>
                <a:lnTo>
                  <a:pt x="157" y="59"/>
                </a:lnTo>
                <a:lnTo>
                  <a:pt x="152" y="54"/>
                </a:lnTo>
                <a:lnTo>
                  <a:pt x="146" y="49"/>
                </a:lnTo>
                <a:lnTo>
                  <a:pt x="139" y="45"/>
                </a:lnTo>
                <a:lnTo>
                  <a:pt x="133" y="41"/>
                </a:lnTo>
                <a:lnTo>
                  <a:pt x="119" y="34"/>
                </a:lnTo>
                <a:lnTo>
                  <a:pt x="102" y="29"/>
                </a:lnTo>
                <a:lnTo>
                  <a:pt x="108" y="38"/>
                </a:lnTo>
                <a:lnTo>
                  <a:pt x="112" y="48"/>
                </a:lnTo>
                <a:lnTo>
                  <a:pt x="114" y="57"/>
                </a:lnTo>
                <a:lnTo>
                  <a:pt x="115" y="68"/>
                </a:lnTo>
                <a:lnTo>
                  <a:pt x="114" y="76"/>
                </a:lnTo>
                <a:lnTo>
                  <a:pt x="111" y="84"/>
                </a:lnTo>
                <a:lnTo>
                  <a:pt x="107" y="91"/>
                </a:lnTo>
                <a:lnTo>
                  <a:pt x="101" y="99"/>
                </a:lnTo>
                <a:lnTo>
                  <a:pt x="93" y="105"/>
                </a:lnTo>
                <a:lnTo>
                  <a:pt x="84" y="109"/>
                </a:lnTo>
                <a:lnTo>
                  <a:pt x="74" y="111"/>
                </a:lnTo>
                <a:lnTo>
                  <a:pt x="63" y="112"/>
                </a:lnTo>
                <a:lnTo>
                  <a:pt x="52" y="111"/>
                </a:lnTo>
                <a:lnTo>
                  <a:pt x="42" y="109"/>
                </a:lnTo>
                <a:lnTo>
                  <a:pt x="31" y="105"/>
                </a:lnTo>
                <a:lnTo>
                  <a:pt x="22" y="99"/>
                </a:lnTo>
                <a:lnTo>
                  <a:pt x="17" y="95"/>
                </a:lnTo>
                <a:lnTo>
                  <a:pt x="13" y="90"/>
                </a:lnTo>
                <a:lnTo>
                  <a:pt x="9" y="85"/>
                </a:lnTo>
                <a:lnTo>
                  <a:pt x="5" y="80"/>
                </a:lnTo>
                <a:lnTo>
                  <a:pt x="3" y="74"/>
                </a:lnTo>
                <a:lnTo>
                  <a:pt x="1" y="69"/>
                </a:lnTo>
                <a:lnTo>
                  <a:pt x="0" y="62"/>
                </a:lnTo>
                <a:lnTo>
                  <a:pt x="0" y="56"/>
                </a:lnTo>
                <a:lnTo>
                  <a:pt x="0" y="47"/>
                </a:lnTo>
                <a:lnTo>
                  <a:pt x="3" y="38"/>
                </a:lnTo>
                <a:lnTo>
                  <a:pt x="7" y="31"/>
                </a:lnTo>
                <a:lnTo>
                  <a:pt x="12" y="25"/>
                </a:lnTo>
                <a:lnTo>
                  <a:pt x="18" y="19"/>
                </a:lnTo>
                <a:lnTo>
                  <a:pt x="24" y="14"/>
                </a:lnTo>
                <a:lnTo>
                  <a:pt x="31" y="9"/>
                </a:lnTo>
                <a:lnTo>
                  <a:pt x="39" y="6"/>
                </a:lnTo>
                <a:lnTo>
                  <a:pt x="47" y="3"/>
                </a:lnTo>
                <a:lnTo>
                  <a:pt x="55" y="1"/>
                </a:lnTo>
                <a:lnTo>
                  <a:pt x="64" y="0"/>
                </a:lnTo>
                <a:lnTo>
                  <a:pt x="73" y="0"/>
                </a:lnTo>
                <a:lnTo>
                  <a:pt x="84" y="0"/>
                </a:lnTo>
                <a:lnTo>
                  <a:pt x="96" y="2"/>
                </a:lnTo>
                <a:lnTo>
                  <a:pt x="107" y="5"/>
                </a:lnTo>
                <a:lnTo>
                  <a:pt x="119" y="9"/>
                </a:lnTo>
                <a:lnTo>
                  <a:pt x="129" y="15"/>
                </a:lnTo>
                <a:lnTo>
                  <a:pt x="138" y="21"/>
                </a:lnTo>
                <a:lnTo>
                  <a:pt x="148" y="28"/>
                </a:lnTo>
                <a:lnTo>
                  <a:pt x="156" y="36"/>
                </a:lnTo>
                <a:lnTo>
                  <a:pt x="164" y="46"/>
                </a:lnTo>
                <a:lnTo>
                  <a:pt x="170" y="54"/>
                </a:lnTo>
                <a:lnTo>
                  <a:pt x="176" y="62"/>
                </a:lnTo>
                <a:lnTo>
                  <a:pt x="179" y="71"/>
                </a:lnTo>
                <a:lnTo>
                  <a:pt x="182" y="79"/>
                </a:lnTo>
                <a:lnTo>
                  <a:pt x="183" y="86"/>
                </a:lnTo>
                <a:lnTo>
                  <a:pt x="184" y="93"/>
                </a:lnTo>
                <a:lnTo>
                  <a:pt x="185" y="101"/>
                </a:lnTo>
                <a:lnTo>
                  <a:pt x="185" y="109"/>
                </a:lnTo>
                <a:close/>
                <a:moveTo>
                  <a:pt x="93" y="27"/>
                </a:moveTo>
                <a:lnTo>
                  <a:pt x="77" y="25"/>
                </a:lnTo>
                <a:lnTo>
                  <a:pt x="65" y="25"/>
                </a:lnTo>
                <a:lnTo>
                  <a:pt x="57" y="25"/>
                </a:lnTo>
                <a:lnTo>
                  <a:pt x="51" y="26"/>
                </a:lnTo>
                <a:lnTo>
                  <a:pt x="44" y="27"/>
                </a:lnTo>
                <a:lnTo>
                  <a:pt x="37" y="29"/>
                </a:lnTo>
                <a:lnTo>
                  <a:pt x="29" y="32"/>
                </a:lnTo>
                <a:lnTo>
                  <a:pt x="23" y="35"/>
                </a:lnTo>
                <a:lnTo>
                  <a:pt x="18" y="38"/>
                </a:lnTo>
                <a:lnTo>
                  <a:pt x="14" y="44"/>
                </a:lnTo>
                <a:lnTo>
                  <a:pt x="11" y="47"/>
                </a:lnTo>
                <a:lnTo>
                  <a:pt x="9" y="51"/>
                </a:lnTo>
                <a:lnTo>
                  <a:pt x="8" y="55"/>
                </a:lnTo>
                <a:lnTo>
                  <a:pt x="8" y="59"/>
                </a:lnTo>
                <a:lnTo>
                  <a:pt x="8" y="65"/>
                </a:lnTo>
                <a:lnTo>
                  <a:pt x="10" y="71"/>
                </a:lnTo>
                <a:lnTo>
                  <a:pt x="14" y="75"/>
                </a:lnTo>
                <a:lnTo>
                  <a:pt x="18" y="80"/>
                </a:lnTo>
                <a:lnTo>
                  <a:pt x="24" y="84"/>
                </a:lnTo>
                <a:lnTo>
                  <a:pt x="31" y="86"/>
                </a:lnTo>
                <a:lnTo>
                  <a:pt x="40" y="88"/>
                </a:lnTo>
                <a:lnTo>
                  <a:pt x="49" y="89"/>
                </a:lnTo>
                <a:lnTo>
                  <a:pt x="59" y="88"/>
                </a:lnTo>
                <a:lnTo>
                  <a:pt x="70" y="86"/>
                </a:lnTo>
                <a:lnTo>
                  <a:pt x="79" y="84"/>
                </a:lnTo>
                <a:lnTo>
                  <a:pt x="87" y="80"/>
                </a:lnTo>
                <a:lnTo>
                  <a:pt x="95" y="75"/>
                </a:lnTo>
                <a:lnTo>
                  <a:pt x="100" y="70"/>
                </a:lnTo>
                <a:lnTo>
                  <a:pt x="102" y="65"/>
                </a:lnTo>
                <a:lnTo>
                  <a:pt x="103" y="62"/>
                </a:lnTo>
                <a:lnTo>
                  <a:pt x="104" y="58"/>
                </a:lnTo>
                <a:lnTo>
                  <a:pt x="104" y="54"/>
                </a:lnTo>
                <a:lnTo>
                  <a:pt x="103" y="50"/>
                </a:lnTo>
                <a:lnTo>
                  <a:pt x="102" y="44"/>
                </a:lnTo>
                <a:lnTo>
                  <a:pt x="99" y="36"/>
                </a:lnTo>
                <a:lnTo>
                  <a:pt x="93" y="2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40" name="Freeform 250"/>
          <p:cNvSpPr>
            <a:spLocks noEditPoints="1"/>
          </p:cNvSpPr>
          <p:nvPr/>
        </p:nvSpPr>
        <p:spPr bwMode="auto">
          <a:xfrm>
            <a:off x="8685213" y="3217862"/>
            <a:ext cx="109537" cy="71438"/>
          </a:xfrm>
          <a:custGeom>
            <a:avLst/>
            <a:gdLst>
              <a:gd name="T0" fmla="*/ 180 w 206"/>
              <a:gd name="T1" fmla="*/ 121 h 134"/>
              <a:gd name="T2" fmla="*/ 201 w 206"/>
              <a:gd name="T3" fmla="*/ 119 h 134"/>
              <a:gd name="T4" fmla="*/ 178 w 206"/>
              <a:gd name="T5" fmla="*/ 107 h 134"/>
              <a:gd name="T6" fmla="*/ 169 w 206"/>
              <a:gd name="T7" fmla="*/ 87 h 134"/>
              <a:gd name="T8" fmla="*/ 177 w 206"/>
              <a:gd name="T9" fmla="*/ 81 h 134"/>
              <a:gd name="T10" fmla="*/ 169 w 206"/>
              <a:gd name="T11" fmla="*/ 87 h 134"/>
              <a:gd name="T12" fmla="*/ 150 w 206"/>
              <a:gd name="T13" fmla="*/ 68 h 134"/>
              <a:gd name="T14" fmla="*/ 149 w 206"/>
              <a:gd name="T15" fmla="*/ 42 h 134"/>
              <a:gd name="T16" fmla="*/ 149 w 206"/>
              <a:gd name="T17" fmla="*/ 42 h 134"/>
              <a:gd name="T18" fmla="*/ 126 w 206"/>
              <a:gd name="T19" fmla="*/ 56 h 134"/>
              <a:gd name="T20" fmla="*/ 88 w 206"/>
              <a:gd name="T21" fmla="*/ 23 h 134"/>
              <a:gd name="T22" fmla="*/ 110 w 206"/>
              <a:gd name="T23" fmla="*/ 55 h 134"/>
              <a:gd name="T24" fmla="*/ 113 w 206"/>
              <a:gd name="T25" fmla="*/ 63 h 134"/>
              <a:gd name="T26" fmla="*/ 115 w 206"/>
              <a:gd name="T27" fmla="*/ 85 h 134"/>
              <a:gd name="T28" fmla="*/ 105 w 206"/>
              <a:gd name="T29" fmla="*/ 102 h 134"/>
              <a:gd name="T30" fmla="*/ 98 w 206"/>
              <a:gd name="T31" fmla="*/ 129 h 134"/>
              <a:gd name="T32" fmla="*/ 81 w 206"/>
              <a:gd name="T33" fmla="*/ 134 h 134"/>
              <a:gd name="T34" fmla="*/ 50 w 206"/>
              <a:gd name="T35" fmla="*/ 129 h 134"/>
              <a:gd name="T36" fmla="*/ 39 w 206"/>
              <a:gd name="T37" fmla="*/ 101 h 134"/>
              <a:gd name="T38" fmla="*/ 39 w 206"/>
              <a:gd name="T39" fmla="*/ 101 h 134"/>
              <a:gd name="T40" fmla="*/ 31 w 206"/>
              <a:gd name="T41" fmla="*/ 94 h 134"/>
              <a:gd name="T42" fmla="*/ 0 w 206"/>
              <a:gd name="T43" fmla="*/ 67 h 134"/>
              <a:gd name="T44" fmla="*/ 1 w 206"/>
              <a:gd name="T45" fmla="*/ 56 h 134"/>
              <a:gd name="T46" fmla="*/ 15 w 206"/>
              <a:gd name="T47" fmla="*/ 29 h 134"/>
              <a:gd name="T48" fmla="*/ 37 w 206"/>
              <a:gd name="T49" fmla="*/ 11 h 134"/>
              <a:gd name="T50" fmla="*/ 46 w 206"/>
              <a:gd name="T51" fmla="*/ 7 h 134"/>
              <a:gd name="T52" fmla="*/ 61 w 206"/>
              <a:gd name="T53" fmla="*/ 25 h 134"/>
              <a:gd name="T54" fmla="*/ 84 w 206"/>
              <a:gd name="T55" fmla="*/ 21 h 134"/>
              <a:gd name="T56" fmla="*/ 121 w 206"/>
              <a:gd name="T57" fmla="*/ 6 h 134"/>
              <a:gd name="T58" fmla="*/ 124 w 206"/>
              <a:gd name="T59" fmla="*/ 30 h 134"/>
              <a:gd name="T60" fmla="*/ 125 w 206"/>
              <a:gd name="T61" fmla="*/ 30 h 134"/>
              <a:gd name="T62" fmla="*/ 156 w 206"/>
              <a:gd name="T63" fmla="*/ 24 h 134"/>
              <a:gd name="T64" fmla="*/ 190 w 206"/>
              <a:gd name="T65" fmla="*/ 59 h 134"/>
              <a:gd name="T66" fmla="*/ 181 w 206"/>
              <a:gd name="T67" fmla="*/ 65 h 134"/>
              <a:gd name="T68" fmla="*/ 190 w 206"/>
              <a:gd name="T69" fmla="*/ 59 h 134"/>
              <a:gd name="T70" fmla="*/ 204 w 206"/>
              <a:gd name="T71" fmla="*/ 95 h 134"/>
              <a:gd name="T72" fmla="*/ 206 w 206"/>
              <a:gd name="T73" fmla="*/ 120 h 134"/>
              <a:gd name="T74" fmla="*/ 206 w 206"/>
              <a:gd name="T75" fmla="*/ 120 h 134"/>
              <a:gd name="T76" fmla="*/ 87 w 206"/>
              <a:gd name="T77" fmla="*/ 46 h 134"/>
              <a:gd name="T78" fmla="*/ 69 w 206"/>
              <a:gd name="T79" fmla="*/ 46 h 134"/>
              <a:gd name="T80" fmla="*/ 64 w 206"/>
              <a:gd name="T81" fmla="*/ 47 h 134"/>
              <a:gd name="T82" fmla="*/ 60 w 206"/>
              <a:gd name="T83" fmla="*/ 27 h 134"/>
              <a:gd name="T84" fmla="*/ 46 w 206"/>
              <a:gd name="T85" fmla="*/ 53 h 134"/>
              <a:gd name="T86" fmla="*/ 32 w 206"/>
              <a:gd name="T87" fmla="*/ 62 h 134"/>
              <a:gd name="T88" fmla="*/ 25 w 206"/>
              <a:gd name="T89" fmla="*/ 55 h 134"/>
              <a:gd name="T90" fmla="*/ 32 w 206"/>
              <a:gd name="T91" fmla="*/ 61 h 134"/>
              <a:gd name="T92" fmla="*/ 29 w 206"/>
              <a:gd name="T93" fmla="*/ 70 h 134"/>
              <a:gd name="T94" fmla="*/ 32 w 206"/>
              <a:gd name="T95" fmla="*/ 80 h 134"/>
              <a:gd name="T96" fmla="*/ 36 w 206"/>
              <a:gd name="T97" fmla="*/ 83 h 134"/>
              <a:gd name="T98" fmla="*/ 23 w 206"/>
              <a:gd name="T99" fmla="*/ 99 h 134"/>
              <a:gd name="T100" fmla="*/ 52 w 206"/>
              <a:gd name="T101" fmla="*/ 89 h 134"/>
              <a:gd name="T102" fmla="*/ 79 w 206"/>
              <a:gd name="T103" fmla="*/ 87 h 134"/>
              <a:gd name="T104" fmla="*/ 104 w 206"/>
              <a:gd name="T105" fmla="*/ 100 h 134"/>
              <a:gd name="T106" fmla="*/ 116 w 206"/>
              <a:gd name="T107" fmla="*/ 90 h 134"/>
              <a:gd name="T108" fmla="*/ 125 w 206"/>
              <a:gd name="T109" fmla="*/ 65 h 134"/>
              <a:gd name="T110" fmla="*/ 104 w 206"/>
              <a:gd name="T111" fmla="*/ 62 h 134"/>
              <a:gd name="T112" fmla="*/ 114 w 206"/>
              <a:gd name="T113" fmla="*/ 61 h 134"/>
              <a:gd name="T114" fmla="*/ 104 w 206"/>
              <a:gd name="T115" fmla="*/ 63 h 134"/>
              <a:gd name="T116" fmla="*/ 101 w 206"/>
              <a:gd name="T117" fmla="*/ 53 h 134"/>
              <a:gd name="T118" fmla="*/ 113 w 206"/>
              <a:gd name="T119" fmla="*/ 33 h 134"/>
              <a:gd name="T120" fmla="*/ 105 w 206"/>
              <a:gd name="T121" fmla="*/ 28 h 1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6"/>
              <a:gd name="T184" fmla="*/ 0 h 134"/>
              <a:gd name="T185" fmla="*/ 206 w 206"/>
              <a:gd name="T186" fmla="*/ 134 h 1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6" h="134">
                <a:moveTo>
                  <a:pt x="196" y="130"/>
                </a:moveTo>
                <a:lnTo>
                  <a:pt x="191" y="130"/>
                </a:lnTo>
                <a:lnTo>
                  <a:pt x="191" y="109"/>
                </a:lnTo>
                <a:lnTo>
                  <a:pt x="196" y="109"/>
                </a:lnTo>
                <a:lnTo>
                  <a:pt x="196" y="130"/>
                </a:lnTo>
                <a:close/>
                <a:moveTo>
                  <a:pt x="191" y="130"/>
                </a:moveTo>
                <a:lnTo>
                  <a:pt x="181" y="130"/>
                </a:lnTo>
                <a:lnTo>
                  <a:pt x="180" y="121"/>
                </a:lnTo>
                <a:lnTo>
                  <a:pt x="191" y="120"/>
                </a:lnTo>
                <a:lnTo>
                  <a:pt x="191" y="130"/>
                </a:lnTo>
                <a:close/>
                <a:moveTo>
                  <a:pt x="180" y="121"/>
                </a:moveTo>
                <a:lnTo>
                  <a:pt x="179" y="113"/>
                </a:lnTo>
                <a:lnTo>
                  <a:pt x="178" y="107"/>
                </a:lnTo>
                <a:lnTo>
                  <a:pt x="198" y="101"/>
                </a:lnTo>
                <a:lnTo>
                  <a:pt x="200" y="110"/>
                </a:lnTo>
                <a:lnTo>
                  <a:pt x="201" y="119"/>
                </a:lnTo>
                <a:lnTo>
                  <a:pt x="180" y="121"/>
                </a:lnTo>
                <a:close/>
                <a:moveTo>
                  <a:pt x="178" y="107"/>
                </a:moveTo>
                <a:lnTo>
                  <a:pt x="176" y="100"/>
                </a:lnTo>
                <a:lnTo>
                  <a:pt x="174" y="96"/>
                </a:lnTo>
                <a:lnTo>
                  <a:pt x="194" y="87"/>
                </a:lnTo>
                <a:lnTo>
                  <a:pt x="196" y="94"/>
                </a:lnTo>
                <a:lnTo>
                  <a:pt x="198" y="101"/>
                </a:lnTo>
                <a:lnTo>
                  <a:pt x="178" y="107"/>
                </a:lnTo>
                <a:close/>
                <a:moveTo>
                  <a:pt x="174" y="96"/>
                </a:moveTo>
                <a:lnTo>
                  <a:pt x="175" y="98"/>
                </a:lnTo>
                <a:lnTo>
                  <a:pt x="174" y="96"/>
                </a:lnTo>
                <a:lnTo>
                  <a:pt x="184" y="91"/>
                </a:lnTo>
                <a:lnTo>
                  <a:pt x="174" y="96"/>
                </a:lnTo>
                <a:close/>
                <a:moveTo>
                  <a:pt x="174" y="96"/>
                </a:moveTo>
                <a:lnTo>
                  <a:pt x="172" y="91"/>
                </a:lnTo>
                <a:lnTo>
                  <a:pt x="169" y="87"/>
                </a:lnTo>
                <a:lnTo>
                  <a:pt x="186" y="74"/>
                </a:lnTo>
                <a:lnTo>
                  <a:pt x="190" y="81"/>
                </a:lnTo>
                <a:lnTo>
                  <a:pt x="194" y="87"/>
                </a:lnTo>
                <a:lnTo>
                  <a:pt x="174" y="96"/>
                </a:lnTo>
                <a:close/>
                <a:moveTo>
                  <a:pt x="169" y="87"/>
                </a:moveTo>
                <a:lnTo>
                  <a:pt x="158" y="72"/>
                </a:lnTo>
                <a:lnTo>
                  <a:pt x="169" y="87"/>
                </a:lnTo>
                <a:lnTo>
                  <a:pt x="177" y="81"/>
                </a:lnTo>
                <a:lnTo>
                  <a:pt x="169" y="87"/>
                </a:lnTo>
                <a:close/>
                <a:moveTo>
                  <a:pt x="169" y="87"/>
                </a:moveTo>
                <a:lnTo>
                  <a:pt x="165" y="82"/>
                </a:lnTo>
                <a:lnTo>
                  <a:pt x="161" y="77"/>
                </a:lnTo>
                <a:lnTo>
                  <a:pt x="175" y="62"/>
                </a:lnTo>
                <a:lnTo>
                  <a:pt x="181" y="68"/>
                </a:lnTo>
                <a:lnTo>
                  <a:pt x="186" y="74"/>
                </a:lnTo>
                <a:lnTo>
                  <a:pt x="169" y="87"/>
                </a:lnTo>
                <a:close/>
                <a:moveTo>
                  <a:pt x="161" y="77"/>
                </a:moveTo>
                <a:lnTo>
                  <a:pt x="167" y="84"/>
                </a:lnTo>
                <a:lnTo>
                  <a:pt x="161" y="77"/>
                </a:lnTo>
                <a:lnTo>
                  <a:pt x="168" y="70"/>
                </a:lnTo>
                <a:lnTo>
                  <a:pt x="161" y="77"/>
                </a:lnTo>
                <a:close/>
                <a:moveTo>
                  <a:pt x="161" y="77"/>
                </a:moveTo>
                <a:lnTo>
                  <a:pt x="156" y="72"/>
                </a:lnTo>
                <a:lnTo>
                  <a:pt x="150" y="68"/>
                </a:lnTo>
                <a:lnTo>
                  <a:pt x="163" y="52"/>
                </a:lnTo>
                <a:lnTo>
                  <a:pt x="170" y="57"/>
                </a:lnTo>
                <a:lnTo>
                  <a:pt x="175" y="62"/>
                </a:lnTo>
                <a:lnTo>
                  <a:pt x="161" y="77"/>
                </a:lnTo>
                <a:close/>
                <a:moveTo>
                  <a:pt x="150" y="68"/>
                </a:moveTo>
                <a:lnTo>
                  <a:pt x="145" y="65"/>
                </a:lnTo>
                <a:lnTo>
                  <a:pt x="139" y="61"/>
                </a:lnTo>
                <a:lnTo>
                  <a:pt x="149" y="42"/>
                </a:lnTo>
                <a:lnTo>
                  <a:pt x="157" y="46"/>
                </a:lnTo>
                <a:lnTo>
                  <a:pt x="163" y="52"/>
                </a:lnTo>
                <a:lnTo>
                  <a:pt x="150" y="68"/>
                </a:lnTo>
                <a:close/>
                <a:moveTo>
                  <a:pt x="149" y="42"/>
                </a:moveTo>
                <a:lnTo>
                  <a:pt x="152" y="44"/>
                </a:lnTo>
                <a:lnTo>
                  <a:pt x="149" y="42"/>
                </a:lnTo>
                <a:lnTo>
                  <a:pt x="144" y="52"/>
                </a:lnTo>
                <a:lnTo>
                  <a:pt x="149" y="42"/>
                </a:lnTo>
                <a:close/>
                <a:moveTo>
                  <a:pt x="139" y="61"/>
                </a:moveTo>
                <a:lnTo>
                  <a:pt x="133" y="58"/>
                </a:lnTo>
                <a:lnTo>
                  <a:pt x="126" y="56"/>
                </a:lnTo>
                <a:lnTo>
                  <a:pt x="134" y="36"/>
                </a:lnTo>
                <a:lnTo>
                  <a:pt x="142" y="39"/>
                </a:lnTo>
                <a:lnTo>
                  <a:pt x="149" y="42"/>
                </a:lnTo>
                <a:lnTo>
                  <a:pt x="139" y="61"/>
                </a:lnTo>
                <a:close/>
                <a:moveTo>
                  <a:pt x="126" y="56"/>
                </a:moveTo>
                <a:lnTo>
                  <a:pt x="119" y="53"/>
                </a:lnTo>
                <a:lnTo>
                  <a:pt x="111" y="51"/>
                </a:lnTo>
                <a:lnTo>
                  <a:pt x="116" y="30"/>
                </a:lnTo>
                <a:lnTo>
                  <a:pt x="125" y="33"/>
                </a:lnTo>
                <a:lnTo>
                  <a:pt x="134" y="36"/>
                </a:lnTo>
                <a:lnTo>
                  <a:pt x="126" y="56"/>
                </a:lnTo>
                <a:close/>
                <a:moveTo>
                  <a:pt x="105" y="46"/>
                </a:moveTo>
                <a:lnTo>
                  <a:pt x="88" y="23"/>
                </a:lnTo>
                <a:lnTo>
                  <a:pt x="116" y="30"/>
                </a:lnTo>
                <a:lnTo>
                  <a:pt x="113" y="40"/>
                </a:lnTo>
                <a:lnTo>
                  <a:pt x="105" y="46"/>
                </a:lnTo>
                <a:close/>
                <a:moveTo>
                  <a:pt x="122" y="34"/>
                </a:moveTo>
                <a:lnTo>
                  <a:pt x="129" y="45"/>
                </a:lnTo>
                <a:lnTo>
                  <a:pt x="133" y="56"/>
                </a:lnTo>
                <a:lnTo>
                  <a:pt x="113" y="63"/>
                </a:lnTo>
                <a:lnTo>
                  <a:pt x="110" y="55"/>
                </a:lnTo>
                <a:lnTo>
                  <a:pt x="105" y="46"/>
                </a:lnTo>
                <a:lnTo>
                  <a:pt x="122" y="34"/>
                </a:lnTo>
                <a:close/>
                <a:moveTo>
                  <a:pt x="133" y="56"/>
                </a:moveTo>
                <a:lnTo>
                  <a:pt x="136" y="67"/>
                </a:lnTo>
                <a:lnTo>
                  <a:pt x="137" y="79"/>
                </a:lnTo>
                <a:lnTo>
                  <a:pt x="116" y="79"/>
                </a:lnTo>
                <a:lnTo>
                  <a:pt x="115" y="70"/>
                </a:lnTo>
                <a:lnTo>
                  <a:pt x="113" y="63"/>
                </a:lnTo>
                <a:lnTo>
                  <a:pt x="133" y="56"/>
                </a:lnTo>
                <a:close/>
                <a:moveTo>
                  <a:pt x="137" y="79"/>
                </a:moveTo>
                <a:lnTo>
                  <a:pt x="137" y="84"/>
                </a:lnTo>
                <a:lnTo>
                  <a:pt x="136" y="89"/>
                </a:lnTo>
                <a:lnTo>
                  <a:pt x="135" y="94"/>
                </a:lnTo>
                <a:lnTo>
                  <a:pt x="133" y="99"/>
                </a:lnTo>
                <a:lnTo>
                  <a:pt x="113" y="91"/>
                </a:lnTo>
                <a:lnTo>
                  <a:pt x="115" y="85"/>
                </a:lnTo>
                <a:lnTo>
                  <a:pt x="116" y="79"/>
                </a:lnTo>
                <a:lnTo>
                  <a:pt x="137" y="79"/>
                </a:lnTo>
                <a:close/>
                <a:moveTo>
                  <a:pt x="133" y="99"/>
                </a:moveTo>
                <a:lnTo>
                  <a:pt x="130" y="104"/>
                </a:lnTo>
                <a:lnTo>
                  <a:pt x="126" y="109"/>
                </a:lnTo>
                <a:lnTo>
                  <a:pt x="123" y="114"/>
                </a:lnTo>
                <a:lnTo>
                  <a:pt x="119" y="118"/>
                </a:lnTo>
                <a:lnTo>
                  <a:pt x="105" y="102"/>
                </a:lnTo>
                <a:lnTo>
                  <a:pt x="110" y="96"/>
                </a:lnTo>
                <a:lnTo>
                  <a:pt x="113" y="91"/>
                </a:lnTo>
                <a:lnTo>
                  <a:pt x="133" y="99"/>
                </a:lnTo>
                <a:close/>
                <a:moveTo>
                  <a:pt x="119" y="118"/>
                </a:moveTo>
                <a:lnTo>
                  <a:pt x="114" y="121"/>
                </a:lnTo>
                <a:lnTo>
                  <a:pt x="109" y="125"/>
                </a:lnTo>
                <a:lnTo>
                  <a:pt x="104" y="127"/>
                </a:lnTo>
                <a:lnTo>
                  <a:pt x="98" y="129"/>
                </a:lnTo>
                <a:lnTo>
                  <a:pt x="91" y="110"/>
                </a:lnTo>
                <a:lnTo>
                  <a:pt x="98" y="107"/>
                </a:lnTo>
                <a:lnTo>
                  <a:pt x="105" y="102"/>
                </a:lnTo>
                <a:lnTo>
                  <a:pt x="119" y="118"/>
                </a:lnTo>
                <a:close/>
                <a:moveTo>
                  <a:pt x="98" y="129"/>
                </a:moveTo>
                <a:lnTo>
                  <a:pt x="92" y="131"/>
                </a:lnTo>
                <a:lnTo>
                  <a:pt x="87" y="132"/>
                </a:lnTo>
                <a:lnTo>
                  <a:pt x="81" y="134"/>
                </a:lnTo>
                <a:lnTo>
                  <a:pt x="74" y="134"/>
                </a:lnTo>
                <a:lnTo>
                  <a:pt x="74" y="113"/>
                </a:lnTo>
                <a:lnTo>
                  <a:pt x="83" y="112"/>
                </a:lnTo>
                <a:lnTo>
                  <a:pt x="91" y="110"/>
                </a:lnTo>
                <a:lnTo>
                  <a:pt x="98" y="129"/>
                </a:lnTo>
                <a:close/>
                <a:moveTo>
                  <a:pt x="74" y="134"/>
                </a:moveTo>
                <a:lnTo>
                  <a:pt x="61" y="132"/>
                </a:lnTo>
                <a:lnTo>
                  <a:pt x="50" y="129"/>
                </a:lnTo>
                <a:lnTo>
                  <a:pt x="56" y="110"/>
                </a:lnTo>
                <a:lnTo>
                  <a:pt x="64" y="112"/>
                </a:lnTo>
                <a:lnTo>
                  <a:pt x="74" y="113"/>
                </a:lnTo>
                <a:lnTo>
                  <a:pt x="74" y="134"/>
                </a:lnTo>
                <a:close/>
                <a:moveTo>
                  <a:pt x="50" y="129"/>
                </a:moveTo>
                <a:lnTo>
                  <a:pt x="38" y="125"/>
                </a:lnTo>
                <a:lnTo>
                  <a:pt x="27" y="118"/>
                </a:lnTo>
                <a:lnTo>
                  <a:pt x="39" y="101"/>
                </a:lnTo>
                <a:lnTo>
                  <a:pt x="48" y="107"/>
                </a:lnTo>
                <a:lnTo>
                  <a:pt x="56" y="110"/>
                </a:lnTo>
                <a:lnTo>
                  <a:pt x="50" y="129"/>
                </a:lnTo>
                <a:close/>
                <a:moveTo>
                  <a:pt x="39" y="101"/>
                </a:moveTo>
                <a:lnTo>
                  <a:pt x="34" y="97"/>
                </a:lnTo>
                <a:lnTo>
                  <a:pt x="39" y="101"/>
                </a:lnTo>
                <a:lnTo>
                  <a:pt x="33" y="110"/>
                </a:lnTo>
                <a:lnTo>
                  <a:pt x="39" y="101"/>
                </a:lnTo>
                <a:close/>
                <a:moveTo>
                  <a:pt x="27" y="118"/>
                </a:moveTo>
                <a:lnTo>
                  <a:pt x="21" y="113"/>
                </a:lnTo>
                <a:lnTo>
                  <a:pt x="15" y="108"/>
                </a:lnTo>
                <a:lnTo>
                  <a:pt x="11" y="102"/>
                </a:lnTo>
                <a:lnTo>
                  <a:pt x="7" y="95"/>
                </a:lnTo>
                <a:lnTo>
                  <a:pt x="26" y="86"/>
                </a:lnTo>
                <a:lnTo>
                  <a:pt x="28" y="90"/>
                </a:lnTo>
                <a:lnTo>
                  <a:pt x="31" y="94"/>
                </a:lnTo>
                <a:lnTo>
                  <a:pt x="35" y="97"/>
                </a:lnTo>
                <a:lnTo>
                  <a:pt x="39" y="101"/>
                </a:lnTo>
                <a:lnTo>
                  <a:pt x="27" y="118"/>
                </a:lnTo>
                <a:close/>
                <a:moveTo>
                  <a:pt x="7" y="95"/>
                </a:moveTo>
                <a:lnTo>
                  <a:pt x="4" y="89"/>
                </a:lnTo>
                <a:lnTo>
                  <a:pt x="2" y="82"/>
                </a:lnTo>
                <a:lnTo>
                  <a:pt x="1" y="74"/>
                </a:lnTo>
                <a:lnTo>
                  <a:pt x="0" y="67"/>
                </a:lnTo>
                <a:lnTo>
                  <a:pt x="22" y="67"/>
                </a:lnTo>
                <a:lnTo>
                  <a:pt x="22" y="72"/>
                </a:lnTo>
                <a:lnTo>
                  <a:pt x="23" y="76"/>
                </a:lnTo>
                <a:lnTo>
                  <a:pt x="24" y="82"/>
                </a:lnTo>
                <a:lnTo>
                  <a:pt x="26" y="86"/>
                </a:lnTo>
                <a:lnTo>
                  <a:pt x="7" y="95"/>
                </a:lnTo>
                <a:close/>
                <a:moveTo>
                  <a:pt x="0" y="67"/>
                </a:moveTo>
                <a:lnTo>
                  <a:pt x="1" y="56"/>
                </a:lnTo>
                <a:lnTo>
                  <a:pt x="4" y="46"/>
                </a:lnTo>
                <a:lnTo>
                  <a:pt x="24" y="54"/>
                </a:lnTo>
                <a:lnTo>
                  <a:pt x="22" y="60"/>
                </a:lnTo>
                <a:lnTo>
                  <a:pt x="22" y="67"/>
                </a:lnTo>
                <a:lnTo>
                  <a:pt x="0" y="67"/>
                </a:lnTo>
                <a:close/>
                <a:moveTo>
                  <a:pt x="4" y="46"/>
                </a:moveTo>
                <a:lnTo>
                  <a:pt x="9" y="37"/>
                </a:lnTo>
                <a:lnTo>
                  <a:pt x="15" y="29"/>
                </a:lnTo>
                <a:lnTo>
                  <a:pt x="31" y="43"/>
                </a:lnTo>
                <a:lnTo>
                  <a:pt x="27" y="48"/>
                </a:lnTo>
                <a:lnTo>
                  <a:pt x="24" y="54"/>
                </a:lnTo>
                <a:lnTo>
                  <a:pt x="4" y="46"/>
                </a:lnTo>
                <a:close/>
                <a:moveTo>
                  <a:pt x="15" y="29"/>
                </a:moveTo>
                <a:lnTo>
                  <a:pt x="22" y="21"/>
                </a:lnTo>
                <a:lnTo>
                  <a:pt x="30" y="16"/>
                </a:lnTo>
                <a:lnTo>
                  <a:pt x="37" y="11"/>
                </a:lnTo>
                <a:lnTo>
                  <a:pt x="46" y="7"/>
                </a:lnTo>
                <a:lnTo>
                  <a:pt x="54" y="27"/>
                </a:lnTo>
                <a:lnTo>
                  <a:pt x="48" y="30"/>
                </a:lnTo>
                <a:lnTo>
                  <a:pt x="41" y="34"/>
                </a:lnTo>
                <a:lnTo>
                  <a:pt x="36" y="38"/>
                </a:lnTo>
                <a:lnTo>
                  <a:pt x="31" y="43"/>
                </a:lnTo>
                <a:lnTo>
                  <a:pt x="15" y="29"/>
                </a:lnTo>
                <a:close/>
                <a:moveTo>
                  <a:pt x="46" y="7"/>
                </a:moveTo>
                <a:lnTo>
                  <a:pt x="55" y="4"/>
                </a:lnTo>
                <a:lnTo>
                  <a:pt x="64" y="2"/>
                </a:lnTo>
                <a:lnTo>
                  <a:pt x="74" y="1"/>
                </a:lnTo>
                <a:lnTo>
                  <a:pt x="84" y="0"/>
                </a:lnTo>
                <a:lnTo>
                  <a:pt x="84" y="21"/>
                </a:lnTo>
                <a:lnTo>
                  <a:pt x="76" y="21"/>
                </a:lnTo>
                <a:lnTo>
                  <a:pt x="68" y="23"/>
                </a:lnTo>
                <a:lnTo>
                  <a:pt x="61" y="25"/>
                </a:lnTo>
                <a:lnTo>
                  <a:pt x="54" y="27"/>
                </a:lnTo>
                <a:lnTo>
                  <a:pt x="46" y="7"/>
                </a:lnTo>
                <a:close/>
                <a:moveTo>
                  <a:pt x="84" y="0"/>
                </a:moveTo>
                <a:lnTo>
                  <a:pt x="96" y="1"/>
                </a:lnTo>
                <a:lnTo>
                  <a:pt x="109" y="3"/>
                </a:lnTo>
                <a:lnTo>
                  <a:pt x="105" y="24"/>
                </a:lnTo>
                <a:lnTo>
                  <a:pt x="94" y="21"/>
                </a:lnTo>
                <a:lnTo>
                  <a:pt x="84" y="21"/>
                </a:lnTo>
                <a:lnTo>
                  <a:pt x="84" y="0"/>
                </a:lnTo>
                <a:close/>
                <a:moveTo>
                  <a:pt x="109" y="3"/>
                </a:moveTo>
                <a:lnTo>
                  <a:pt x="116" y="4"/>
                </a:lnTo>
                <a:lnTo>
                  <a:pt x="109" y="3"/>
                </a:lnTo>
                <a:lnTo>
                  <a:pt x="107" y="13"/>
                </a:lnTo>
                <a:lnTo>
                  <a:pt x="109" y="3"/>
                </a:lnTo>
                <a:close/>
                <a:moveTo>
                  <a:pt x="109" y="3"/>
                </a:moveTo>
                <a:lnTo>
                  <a:pt x="121" y="6"/>
                </a:lnTo>
                <a:lnTo>
                  <a:pt x="134" y="11"/>
                </a:lnTo>
                <a:lnTo>
                  <a:pt x="124" y="30"/>
                </a:lnTo>
                <a:lnTo>
                  <a:pt x="115" y="27"/>
                </a:lnTo>
                <a:lnTo>
                  <a:pt x="105" y="24"/>
                </a:lnTo>
                <a:lnTo>
                  <a:pt x="109" y="3"/>
                </a:lnTo>
                <a:close/>
                <a:moveTo>
                  <a:pt x="125" y="30"/>
                </a:moveTo>
                <a:lnTo>
                  <a:pt x="129" y="32"/>
                </a:lnTo>
                <a:lnTo>
                  <a:pt x="124" y="30"/>
                </a:lnTo>
                <a:lnTo>
                  <a:pt x="130" y="20"/>
                </a:lnTo>
                <a:lnTo>
                  <a:pt x="125" y="30"/>
                </a:lnTo>
                <a:close/>
                <a:moveTo>
                  <a:pt x="134" y="11"/>
                </a:moveTo>
                <a:lnTo>
                  <a:pt x="145" y="16"/>
                </a:lnTo>
                <a:lnTo>
                  <a:pt x="156" y="24"/>
                </a:lnTo>
                <a:lnTo>
                  <a:pt x="143" y="40"/>
                </a:lnTo>
                <a:lnTo>
                  <a:pt x="135" y="35"/>
                </a:lnTo>
                <a:lnTo>
                  <a:pt x="125" y="30"/>
                </a:lnTo>
                <a:lnTo>
                  <a:pt x="134" y="11"/>
                </a:lnTo>
                <a:close/>
                <a:moveTo>
                  <a:pt x="156" y="24"/>
                </a:moveTo>
                <a:lnTo>
                  <a:pt x="166" y="32"/>
                </a:lnTo>
                <a:lnTo>
                  <a:pt x="175" y="40"/>
                </a:lnTo>
                <a:lnTo>
                  <a:pt x="160" y="55"/>
                </a:lnTo>
                <a:lnTo>
                  <a:pt x="151" y="47"/>
                </a:lnTo>
                <a:lnTo>
                  <a:pt x="143" y="40"/>
                </a:lnTo>
                <a:lnTo>
                  <a:pt x="156" y="24"/>
                </a:lnTo>
                <a:close/>
                <a:moveTo>
                  <a:pt x="160" y="55"/>
                </a:moveTo>
                <a:lnTo>
                  <a:pt x="151" y="46"/>
                </a:lnTo>
                <a:lnTo>
                  <a:pt x="160" y="55"/>
                </a:lnTo>
                <a:lnTo>
                  <a:pt x="167" y="47"/>
                </a:lnTo>
                <a:lnTo>
                  <a:pt x="160" y="55"/>
                </a:lnTo>
                <a:close/>
                <a:moveTo>
                  <a:pt x="175" y="40"/>
                </a:moveTo>
                <a:lnTo>
                  <a:pt x="184" y="49"/>
                </a:lnTo>
                <a:lnTo>
                  <a:pt x="190" y="59"/>
                </a:lnTo>
                <a:lnTo>
                  <a:pt x="172" y="71"/>
                </a:lnTo>
                <a:lnTo>
                  <a:pt x="167" y="63"/>
                </a:lnTo>
                <a:lnTo>
                  <a:pt x="160" y="55"/>
                </a:lnTo>
                <a:lnTo>
                  <a:pt x="175" y="40"/>
                </a:lnTo>
                <a:close/>
                <a:moveTo>
                  <a:pt x="172" y="71"/>
                </a:moveTo>
                <a:lnTo>
                  <a:pt x="147" y="32"/>
                </a:lnTo>
                <a:lnTo>
                  <a:pt x="172" y="71"/>
                </a:lnTo>
                <a:lnTo>
                  <a:pt x="181" y="65"/>
                </a:lnTo>
                <a:lnTo>
                  <a:pt x="172" y="71"/>
                </a:lnTo>
                <a:close/>
                <a:moveTo>
                  <a:pt x="190" y="59"/>
                </a:moveTo>
                <a:lnTo>
                  <a:pt x="196" y="69"/>
                </a:lnTo>
                <a:lnTo>
                  <a:pt x="200" y="79"/>
                </a:lnTo>
                <a:lnTo>
                  <a:pt x="179" y="85"/>
                </a:lnTo>
                <a:lnTo>
                  <a:pt x="176" y="79"/>
                </a:lnTo>
                <a:lnTo>
                  <a:pt x="172" y="71"/>
                </a:lnTo>
                <a:lnTo>
                  <a:pt x="190" y="59"/>
                </a:lnTo>
                <a:close/>
                <a:moveTo>
                  <a:pt x="200" y="79"/>
                </a:moveTo>
                <a:lnTo>
                  <a:pt x="202" y="87"/>
                </a:lnTo>
                <a:lnTo>
                  <a:pt x="204" y="95"/>
                </a:lnTo>
                <a:lnTo>
                  <a:pt x="184" y="99"/>
                </a:lnTo>
                <a:lnTo>
                  <a:pt x="182" y="92"/>
                </a:lnTo>
                <a:lnTo>
                  <a:pt x="179" y="85"/>
                </a:lnTo>
                <a:lnTo>
                  <a:pt x="200" y="79"/>
                </a:lnTo>
                <a:close/>
                <a:moveTo>
                  <a:pt x="204" y="95"/>
                </a:moveTo>
                <a:lnTo>
                  <a:pt x="205" y="103"/>
                </a:lnTo>
                <a:lnTo>
                  <a:pt x="206" y="112"/>
                </a:lnTo>
                <a:lnTo>
                  <a:pt x="185" y="112"/>
                </a:lnTo>
                <a:lnTo>
                  <a:pt x="185" y="106"/>
                </a:lnTo>
                <a:lnTo>
                  <a:pt x="184" y="99"/>
                </a:lnTo>
                <a:lnTo>
                  <a:pt x="204" y="95"/>
                </a:lnTo>
                <a:close/>
                <a:moveTo>
                  <a:pt x="206" y="112"/>
                </a:moveTo>
                <a:lnTo>
                  <a:pt x="206" y="120"/>
                </a:lnTo>
                <a:lnTo>
                  <a:pt x="185" y="120"/>
                </a:lnTo>
                <a:lnTo>
                  <a:pt x="185" y="112"/>
                </a:lnTo>
                <a:lnTo>
                  <a:pt x="206" y="112"/>
                </a:lnTo>
                <a:close/>
                <a:moveTo>
                  <a:pt x="206" y="120"/>
                </a:moveTo>
                <a:lnTo>
                  <a:pt x="206" y="130"/>
                </a:lnTo>
                <a:lnTo>
                  <a:pt x="196" y="130"/>
                </a:lnTo>
                <a:lnTo>
                  <a:pt x="196" y="120"/>
                </a:lnTo>
                <a:lnTo>
                  <a:pt x="206" y="120"/>
                </a:lnTo>
                <a:close/>
                <a:moveTo>
                  <a:pt x="103" y="48"/>
                </a:moveTo>
                <a:lnTo>
                  <a:pt x="95" y="47"/>
                </a:lnTo>
                <a:lnTo>
                  <a:pt x="87" y="46"/>
                </a:lnTo>
                <a:lnTo>
                  <a:pt x="89" y="26"/>
                </a:lnTo>
                <a:lnTo>
                  <a:pt x="95" y="27"/>
                </a:lnTo>
                <a:lnTo>
                  <a:pt x="105" y="28"/>
                </a:lnTo>
                <a:lnTo>
                  <a:pt x="103" y="48"/>
                </a:lnTo>
                <a:close/>
                <a:moveTo>
                  <a:pt x="87" y="46"/>
                </a:moveTo>
                <a:lnTo>
                  <a:pt x="81" y="46"/>
                </a:lnTo>
                <a:lnTo>
                  <a:pt x="76" y="46"/>
                </a:lnTo>
                <a:lnTo>
                  <a:pt x="76" y="25"/>
                </a:lnTo>
                <a:lnTo>
                  <a:pt x="82" y="26"/>
                </a:lnTo>
                <a:lnTo>
                  <a:pt x="89" y="26"/>
                </a:lnTo>
                <a:lnTo>
                  <a:pt x="87" y="46"/>
                </a:lnTo>
                <a:close/>
                <a:moveTo>
                  <a:pt x="76" y="46"/>
                </a:moveTo>
                <a:lnTo>
                  <a:pt x="69" y="46"/>
                </a:lnTo>
                <a:lnTo>
                  <a:pt x="64" y="47"/>
                </a:lnTo>
                <a:lnTo>
                  <a:pt x="60" y="27"/>
                </a:lnTo>
                <a:lnTo>
                  <a:pt x="68" y="26"/>
                </a:lnTo>
                <a:lnTo>
                  <a:pt x="76" y="25"/>
                </a:lnTo>
                <a:lnTo>
                  <a:pt x="76" y="46"/>
                </a:lnTo>
                <a:close/>
                <a:moveTo>
                  <a:pt x="64" y="47"/>
                </a:moveTo>
                <a:lnTo>
                  <a:pt x="80" y="44"/>
                </a:lnTo>
                <a:lnTo>
                  <a:pt x="64" y="47"/>
                </a:lnTo>
                <a:lnTo>
                  <a:pt x="62" y="37"/>
                </a:lnTo>
                <a:lnTo>
                  <a:pt x="64" y="47"/>
                </a:lnTo>
                <a:close/>
                <a:moveTo>
                  <a:pt x="64" y="47"/>
                </a:moveTo>
                <a:lnTo>
                  <a:pt x="58" y="48"/>
                </a:lnTo>
                <a:lnTo>
                  <a:pt x="51" y="51"/>
                </a:lnTo>
                <a:lnTo>
                  <a:pt x="44" y="30"/>
                </a:lnTo>
                <a:lnTo>
                  <a:pt x="53" y="28"/>
                </a:lnTo>
                <a:lnTo>
                  <a:pt x="60" y="27"/>
                </a:lnTo>
                <a:lnTo>
                  <a:pt x="64" y="47"/>
                </a:lnTo>
                <a:close/>
                <a:moveTo>
                  <a:pt x="44" y="30"/>
                </a:moveTo>
                <a:lnTo>
                  <a:pt x="42" y="31"/>
                </a:lnTo>
                <a:lnTo>
                  <a:pt x="44" y="30"/>
                </a:lnTo>
                <a:lnTo>
                  <a:pt x="48" y="40"/>
                </a:lnTo>
                <a:lnTo>
                  <a:pt x="44" y="30"/>
                </a:lnTo>
                <a:close/>
                <a:moveTo>
                  <a:pt x="51" y="51"/>
                </a:moveTo>
                <a:lnTo>
                  <a:pt x="46" y="53"/>
                </a:lnTo>
                <a:lnTo>
                  <a:pt x="40" y="56"/>
                </a:lnTo>
                <a:lnTo>
                  <a:pt x="29" y="37"/>
                </a:lnTo>
                <a:lnTo>
                  <a:pt x="36" y="33"/>
                </a:lnTo>
                <a:lnTo>
                  <a:pt x="44" y="30"/>
                </a:lnTo>
                <a:lnTo>
                  <a:pt x="51" y="51"/>
                </a:lnTo>
                <a:close/>
                <a:moveTo>
                  <a:pt x="40" y="56"/>
                </a:moveTo>
                <a:lnTo>
                  <a:pt x="36" y="58"/>
                </a:lnTo>
                <a:lnTo>
                  <a:pt x="32" y="62"/>
                </a:lnTo>
                <a:lnTo>
                  <a:pt x="16" y="47"/>
                </a:lnTo>
                <a:lnTo>
                  <a:pt x="23" y="41"/>
                </a:lnTo>
                <a:lnTo>
                  <a:pt x="29" y="37"/>
                </a:lnTo>
                <a:lnTo>
                  <a:pt x="40" y="56"/>
                </a:lnTo>
                <a:close/>
                <a:moveTo>
                  <a:pt x="16" y="47"/>
                </a:moveTo>
                <a:lnTo>
                  <a:pt x="16" y="47"/>
                </a:lnTo>
                <a:lnTo>
                  <a:pt x="25" y="55"/>
                </a:lnTo>
                <a:lnTo>
                  <a:pt x="16" y="47"/>
                </a:lnTo>
                <a:close/>
                <a:moveTo>
                  <a:pt x="32" y="61"/>
                </a:moveTo>
                <a:lnTo>
                  <a:pt x="31" y="63"/>
                </a:lnTo>
                <a:lnTo>
                  <a:pt x="30" y="65"/>
                </a:lnTo>
                <a:lnTo>
                  <a:pt x="10" y="58"/>
                </a:lnTo>
                <a:lnTo>
                  <a:pt x="12" y="53"/>
                </a:lnTo>
                <a:lnTo>
                  <a:pt x="16" y="47"/>
                </a:lnTo>
                <a:lnTo>
                  <a:pt x="32" y="61"/>
                </a:lnTo>
                <a:close/>
                <a:moveTo>
                  <a:pt x="30" y="65"/>
                </a:moveTo>
                <a:lnTo>
                  <a:pt x="29" y="68"/>
                </a:lnTo>
                <a:lnTo>
                  <a:pt x="29" y="70"/>
                </a:lnTo>
                <a:lnTo>
                  <a:pt x="7" y="70"/>
                </a:lnTo>
                <a:lnTo>
                  <a:pt x="8" y="64"/>
                </a:lnTo>
                <a:lnTo>
                  <a:pt x="10" y="58"/>
                </a:lnTo>
                <a:lnTo>
                  <a:pt x="30" y="65"/>
                </a:lnTo>
                <a:close/>
                <a:moveTo>
                  <a:pt x="29" y="70"/>
                </a:moveTo>
                <a:lnTo>
                  <a:pt x="29" y="73"/>
                </a:lnTo>
                <a:lnTo>
                  <a:pt x="30" y="76"/>
                </a:lnTo>
                <a:lnTo>
                  <a:pt x="11" y="86"/>
                </a:lnTo>
                <a:lnTo>
                  <a:pt x="8" y="79"/>
                </a:lnTo>
                <a:lnTo>
                  <a:pt x="7" y="70"/>
                </a:lnTo>
                <a:lnTo>
                  <a:pt x="29" y="70"/>
                </a:lnTo>
                <a:close/>
                <a:moveTo>
                  <a:pt x="30" y="76"/>
                </a:moveTo>
                <a:lnTo>
                  <a:pt x="32" y="80"/>
                </a:lnTo>
                <a:lnTo>
                  <a:pt x="36" y="83"/>
                </a:lnTo>
                <a:lnTo>
                  <a:pt x="23" y="99"/>
                </a:lnTo>
                <a:lnTo>
                  <a:pt x="16" y="93"/>
                </a:lnTo>
                <a:lnTo>
                  <a:pt x="11" y="86"/>
                </a:lnTo>
                <a:lnTo>
                  <a:pt x="30" y="76"/>
                </a:lnTo>
                <a:close/>
                <a:moveTo>
                  <a:pt x="36" y="83"/>
                </a:moveTo>
                <a:lnTo>
                  <a:pt x="29" y="76"/>
                </a:lnTo>
                <a:lnTo>
                  <a:pt x="36" y="83"/>
                </a:lnTo>
                <a:lnTo>
                  <a:pt x="29" y="91"/>
                </a:lnTo>
                <a:lnTo>
                  <a:pt x="36" y="83"/>
                </a:lnTo>
                <a:close/>
                <a:moveTo>
                  <a:pt x="36" y="83"/>
                </a:moveTo>
                <a:lnTo>
                  <a:pt x="40" y="86"/>
                </a:lnTo>
                <a:lnTo>
                  <a:pt x="46" y="88"/>
                </a:lnTo>
                <a:lnTo>
                  <a:pt x="39" y="108"/>
                </a:lnTo>
                <a:lnTo>
                  <a:pt x="30" y="104"/>
                </a:lnTo>
                <a:lnTo>
                  <a:pt x="23" y="99"/>
                </a:lnTo>
                <a:lnTo>
                  <a:pt x="36" y="83"/>
                </a:lnTo>
                <a:close/>
                <a:moveTo>
                  <a:pt x="39" y="108"/>
                </a:moveTo>
                <a:lnTo>
                  <a:pt x="29" y="104"/>
                </a:lnTo>
                <a:lnTo>
                  <a:pt x="39" y="108"/>
                </a:lnTo>
                <a:lnTo>
                  <a:pt x="42" y="97"/>
                </a:lnTo>
                <a:lnTo>
                  <a:pt x="39" y="108"/>
                </a:lnTo>
                <a:close/>
                <a:moveTo>
                  <a:pt x="44" y="88"/>
                </a:moveTo>
                <a:lnTo>
                  <a:pt x="52" y="89"/>
                </a:lnTo>
                <a:lnTo>
                  <a:pt x="60" y="89"/>
                </a:lnTo>
                <a:lnTo>
                  <a:pt x="60" y="111"/>
                </a:lnTo>
                <a:lnTo>
                  <a:pt x="49" y="110"/>
                </a:lnTo>
                <a:lnTo>
                  <a:pt x="39" y="108"/>
                </a:lnTo>
                <a:lnTo>
                  <a:pt x="44" y="88"/>
                </a:lnTo>
                <a:close/>
                <a:moveTo>
                  <a:pt x="60" y="89"/>
                </a:moveTo>
                <a:lnTo>
                  <a:pt x="69" y="89"/>
                </a:lnTo>
                <a:lnTo>
                  <a:pt x="79" y="87"/>
                </a:lnTo>
                <a:lnTo>
                  <a:pt x="83" y="108"/>
                </a:lnTo>
                <a:lnTo>
                  <a:pt x="71" y="110"/>
                </a:lnTo>
                <a:lnTo>
                  <a:pt x="60" y="111"/>
                </a:lnTo>
                <a:lnTo>
                  <a:pt x="60" y="89"/>
                </a:lnTo>
                <a:close/>
                <a:moveTo>
                  <a:pt x="79" y="87"/>
                </a:moveTo>
                <a:lnTo>
                  <a:pt x="86" y="85"/>
                </a:lnTo>
                <a:lnTo>
                  <a:pt x="93" y="82"/>
                </a:lnTo>
                <a:lnTo>
                  <a:pt x="104" y="100"/>
                </a:lnTo>
                <a:lnTo>
                  <a:pt x="93" y="104"/>
                </a:lnTo>
                <a:lnTo>
                  <a:pt x="83" y="108"/>
                </a:lnTo>
                <a:lnTo>
                  <a:pt x="79" y="87"/>
                </a:lnTo>
                <a:close/>
                <a:moveTo>
                  <a:pt x="93" y="82"/>
                </a:moveTo>
                <a:lnTo>
                  <a:pt x="98" y="79"/>
                </a:lnTo>
                <a:lnTo>
                  <a:pt x="102" y="74"/>
                </a:lnTo>
                <a:lnTo>
                  <a:pt x="119" y="86"/>
                </a:lnTo>
                <a:lnTo>
                  <a:pt x="116" y="90"/>
                </a:lnTo>
                <a:lnTo>
                  <a:pt x="113" y="94"/>
                </a:lnTo>
                <a:lnTo>
                  <a:pt x="109" y="97"/>
                </a:lnTo>
                <a:lnTo>
                  <a:pt x="104" y="100"/>
                </a:lnTo>
                <a:lnTo>
                  <a:pt x="93" y="82"/>
                </a:lnTo>
                <a:close/>
                <a:moveTo>
                  <a:pt x="102" y="74"/>
                </a:moveTo>
                <a:lnTo>
                  <a:pt x="104" y="70"/>
                </a:lnTo>
                <a:lnTo>
                  <a:pt x="105" y="65"/>
                </a:lnTo>
                <a:lnTo>
                  <a:pt x="125" y="65"/>
                </a:lnTo>
                <a:lnTo>
                  <a:pt x="125" y="71"/>
                </a:lnTo>
                <a:lnTo>
                  <a:pt x="124" y="76"/>
                </a:lnTo>
                <a:lnTo>
                  <a:pt x="122" y="82"/>
                </a:lnTo>
                <a:lnTo>
                  <a:pt x="119" y="86"/>
                </a:lnTo>
                <a:lnTo>
                  <a:pt x="102" y="74"/>
                </a:lnTo>
                <a:close/>
                <a:moveTo>
                  <a:pt x="105" y="65"/>
                </a:moveTo>
                <a:lnTo>
                  <a:pt x="105" y="64"/>
                </a:lnTo>
                <a:lnTo>
                  <a:pt x="104" y="62"/>
                </a:lnTo>
                <a:lnTo>
                  <a:pt x="124" y="59"/>
                </a:lnTo>
                <a:lnTo>
                  <a:pt x="125" y="62"/>
                </a:lnTo>
                <a:lnTo>
                  <a:pt x="125" y="65"/>
                </a:lnTo>
                <a:lnTo>
                  <a:pt x="105" y="65"/>
                </a:lnTo>
                <a:close/>
                <a:moveTo>
                  <a:pt x="124" y="59"/>
                </a:moveTo>
                <a:lnTo>
                  <a:pt x="124" y="56"/>
                </a:lnTo>
                <a:lnTo>
                  <a:pt x="124" y="59"/>
                </a:lnTo>
                <a:lnTo>
                  <a:pt x="114" y="61"/>
                </a:lnTo>
                <a:lnTo>
                  <a:pt x="124" y="59"/>
                </a:lnTo>
                <a:close/>
                <a:moveTo>
                  <a:pt x="104" y="63"/>
                </a:moveTo>
                <a:lnTo>
                  <a:pt x="104" y="61"/>
                </a:lnTo>
                <a:lnTo>
                  <a:pt x="103" y="59"/>
                </a:lnTo>
                <a:lnTo>
                  <a:pt x="122" y="52"/>
                </a:lnTo>
                <a:lnTo>
                  <a:pt x="124" y="55"/>
                </a:lnTo>
                <a:lnTo>
                  <a:pt x="124" y="59"/>
                </a:lnTo>
                <a:lnTo>
                  <a:pt x="104" y="63"/>
                </a:lnTo>
                <a:close/>
                <a:moveTo>
                  <a:pt x="103" y="59"/>
                </a:moveTo>
                <a:lnTo>
                  <a:pt x="105" y="62"/>
                </a:lnTo>
                <a:lnTo>
                  <a:pt x="103" y="59"/>
                </a:lnTo>
                <a:lnTo>
                  <a:pt x="113" y="55"/>
                </a:lnTo>
                <a:lnTo>
                  <a:pt x="103" y="59"/>
                </a:lnTo>
                <a:close/>
                <a:moveTo>
                  <a:pt x="103" y="59"/>
                </a:moveTo>
                <a:lnTo>
                  <a:pt x="102" y="56"/>
                </a:lnTo>
                <a:lnTo>
                  <a:pt x="101" y="53"/>
                </a:lnTo>
                <a:lnTo>
                  <a:pt x="119" y="43"/>
                </a:lnTo>
                <a:lnTo>
                  <a:pt x="121" y="47"/>
                </a:lnTo>
                <a:lnTo>
                  <a:pt x="122" y="52"/>
                </a:lnTo>
                <a:lnTo>
                  <a:pt x="103" y="59"/>
                </a:lnTo>
                <a:close/>
                <a:moveTo>
                  <a:pt x="101" y="53"/>
                </a:moveTo>
                <a:lnTo>
                  <a:pt x="97" y="48"/>
                </a:lnTo>
                <a:lnTo>
                  <a:pt x="94" y="43"/>
                </a:lnTo>
                <a:lnTo>
                  <a:pt x="113" y="33"/>
                </a:lnTo>
                <a:lnTo>
                  <a:pt x="116" y="38"/>
                </a:lnTo>
                <a:lnTo>
                  <a:pt x="119" y="43"/>
                </a:lnTo>
                <a:lnTo>
                  <a:pt x="101" y="53"/>
                </a:lnTo>
                <a:close/>
                <a:moveTo>
                  <a:pt x="105" y="28"/>
                </a:moveTo>
                <a:lnTo>
                  <a:pt x="110" y="28"/>
                </a:lnTo>
                <a:lnTo>
                  <a:pt x="113" y="33"/>
                </a:lnTo>
                <a:lnTo>
                  <a:pt x="104" y="38"/>
                </a:lnTo>
                <a:lnTo>
                  <a:pt x="105" y="2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41" name="Freeform 251"/>
          <p:cNvSpPr>
            <a:spLocks noEditPoints="1"/>
          </p:cNvSpPr>
          <p:nvPr/>
        </p:nvSpPr>
        <p:spPr bwMode="auto">
          <a:xfrm>
            <a:off x="8691563" y="3294062"/>
            <a:ext cx="98425" cy="60325"/>
          </a:xfrm>
          <a:custGeom>
            <a:avLst/>
            <a:gdLst>
              <a:gd name="T0" fmla="*/ 106 w 185"/>
              <a:gd name="T1" fmla="*/ 1 h 115"/>
              <a:gd name="T2" fmla="*/ 132 w 185"/>
              <a:gd name="T3" fmla="*/ 5 h 115"/>
              <a:gd name="T4" fmla="*/ 154 w 185"/>
              <a:gd name="T5" fmla="*/ 14 h 115"/>
              <a:gd name="T6" fmla="*/ 170 w 185"/>
              <a:gd name="T7" fmla="*/ 27 h 115"/>
              <a:gd name="T8" fmla="*/ 180 w 185"/>
              <a:gd name="T9" fmla="*/ 39 h 115"/>
              <a:gd name="T10" fmla="*/ 184 w 185"/>
              <a:gd name="T11" fmla="*/ 52 h 115"/>
              <a:gd name="T12" fmla="*/ 184 w 185"/>
              <a:gd name="T13" fmla="*/ 63 h 115"/>
              <a:gd name="T14" fmla="*/ 182 w 185"/>
              <a:gd name="T15" fmla="*/ 72 h 115"/>
              <a:gd name="T16" fmla="*/ 177 w 185"/>
              <a:gd name="T17" fmla="*/ 82 h 115"/>
              <a:gd name="T18" fmla="*/ 168 w 185"/>
              <a:gd name="T19" fmla="*/ 91 h 115"/>
              <a:gd name="T20" fmla="*/ 157 w 185"/>
              <a:gd name="T21" fmla="*/ 99 h 115"/>
              <a:gd name="T22" fmla="*/ 141 w 185"/>
              <a:gd name="T23" fmla="*/ 108 h 115"/>
              <a:gd name="T24" fmla="*/ 124 w 185"/>
              <a:gd name="T25" fmla="*/ 112 h 115"/>
              <a:gd name="T26" fmla="*/ 104 w 185"/>
              <a:gd name="T27" fmla="*/ 115 h 115"/>
              <a:gd name="T28" fmla="*/ 79 w 185"/>
              <a:gd name="T29" fmla="*/ 115 h 115"/>
              <a:gd name="T30" fmla="*/ 52 w 185"/>
              <a:gd name="T31" fmla="*/ 110 h 115"/>
              <a:gd name="T32" fmla="*/ 31 w 185"/>
              <a:gd name="T33" fmla="*/ 102 h 115"/>
              <a:gd name="T34" fmla="*/ 15 w 185"/>
              <a:gd name="T35" fmla="*/ 90 h 115"/>
              <a:gd name="T36" fmla="*/ 5 w 185"/>
              <a:gd name="T37" fmla="*/ 77 h 115"/>
              <a:gd name="T38" fmla="*/ 0 w 185"/>
              <a:gd name="T39" fmla="*/ 63 h 115"/>
              <a:gd name="T40" fmla="*/ 0 w 185"/>
              <a:gd name="T41" fmla="*/ 51 h 115"/>
              <a:gd name="T42" fmla="*/ 4 w 185"/>
              <a:gd name="T43" fmla="*/ 39 h 115"/>
              <a:gd name="T44" fmla="*/ 12 w 185"/>
              <a:gd name="T45" fmla="*/ 29 h 115"/>
              <a:gd name="T46" fmla="*/ 23 w 185"/>
              <a:gd name="T47" fmla="*/ 19 h 115"/>
              <a:gd name="T48" fmla="*/ 37 w 185"/>
              <a:gd name="T49" fmla="*/ 11 h 115"/>
              <a:gd name="T50" fmla="*/ 50 w 185"/>
              <a:gd name="T51" fmla="*/ 6 h 115"/>
              <a:gd name="T52" fmla="*/ 74 w 185"/>
              <a:gd name="T53" fmla="*/ 1 h 115"/>
              <a:gd name="T54" fmla="*/ 87 w 185"/>
              <a:gd name="T55" fmla="*/ 26 h 115"/>
              <a:gd name="T56" fmla="*/ 54 w 185"/>
              <a:gd name="T57" fmla="*/ 28 h 115"/>
              <a:gd name="T58" fmla="*/ 27 w 185"/>
              <a:gd name="T59" fmla="*/ 35 h 115"/>
              <a:gd name="T60" fmla="*/ 19 w 185"/>
              <a:gd name="T61" fmla="*/ 39 h 115"/>
              <a:gd name="T62" fmla="*/ 13 w 185"/>
              <a:gd name="T63" fmla="*/ 44 h 115"/>
              <a:gd name="T64" fmla="*/ 10 w 185"/>
              <a:gd name="T65" fmla="*/ 51 h 115"/>
              <a:gd name="T66" fmla="*/ 9 w 185"/>
              <a:gd name="T67" fmla="*/ 57 h 115"/>
              <a:gd name="T68" fmla="*/ 10 w 185"/>
              <a:gd name="T69" fmla="*/ 64 h 115"/>
              <a:gd name="T70" fmla="*/ 15 w 185"/>
              <a:gd name="T71" fmla="*/ 71 h 115"/>
              <a:gd name="T72" fmla="*/ 23 w 185"/>
              <a:gd name="T73" fmla="*/ 79 h 115"/>
              <a:gd name="T74" fmla="*/ 36 w 185"/>
              <a:gd name="T75" fmla="*/ 84 h 115"/>
              <a:gd name="T76" fmla="*/ 63 w 185"/>
              <a:gd name="T77" fmla="*/ 88 h 115"/>
              <a:gd name="T78" fmla="*/ 100 w 185"/>
              <a:gd name="T79" fmla="*/ 89 h 115"/>
              <a:gd name="T80" fmla="*/ 127 w 185"/>
              <a:gd name="T81" fmla="*/ 88 h 115"/>
              <a:gd name="T82" fmla="*/ 150 w 185"/>
              <a:gd name="T83" fmla="*/ 83 h 115"/>
              <a:gd name="T84" fmla="*/ 163 w 185"/>
              <a:gd name="T85" fmla="*/ 78 h 115"/>
              <a:gd name="T86" fmla="*/ 171 w 185"/>
              <a:gd name="T87" fmla="*/ 71 h 115"/>
              <a:gd name="T88" fmla="*/ 175 w 185"/>
              <a:gd name="T89" fmla="*/ 65 h 115"/>
              <a:gd name="T90" fmla="*/ 176 w 185"/>
              <a:gd name="T91" fmla="*/ 58 h 115"/>
              <a:gd name="T92" fmla="*/ 174 w 185"/>
              <a:gd name="T93" fmla="*/ 50 h 115"/>
              <a:gd name="T94" fmla="*/ 168 w 185"/>
              <a:gd name="T95" fmla="*/ 42 h 115"/>
              <a:gd name="T96" fmla="*/ 154 w 185"/>
              <a:gd name="T97" fmla="*/ 34 h 115"/>
              <a:gd name="T98" fmla="*/ 134 w 185"/>
              <a:gd name="T99" fmla="*/ 29 h 115"/>
              <a:gd name="T100" fmla="*/ 110 w 185"/>
              <a:gd name="T101" fmla="*/ 27 h 115"/>
              <a:gd name="T102" fmla="*/ 87 w 185"/>
              <a:gd name="T103" fmla="*/ 26 h 11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5"/>
              <a:gd name="T157" fmla="*/ 0 h 115"/>
              <a:gd name="T158" fmla="*/ 185 w 185"/>
              <a:gd name="T159" fmla="*/ 115 h 11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5" h="115">
                <a:moveTo>
                  <a:pt x="91" y="0"/>
                </a:moveTo>
                <a:lnTo>
                  <a:pt x="106" y="1"/>
                </a:lnTo>
                <a:lnTo>
                  <a:pt x="120" y="3"/>
                </a:lnTo>
                <a:lnTo>
                  <a:pt x="132" y="5"/>
                </a:lnTo>
                <a:lnTo>
                  <a:pt x="143" y="9"/>
                </a:lnTo>
                <a:lnTo>
                  <a:pt x="154" y="14"/>
                </a:lnTo>
                <a:lnTo>
                  <a:pt x="162" y="21"/>
                </a:lnTo>
                <a:lnTo>
                  <a:pt x="170" y="27"/>
                </a:lnTo>
                <a:lnTo>
                  <a:pt x="176" y="34"/>
                </a:lnTo>
                <a:lnTo>
                  <a:pt x="180" y="39"/>
                </a:lnTo>
                <a:lnTo>
                  <a:pt x="183" y="45"/>
                </a:lnTo>
                <a:lnTo>
                  <a:pt x="184" y="52"/>
                </a:lnTo>
                <a:lnTo>
                  <a:pt x="185" y="58"/>
                </a:lnTo>
                <a:lnTo>
                  <a:pt x="184" y="63"/>
                </a:lnTo>
                <a:lnTo>
                  <a:pt x="183" y="68"/>
                </a:lnTo>
                <a:lnTo>
                  <a:pt x="182" y="72"/>
                </a:lnTo>
                <a:lnTo>
                  <a:pt x="180" y="78"/>
                </a:lnTo>
                <a:lnTo>
                  <a:pt x="177" y="82"/>
                </a:lnTo>
                <a:lnTo>
                  <a:pt x="173" y="87"/>
                </a:lnTo>
                <a:lnTo>
                  <a:pt x="168" y="91"/>
                </a:lnTo>
                <a:lnTo>
                  <a:pt x="164" y="95"/>
                </a:lnTo>
                <a:lnTo>
                  <a:pt x="157" y="99"/>
                </a:lnTo>
                <a:lnTo>
                  <a:pt x="150" y="104"/>
                </a:lnTo>
                <a:lnTo>
                  <a:pt x="141" y="108"/>
                </a:lnTo>
                <a:lnTo>
                  <a:pt x="133" y="110"/>
                </a:lnTo>
                <a:lnTo>
                  <a:pt x="124" y="112"/>
                </a:lnTo>
                <a:lnTo>
                  <a:pt x="114" y="114"/>
                </a:lnTo>
                <a:lnTo>
                  <a:pt x="104" y="115"/>
                </a:lnTo>
                <a:lnTo>
                  <a:pt x="94" y="115"/>
                </a:lnTo>
                <a:lnTo>
                  <a:pt x="79" y="115"/>
                </a:lnTo>
                <a:lnTo>
                  <a:pt x="65" y="113"/>
                </a:lnTo>
                <a:lnTo>
                  <a:pt x="52" y="110"/>
                </a:lnTo>
                <a:lnTo>
                  <a:pt x="41" y="107"/>
                </a:lnTo>
                <a:lnTo>
                  <a:pt x="31" y="102"/>
                </a:lnTo>
                <a:lnTo>
                  <a:pt x="22" y="96"/>
                </a:lnTo>
                <a:lnTo>
                  <a:pt x="15" y="90"/>
                </a:lnTo>
                <a:lnTo>
                  <a:pt x="10" y="84"/>
                </a:lnTo>
                <a:lnTo>
                  <a:pt x="5" y="77"/>
                </a:lnTo>
                <a:lnTo>
                  <a:pt x="2" y="70"/>
                </a:lnTo>
                <a:lnTo>
                  <a:pt x="0" y="63"/>
                </a:lnTo>
                <a:lnTo>
                  <a:pt x="0" y="57"/>
                </a:lnTo>
                <a:lnTo>
                  <a:pt x="0" y="51"/>
                </a:lnTo>
                <a:lnTo>
                  <a:pt x="1" y="44"/>
                </a:lnTo>
                <a:lnTo>
                  <a:pt x="4" y="39"/>
                </a:lnTo>
                <a:lnTo>
                  <a:pt x="8" y="34"/>
                </a:lnTo>
                <a:lnTo>
                  <a:pt x="12" y="29"/>
                </a:lnTo>
                <a:lnTo>
                  <a:pt x="17" y="24"/>
                </a:lnTo>
                <a:lnTo>
                  <a:pt x="23" y="19"/>
                </a:lnTo>
                <a:lnTo>
                  <a:pt x="30" y="14"/>
                </a:lnTo>
                <a:lnTo>
                  <a:pt x="37" y="11"/>
                </a:lnTo>
                <a:lnTo>
                  <a:pt x="43" y="8"/>
                </a:lnTo>
                <a:lnTo>
                  <a:pt x="50" y="6"/>
                </a:lnTo>
                <a:lnTo>
                  <a:pt x="57" y="4"/>
                </a:lnTo>
                <a:lnTo>
                  <a:pt x="74" y="1"/>
                </a:lnTo>
                <a:lnTo>
                  <a:pt x="91" y="0"/>
                </a:lnTo>
                <a:close/>
                <a:moveTo>
                  <a:pt x="87" y="26"/>
                </a:moveTo>
                <a:lnTo>
                  <a:pt x="70" y="27"/>
                </a:lnTo>
                <a:lnTo>
                  <a:pt x="54" y="28"/>
                </a:lnTo>
                <a:lnTo>
                  <a:pt x="40" y="31"/>
                </a:lnTo>
                <a:lnTo>
                  <a:pt x="27" y="35"/>
                </a:lnTo>
                <a:lnTo>
                  <a:pt x="23" y="37"/>
                </a:lnTo>
                <a:lnTo>
                  <a:pt x="19" y="39"/>
                </a:lnTo>
                <a:lnTo>
                  <a:pt x="16" y="41"/>
                </a:lnTo>
                <a:lnTo>
                  <a:pt x="13" y="44"/>
                </a:lnTo>
                <a:lnTo>
                  <a:pt x="11" y="48"/>
                </a:lnTo>
                <a:lnTo>
                  <a:pt x="10" y="51"/>
                </a:lnTo>
                <a:lnTo>
                  <a:pt x="9" y="54"/>
                </a:lnTo>
                <a:lnTo>
                  <a:pt x="9" y="57"/>
                </a:lnTo>
                <a:lnTo>
                  <a:pt x="9" y="61"/>
                </a:lnTo>
                <a:lnTo>
                  <a:pt x="10" y="64"/>
                </a:lnTo>
                <a:lnTo>
                  <a:pt x="12" y="68"/>
                </a:lnTo>
                <a:lnTo>
                  <a:pt x="15" y="71"/>
                </a:lnTo>
                <a:lnTo>
                  <a:pt x="18" y="76"/>
                </a:lnTo>
                <a:lnTo>
                  <a:pt x="23" y="79"/>
                </a:lnTo>
                <a:lnTo>
                  <a:pt x="29" y="82"/>
                </a:lnTo>
                <a:lnTo>
                  <a:pt x="36" y="84"/>
                </a:lnTo>
                <a:lnTo>
                  <a:pt x="48" y="86"/>
                </a:lnTo>
                <a:lnTo>
                  <a:pt x="63" y="88"/>
                </a:lnTo>
                <a:lnTo>
                  <a:pt x="80" y="89"/>
                </a:lnTo>
                <a:lnTo>
                  <a:pt x="100" y="89"/>
                </a:lnTo>
                <a:lnTo>
                  <a:pt x="114" y="89"/>
                </a:lnTo>
                <a:lnTo>
                  <a:pt x="127" y="88"/>
                </a:lnTo>
                <a:lnTo>
                  <a:pt x="139" y="86"/>
                </a:lnTo>
                <a:lnTo>
                  <a:pt x="150" y="83"/>
                </a:lnTo>
                <a:lnTo>
                  <a:pt x="157" y="81"/>
                </a:lnTo>
                <a:lnTo>
                  <a:pt x="163" y="78"/>
                </a:lnTo>
                <a:lnTo>
                  <a:pt x="168" y="75"/>
                </a:lnTo>
                <a:lnTo>
                  <a:pt x="171" y="71"/>
                </a:lnTo>
                <a:lnTo>
                  <a:pt x="174" y="68"/>
                </a:lnTo>
                <a:lnTo>
                  <a:pt x="175" y="65"/>
                </a:lnTo>
                <a:lnTo>
                  <a:pt x="176" y="62"/>
                </a:lnTo>
                <a:lnTo>
                  <a:pt x="176" y="58"/>
                </a:lnTo>
                <a:lnTo>
                  <a:pt x="176" y="54"/>
                </a:lnTo>
                <a:lnTo>
                  <a:pt x="174" y="50"/>
                </a:lnTo>
                <a:lnTo>
                  <a:pt x="171" y="45"/>
                </a:lnTo>
                <a:lnTo>
                  <a:pt x="168" y="42"/>
                </a:lnTo>
                <a:lnTo>
                  <a:pt x="162" y="38"/>
                </a:lnTo>
                <a:lnTo>
                  <a:pt x="154" y="34"/>
                </a:lnTo>
                <a:lnTo>
                  <a:pt x="145" y="31"/>
                </a:lnTo>
                <a:lnTo>
                  <a:pt x="134" y="29"/>
                </a:lnTo>
                <a:lnTo>
                  <a:pt x="122" y="28"/>
                </a:lnTo>
                <a:lnTo>
                  <a:pt x="110" y="27"/>
                </a:lnTo>
                <a:lnTo>
                  <a:pt x="99" y="26"/>
                </a:lnTo>
                <a:lnTo>
                  <a:pt x="87" y="26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42" name="Freeform 252"/>
          <p:cNvSpPr>
            <a:spLocks noEditPoints="1"/>
          </p:cNvSpPr>
          <p:nvPr/>
        </p:nvSpPr>
        <p:spPr bwMode="auto">
          <a:xfrm>
            <a:off x="8685213" y="3287712"/>
            <a:ext cx="109537" cy="73025"/>
          </a:xfrm>
          <a:custGeom>
            <a:avLst/>
            <a:gdLst>
              <a:gd name="T0" fmla="*/ 102 w 206"/>
              <a:gd name="T1" fmla="*/ 0 h 136"/>
              <a:gd name="T2" fmla="*/ 132 w 206"/>
              <a:gd name="T3" fmla="*/ 4 h 136"/>
              <a:gd name="T4" fmla="*/ 170 w 206"/>
              <a:gd name="T5" fmla="*/ 16 h 136"/>
              <a:gd name="T6" fmla="*/ 189 w 206"/>
              <a:gd name="T7" fmla="*/ 31 h 136"/>
              <a:gd name="T8" fmla="*/ 178 w 206"/>
              <a:gd name="T9" fmla="*/ 51 h 136"/>
              <a:gd name="T10" fmla="*/ 184 w 206"/>
              <a:gd name="T11" fmla="*/ 61 h 136"/>
              <a:gd name="T12" fmla="*/ 194 w 206"/>
              <a:gd name="T13" fmla="*/ 56 h 136"/>
              <a:gd name="T14" fmla="*/ 184 w 206"/>
              <a:gd name="T15" fmla="*/ 61 h 136"/>
              <a:gd name="T16" fmla="*/ 181 w 206"/>
              <a:gd name="T17" fmla="*/ 83 h 136"/>
              <a:gd name="T18" fmla="*/ 187 w 206"/>
              <a:gd name="T19" fmla="*/ 109 h 136"/>
              <a:gd name="T20" fmla="*/ 163 w 206"/>
              <a:gd name="T21" fmla="*/ 102 h 136"/>
              <a:gd name="T22" fmla="*/ 157 w 206"/>
              <a:gd name="T23" fmla="*/ 128 h 136"/>
              <a:gd name="T24" fmla="*/ 181 w 206"/>
              <a:gd name="T25" fmla="*/ 115 h 136"/>
              <a:gd name="T26" fmla="*/ 115 w 206"/>
              <a:gd name="T27" fmla="*/ 116 h 136"/>
              <a:gd name="T28" fmla="*/ 75 w 206"/>
              <a:gd name="T29" fmla="*/ 134 h 136"/>
              <a:gd name="T30" fmla="*/ 48 w 206"/>
              <a:gd name="T31" fmla="*/ 127 h 136"/>
              <a:gd name="T32" fmla="*/ 27 w 206"/>
              <a:gd name="T33" fmla="*/ 116 h 136"/>
              <a:gd name="T34" fmla="*/ 12 w 206"/>
              <a:gd name="T35" fmla="*/ 101 h 136"/>
              <a:gd name="T36" fmla="*/ 29 w 206"/>
              <a:gd name="T37" fmla="*/ 89 h 136"/>
              <a:gd name="T38" fmla="*/ 26 w 206"/>
              <a:gd name="T39" fmla="*/ 82 h 136"/>
              <a:gd name="T40" fmla="*/ 24 w 206"/>
              <a:gd name="T41" fmla="*/ 77 h 136"/>
              <a:gd name="T42" fmla="*/ 3 w 206"/>
              <a:gd name="T43" fmla="*/ 85 h 136"/>
              <a:gd name="T44" fmla="*/ 25 w 206"/>
              <a:gd name="T45" fmla="*/ 54 h 136"/>
              <a:gd name="T46" fmla="*/ 21 w 206"/>
              <a:gd name="T47" fmla="*/ 26 h 136"/>
              <a:gd name="T48" fmla="*/ 27 w 206"/>
              <a:gd name="T49" fmla="*/ 50 h 136"/>
              <a:gd name="T50" fmla="*/ 71 w 206"/>
              <a:gd name="T51" fmla="*/ 25 h 136"/>
              <a:gd name="T52" fmla="*/ 92 w 206"/>
              <a:gd name="T53" fmla="*/ 0 h 136"/>
              <a:gd name="T54" fmla="*/ 90 w 206"/>
              <a:gd name="T55" fmla="*/ 47 h 136"/>
              <a:gd name="T56" fmla="*/ 89 w 206"/>
              <a:gd name="T57" fmla="*/ 26 h 136"/>
              <a:gd name="T58" fmla="*/ 49 w 206"/>
              <a:gd name="T59" fmla="*/ 32 h 136"/>
              <a:gd name="T60" fmla="*/ 42 w 206"/>
              <a:gd name="T61" fmla="*/ 55 h 136"/>
              <a:gd name="T62" fmla="*/ 29 w 206"/>
              <a:gd name="T63" fmla="*/ 39 h 136"/>
              <a:gd name="T64" fmla="*/ 9 w 206"/>
              <a:gd name="T65" fmla="*/ 63 h 136"/>
              <a:gd name="T66" fmla="*/ 30 w 206"/>
              <a:gd name="T67" fmla="*/ 71 h 136"/>
              <a:gd name="T68" fmla="*/ 34 w 206"/>
              <a:gd name="T69" fmla="*/ 76 h 136"/>
              <a:gd name="T70" fmla="*/ 39 w 206"/>
              <a:gd name="T71" fmla="*/ 80 h 136"/>
              <a:gd name="T72" fmla="*/ 29 w 206"/>
              <a:gd name="T73" fmla="*/ 99 h 136"/>
              <a:gd name="T74" fmla="*/ 36 w 206"/>
              <a:gd name="T75" fmla="*/ 102 h 136"/>
              <a:gd name="T76" fmla="*/ 50 w 206"/>
              <a:gd name="T77" fmla="*/ 85 h 136"/>
              <a:gd name="T78" fmla="*/ 50 w 206"/>
              <a:gd name="T79" fmla="*/ 85 h 136"/>
              <a:gd name="T80" fmla="*/ 101 w 206"/>
              <a:gd name="T81" fmla="*/ 111 h 136"/>
              <a:gd name="T82" fmla="*/ 137 w 206"/>
              <a:gd name="T83" fmla="*/ 89 h 136"/>
              <a:gd name="T84" fmla="*/ 111 w 206"/>
              <a:gd name="T85" fmla="*/ 111 h 136"/>
              <a:gd name="T86" fmla="*/ 158 w 206"/>
              <a:gd name="T87" fmla="*/ 85 h 136"/>
              <a:gd name="T88" fmla="*/ 169 w 206"/>
              <a:gd name="T89" fmla="*/ 79 h 136"/>
              <a:gd name="T90" fmla="*/ 191 w 206"/>
              <a:gd name="T91" fmla="*/ 89 h 136"/>
              <a:gd name="T92" fmla="*/ 176 w 206"/>
              <a:gd name="T93" fmla="*/ 73 h 136"/>
              <a:gd name="T94" fmla="*/ 176 w 206"/>
              <a:gd name="T95" fmla="*/ 69 h 136"/>
              <a:gd name="T96" fmla="*/ 175 w 206"/>
              <a:gd name="T97" fmla="*/ 66 h 136"/>
              <a:gd name="T98" fmla="*/ 172 w 206"/>
              <a:gd name="T99" fmla="*/ 61 h 136"/>
              <a:gd name="T100" fmla="*/ 186 w 206"/>
              <a:gd name="T101" fmla="*/ 45 h 136"/>
              <a:gd name="T102" fmla="*/ 178 w 206"/>
              <a:gd name="T103" fmla="*/ 40 h 136"/>
              <a:gd name="T104" fmla="*/ 159 w 206"/>
              <a:gd name="T105" fmla="*/ 33 h 136"/>
              <a:gd name="T106" fmla="*/ 134 w 206"/>
              <a:gd name="T107" fmla="*/ 28 h 136"/>
              <a:gd name="T108" fmla="*/ 111 w 206"/>
              <a:gd name="T109" fmla="*/ 26 h 1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6"/>
              <a:gd name="T166" fmla="*/ 0 h 136"/>
              <a:gd name="T167" fmla="*/ 206 w 206"/>
              <a:gd name="T168" fmla="*/ 136 h 1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6" h="136">
                <a:moveTo>
                  <a:pt x="102" y="0"/>
                </a:moveTo>
                <a:lnTo>
                  <a:pt x="117" y="2"/>
                </a:lnTo>
                <a:lnTo>
                  <a:pt x="132" y="4"/>
                </a:lnTo>
                <a:lnTo>
                  <a:pt x="129" y="24"/>
                </a:lnTo>
                <a:lnTo>
                  <a:pt x="116" y="22"/>
                </a:lnTo>
                <a:lnTo>
                  <a:pt x="102" y="22"/>
                </a:lnTo>
                <a:lnTo>
                  <a:pt x="102" y="0"/>
                </a:lnTo>
                <a:close/>
                <a:moveTo>
                  <a:pt x="132" y="4"/>
                </a:moveTo>
                <a:lnTo>
                  <a:pt x="146" y="7"/>
                </a:lnTo>
                <a:lnTo>
                  <a:pt x="159" y="11"/>
                </a:lnTo>
                <a:lnTo>
                  <a:pt x="150" y="31"/>
                </a:lnTo>
                <a:lnTo>
                  <a:pt x="140" y="26"/>
                </a:lnTo>
                <a:lnTo>
                  <a:pt x="129" y="24"/>
                </a:lnTo>
                <a:lnTo>
                  <a:pt x="132" y="4"/>
                </a:lnTo>
                <a:close/>
                <a:moveTo>
                  <a:pt x="150" y="31"/>
                </a:moveTo>
                <a:lnTo>
                  <a:pt x="124" y="19"/>
                </a:lnTo>
                <a:lnTo>
                  <a:pt x="150" y="31"/>
                </a:lnTo>
                <a:lnTo>
                  <a:pt x="154" y="20"/>
                </a:lnTo>
                <a:lnTo>
                  <a:pt x="150" y="31"/>
                </a:lnTo>
                <a:close/>
                <a:moveTo>
                  <a:pt x="159" y="11"/>
                </a:moveTo>
                <a:lnTo>
                  <a:pt x="170" y="16"/>
                </a:lnTo>
                <a:lnTo>
                  <a:pt x="179" y="22"/>
                </a:lnTo>
                <a:lnTo>
                  <a:pt x="167" y="40"/>
                </a:lnTo>
                <a:lnTo>
                  <a:pt x="160" y="35"/>
                </a:lnTo>
                <a:lnTo>
                  <a:pt x="150" y="31"/>
                </a:lnTo>
                <a:lnTo>
                  <a:pt x="159" y="11"/>
                </a:lnTo>
                <a:close/>
                <a:moveTo>
                  <a:pt x="179" y="22"/>
                </a:moveTo>
                <a:lnTo>
                  <a:pt x="189" y="31"/>
                </a:lnTo>
                <a:lnTo>
                  <a:pt x="196" y="39"/>
                </a:lnTo>
                <a:lnTo>
                  <a:pt x="178" y="51"/>
                </a:lnTo>
                <a:lnTo>
                  <a:pt x="173" y="45"/>
                </a:lnTo>
                <a:lnTo>
                  <a:pt x="167" y="40"/>
                </a:lnTo>
                <a:lnTo>
                  <a:pt x="179" y="22"/>
                </a:lnTo>
                <a:close/>
                <a:moveTo>
                  <a:pt x="178" y="51"/>
                </a:moveTo>
                <a:lnTo>
                  <a:pt x="178" y="51"/>
                </a:lnTo>
                <a:lnTo>
                  <a:pt x="187" y="45"/>
                </a:lnTo>
                <a:lnTo>
                  <a:pt x="178" y="51"/>
                </a:lnTo>
                <a:close/>
                <a:moveTo>
                  <a:pt x="196" y="39"/>
                </a:moveTo>
                <a:lnTo>
                  <a:pt x="200" y="46"/>
                </a:lnTo>
                <a:lnTo>
                  <a:pt x="203" y="53"/>
                </a:lnTo>
                <a:lnTo>
                  <a:pt x="184" y="61"/>
                </a:lnTo>
                <a:lnTo>
                  <a:pt x="181" y="55"/>
                </a:lnTo>
                <a:lnTo>
                  <a:pt x="178" y="51"/>
                </a:lnTo>
                <a:lnTo>
                  <a:pt x="196" y="39"/>
                </a:lnTo>
                <a:close/>
                <a:moveTo>
                  <a:pt x="184" y="61"/>
                </a:moveTo>
                <a:lnTo>
                  <a:pt x="186" y="68"/>
                </a:lnTo>
                <a:lnTo>
                  <a:pt x="184" y="61"/>
                </a:lnTo>
                <a:lnTo>
                  <a:pt x="194" y="56"/>
                </a:lnTo>
                <a:lnTo>
                  <a:pt x="184" y="61"/>
                </a:lnTo>
                <a:close/>
                <a:moveTo>
                  <a:pt x="203" y="53"/>
                </a:moveTo>
                <a:lnTo>
                  <a:pt x="205" y="62"/>
                </a:lnTo>
                <a:lnTo>
                  <a:pt x="206" y="69"/>
                </a:lnTo>
                <a:lnTo>
                  <a:pt x="185" y="69"/>
                </a:lnTo>
                <a:lnTo>
                  <a:pt x="185" y="65"/>
                </a:lnTo>
                <a:lnTo>
                  <a:pt x="184" y="61"/>
                </a:lnTo>
                <a:lnTo>
                  <a:pt x="203" y="53"/>
                </a:lnTo>
                <a:close/>
                <a:moveTo>
                  <a:pt x="206" y="69"/>
                </a:moveTo>
                <a:lnTo>
                  <a:pt x="205" y="75"/>
                </a:lnTo>
                <a:lnTo>
                  <a:pt x="204" y="81"/>
                </a:lnTo>
                <a:lnTo>
                  <a:pt x="202" y="88"/>
                </a:lnTo>
                <a:lnTo>
                  <a:pt x="199" y="94"/>
                </a:lnTo>
                <a:lnTo>
                  <a:pt x="181" y="83"/>
                </a:lnTo>
                <a:lnTo>
                  <a:pt x="184" y="76"/>
                </a:lnTo>
                <a:lnTo>
                  <a:pt x="185" y="69"/>
                </a:lnTo>
                <a:lnTo>
                  <a:pt x="206" y="69"/>
                </a:lnTo>
                <a:close/>
                <a:moveTo>
                  <a:pt x="199" y="94"/>
                </a:moveTo>
                <a:lnTo>
                  <a:pt x="196" y="99"/>
                </a:lnTo>
                <a:lnTo>
                  <a:pt x="192" y="104"/>
                </a:lnTo>
                <a:lnTo>
                  <a:pt x="187" y="109"/>
                </a:lnTo>
                <a:lnTo>
                  <a:pt x="181" y="115"/>
                </a:lnTo>
                <a:lnTo>
                  <a:pt x="168" y="98"/>
                </a:lnTo>
                <a:lnTo>
                  <a:pt x="176" y="91"/>
                </a:lnTo>
                <a:lnTo>
                  <a:pt x="181" y="83"/>
                </a:lnTo>
                <a:lnTo>
                  <a:pt x="199" y="94"/>
                </a:lnTo>
                <a:close/>
                <a:moveTo>
                  <a:pt x="168" y="98"/>
                </a:moveTo>
                <a:lnTo>
                  <a:pt x="163" y="102"/>
                </a:lnTo>
                <a:lnTo>
                  <a:pt x="168" y="98"/>
                </a:lnTo>
                <a:lnTo>
                  <a:pt x="175" y="106"/>
                </a:lnTo>
                <a:lnTo>
                  <a:pt x="168" y="98"/>
                </a:lnTo>
                <a:close/>
                <a:moveTo>
                  <a:pt x="181" y="115"/>
                </a:moveTo>
                <a:lnTo>
                  <a:pt x="174" y="120"/>
                </a:lnTo>
                <a:lnTo>
                  <a:pt x="166" y="124"/>
                </a:lnTo>
                <a:lnTo>
                  <a:pt x="157" y="128"/>
                </a:lnTo>
                <a:lnTo>
                  <a:pt x="147" y="131"/>
                </a:lnTo>
                <a:lnTo>
                  <a:pt x="141" y="111"/>
                </a:lnTo>
                <a:lnTo>
                  <a:pt x="149" y="108"/>
                </a:lnTo>
                <a:lnTo>
                  <a:pt x="156" y="105"/>
                </a:lnTo>
                <a:lnTo>
                  <a:pt x="162" y="102"/>
                </a:lnTo>
                <a:lnTo>
                  <a:pt x="168" y="98"/>
                </a:lnTo>
                <a:lnTo>
                  <a:pt x="181" y="115"/>
                </a:lnTo>
                <a:close/>
                <a:moveTo>
                  <a:pt x="147" y="131"/>
                </a:moveTo>
                <a:lnTo>
                  <a:pt x="138" y="133"/>
                </a:lnTo>
                <a:lnTo>
                  <a:pt x="127" y="135"/>
                </a:lnTo>
                <a:lnTo>
                  <a:pt x="116" y="136"/>
                </a:lnTo>
                <a:lnTo>
                  <a:pt x="105" y="136"/>
                </a:lnTo>
                <a:lnTo>
                  <a:pt x="105" y="116"/>
                </a:lnTo>
                <a:lnTo>
                  <a:pt x="115" y="116"/>
                </a:lnTo>
                <a:lnTo>
                  <a:pt x="124" y="115"/>
                </a:lnTo>
                <a:lnTo>
                  <a:pt x="133" y="113"/>
                </a:lnTo>
                <a:lnTo>
                  <a:pt x="141" y="111"/>
                </a:lnTo>
                <a:lnTo>
                  <a:pt x="147" y="131"/>
                </a:lnTo>
                <a:close/>
                <a:moveTo>
                  <a:pt x="105" y="136"/>
                </a:moveTo>
                <a:lnTo>
                  <a:pt x="89" y="136"/>
                </a:lnTo>
                <a:lnTo>
                  <a:pt x="75" y="134"/>
                </a:lnTo>
                <a:lnTo>
                  <a:pt x="78" y="114"/>
                </a:lnTo>
                <a:lnTo>
                  <a:pt x="90" y="116"/>
                </a:lnTo>
                <a:lnTo>
                  <a:pt x="105" y="116"/>
                </a:lnTo>
                <a:lnTo>
                  <a:pt x="105" y="136"/>
                </a:lnTo>
                <a:close/>
                <a:moveTo>
                  <a:pt x="75" y="134"/>
                </a:moveTo>
                <a:lnTo>
                  <a:pt x="61" y="131"/>
                </a:lnTo>
                <a:lnTo>
                  <a:pt x="48" y="127"/>
                </a:lnTo>
                <a:lnTo>
                  <a:pt x="56" y="107"/>
                </a:lnTo>
                <a:lnTo>
                  <a:pt x="66" y="111"/>
                </a:lnTo>
                <a:lnTo>
                  <a:pt x="78" y="114"/>
                </a:lnTo>
                <a:lnTo>
                  <a:pt x="75" y="134"/>
                </a:lnTo>
                <a:close/>
                <a:moveTo>
                  <a:pt x="48" y="127"/>
                </a:moveTo>
                <a:lnTo>
                  <a:pt x="37" y="122"/>
                </a:lnTo>
                <a:lnTo>
                  <a:pt x="27" y="116"/>
                </a:lnTo>
                <a:lnTo>
                  <a:pt x="39" y="99"/>
                </a:lnTo>
                <a:lnTo>
                  <a:pt x="48" y="103"/>
                </a:lnTo>
                <a:lnTo>
                  <a:pt x="56" y="107"/>
                </a:lnTo>
                <a:lnTo>
                  <a:pt x="48" y="127"/>
                </a:lnTo>
                <a:close/>
                <a:moveTo>
                  <a:pt x="27" y="116"/>
                </a:moveTo>
                <a:lnTo>
                  <a:pt x="19" y="108"/>
                </a:lnTo>
                <a:lnTo>
                  <a:pt x="12" y="101"/>
                </a:lnTo>
                <a:lnTo>
                  <a:pt x="29" y="89"/>
                </a:lnTo>
                <a:lnTo>
                  <a:pt x="34" y="94"/>
                </a:lnTo>
                <a:lnTo>
                  <a:pt x="39" y="99"/>
                </a:lnTo>
                <a:lnTo>
                  <a:pt x="27" y="116"/>
                </a:lnTo>
                <a:close/>
                <a:moveTo>
                  <a:pt x="29" y="89"/>
                </a:moveTo>
                <a:lnTo>
                  <a:pt x="31" y="91"/>
                </a:lnTo>
                <a:lnTo>
                  <a:pt x="29" y="89"/>
                </a:lnTo>
                <a:lnTo>
                  <a:pt x="21" y="95"/>
                </a:lnTo>
                <a:lnTo>
                  <a:pt x="29" y="89"/>
                </a:lnTo>
                <a:close/>
                <a:moveTo>
                  <a:pt x="12" y="101"/>
                </a:moveTo>
                <a:lnTo>
                  <a:pt x="7" y="93"/>
                </a:lnTo>
                <a:lnTo>
                  <a:pt x="3" y="85"/>
                </a:lnTo>
                <a:lnTo>
                  <a:pt x="24" y="77"/>
                </a:lnTo>
                <a:lnTo>
                  <a:pt x="26" y="82"/>
                </a:lnTo>
                <a:lnTo>
                  <a:pt x="29" y="89"/>
                </a:lnTo>
                <a:lnTo>
                  <a:pt x="12" y="101"/>
                </a:lnTo>
                <a:close/>
                <a:moveTo>
                  <a:pt x="24" y="77"/>
                </a:moveTo>
                <a:lnTo>
                  <a:pt x="20" y="68"/>
                </a:lnTo>
                <a:lnTo>
                  <a:pt x="24" y="77"/>
                </a:lnTo>
                <a:lnTo>
                  <a:pt x="13" y="81"/>
                </a:lnTo>
                <a:lnTo>
                  <a:pt x="24" y="77"/>
                </a:lnTo>
                <a:close/>
                <a:moveTo>
                  <a:pt x="3" y="85"/>
                </a:moveTo>
                <a:lnTo>
                  <a:pt x="1" y="76"/>
                </a:lnTo>
                <a:lnTo>
                  <a:pt x="0" y="68"/>
                </a:lnTo>
                <a:lnTo>
                  <a:pt x="22" y="68"/>
                </a:lnTo>
                <a:lnTo>
                  <a:pt x="22" y="72"/>
                </a:lnTo>
                <a:lnTo>
                  <a:pt x="24" y="77"/>
                </a:lnTo>
                <a:lnTo>
                  <a:pt x="3" y="85"/>
                </a:lnTo>
                <a:close/>
                <a:moveTo>
                  <a:pt x="0" y="68"/>
                </a:moveTo>
                <a:lnTo>
                  <a:pt x="1" y="60"/>
                </a:lnTo>
                <a:lnTo>
                  <a:pt x="3" y="52"/>
                </a:lnTo>
                <a:lnTo>
                  <a:pt x="6" y="45"/>
                </a:lnTo>
                <a:lnTo>
                  <a:pt x="10" y="39"/>
                </a:lnTo>
                <a:lnTo>
                  <a:pt x="27" y="50"/>
                </a:lnTo>
                <a:lnTo>
                  <a:pt x="25" y="54"/>
                </a:lnTo>
                <a:lnTo>
                  <a:pt x="23" y="59"/>
                </a:lnTo>
                <a:lnTo>
                  <a:pt x="22" y="64"/>
                </a:lnTo>
                <a:lnTo>
                  <a:pt x="22" y="68"/>
                </a:lnTo>
                <a:lnTo>
                  <a:pt x="0" y="68"/>
                </a:lnTo>
                <a:close/>
                <a:moveTo>
                  <a:pt x="10" y="39"/>
                </a:moveTo>
                <a:lnTo>
                  <a:pt x="14" y="33"/>
                </a:lnTo>
                <a:lnTo>
                  <a:pt x="21" y="26"/>
                </a:lnTo>
                <a:lnTo>
                  <a:pt x="28" y="21"/>
                </a:lnTo>
                <a:lnTo>
                  <a:pt x="36" y="16"/>
                </a:lnTo>
                <a:lnTo>
                  <a:pt x="47" y="35"/>
                </a:lnTo>
                <a:lnTo>
                  <a:pt x="40" y="39"/>
                </a:lnTo>
                <a:lnTo>
                  <a:pt x="35" y="42"/>
                </a:lnTo>
                <a:lnTo>
                  <a:pt x="31" y="46"/>
                </a:lnTo>
                <a:lnTo>
                  <a:pt x="27" y="50"/>
                </a:lnTo>
                <a:lnTo>
                  <a:pt x="10" y="39"/>
                </a:lnTo>
                <a:close/>
                <a:moveTo>
                  <a:pt x="36" y="16"/>
                </a:moveTo>
                <a:lnTo>
                  <a:pt x="42" y="13"/>
                </a:lnTo>
                <a:lnTo>
                  <a:pt x="51" y="10"/>
                </a:lnTo>
                <a:lnTo>
                  <a:pt x="58" y="7"/>
                </a:lnTo>
                <a:lnTo>
                  <a:pt x="66" y="5"/>
                </a:lnTo>
                <a:lnTo>
                  <a:pt x="71" y="25"/>
                </a:lnTo>
                <a:lnTo>
                  <a:pt x="58" y="30"/>
                </a:lnTo>
                <a:lnTo>
                  <a:pt x="47" y="35"/>
                </a:lnTo>
                <a:lnTo>
                  <a:pt x="36" y="16"/>
                </a:lnTo>
                <a:close/>
                <a:moveTo>
                  <a:pt x="66" y="5"/>
                </a:moveTo>
                <a:lnTo>
                  <a:pt x="75" y="3"/>
                </a:lnTo>
                <a:lnTo>
                  <a:pt x="84" y="2"/>
                </a:lnTo>
                <a:lnTo>
                  <a:pt x="92" y="0"/>
                </a:lnTo>
                <a:lnTo>
                  <a:pt x="102" y="0"/>
                </a:lnTo>
                <a:lnTo>
                  <a:pt x="102" y="22"/>
                </a:lnTo>
                <a:lnTo>
                  <a:pt x="86" y="22"/>
                </a:lnTo>
                <a:lnTo>
                  <a:pt x="71" y="25"/>
                </a:lnTo>
                <a:lnTo>
                  <a:pt x="66" y="5"/>
                </a:lnTo>
                <a:close/>
                <a:moveTo>
                  <a:pt x="98" y="47"/>
                </a:moveTo>
                <a:lnTo>
                  <a:pt x="90" y="47"/>
                </a:lnTo>
                <a:lnTo>
                  <a:pt x="82" y="48"/>
                </a:lnTo>
                <a:lnTo>
                  <a:pt x="75" y="49"/>
                </a:lnTo>
                <a:lnTo>
                  <a:pt x="67" y="49"/>
                </a:lnTo>
                <a:lnTo>
                  <a:pt x="63" y="28"/>
                </a:lnTo>
                <a:lnTo>
                  <a:pt x="71" y="27"/>
                </a:lnTo>
                <a:lnTo>
                  <a:pt x="81" y="26"/>
                </a:lnTo>
                <a:lnTo>
                  <a:pt x="89" y="26"/>
                </a:lnTo>
                <a:lnTo>
                  <a:pt x="98" y="26"/>
                </a:lnTo>
                <a:lnTo>
                  <a:pt x="98" y="47"/>
                </a:lnTo>
                <a:close/>
                <a:moveTo>
                  <a:pt x="67" y="49"/>
                </a:moveTo>
                <a:lnTo>
                  <a:pt x="54" y="52"/>
                </a:lnTo>
                <a:lnTo>
                  <a:pt x="42" y="55"/>
                </a:lnTo>
                <a:lnTo>
                  <a:pt x="35" y="36"/>
                </a:lnTo>
                <a:lnTo>
                  <a:pt x="49" y="32"/>
                </a:lnTo>
                <a:lnTo>
                  <a:pt x="63" y="28"/>
                </a:lnTo>
                <a:lnTo>
                  <a:pt x="67" y="49"/>
                </a:lnTo>
                <a:close/>
                <a:moveTo>
                  <a:pt x="42" y="55"/>
                </a:moveTo>
                <a:lnTo>
                  <a:pt x="41" y="56"/>
                </a:lnTo>
                <a:lnTo>
                  <a:pt x="42" y="55"/>
                </a:lnTo>
                <a:lnTo>
                  <a:pt x="38" y="46"/>
                </a:lnTo>
                <a:lnTo>
                  <a:pt x="42" y="55"/>
                </a:lnTo>
                <a:close/>
                <a:moveTo>
                  <a:pt x="42" y="55"/>
                </a:moveTo>
                <a:lnTo>
                  <a:pt x="36" y="59"/>
                </a:lnTo>
                <a:lnTo>
                  <a:pt x="32" y="63"/>
                </a:lnTo>
                <a:lnTo>
                  <a:pt x="16" y="48"/>
                </a:lnTo>
                <a:lnTo>
                  <a:pt x="20" y="45"/>
                </a:lnTo>
                <a:lnTo>
                  <a:pt x="24" y="41"/>
                </a:lnTo>
                <a:lnTo>
                  <a:pt x="29" y="39"/>
                </a:lnTo>
                <a:lnTo>
                  <a:pt x="35" y="36"/>
                </a:lnTo>
                <a:lnTo>
                  <a:pt x="42" y="55"/>
                </a:lnTo>
                <a:close/>
                <a:moveTo>
                  <a:pt x="32" y="63"/>
                </a:moveTo>
                <a:lnTo>
                  <a:pt x="30" y="65"/>
                </a:lnTo>
                <a:lnTo>
                  <a:pt x="30" y="68"/>
                </a:lnTo>
                <a:lnTo>
                  <a:pt x="8" y="68"/>
                </a:lnTo>
                <a:lnTo>
                  <a:pt x="9" y="63"/>
                </a:lnTo>
                <a:lnTo>
                  <a:pt x="10" y="58"/>
                </a:lnTo>
                <a:lnTo>
                  <a:pt x="12" y="52"/>
                </a:lnTo>
                <a:lnTo>
                  <a:pt x="16" y="48"/>
                </a:lnTo>
                <a:lnTo>
                  <a:pt x="32" y="63"/>
                </a:lnTo>
                <a:close/>
                <a:moveTo>
                  <a:pt x="30" y="68"/>
                </a:moveTo>
                <a:lnTo>
                  <a:pt x="30" y="70"/>
                </a:lnTo>
                <a:lnTo>
                  <a:pt x="30" y="71"/>
                </a:lnTo>
                <a:lnTo>
                  <a:pt x="11" y="79"/>
                </a:lnTo>
                <a:lnTo>
                  <a:pt x="9" y="74"/>
                </a:lnTo>
                <a:lnTo>
                  <a:pt x="8" y="68"/>
                </a:lnTo>
                <a:lnTo>
                  <a:pt x="30" y="68"/>
                </a:lnTo>
                <a:close/>
                <a:moveTo>
                  <a:pt x="30" y="71"/>
                </a:moveTo>
                <a:lnTo>
                  <a:pt x="32" y="73"/>
                </a:lnTo>
                <a:lnTo>
                  <a:pt x="34" y="76"/>
                </a:lnTo>
                <a:lnTo>
                  <a:pt x="18" y="90"/>
                </a:lnTo>
                <a:lnTo>
                  <a:pt x="13" y="85"/>
                </a:lnTo>
                <a:lnTo>
                  <a:pt x="11" y="79"/>
                </a:lnTo>
                <a:lnTo>
                  <a:pt x="30" y="71"/>
                </a:lnTo>
                <a:close/>
                <a:moveTo>
                  <a:pt x="34" y="76"/>
                </a:moveTo>
                <a:lnTo>
                  <a:pt x="36" y="78"/>
                </a:lnTo>
                <a:lnTo>
                  <a:pt x="39" y="80"/>
                </a:lnTo>
                <a:lnTo>
                  <a:pt x="29" y="99"/>
                </a:lnTo>
                <a:lnTo>
                  <a:pt x="23" y="95"/>
                </a:lnTo>
                <a:lnTo>
                  <a:pt x="18" y="90"/>
                </a:lnTo>
                <a:lnTo>
                  <a:pt x="34" y="76"/>
                </a:lnTo>
                <a:close/>
                <a:moveTo>
                  <a:pt x="29" y="99"/>
                </a:moveTo>
                <a:lnTo>
                  <a:pt x="16" y="92"/>
                </a:lnTo>
                <a:lnTo>
                  <a:pt x="29" y="99"/>
                </a:lnTo>
                <a:lnTo>
                  <a:pt x="34" y="90"/>
                </a:lnTo>
                <a:lnTo>
                  <a:pt x="29" y="99"/>
                </a:lnTo>
                <a:close/>
                <a:moveTo>
                  <a:pt x="39" y="80"/>
                </a:moveTo>
                <a:lnTo>
                  <a:pt x="43" y="82"/>
                </a:lnTo>
                <a:lnTo>
                  <a:pt x="50" y="85"/>
                </a:lnTo>
                <a:lnTo>
                  <a:pt x="44" y="105"/>
                </a:lnTo>
                <a:lnTo>
                  <a:pt x="36" y="102"/>
                </a:lnTo>
                <a:lnTo>
                  <a:pt x="29" y="99"/>
                </a:lnTo>
                <a:lnTo>
                  <a:pt x="39" y="80"/>
                </a:lnTo>
                <a:close/>
                <a:moveTo>
                  <a:pt x="50" y="85"/>
                </a:moveTo>
                <a:lnTo>
                  <a:pt x="53" y="86"/>
                </a:lnTo>
                <a:lnTo>
                  <a:pt x="50" y="85"/>
                </a:lnTo>
                <a:lnTo>
                  <a:pt x="47" y="95"/>
                </a:lnTo>
                <a:lnTo>
                  <a:pt x="50" y="85"/>
                </a:lnTo>
                <a:close/>
                <a:moveTo>
                  <a:pt x="50" y="85"/>
                </a:moveTo>
                <a:lnTo>
                  <a:pt x="61" y="87"/>
                </a:lnTo>
                <a:lnTo>
                  <a:pt x="75" y="89"/>
                </a:lnTo>
                <a:lnTo>
                  <a:pt x="74" y="109"/>
                </a:lnTo>
                <a:lnTo>
                  <a:pt x="57" y="107"/>
                </a:lnTo>
                <a:lnTo>
                  <a:pt x="44" y="105"/>
                </a:lnTo>
                <a:lnTo>
                  <a:pt x="50" y="85"/>
                </a:lnTo>
                <a:close/>
                <a:moveTo>
                  <a:pt x="75" y="89"/>
                </a:moveTo>
                <a:lnTo>
                  <a:pt x="83" y="89"/>
                </a:lnTo>
                <a:lnTo>
                  <a:pt x="91" y="90"/>
                </a:lnTo>
                <a:lnTo>
                  <a:pt x="101" y="90"/>
                </a:lnTo>
                <a:lnTo>
                  <a:pt x="111" y="90"/>
                </a:lnTo>
                <a:lnTo>
                  <a:pt x="111" y="111"/>
                </a:lnTo>
                <a:lnTo>
                  <a:pt x="101" y="111"/>
                </a:lnTo>
                <a:lnTo>
                  <a:pt x="91" y="110"/>
                </a:lnTo>
                <a:lnTo>
                  <a:pt x="82" y="110"/>
                </a:lnTo>
                <a:lnTo>
                  <a:pt x="74" y="109"/>
                </a:lnTo>
                <a:lnTo>
                  <a:pt x="75" y="89"/>
                </a:lnTo>
                <a:close/>
                <a:moveTo>
                  <a:pt x="111" y="90"/>
                </a:moveTo>
                <a:lnTo>
                  <a:pt x="124" y="90"/>
                </a:lnTo>
                <a:lnTo>
                  <a:pt x="137" y="89"/>
                </a:lnTo>
                <a:lnTo>
                  <a:pt x="148" y="87"/>
                </a:lnTo>
                <a:lnTo>
                  <a:pt x="158" y="85"/>
                </a:lnTo>
                <a:lnTo>
                  <a:pt x="164" y="104"/>
                </a:lnTo>
                <a:lnTo>
                  <a:pt x="152" y="107"/>
                </a:lnTo>
                <a:lnTo>
                  <a:pt x="140" y="109"/>
                </a:lnTo>
                <a:lnTo>
                  <a:pt x="125" y="110"/>
                </a:lnTo>
                <a:lnTo>
                  <a:pt x="111" y="111"/>
                </a:lnTo>
                <a:lnTo>
                  <a:pt x="111" y="90"/>
                </a:lnTo>
                <a:close/>
                <a:moveTo>
                  <a:pt x="165" y="104"/>
                </a:moveTo>
                <a:lnTo>
                  <a:pt x="187" y="97"/>
                </a:lnTo>
                <a:lnTo>
                  <a:pt x="164" y="104"/>
                </a:lnTo>
                <a:lnTo>
                  <a:pt x="161" y="94"/>
                </a:lnTo>
                <a:lnTo>
                  <a:pt x="165" y="104"/>
                </a:lnTo>
                <a:close/>
                <a:moveTo>
                  <a:pt x="158" y="85"/>
                </a:moveTo>
                <a:lnTo>
                  <a:pt x="164" y="82"/>
                </a:lnTo>
                <a:lnTo>
                  <a:pt x="169" y="79"/>
                </a:lnTo>
                <a:lnTo>
                  <a:pt x="179" y="98"/>
                </a:lnTo>
                <a:lnTo>
                  <a:pt x="172" y="101"/>
                </a:lnTo>
                <a:lnTo>
                  <a:pt x="165" y="104"/>
                </a:lnTo>
                <a:lnTo>
                  <a:pt x="158" y="85"/>
                </a:lnTo>
                <a:close/>
                <a:moveTo>
                  <a:pt x="169" y="79"/>
                </a:moveTo>
                <a:lnTo>
                  <a:pt x="172" y="77"/>
                </a:lnTo>
                <a:lnTo>
                  <a:pt x="174" y="75"/>
                </a:lnTo>
                <a:lnTo>
                  <a:pt x="191" y="89"/>
                </a:lnTo>
                <a:lnTo>
                  <a:pt x="186" y="94"/>
                </a:lnTo>
                <a:lnTo>
                  <a:pt x="179" y="98"/>
                </a:lnTo>
                <a:lnTo>
                  <a:pt x="169" y="79"/>
                </a:lnTo>
                <a:close/>
                <a:moveTo>
                  <a:pt x="191" y="89"/>
                </a:moveTo>
                <a:lnTo>
                  <a:pt x="191" y="89"/>
                </a:lnTo>
                <a:lnTo>
                  <a:pt x="182" y="82"/>
                </a:lnTo>
                <a:lnTo>
                  <a:pt x="191" y="89"/>
                </a:lnTo>
                <a:close/>
                <a:moveTo>
                  <a:pt x="174" y="75"/>
                </a:moveTo>
                <a:lnTo>
                  <a:pt x="175" y="74"/>
                </a:lnTo>
                <a:lnTo>
                  <a:pt x="176" y="73"/>
                </a:lnTo>
                <a:lnTo>
                  <a:pt x="196" y="79"/>
                </a:lnTo>
                <a:lnTo>
                  <a:pt x="194" y="85"/>
                </a:lnTo>
                <a:lnTo>
                  <a:pt x="191" y="89"/>
                </a:lnTo>
                <a:lnTo>
                  <a:pt x="174" y="75"/>
                </a:lnTo>
                <a:close/>
                <a:moveTo>
                  <a:pt x="176" y="73"/>
                </a:moveTo>
                <a:lnTo>
                  <a:pt x="176" y="71"/>
                </a:lnTo>
                <a:lnTo>
                  <a:pt x="176" y="69"/>
                </a:lnTo>
                <a:lnTo>
                  <a:pt x="197" y="69"/>
                </a:lnTo>
                <a:lnTo>
                  <a:pt x="197" y="74"/>
                </a:lnTo>
                <a:lnTo>
                  <a:pt x="196" y="79"/>
                </a:lnTo>
                <a:lnTo>
                  <a:pt x="176" y="73"/>
                </a:lnTo>
                <a:close/>
                <a:moveTo>
                  <a:pt x="176" y="69"/>
                </a:moveTo>
                <a:lnTo>
                  <a:pt x="176" y="67"/>
                </a:lnTo>
                <a:lnTo>
                  <a:pt x="175" y="66"/>
                </a:lnTo>
                <a:lnTo>
                  <a:pt x="194" y="55"/>
                </a:lnTo>
                <a:lnTo>
                  <a:pt x="197" y="63"/>
                </a:lnTo>
                <a:lnTo>
                  <a:pt x="197" y="69"/>
                </a:lnTo>
                <a:lnTo>
                  <a:pt x="176" y="69"/>
                </a:lnTo>
                <a:close/>
                <a:moveTo>
                  <a:pt x="175" y="66"/>
                </a:moveTo>
                <a:lnTo>
                  <a:pt x="174" y="63"/>
                </a:lnTo>
                <a:lnTo>
                  <a:pt x="172" y="61"/>
                </a:lnTo>
                <a:lnTo>
                  <a:pt x="186" y="45"/>
                </a:lnTo>
                <a:lnTo>
                  <a:pt x="191" y="50"/>
                </a:lnTo>
                <a:lnTo>
                  <a:pt x="194" y="55"/>
                </a:lnTo>
                <a:lnTo>
                  <a:pt x="175" y="66"/>
                </a:lnTo>
                <a:close/>
                <a:moveTo>
                  <a:pt x="186" y="45"/>
                </a:moveTo>
                <a:lnTo>
                  <a:pt x="186" y="45"/>
                </a:lnTo>
                <a:lnTo>
                  <a:pt x="179" y="53"/>
                </a:lnTo>
                <a:lnTo>
                  <a:pt x="186" y="45"/>
                </a:lnTo>
                <a:close/>
                <a:moveTo>
                  <a:pt x="172" y="62"/>
                </a:moveTo>
                <a:lnTo>
                  <a:pt x="167" y="58"/>
                </a:lnTo>
                <a:lnTo>
                  <a:pt x="162" y="55"/>
                </a:lnTo>
                <a:lnTo>
                  <a:pt x="169" y="36"/>
                </a:lnTo>
                <a:lnTo>
                  <a:pt x="178" y="40"/>
                </a:lnTo>
                <a:lnTo>
                  <a:pt x="186" y="45"/>
                </a:lnTo>
                <a:lnTo>
                  <a:pt x="172" y="62"/>
                </a:lnTo>
                <a:close/>
                <a:moveTo>
                  <a:pt x="162" y="55"/>
                </a:moveTo>
                <a:lnTo>
                  <a:pt x="153" y="52"/>
                </a:lnTo>
                <a:lnTo>
                  <a:pt x="143" y="51"/>
                </a:lnTo>
                <a:lnTo>
                  <a:pt x="146" y="30"/>
                </a:lnTo>
                <a:lnTo>
                  <a:pt x="159" y="33"/>
                </a:lnTo>
                <a:lnTo>
                  <a:pt x="169" y="36"/>
                </a:lnTo>
                <a:lnTo>
                  <a:pt x="162" y="55"/>
                </a:lnTo>
                <a:close/>
                <a:moveTo>
                  <a:pt x="143" y="51"/>
                </a:moveTo>
                <a:lnTo>
                  <a:pt x="133" y="49"/>
                </a:lnTo>
                <a:lnTo>
                  <a:pt x="121" y="48"/>
                </a:lnTo>
                <a:lnTo>
                  <a:pt x="122" y="27"/>
                </a:lnTo>
                <a:lnTo>
                  <a:pt x="134" y="28"/>
                </a:lnTo>
                <a:lnTo>
                  <a:pt x="146" y="30"/>
                </a:lnTo>
                <a:lnTo>
                  <a:pt x="143" y="51"/>
                </a:lnTo>
                <a:close/>
                <a:moveTo>
                  <a:pt x="121" y="48"/>
                </a:moveTo>
                <a:lnTo>
                  <a:pt x="110" y="48"/>
                </a:lnTo>
                <a:lnTo>
                  <a:pt x="98" y="47"/>
                </a:lnTo>
                <a:lnTo>
                  <a:pt x="98" y="26"/>
                </a:lnTo>
                <a:lnTo>
                  <a:pt x="111" y="26"/>
                </a:lnTo>
                <a:lnTo>
                  <a:pt x="122" y="27"/>
                </a:lnTo>
                <a:lnTo>
                  <a:pt x="121" y="4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43" name="Freeform 253"/>
          <p:cNvSpPr>
            <a:spLocks noEditPoints="1"/>
          </p:cNvSpPr>
          <p:nvPr/>
        </p:nvSpPr>
        <p:spPr bwMode="auto">
          <a:xfrm>
            <a:off x="8691563" y="3365500"/>
            <a:ext cx="107950" cy="66675"/>
          </a:xfrm>
          <a:custGeom>
            <a:avLst/>
            <a:gdLst>
              <a:gd name="T0" fmla="*/ 117 w 205"/>
              <a:gd name="T1" fmla="*/ 0 h 126"/>
              <a:gd name="T2" fmla="*/ 147 w 205"/>
              <a:gd name="T3" fmla="*/ 5 h 126"/>
              <a:gd name="T4" fmla="*/ 170 w 205"/>
              <a:gd name="T5" fmla="*/ 15 h 126"/>
              <a:gd name="T6" fmla="*/ 189 w 205"/>
              <a:gd name="T7" fmla="*/ 29 h 126"/>
              <a:gd name="T8" fmla="*/ 199 w 205"/>
              <a:gd name="T9" fmla="*/ 43 h 126"/>
              <a:gd name="T10" fmla="*/ 205 w 205"/>
              <a:gd name="T11" fmla="*/ 57 h 126"/>
              <a:gd name="T12" fmla="*/ 205 w 205"/>
              <a:gd name="T13" fmla="*/ 69 h 126"/>
              <a:gd name="T14" fmla="*/ 202 w 205"/>
              <a:gd name="T15" fmla="*/ 80 h 126"/>
              <a:gd name="T16" fmla="*/ 195 w 205"/>
              <a:gd name="T17" fmla="*/ 90 h 126"/>
              <a:gd name="T18" fmla="*/ 187 w 205"/>
              <a:gd name="T19" fmla="*/ 99 h 126"/>
              <a:gd name="T20" fmla="*/ 175 w 205"/>
              <a:gd name="T21" fmla="*/ 110 h 126"/>
              <a:gd name="T22" fmla="*/ 158 w 205"/>
              <a:gd name="T23" fmla="*/ 118 h 126"/>
              <a:gd name="T24" fmla="*/ 138 w 205"/>
              <a:gd name="T25" fmla="*/ 123 h 126"/>
              <a:gd name="T26" fmla="*/ 116 w 205"/>
              <a:gd name="T27" fmla="*/ 126 h 126"/>
              <a:gd name="T28" fmla="*/ 87 w 205"/>
              <a:gd name="T29" fmla="*/ 126 h 126"/>
              <a:gd name="T30" fmla="*/ 58 w 205"/>
              <a:gd name="T31" fmla="*/ 121 h 126"/>
              <a:gd name="T32" fmla="*/ 34 w 205"/>
              <a:gd name="T33" fmla="*/ 112 h 126"/>
              <a:gd name="T34" fmla="*/ 18 w 205"/>
              <a:gd name="T35" fmla="*/ 99 h 126"/>
              <a:gd name="T36" fmla="*/ 6 w 205"/>
              <a:gd name="T37" fmla="*/ 84 h 126"/>
              <a:gd name="T38" fmla="*/ 1 w 205"/>
              <a:gd name="T39" fmla="*/ 69 h 126"/>
              <a:gd name="T40" fmla="*/ 1 w 205"/>
              <a:gd name="T41" fmla="*/ 56 h 126"/>
              <a:gd name="T42" fmla="*/ 5 w 205"/>
              <a:gd name="T43" fmla="*/ 42 h 126"/>
              <a:gd name="T44" fmla="*/ 14 w 205"/>
              <a:gd name="T45" fmla="*/ 31 h 126"/>
              <a:gd name="T46" fmla="*/ 26 w 205"/>
              <a:gd name="T47" fmla="*/ 21 h 126"/>
              <a:gd name="T48" fmla="*/ 41 w 205"/>
              <a:gd name="T49" fmla="*/ 11 h 126"/>
              <a:gd name="T50" fmla="*/ 56 w 205"/>
              <a:gd name="T51" fmla="*/ 6 h 126"/>
              <a:gd name="T52" fmla="*/ 73 w 205"/>
              <a:gd name="T53" fmla="*/ 2 h 126"/>
              <a:gd name="T54" fmla="*/ 92 w 205"/>
              <a:gd name="T55" fmla="*/ 0 h 126"/>
              <a:gd name="T56" fmla="*/ 98 w 205"/>
              <a:gd name="T57" fmla="*/ 28 h 126"/>
              <a:gd name="T58" fmla="*/ 60 w 205"/>
              <a:gd name="T59" fmla="*/ 31 h 126"/>
              <a:gd name="T60" fmla="*/ 31 w 205"/>
              <a:gd name="T61" fmla="*/ 38 h 126"/>
              <a:gd name="T62" fmla="*/ 22 w 205"/>
              <a:gd name="T63" fmla="*/ 42 h 126"/>
              <a:gd name="T64" fmla="*/ 15 w 205"/>
              <a:gd name="T65" fmla="*/ 49 h 126"/>
              <a:gd name="T66" fmla="*/ 11 w 205"/>
              <a:gd name="T67" fmla="*/ 55 h 126"/>
              <a:gd name="T68" fmla="*/ 10 w 205"/>
              <a:gd name="T69" fmla="*/ 63 h 126"/>
              <a:gd name="T70" fmla="*/ 12 w 205"/>
              <a:gd name="T71" fmla="*/ 70 h 126"/>
              <a:gd name="T72" fmla="*/ 17 w 205"/>
              <a:gd name="T73" fmla="*/ 79 h 126"/>
              <a:gd name="T74" fmla="*/ 26 w 205"/>
              <a:gd name="T75" fmla="*/ 86 h 126"/>
              <a:gd name="T76" fmla="*/ 41 w 205"/>
              <a:gd name="T77" fmla="*/ 92 h 126"/>
              <a:gd name="T78" fmla="*/ 71 w 205"/>
              <a:gd name="T79" fmla="*/ 96 h 126"/>
              <a:gd name="T80" fmla="*/ 110 w 205"/>
              <a:gd name="T81" fmla="*/ 98 h 126"/>
              <a:gd name="T82" fmla="*/ 141 w 205"/>
              <a:gd name="T83" fmla="*/ 96 h 126"/>
              <a:gd name="T84" fmla="*/ 167 w 205"/>
              <a:gd name="T85" fmla="*/ 91 h 126"/>
              <a:gd name="T86" fmla="*/ 181 w 205"/>
              <a:gd name="T87" fmla="*/ 86 h 126"/>
              <a:gd name="T88" fmla="*/ 190 w 205"/>
              <a:gd name="T89" fmla="*/ 78 h 126"/>
              <a:gd name="T90" fmla="*/ 194 w 205"/>
              <a:gd name="T91" fmla="*/ 71 h 126"/>
              <a:gd name="T92" fmla="*/ 195 w 205"/>
              <a:gd name="T93" fmla="*/ 63 h 126"/>
              <a:gd name="T94" fmla="*/ 193 w 205"/>
              <a:gd name="T95" fmla="*/ 54 h 126"/>
              <a:gd name="T96" fmla="*/ 186 w 205"/>
              <a:gd name="T97" fmla="*/ 46 h 126"/>
              <a:gd name="T98" fmla="*/ 170 w 205"/>
              <a:gd name="T99" fmla="*/ 37 h 126"/>
              <a:gd name="T100" fmla="*/ 149 w 205"/>
              <a:gd name="T101" fmla="*/ 32 h 126"/>
              <a:gd name="T102" fmla="*/ 123 w 205"/>
              <a:gd name="T103" fmla="*/ 29 h 126"/>
              <a:gd name="T104" fmla="*/ 98 w 205"/>
              <a:gd name="T105" fmla="*/ 28 h 1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5"/>
              <a:gd name="T160" fmla="*/ 0 h 126"/>
              <a:gd name="T161" fmla="*/ 205 w 205"/>
              <a:gd name="T162" fmla="*/ 126 h 12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5" h="126">
                <a:moveTo>
                  <a:pt x="101" y="0"/>
                </a:moveTo>
                <a:lnTo>
                  <a:pt x="117" y="0"/>
                </a:lnTo>
                <a:lnTo>
                  <a:pt x="133" y="2"/>
                </a:lnTo>
                <a:lnTo>
                  <a:pt x="147" y="5"/>
                </a:lnTo>
                <a:lnTo>
                  <a:pt x="159" y="10"/>
                </a:lnTo>
                <a:lnTo>
                  <a:pt x="170" y="15"/>
                </a:lnTo>
                <a:lnTo>
                  <a:pt x="181" y="22"/>
                </a:lnTo>
                <a:lnTo>
                  <a:pt x="189" y="29"/>
                </a:lnTo>
                <a:lnTo>
                  <a:pt x="195" y="37"/>
                </a:lnTo>
                <a:lnTo>
                  <a:pt x="199" y="43"/>
                </a:lnTo>
                <a:lnTo>
                  <a:pt x="203" y="50"/>
                </a:lnTo>
                <a:lnTo>
                  <a:pt x="205" y="57"/>
                </a:lnTo>
                <a:lnTo>
                  <a:pt x="205" y="64"/>
                </a:lnTo>
                <a:lnTo>
                  <a:pt x="205" y="69"/>
                </a:lnTo>
                <a:lnTo>
                  <a:pt x="204" y="74"/>
                </a:lnTo>
                <a:lnTo>
                  <a:pt x="202" y="80"/>
                </a:lnTo>
                <a:lnTo>
                  <a:pt x="199" y="85"/>
                </a:lnTo>
                <a:lnTo>
                  <a:pt x="195" y="90"/>
                </a:lnTo>
                <a:lnTo>
                  <a:pt x="192" y="95"/>
                </a:lnTo>
                <a:lnTo>
                  <a:pt x="187" y="99"/>
                </a:lnTo>
                <a:lnTo>
                  <a:pt x="182" y="105"/>
                </a:lnTo>
                <a:lnTo>
                  <a:pt x="175" y="110"/>
                </a:lnTo>
                <a:lnTo>
                  <a:pt x="166" y="114"/>
                </a:lnTo>
                <a:lnTo>
                  <a:pt x="158" y="118"/>
                </a:lnTo>
                <a:lnTo>
                  <a:pt x="148" y="121"/>
                </a:lnTo>
                <a:lnTo>
                  <a:pt x="138" y="123"/>
                </a:lnTo>
                <a:lnTo>
                  <a:pt x="128" y="125"/>
                </a:lnTo>
                <a:lnTo>
                  <a:pt x="116" y="126"/>
                </a:lnTo>
                <a:lnTo>
                  <a:pt x="104" y="126"/>
                </a:lnTo>
                <a:lnTo>
                  <a:pt x="87" y="126"/>
                </a:lnTo>
                <a:lnTo>
                  <a:pt x="73" y="124"/>
                </a:lnTo>
                <a:lnTo>
                  <a:pt x="58" y="121"/>
                </a:lnTo>
                <a:lnTo>
                  <a:pt x="46" y="117"/>
                </a:lnTo>
                <a:lnTo>
                  <a:pt x="34" y="112"/>
                </a:lnTo>
                <a:lnTo>
                  <a:pt x="25" y="106"/>
                </a:lnTo>
                <a:lnTo>
                  <a:pt x="18" y="99"/>
                </a:lnTo>
                <a:lnTo>
                  <a:pt x="12" y="92"/>
                </a:lnTo>
                <a:lnTo>
                  <a:pt x="6" y="84"/>
                </a:lnTo>
                <a:lnTo>
                  <a:pt x="3" y="77"/>
                </a:lnTo>
                <a:lnTo>
                  <a:pt x="1" y="69"/>
                </a:lnTo>
                <a:lnTo>
                  <a:pt x="0" y="62"/>
                </a:lnTo>
                <a:lnTo>
                  <a:pt x="1" y="56"/>
                </a:lnTo>
                <a:lnTo>
                  <a:pt x="2" y="49"/>
                </a:lnTo>
                <a:lnTo>
                  <a:pt x="5" y="42"/>
                </a:lnTo>
                <a:lnTo>
                  <a:pt x="9" y="36"/>
                </a:lnTo>
                <a:lnTo>
                  <a:pt x="14" y="31"/>
                </a:lnTo>
                <a:lnTo>
                  <a:pt x="19" y="26"/>
                </a:lnTo>
                <a:lnTo>
                  <a:pt x="26" y="21"/>
                </a:lnTo>
                <a:lnTo>
                  <a:pt x="33" y="15"/>
                </a:lnTo>
                <a:lnTo>
                  <a:pt x="41" y="11"/>
                </a:lnTo>
                <a:lnTo>
                  <a:pt x="49" y="8"/>
                </a:lnTo>
                <a:lnTo>
                  <a:pt x="56" y="6"/>
                </a:lnTo>
                <a:lnTo>
                  <a:pt x="65" y="4"/>
                </a:lnTo>
                <a:lnTo>
                  <a:pt x="73" y="2"/>
                </a:lnTo>
                <a:lnTo>
                  <a:pt x="82" y="1"/>
                </a:lnTo>
                <a:lnTo>
                  <a:pt x="92" y="0"/>
                </a:lnTo>
                <a:lnTo>
                  <a:pt x="101" y="0"/>
                </a:lnTo>
                <a:close/>
                <a:moveTo>
                  <a:pt x="98" y="28"/>
                </a:moveTo>
                <a:lnTo>
                  <a:pt x="78" y="29"/>
                </a:lnTo>
                <a:lnTo>
                  <a:pt x="60" y="31"/>
                </a:lnTo>
                <a:lnTo>
                  <a:pt x="45" y="34"/>
                </a:lnTo>
                <a:lnTo>
                  <a:pt x="31" y="38"/>
                </a:lnTo>
                <a:lnTo>
                  <a:pt x="26" y="40"/>
                </a:lnTo>
                <a:lnTo>
                  <a:pt x="22" y="42"/>
                </a:lnTo>
                <a:lnTo>
                  <a:pt x="18" y="45"/>
                </a:lnTo>
                <a:lnTo>
                  <a:pt x="15" y="49"/>
                </a:lnTo>
                <a:lnTo>
                  <a:pt x="13" y="52"/>
                </a:lnTo>
                <a:lnTo>
                  <a:pt x="11" y="55"/>
                </a:lnTo>
                <a:lnTo>
                  <a:pt x="10" y="59"/>
                </a:lnTo>
                <a:lnTo>
                  <a:pt x="10" y="63"/>
                </a:lnTo>
                <a:lnTo>
                  <a:pt x="11" y="66"/>
                </a:lnTo>
                <a:lnTo>
                  <a:pt x="12" y="70"/>
                </a:lnTo>
                <a:lnTo>
                  <a:pt x="14" y="74"/>
                </a:lnTo>
                <a:lnTo>
                  <a:pt x="17" y="79"/>
                </a:lnTo>
                <a:lnTo>
                  <a:pt x="21" y="83"/>
                </a:lnTo>
                <a:lnTo>
                  <a:pt x="26" y="86"/>
                </a:lnTo>
                <a:lnTo>
                  <a:pt x="32" y="89"/>
                </a:lnTo>
                <a:lnTo>
                  <a:pt x="41" y="92"/>
                </a:lnTo>
                <a:lnTo>
                  <a:pt x="54" y="94"/>
                </a:lnTo>
                <a:lnTo>
                  <a:pt x="71" y="96"/>
                </a:lnTo>
                <a:lnTo>
                  <a:pt x="89" y="98"/>
                </a:lnTo>
                <a:lnTo>
                  <a:pt x="110" y="98"/>
                </a:lnTo>
                <a:lnTo>
                  <a:pt x="127" y="98"/>
                </a:lnTo>
                <a:lnTo>
                  <a:pt x="141" y="96"/>
                </a:lnTo>
                <a:lnTo>
                  <a:pt x="155" y="94"/>
                </a:lnTo>
                <a:lnTo>
                  <a:pt x="167" y="91"/>
                </a:lnTo>
                <a:lnTo>
                  <a:pt x="175" y="89"/>
                </a:lnTo>
                <a:lnTo>
                  <a:pt x="181" y="86"/>
                </a:lnTo>
                <a:lnTo>
                  <a:pt x="186" y="82"/>
                </a:lnTo>
                <a:lnTo>
                  <a:pt x="190" y="78"/>
                </a:lnTo>
                <a:lnTo>
                  <a:pt x="192" y="74"/>
                </a:lnTo>
                <a:lnTo>
                  <a:pt x="194" y="71"/>
                </a:lnTo>
                <a:lnTo>
                  <a:pt x="195" y="67"/>
                </a:lnTo>
                <a:lnTo>
                  <a:pt x="195" y="63"/>
                </a:lnTo>
                <a:lnTo>
                  <a:pt x="194" y="59"/>
                </a:lnTo>
                <a:lnTo>
                  <a:pt x="193" y="54"/>
                </a:lnTo>
                <a:lnTo>
                  <a:pt x="190" y="50"/>
                </a:lnTo>
                <a:lnTo>
                  <a:pt x="186" y="46"/>
                </a:lnTo>
                <a:lnTo>
                  <a:pt x="180" y="41"/>
                </a:lnTo>
                <a:lnTo>
                  <a:pt x="170" y="37"/>
                </a:lnTo>
                <a:lnTo>
                  <a:pt x="161" y="34"/>
                </a:lnTo>
                <a:lnTo>
                  <a:pt x="149" y="32"/>
                </a:lnTo>
                <a:lnTo>
                  <a:pt x="136" y="30"/>
                </a:lnTo>
                <a:lnTo>
                  <a:pt x="123" y="29"/>
                </a:lnTo>
                <a:lnTo>
                  <a:pt x="110" y="28"/>
                </a:lnTo>
                <a:lnTo>
                  <a:pt x="98" y="2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44" name="Freeform 254"/>
          <p:cNvSpPr>
            <a:spLocks noEditPoints="1"/>
          </p:cNvSpPr>
          <p:nvPr/>
        </p:nvSpPr>
        <p:spPr bwMode="auto">
          <a:xfrm>
            <a:off x="8685213" y="3360737"/>
            <a:ext cx="119062" cy="77788"/>
          </a:xfrm>
          <a:custGeom>
            <a:avLst/>
            <a:gdLst>
              <a:gd name="T0" fmla="*/ 126 w 225"/>
              <a:gd name="T1" fmla="*/ 22 h 149"/>
              <a:gd name="T2" fmla="*/ 144 w 225"/>
              <a:gd name="T3" fmla="*/ 2 h 149"/>
              <a:gd name="T4" fmla="*/ 144 w 225"/>
              <a:gd name="T5" fmla="*/ 2 h 149"/>
              <a:gd name="T6" fmla="*/ 173 w 225"/>
              <a:gd name="T7" fmla="*/ 11 h 149"/>
              <a:gd name="T8" fmla="*/ 197 w 225"/>
              <a:gd name="T9" fmla="*/ 24 h 149"/>
              <a:gd name="T10" fmla="*/ 219 w 225"/>
              <a:gd name="T11" fmla="*/ 49 h 149"/>
              <a:gd name="T12" fmla="*/ 225 w 225"/>
              <a:gd name="T13" fmla="*/ 66 h 149"/>
              <a:gd name="T14" fmla="*/ 225 w 225"/>
              <a:gd name="T15" fmla="*/ 81 h 149"/>
              <a:gd name="T16" fmla="*/ 204 w 225"/>
              <a:gd name="T17" fmla="*/ 79 h 149"/>
              <a:gd name="T18" fmla="*/ 198 w 225"/>
              <a:gd name="T19" fmla="*/ 124 h 149"/>
              <a:gd name="T20" fmla="*/ 186 w 225"/>
              <a:gd name="T21" fmla="*/ 107 h 149"/>
              <a:gd name="T22" fmla="*/ 181 w 225"/>
              <a:gd name="T23" fmla="*/ 134 h 149"/>
              <a:gd name="T24" fmla="*/ 186 w 225"/>
              <a:gd name="T25" fmla="*/ 107 h 149"/>
              <a:gd name="T26" fmla="*/ 114 w 225"/>
              <a:gd name="T27" fmla="*/ 127 h 149"/>
              <a:gd name="T28" fmla="*/ 106 w 225"/>
              <a:gd name="T29" fmla="*/ 149 h 149"/>
              <a:gd name="T30" fmla="*/ 114 w 225"/>
              <a:gd name="T31" fmla="*/ 149 h 149"/>
              <a:gd name="T32" fmla="*/ 81 w 225"/>
              <a:gd name="T33" fmla="*/ 146 h 149"/>
              <a:gd name="T34" fmla="*/ 52 w 225"/>
              <a:gd name="T35" fmla="*/ 137 h 149"/>
              <a:gd name="T36" fmla="*/ 20 w 225"/>
              <a:gd name="T37" fmla="*/ 118 h 149"/>
              <a:gd name="T38" fmla="*/ 32 w 225"/>
              <a:gd name="T39" fmla="*/ 99 h 149"/>
              <a:gd name="T40" fmla="*/ 24 w 225"/>
              <a:gd name="T41" fmla="*/ 84 h 149"/>
              <a:gd name="T42" fmla="*/ 22 w 225"/>
              <a:gd name="T43" fmla="*/ 73 h 149"/>
              <a:gd name="T44" fmla="*/ 6 w 225"/>
              <a:gd name="T45" fmla="*/ 49 h 149"/>
              <a:gd name="T46" fmla="*/ 0 w 225"/>
              <a:gd name="T47" fmla="*/ 73 h 149"/>
              <a:gd name="T48" fmla="*/ 42 w 225"/>
              <a:gd name="T49" fmla="*/ 40 h 149"/>
              <a:gd name="T50" fmla="*/ 55 w 225"/>
              <a:gd name="T51" fmla="*/ 10 h 149"/>
              <a:gd name="T52" fmla="*/ 49 w 225"/>
              <a:gd name="T53" fmla="*/ 36 h 149"/>
              <a:gd name="T54" fmla="*/ 111 w 225"/>
              <a:gd name="T55" fmla="*/ 21 h 149"/>
              <a:gd name="T56" fmla="*/ 98 w 225"/>
              <a:gd name="T57" fmla="*/ 50 h 149"/>
              <a:gd name="T58" fmla="*/ 97 w 225"/>
              <a:gd name="T59" fmla="*/ 28 h 149"/>
              <a:gd name="T60" fmla="*/ 44 w 225"/>
              <a:gd name="T61" fmla="*/ 37 h 149"/>
              <a:gd name="T62" fmla="*/ 46 w 225"/>
              <a:gd name="T63" fmla="*/ 58 h 149"/>
              <a:gd name="T64" fmla="*/ 21 w 225"/>
              <a:gd name="T65" fmla="*/ 48 h 149"/>
              <a:gd name="T66" fmla="*/ 30 w 225"/>
              <a:gd name="T67" fmla="*/ 74 h 149"/>
              <a:gd name="T68" fmla="*/ 30 w 225"/>
              <a:gd name="T69" fmla="*/ 74 h 149"/>
              <a:gd name="T70" fmla="*/ 31 w 225"/>
              <a:gd name="T71" fmla="*/ 77 h 149"/>
              <a:gd name="T72" fmla="*/ 35 w 225"/>
              <a:gd name="T73" fmla="*/ 83 h 149"/>
              <a:gd name="T74" fmla="*/ 19 w 225"/>
              <a:gd name="T75" fmla="*/ 97 h 149"/>
              <a:gd name="T76" fmla="*/ 24 w 225"/>
              <a:gd name="T77" fmla="*/ 102 h 149"/>
              <a:gd name="T78" fmla="*/ 38 w 225"/>
              <a:gd name="T79" fmla="*/ 110 h 149"/>
              <a:gd name="T80" fmla="*/ 53 w 225"/>
              <a:gd name="T81" fmla="*/ 93 h 149"/>
              <a:gd name="T82" fmla="*/ 55 w 225"/>
              <a:gd name="T83" fmla="*/ 114 h 149"/>
              <a:gd name="T84" fmla="*/ 120 w 225"/>
              <a:gd name="T85" fmla="*/ 99 h 149"/>
              <a:gd name="T86" fmla="*/ 120 w 225"/>
              <a:gd name="T87" fmla="*/ 99 h 149"/>
              <a:gd name="T88" fmla="*/ 120 w 225"/>
              <a:gd name="T89" fmla="*/ 120 h 149"/>
              <a:gd name="T90" fmla="*/ 152 w 225"/>
              <a:gd name="T91" fmla="*/ 119 h 149"/>
              <a:gd name="T92" fmla="*/ 180 w 225"/>
              <a:gd name="T93" fmla="*/ 112 h 149"/>
              <a:gd name="T94" fmla="*/ 196 w 225"/>
              <a:gd name="T95" fmla="*/ 105 h 149"/>
              <a:gd name="T96" fmla="*/ 192 w 225"/>
              <a:gd name="T97" fmla="*/ 82 h 149"/>
              <a:gd name="T98" fmla="*/ 194 w 225"/>
              <a:gd name="T99" fmla="*/ 79 h 149"/>
              <a:gd name="T100" fmla="*/ 195 w 225"/>
              <a:gd name="T101" fmla="*/ 74 h 149"/>
              <a:gd name="T102" fmla="*/ 194 w 225"/>
              <a:gd name="T103" fmla="*/ 70 h 149"/>
              <a:gd name="T104" fmla="*/ 203 w 225"/>
              <a:gd name="T105" fmla="*/ 49 h 149"/>
              <a:gd name="T106" fmla="*/ 177 w 225"/>
              <a:gd name="T107" fmla="*/ 58 h 149"/>
              <a:gd name="T108" fmla="*/ 177 w 225"/>
              <a:gd name="T109" fmla="*/ 58 h 149"/>
              <a:gd name="T110" fmla="*/ 173 w 225"/>
              <a:gd name="T111" fmla="*/ 35 h 149"/>
              <a:gd name="T112" fmla="*/ 146 w 225"/>
              <a:gd name="T113" fmla="*/ 30 h 149"/>
              <a:gd name="T114" fmla="*/ 121 w 225"/>
              <a:gd name="T115" fmla="*/ 28 h 1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5"/>
              <a:gd name="T175" fmla="*/ 0 h 149"/>
              <a:gd name="T176" fmla="*/ 225 w 225"/>
              <a:gd name="T177" fmla="*/ 149 h 1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5" h="149">
                <a:moveTo>
                  <a:pt x="111" y="0"/>
                </a:moveTo>
                <a:lnTo>
                  <a:pt x="120" y="0"/>
                </a:lnTo>
                <a:lnTo>
                  <a:pt x="129" y="0"/>
                </a:lnTo>
                <a:lnTo>
                  <a:pt x="137" y="1"/>
                </a:lnTo>
                <a:lnTo>
                  <a:pt x="144" y="2"/>
                </a:lnTo>
                <a:lnTo>
                  <a:pt x="141" y="23"/>
                </a:lnTo>
                <a:lnTo>
                  <a:pt x="126" y="22"/>
                </a:lnTo>
                <a:lnTo>
                  <a:pt x="111" y="21"/>
                </a:lnTo>
                <a:lnTo>
                  <a:pt x="111" y="0"/>
                </a:lnTo>
                <a:close/>
                <a:moveTo>
                  <a:pt x="144" y="2"/>
                </a:moveTo>
                <a:lnTo>
                  <a:pt x="157" y="5"/>
                </a:lnTo>
                <a:lnTo>
                  <a:pt x="144" y="2"/>
                </a:lnTo>
                <a:lnTo>
                  <a:pt x="143" y="13"/>
                </a:lnTo>
                <a:lnTo>
                  <a:pt x="144" y="2"/>
                </a:lnTo>
                <a:close/>
                <a:moveTo>
                  <a:pt x="144" y="2"/>
                </a:moveTo>
                <a:lnTo>
                  <a:pt x="160" y="7"/>
                </a:lnTo>
                <a:lnTo>
                  <a:pt x="173" y="11"/>
                </a:lnTo>
                <a:lnTo>
                  <a:pt x="165" y="30"/>
                </a:lnTo>
                <a:lnTo>
                  <a:pt x="153" y="26"/>
                </a:lnTo>
                <a:lnTo>
                  <a:pt x="141" y="23"/>
                </a:lnTo>
                <a:lnTo>
                  <a:pt x="144" y="2"/>
                </a:lnTo>
                <a:close/>
                <a:moveTo>
                  <a:pt x="173" y="11"/>
                </a:moveTo>
                <a:lnTo>
                  <a:pt x="186" y="17"/>
                </a:lnTo>
                <a:lnTo>
                  <a:pt x="197" y="24"/>
                </a:lnTo>
                <a:lnTo>
                  <a:pt x="185" y="41"/>
                </a:lnTo>
                <a:lnTo>
                  <a:pt x="175" y="36"/>
                </a:lnTo>
                <a:lnTo>
                  <a:pt x="165" y="30"/>
                </a:lnTo>
                <a:lnTo>
                  <a:pt x="173" y="11"/>
                </a:lnTo>
                <a:close/>
                <a:moveTo>
                  <a:pt x="197" y="24"/>
                </a:moveTo>
                <a:lnTo>
                  <a:pt x="206" y="33"/>
                </a:lnTo>
                <a:lnTo>
                  <a:pt x="214" y="42"/>
                </a:lnTo>
                <a:lnTo>
                  <a:pt x="197" y="53"/>
                </a:lnTo>
                <a:lnTo>
                  <a:pt x="191" y="47"/>
                </a:lnTo>
                <a:lnTo>
                  <a:pt x="185" y="41"/>
                </a:lnTo>
                <a:lnTo>
                  <a:pt x="197" y="24"/>
                </a:lnTo>
                <a:close/>
                <a:moveTo>
                  <a:pt x="197" y="54"/>
                </a:moveTo>
                <a:lnTo>
                  <a:pt x="196" y="52"/>
                </a:lnTo>
                <a:lnTo>
                  <a:pt x="197" y="53"/>
                </a:lnTo>
                <a:lnTo>
                  <a:pt x="205" y="48"/>
                </a:lnTo>
                <a:lnTo>
                  <a:pt x="197" y="54"/>
                </a:lnTo>
                <a:close/>
                <a:moveTo>
                  <a:pt x="214" y="42"/>
                </a:moveTo>
                <a:lnTo>
                  <a:pt x="219" y="49"/>
                </a:lnTo>
                <a:lnTo>
                  <a:pt x="223" y="57"/>
                </a:lnTo>
                <a:lnTo>
                  <a:pt x="202" y="65"/>
                </a:lnTo>
                <a:lnTo>
                  <a:pt x="200" y="60"/>
                </a:lnTo>
                <a:lnTo>
                  <a:pt x="197" y="54"/>
                </a:lnTo>
                <a:lnTo>
                  <a:pt x="214" y="42"/>
                </a:lnTo>
                <a:close/>
                <a:moveTo>
                  <a:pt x="223" y="57"/>
                </a:moveTo>
                <a:lnTo>
                  <a:pt x="225" y="66"/>
                </a:lnTo>
                <a:lnTo>
                  <a:pt x="225" y="75"/>
                </a:lnTo>
                <a:lnTo>
                  <a:pt x="204" y="75"/>
                </a:lnTo>
                <a:lnTo>
                  <a:pt x="204" y="70"/>
                </a:lnTo>
                <a:lnTo>
                  <a:pt x="202" y="65"/>
                </a:lnTo>
                <a:lnTo>
                  <a:pt x="223" y="57"/>
                </a:lnTo>
                <a:close/>
                <a:moveTo>
                  <a:pt x="225" y="75"/>
                </a:moveTo>
                <a:lnTo>
                  <a:pt x="225" y="81"/>
                </a:lnTo>
                <a:lnTo>
                  <a:pt x="224" y="89"/>
                </a:lnTo>
                <a:lnTo>
                  <a:pt x="222" y="95"/>
                </a:lnTo>
                <a:lnTo>
                  <a:pt x="218" y="101"/>
                </a:lnTo>
                <a:lnTo>
                  <a:pt x="200" y="91"/>
                </a:lnTo>
                <a:lnTo>
                  <a:pt x="202" y="88"/>
                </a:lnTo>
                <a:lnTo>
                  <a:pt x="203" y="83"/>
                </a:lnTo>
                <a:lnTo>
                  <a:pt x="204" y="79"/>
                </a:lnTo>
                <a:lnTo>
                  <a:pt x="204" y="75"/>
                </a:lnTo>
                <a:lnTo>
                  <a:pt x="225" y="75"/>
                </a:lnTo>
                <a:close/>
                <a:moveTo>
                  <a:pt x="218" y="101"/>
                </a:moveTo>
                <a:lnTo>
                  <a:pt x="215" y="107"/>
                </a:lnTo>
                <a:lnTo>
                  <a:pt x="209" y="112"/>
                </a:lnTo>
                <a:lnTo>
                  <a:pt x="204" y="119"/>
                </a:lnTo>
                <a:lnTo>
                  <a:pt x="198" y="124"/>
                </a:lnTo>
                <a:lnTo>
                  <a:pt x="186" y="107"/>
                </a:lnTo>
                <a:lnTo>
                  <a:pt x="190" y="103"/>
                </a:lnTo>
                <a:lnTo>
                  <a:pt x="194" y="99"/>
                </a:lnTo>
                <a:lnTo>
                  <a:pt x="197" y="95"/>
                </a:lnTo>
                <a:lnTo>
                  <a:pt x="200" y="91"/>
                </a:lnTo>
                <a:lnTo>
                  <a:pt x="218" y="101"/>
                </a:lnTo>
                <a:close/>
                <a:moveTo>
                  <a:pt x="186" y="107"/>
                </a:moveTo>
                <a:lnTo>
                  <a:pt x="180" y="110"/>
                </a:lnTo>
                <a:lnTo>
                  <a:pt x="186" y="107"/>
                </a:lnTo>
                <a:lnTo>
                  <a:pt x="192" y="116"/>
                </a:lnTo>
                <a:lnTo>
                  <a:pt x="186" y="107"/>
                </a:lnTo>
                <a:close/>
                <a:moveTo>
                  <a:pt x="198" y="124"/>
                </a:moveTo>
                <a:lnTo>
                  <a:pt x="190" y="129"/>
                </a:lnTo>
                <a:lnTo>
                  <a:pt x="181" y="134"/>
                </a:lnTo>
                <a:lnTo>
                  <a:pt x="171" y="138"/>
                </a:lnTo>
                <a:lnTo>
                  <a:pt x="161" y="143"/>
                </a:lnTo>
                <a:lnTo>
                  <a:pt x="156" y="122"/>
                </a:lnTo>
                <a:lnTo>
                  <a:pt x="164" y="120"/>
                </a:lnTo>
                <a:lnTo>
                  <a:pt x="171" y="116"/>
                </a:lnTo>
                <a:lnTo>
                  <a:pt x="178" y="111"/>
                </a:lnTo>
                <a:lnTo>
                  <a:pt x="186" y="107"/>
                </a:lnTo>
                <a:lnTo>
                  <a:pt x="198" y="124"/>
                </a:lnTo>
                <a:close/>
                <a:moveTo>
                  <a:pt x="161" y="143"/>
                </a:moveTo>
                <a:lnTo>
                  <a:pt x="150" y="145"/>
                </a:lnTo>
                <a:lnTo>
                  <a:pt x="139" y="147"/>
                </a:lnTo>
                <a:lnTo>
                  <a:pt x="126" y="148"/>
                </a:lnTo>
                <a:lnTo>
                  <a:pt x="114" y="149"/>
                </a:lnTo>
                <a:lnTo>
                  <a:pt x="114" y="127"/>
                </a:lnTo>
                <a:lnTo>
                  <a:pt x="125" y="127"/>
                </a:lnTo>
                <a:lnTo>
                  <a:pt x="136" y="126"/>
                </a:lnTo>
                <a:lnTo>
                  <a:pt x="146" y="124"/>
                </a:lnTo>
                <a:lnTo>
                  <a:pt x="156" y="122"/>
                </a:lnTo>
                <a:lnTo>
                  <a:pt x="161" y="143"/>
                </a:lnTo>
                <a:close/>
                <a:moveTo>
                  <a:pt x="114" y="149"/>
                </a:moveTo>
                <a:lnTo>
                  <a:pt x="106" y="149"/>
                </a:lnTo>
                <a:lnTo>
                  <a:pt x="97" y="148"/>
                </a:lnTo>
                <a:lnTo>
                  <a:pt x="89" y="147"/>
                </a:lnTo>
                <a:lnTo>
                  <a:pt x="81" y="146"/>
                </a:lnTo>
                <a:lnTo>
                  <a:pt x="84" y="125"/>
                </a:lnTo>
                <a:lnTo>
                  <a:pt x="98" y="127"/>
                </a:lnTo>
                <a:lnTo>
                  <a:pt x="114" y="127"/>
                </a:lnTo>
                <a:lnTo>
                  <a:pt x="114" y="149"/>
                </a:lnTo>
                <a:close/>
                <a:moveTo>
                  <a:pt x="81" y="146"/>
                </a:moveTo>
                <a:lnTo>
                  <a:pt x="66" y="143"/>
                </a:lnTo>
                <a:lnTo>
                  <a:pt x="52" y="137"/>
                </a:lnTo>
                <a:lnTo>
                  <a:pt x="60" y="119"/>
                </a:lnTo>
                <a:lnTo>
                  <a:pt x="71" y="122"/>
                </a:lnTo>
                <a:lnTo>
                  <a:pt x="84" y="125"/>
                </a:lnTo>
                <a:lnTo>
                  <a:pt x="81" y="146"/>
                </a:lnTo>
                <a:close/>
                <a:moveTo>
                  <a:pt x="52" y="137"/>
                </a:moveTo>
                <a:lnTo>
                  <a:pt x="39" y="132"/>
                </a:lnTo>
                <a:lnTo>
                  <a:pt x="29" y="125"/>
                </a:lnTo>
                <a:lnTo>
                  <a:pt x="41" y="108"/>
                </a:lnTo>
                <a:lnTo>
                  <a:pt x="50" y="113"/>
                </a:lnTo>
                <a:lnTo>
                  <a:pt x="60" y="119"/>
                </a:lnTo>
                <a:lnTo>
                  <a:pt x="52" y="137"/>
                </a:lnTo>
                <a:close/>
                <a:moveTo>
                  <a:pt x="29" y="125"/>
                </a:moveTo>
                <a:lnTo>
                  <a:pt x="0" y="104"/>
                </a:lnTo>
                <a:lnTo>
                  <a:pt x="29" y="125"/>
                </a:lnTo>
                <a:lnTo>
                  <a:pt x="35" y="117"/>
                </a:lnTo>
                <a:lnTo>
                  <a:pt x="29" y="125"/>
                </a:lnTo>
                <a:close/>
                <a:moveTo>
                  <a:pt x="29" y="125"/>
                </a:moveTo>
                <a:lnTo>
                  <a:pt x="20" y="118"/>
                </a:lnTo>
                <a:lnTo>
                  <a:pt x="12" y="109"/>
                </a:lnTo>
                <a:lnTo>
                  <a:pt x="30" y="97"/>
                </a:lnTo>
                <a:lnTo>
                  <a:pt x="35" y="103"/>
                </a:lnTo>
                <a:lnTo>
                  <a:pt x="41" y="108"/>
                </a:lnTo>
                <a:lnTo>
                  <a:pt x="29" y="125"/>
                </a:lnTo>
                <a:close/>
                <a:moveTo>
                  <a:pt x="30" y="97"/>
                </a:moveTo>
                <a:lnTo>
                  <a:pt x="32" y="99"/>
                </a:lnTo>
                <a:lnTo>
                  <a:pt x="30" y="97"/>
                </a:lnTo>
                <a:lnTo>
                  <a:pt x="22" y="103"/>
                </a:lnTo>
                <a:lnTo>
                  <a:pt x="30" y="97"/>
                </a:lnTo>
                <a:close/>
                <a:moveTo>
                  <a:pt x="12" y="109"/>
                </a:moveTo>
                <a:lnTo>
                  <a:pt x="7" y="100"/>
                </a:lnTo>
                <a:lnTo>
                  <a:pt x="3" y="92"/>
                </a:lnTo>
                <a:lnTo>
                  <a:pt x="24" y="84"/>
                </a:lnTo>
                <a:lnTo>
                  <a:pt x="26" y="91"/>
                </a:lnTo>
                <a:lnTo>
                  <a:pt x="30" y="97"/>
                </a:lnTo>
                <a:lnTo>
                  <a:pt x="12" y="109"/>
                </a:lnTo>
                <a:close/>
                <a:moveTo>
                  <a:pt x="3" y="92"/>
                </a:moveTo>
                <a:lnTo>
                  <a:pt x="1" y="82"/>
                </a:lnTo>
                <a:lnTo>
                  <a:pt x="0" y="73"/>
                </a:lnTo>
                <a:lnTo>
                  <a:pt x="22" y="73"/>
                </a:lnTo>
                <a:lnTo>
                  <a:pt x="22" y="78"/>
                </a:lnTo>
                <a:lnTo>
                  <a:pt x="24" y="84"/>
                </a:lnTo>
                <a:lnTo>
                  <a:pt x="3" y="92"/>
                </a:lnTo>
                <a:close/>
                <a:moveTo>
                  <a:pt x="0" y="73"/>
                </a:moveTo>
                <a:lnTo>
                  <a:pt x="1" y="65"/>
                </a:lnTo>
                <a:lnTo>
                  <a:pt x="3" y="56"/>
                </a:lnTo>
                <a:lnTo>
                  <a:pt x="6" y="49"/>
                </a:lnTo>
                <a:lnTo>
                  <a:pt x="10" y="41"/>
                </a:lnTo>
                <a:lnTo>
                  <a:pt x="28" y="53"/>
                </a:lnTo>
                <a:lnTo>
                  <a:pt x="25" y="58"/>
                </a:lnTo>
                <a:lnTo>
                  <a:pt x="23" y="63"/>
                </a:lnTo>
                <a:lnTo>
                  <a:pt x="22" y="68"/>
                </a:lnTo>
                <a:lnTo>
                  <a:pt x="22" y="73"/>
                </a:lnTo>
                <a:lnTo>
                  <a:pt x="0" y="73"/>
                </a:lnTo>
                <a:close/>
                <a:moveTo>
                  <a:pt x="10" y="41"/>
                </a:moveTo>
                <a:lnTo>
                  <a:pt x="15" y="35"/>
                </a:lnTo>
                <a:lnTo>
                  <a:pt x="23" y="28"/>
                </a:lnTo>
                <a:lnTo>
                  <a:pt x="30" y="22"/>
                </a:lnTo>
                <a:lnTo>
                  <a:pt x="38" y="17"/>
                </a:lnTo>
                <a:lnTo>
                  <a:pt x="49" y="36"/>
                </a:lnTo>
                <a:lnTo>
                  <a:pt x="42" y="40"/>
                </a:lnTo>
                <a:lnTo>
                  <a:pt x="36" y="44"/>
                </a:lnTo>
                <a:lnTo>
                  <a:pt x="31" y="49"/>
                </a:lnTo>
                <a:lnTo>
                  <a:pt x="28" y="53"/>
                </a:lnTo>
                <a:lnTo>
                  <a:pt x="10" y="41"/>
                </a:lnTo>
                <a:close/>
                <a:moveTo>
                  <a:pt x="38" y="17"/>
                </a:moveTo>
                <a:lnTo>
                  <a:pt x="47" y="13"/>
                </a:lnTo>
                <a:lnTo>
                  <a:pt x="55" y="10"/>
                </a:lnTo>
                <a:lnTo>
                  <a:pt x="63" y="7"/>
                </a:lnTo>
                <a:lnTo>
                  <a:pt x="73" y="5"/>
                </a:lnTo>
                <a:lnTo>
                  <a:pt x="77" y="25"/>
                </a:lnTo>
                <a:lnTo>
                  <a:pt x="69" y="27"/>
                </a:lnTo>
                <a:lnTo>
                  <a:pt x="62" y="29"/>
                </a:lnTo>
                <a:lnTo>
                  <a:pt x="56" y="33"/>
                </a:lnTo>
                <a:lnTo>
                  <a:pt x="49" y="36"/>
                </a:lnTo>
                <a:lnTo>
                  <a:pt x="38" y="17"/>
                </a:lnTo>
                <a:close/>
                <a:moveTo>
                  <a:pt x="73" y="5"/>
                </a:moveTo>
                <a:lnTo>
                  <a:pt x="82" y="2"/>
                </a:lnTo>
                <a:lnTo>
                  <a:pt x="91" y="1"/>
                </a:lnTo>
                <a:lnTo>
                  <a:pt x="101" y="0"/>
                </a:lnTo>
                <a:lnTo>
                  <a:pt x="111" y="0"/>
                </a:lnTo>
                <a:lnTo>
                  <a:pt x="111" y="21"/>
                </a:lnTo>
                <a:lnTo>
                  <a:pt x="103" y="21"/>
                </a:lnTo>
                <a:lnTo>
                  <a:pt x="93" y="22"/>
                </a:lnTo>
                <a:lnTo>
                  <a:pt x="85" y="23"/>
                </a:lnTo>
                <a:lnTo>
                  <a:pt x="77" y="25"/>
                </a:lnTo>
                <a:lnTo>
                  <a:pt x="73" y="5"/>
                </a:lnTo>
                <a:close/>
                <a:moveTo>
                  <a:pt x="108" y="49"/>
                </a:moveTo>
                <a:lnTo>
                  <a:pt x="98" y="50"/>
                </a:lnTo>
                <a:lnTo>
                  <a:pt x="89" y="50"/>
                </a:lnTo>
                <a:lnTo>
                  <a:pt x="81" y="51"/>
                </a:lnTo>
                <a:lnTo>
                  <a:pt x="73" y="52"/>
                </a:lnTo>
                <a:lnTo>
                  <a:pt x="69" y="32"/>
                </a:lnTo>
                <a:lnTo>
                  <a:pt x="78" y="29"/>
                </a:lnTo>
                <a:lnTo>
                  <a:pt x="87" y="29"/>
                </a:lnTo>
                <a:lnTo>
                  <a:pt x="97" y="28"/>
                </a:lnTo>
                <a:lnTo>
                  <a:pt x="108" y="28"/>
                </a:lnTo>
                <a:lnTo>
                  <a:pt x="108" y="49"/>
                </a:lnTo>
                <a:close/>
                <a:moveTo>
                  <a:pt x="73" y="52"/>
                </a:moveTo>
                <a:lnTo>
                  <a:pt x="58" y="55"/>
                </a:lnTo>
                <a:lnTo>
                  <a:pt x="46" y="58"/>
                </a:lnTo>
                <a:lnTo>
                  <a:pt x="37" y="39"/>
                </a:lnTo>
                <a:lnTo>
                  <a:pt x="44" y="37"/>
                </a:lnTo>
                <a:lnTo>
                  <a:pt x="53" y="35"/>
                </a:lnTo>
                <a:lnTo>
                  <a:pt x="60" y="33"/>
                </a:lnTo>
                <a:lnTo>
                  <a:pt x="69" y="32"/>
                </a:lnTo>
                <a:lnTo>
                  <a:pt x="73" y="52"/>
                </a:lnTo>
                <a:close/>
                <a:moveTo>
                  <a:pt x="46" y="58"/>
                </a:moveTo>
                <a:lnTo>
                  <a:pt x="44" y="60"/>
                </a:lnTo>
                <a:lnTo>
                  <a:pt x="46" y="58"/>
                </a:lnTo>
                <a:lnTo>
                  <a:pt x="41" y="49"/>
                </a:lnTo>
                <a:lnTo>
                  <a:pt x="46" y="58"/>
                </a:lnTo>
                <a:close/>
                <a:moveTo>
                  <a:pt x="46" y="58"/>
                </a:moveTo>
                <a:lnTo>
                  <a:pt x="38" y="63"/>
                </a:lnTo>
                <a:lnTo>
                  <a:pt x="33" y="67"/>
                </a:lnTo>
                <a:lnTo>
                  <a:pt x="18" y="52"/>
                </a:lnTo>
                <a:lnTo>
                  <a:pt x="21" y="48"/>
                </a:lnTo>
                <a:lnTo>
                  <a:pt x="26" y="45"/>
                </a:lnTo>
                <a:lnTo>
                  <a:pt x="31" y="42"/>
                </a:lnTo>
                <a:lnTo>
                  <a:pt x="37" y="39"/>
                </a:lnTo>
                <a:lnTo>
                  <a:pt x="46" y="58"/>
                </a:lnTo>
                <a:close/>
                <a:moveTo>
                  <a:pt x="33" y="67"/>
                </a:moveTo>
                <a:lnTo>
                  <a:pt x="31" y="70"/>
                </a:lnTo>
                <a:lnTo>
                  <a:pt x="30" y="74"/>
                </a:lnTo>
                <a:lnTo>
                  <a:pt x="9" y="74"/>
                </a:lnTo>
                <a:lnTo>
                  <a:pt x="9" y="68"/>
                </a:lnTo>
                <a:lnTo>
                  <a:pt x="11" y="63"/>
                </a:lnTo>
                <a:lnTo>
                  <a:pt x="13" y="57"/>
                </a:lnTo>
                <a:lnTo>
                  <a:pt x="18" y="52"/>
                </a:lnTo>
                <a:lnTo>
                  <a:pt x="33" y="67"/>
                </a:lnTo>
                <a:close/>
                <a:moveTo>
                  <a:pt x="30" y="74"/>
                </a:moveTo>
                <a:lnTo>
                  <a:pt x="31" y="75"/>
                </a:lnTo>
                <a:lnTo>
                  <a:pt x="31" y="77"/>
                </a:lnTo>
                <a:lnTo>
                  <a:pt x="11" y="85"/>
                </a:lnTo>
                <a:lnTo>
                  <a:pt x="10" y="80"/>
                </a:lnTo>
                <a:lnTo>
                  <a:pt x="9" y="74"/>
                </a:lnTo>
                <a:lnTo>
                  <a:pt x="30" y="74"/>
                </a:lnTo>
                <a:close/>
                <a:moveTo>
                  <a:pt x="31" y="77"/>
                </a:moveTo>
                <a:lnTo>
                  <a:pt x="39" y="97"/>
                </a:lnTo>
                <a:lnTo>
                  <a:pt x="31" y="77"/>
                </a:lnTo>
                <a:lnTo>
                  <a:pt x="22" y="81"/>
                </a:lnTo>
                <a:lnTo>
                  <a:pt x="31" y="77"/>
                </a:lnTo>
                <a:close/>
                <a:moveTo>
                  <a:pt x="31" y="77"/>
                </a:moveTo>
                <a:lnTo>
                  <a:pt x="33" y="80"/>
                </a:lnTo>
                <a:lnTo>
                  <a:pt x="35" y="83"/>
                </a:lnTo>
                <a:lnTo>
                  <a:pt x="19" y="97"/>
                </a:lnTo>
                <a:lnTo>
                  <a:pt x="14" y="92"/>
                </a:lnTo>
                <a:lnTo>
                  <a:pt x="11" y="85"/>
                </a:lnTo>
                <a:lnTo>
                  <a:pt x="31" y="77"/>
                </a:lnTo>
                <a:close/>
                <a:moveTo>
                  <a:pt x="19" y="97"/>
                </a:moveTo>
                <a:lnTo>
                  <a:pt x="24" y="103"/>
                </a:lnTo>
                <a:lnTo>
                  <a:pt x="19" y="97"/>
                </a:lnTo>
                <a:lnTo>
                  <a:pt x="27" y="90"/>
                </a:lnTo>
                <a:lnTo>
                  <a:pt x="19" y="97"/>
                </a:lnTo>
                <a:close/>
                <a:moveTo>
                  <a:pt x="35" y="83"/>
                </a:moveTo>
                <a:lnTo>
                  <a:pt x="37" y="85"/>
                </a:lnTo>
                <a:lnTo>
                  <a:pt x="41" y="88"/>
                </a:lnTo>
                <a:lnTo>
                  <a:pt x="31" y="106"/>
                </a:lnTo>
                <a:lnTo>
                  <a:pt x="24" y="102"/>
                </a:lnTo>
                <a:lnTo>
                  <a:pt x="19" y="97"/>
                </a:lnTo>
                <a:lnTo>
                  <a:pt x="35" y="83"/>
                </a:lnTo>
                <a:close/>
                <a:moveTo>
                  <a:pt x="41" y="88"/>
                </a:moveTo>
                <a:lnTo>
                  <a:pt x="47" y="91"/>
                </a:lnTo>
                <a:lnTo>
                  <a:pt x="53" y="93"/>
                </a:lnTo>
                <a:lnTo>
                  <a:pt x="48" y="112"/>
                </a:lnTo>
                <a:lnTo>
                  <a:pt x="38" y="110"/>
                </a:lnTo>
                <a:lnTo>
                  <a:pt x="31" y="106"/>
                </a:lnTo>
                <a:lnTo>
                  <a:pt x="41" y="88"/>
                </a:lnTo>
                <a:close/>
                <a:moveTo>
                  <a:pt x="53" y="93"/>
                </a:moveTo>
                <a:lnTo>
                  <a:pt x="57" y="94"/>
                </a:lnTo>
                <a:lnTo>
                  <a:pt x="53" y="93"/>
                </a:lnTo>
                <a:lnTo>
                  <a:pt x="51" y="103"/>
                </a:lnTo>
                <a:lnTo>
                  <a:pt x="53" y="93"/>
                </a:lnTo>
                <a:close/>
                <a:moveTo>
                  <a:pt x="53" y="93"/>
                </a:moveTo>
                <a:lnTo>
                  <a:pt x="66" y="95"/>
                </a:lnTo>
                <a:lnTo>
                  <a:pt x="82" y="97"/>
                </a:lnTo>
                <a:lnTo>
                  <a:pt x="80" y="119"/>
                </a:lnTo>
                <a:lnTo>
                  <a:pt x="70" y="118"/>
                </a:lnTo>
                <a:lnTo>
                  <a:pt x="62" y="116"/>
                </a:lnTo>
                <a:lnTo>
                  <a:pt x="55" y="114"/>
                </a:lnTo>
                <a:lnTo>
                  <a:pt x="48" y="112"/>
                </a:lnTo>
                <a:lnTo>
                  <a:pt x="53" y="93"/>
                </a:lnTo>
                <a:close/>
                <a:moveTo>
                  <a:pt x="82" y="97"/>
                </a:moveTo>
                <a:lnTo>
                  <a:pt x="90" y="98"/>
                </a:lnTo>
                <a:lnTo>
                  <a:pt x="99" y="98"/>
                </a:lnTo>
                <a:lnTo>
                  <a:pt x="110" y="99"/>
                </a:lnTo>
                <a:lnTo>
                  <a:pt x="120" y="99"/>
                </a:lnTo>
                <a:lnTo>
                  <a:pt x="120" y="120"/>
                </a:lnTo>
                <a:lnTo>
                  <a:pt x="110" y="120"/>
                </a:lnTo>
                <a:lnTo>
                  <a:pt x="98" y="120"/>
                </a:lnTo>
                <a:lnTo>
                  <a:pt x="89" y="119"/>
                </a:lnTo>
                <a:lnTo>
                  <a:pt x="80" y="119"/>
                </a:lnTo>
                <a:lnTo>
                  <a:pt x="82" y="97"/>
                </a:lnTo>
                <a:close/>
                <a:moveTo>
                  <a:pt x="120" y="99"/>
                </a:moveTo>
                <a:lnTo>
                  <a:pt x="136" y="98"/>
                </a:lnTo>
                <a:lnTo>
                  <a:pt x="150" y="97"/>
                </a:lnTo>
                <a:lnTo>
                  <a:pt x="152" y="119"/>
                </a:lnTo>
                <a:lnTo>
                  <a:pt x="145" y="119"/>
                </a:lnTo>
                <a:lnTo>
                  <a:pt x="138" y="120"/>
                </a:lnTo>
                <a:lnTo>
                  <a:pt x="130" y="120"/>
                </a:lnTo>
                <a:lnTo>
                  <a:pt x="120" y="120"/>
                </a:lnTo>
                <a:lnTo>
                  <a:pt x="120" y="99"/>
                </a:lnTo>
                <a:close/>
                <a:moveTo>
                  <a:pt x="150" y="97"/>
                </a:moveTo>
                <a:lnTo>
                  <a:pt x="163" y="95"/>
                </a:lnTo>
                <a:lnTo>
                  <a:pt x="174" y="93"/>
                </a:lnTo>
                <a:lnTo>
                  <a:pt x="180" y="112"/>
                </a:lnTo>
                <a:lnTo>
                  <a:pt x="167" y="116"/>
                </a:lnTo>
                <a:lnTo>
                  <a:pt x="152" y="119"/>
                </a:lnTo>
                <a:lnTo>
                  <a:pt x="150" y="97"/>
                </a:lnTo>
                <a:close/>
                <a:moveTo>
                  <a:pt x="174" y="93"/>
                </a:moveTo>
                <a:lnTo>
                  <a:pt x="180" y="90"/>
                </a:lnTo>
                <a:lnTo>
                  <a:pt x="186" y="88"/>
                </a:lnTo>
                <a:lnTo>
                  <a:pt x="196" y="105"/>
                </a:lnTo>
                <a:lnTo>
                  <a:pt x="189" y="109"/>
                </a:lnTo>
                <a:lnTo>
                  <a:pt x="180" y="112"/>
                </a:lnTo>
                <a:lnTo>
                  <a:pt x="174" y="93"/>
                </a:lnTo>
                <a:close/>
                <a:moveTo>
                  <a:pt x="186" y="88"/>
                </a:moveTo>
                <a:lnTo>
                  <a:pt x="190" y="84"/>
                </a:lnTo>
                <a:lnTo>
                  <a:pt x="193" y="82"/>
                </a:lnTo>
                <a:lnTo>
                  <a:pt x="208" y="96"/>
                </a:lnTo>
                <a:lnTo>
                  <a:pt x="203" y="101"/>
                </a:lnTo>
                <a:lnTo>
                  <a:pt x="196" y="105"/>
                </a:lnTo>
                <a:lnTo>
                  <a:pt x="186" y="88"/>
                </a:lnTo>
                <a:close/>
                <a:moveTo>
                  <a:pt x="208" y="96"/>
                </a:moveTo>
                <a:lnTo>
                  <a:pt x="209" y="95"/>
                </a:lnTo>
                <a:lnTo>
                  <a:pt x="208" y="96"/>
                </a:lnTo>
                <a:lnTo>
                  <a:pt x="200" y="89"/>
                </a:lnTo>
                <a:lnTo>
                  <a:pt x="208" y="96"/>
                </a:lnTo>
                <a:close/>
                <a:moveTo>
                  <a:pt x="192" y="82"/>
                </a:moveTo>
                <a:lnTo>
                  <a:pt x="193" y="80"/>
                </a:lnTo>
                <a:lnTo>
                  <a:pt x="194" y="79"/>
                </a:lnTo>
                <a:lnTo>
                  <a:pt x="214" y="85"/>
                </a:lnTo>
                <a:lnTo>
                  <a:pt x="212" y="91"/>
                </a:lnTo>
                <a:lnTo>
                  <a:pt x="208" y="96"/>
                </a:lnTo>
                <a:lnTo>
                  <a:pt x="192" y="82"/>
                </a:lnTo>
                <a:close/>
                <a:moveTo>
                  <a:pt x="194" y="79"/>
                </a:moveTo>
                <a:lnTo>
                  <a:pt x="195" y="77"/>
                </a:lnTo>
                <a:lnTo>
                  <a:pt x="195" y="74"/>
                </a:lnTo>
                <a:lnTo>
                  <a:pt x="216" y="74"/>
                </a:lnTo>
                <a:lnTo>
                  <a:pt x="216" y="80"/>
                </a:lnTo>
                <a:lnTo>
                  <a:pt x="214" y="85"/>
                </a:lnTo>
                <a:lnTo>
                  <a:pt x="194" y="79"/>
                </a:lnTo>
                <a:close/>
                <a:moveTo>
                  <a:pt x="195" y="74"/>
                </a:moveTo>
                <a:lnTo>
                  <a:pt x="194" y="72"/>
                </a:lnTo>
                <a:lnTo>
                  <a:pt x="194" y="70"/>
                </a:lnTo>
                <a:lnTo>
                  <a:pt x="213" y="61"/>
                </a:lnTo>
                <a:lnTo>
                  <a:pt x="215" y="68"/>
                </a:lnTo>
                <a:lnTo>
                  <a:pt x="216" y="74"/>
                </a:lnTo>
                <a:lnTo>
                  <a:pt x="195" y="74"/>
                </a:lnTo>
                <a:close/>
                <a:moveTo>
                  <a:pt x="194" y="70"/>
                </a:moveTo>
                <a:lnTo>
                  <a:pt x="192" y="68"/>
                </a:lnTo>
                <a:lnTo>
                  <a:pt x="190" y="65"/>
                </a:lnTo>
                <a:lnTo>
                  <a:pt x="203" y="49"/>
                </a:lnTo>
                <a:lnTo>
                  <a:pt x="208" y="54"/>
                </a:lnTo>
                <a:lnTo>
                  <a:pt x="213" y="61"/>
                </a:lnTo>
                <a:lnTo>
                  <a:pt x="194" y="70"/>
                </a:lnTo>
                <a:close/>
                <a:moveTo>
                  <a:pt x="203" y="49"/>
                </a:moveTo>
                <a:lnTo>
                  <a:pt x="202" y="48"/>
                </a:lnTo>
                <a:lnTo>
                  <a:pt x="203" y="49"/>
                </a:lnTo>
                <a:lnTo>
                  <a:pt x="196" y="57"/>
                </a:lnTo>
                <a:lnTo>
                  <a:pt x="203" y="49"/>
                </a:lnTo>
                <a:close/>
                <a:moveTo>
                  <a:pt x="190" y="65"/>
                </a:moveTo>
                <a:lnTo>
                  <a:pt x="185" y="62"/>
                </a:lnTo>
                <a:lnTo>
                  <a:pt x="177" y="58"/>
                </a:lnTo>
                <a:lnTo>
                  <a:pt x="185" y="39"/>
                </a:lnTo>
                <a:lnTo>
                  <a:pt x="195" y="43"/>
                </a:lnTo>
                <a:lnTo>
                  <a:pt x="203" y="49"/>
                </a:lnTo>
                <a:lnTo>
                  <a:pt x="190" y="65"/>
                </a:lnTo>
                <a:close/>
                <a:moveTo>
                  <a:pt x="177" y="58"/>
                </a:moveTo>
                <a:lnTo>
                  <a:pt x="156" y="50"/>
                </a:lnTo>
                <a:lnTo>
                  <a:pt x="177" y="58"/>
                </a:lnTo>
                <a:lnTo>
                  <a:pt x="180" y="48"/>
                </a:lnTo>
                <a:lnTo>
                  <a:pt x="177" y="58"/>
                </a:lnTo>
                <a:close/>
                <a:moveTo>
                  <a:pt x="177" y="58"/>
                </a:moveTo>
                <a:lnTo>
                  <a:pt x="168" y="55"/>
                </a:lnTo>
                <a:lnTo>
                  <a:pt x="157" y="53"/>
                </a:lnTo>
                <a:lnTo>
                  <a:pt x="160" y="33"/>
                </a:lnTo>
                <a:lnTo>
                  <a:pt x="173" y="35"/>
                </a:lnTo>
                <a:lnTo>
                  <a:pt x="185" y="39"/>
                </a:lnTo>
                <a:lnTo>
                  <a:pt x="177" y="58"/>
                </a:lnTo>
                <a:close/>
                <a:moveTo>
                  <a:pt x="157" y="53"/>
                </a:moveTo>
                <a:lnTo>
                  <a:pt x="145" y="51"/>
                </a:lnTo>
                <a:lnTo>
                  <a:pt x="132" y="50"/>
                </a:lnTo>
                <a:lnTo>
                  <a:pt x="134" y="29"/>
                </a:lnTo>
                <a:lnTo>
                  <a:pt x="146" y="30"/>
                </a:lnTo>
                <a:lnTo>
                  <a:pt x="160" y="33"/>
                </a:lnTo>
                <a:lnTo>
                  <a:pt x="157" y="53"/>
                </a:lnTo>
                <a:close/>
                <a:moveTo>
                  <a:pt x="132" y="50"/>
                </a:moveTo>
                <a:lnTo>
                  <a:pt x="119" y="50"/>
                </a:lnTo>
                <a:lnTo>
                  <a:pt x="108" y="49"/>
                </a:lnTo>
                <a:lnTo>
                  <a:pt x="108" y="28"/>
                </a:lnTo>
                <a:lnTo>
                  <a:pt x="121" y="28"/>
                </a:lnTo>
                <a:lnTo>
                  <a:pt x="134" y="29"/>
                </a:lnTo>
                <a:lnTo>
                  <a:pt x="132" y="5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45" name="Freeform 255"/>
          <p:cNvSpPr>
            <a:spLocks noEditPoints="1"/>
          </p:cNvSpPr>
          <p:nvPr/>
        </p:nvSpPr>
        <p:spPr bwMode="auto">
          <a:xfrm>
            <a:off x="8691563" y="3652837"/>
            <a:ext cx="98425" cy="53975"/>
          </a:xfrm>
          <a:custGeom>
            <a:avLst/>
            <a:gdLst>
              <a:gd name="T0" fmla="*/ 108 w 185"/>
              <a:gd name="T1" fmla="*/ 18 h 103"/>
              <a:gd name="T2" fmla="*/ 126 w 185"/>
              <a:gd name="T3" fmla="*/ 6 h 103"/>
              <a:gd name="T4" fmla="*/ 142 w 185"/>
              <a:gd name="T5" fmla="*/ 2 h 103"/>
              <a:gd name="T6" fmla="*/ 165 w 185"/>
              <a:gd name="T7" fmla="*/ 10 h 103"/>
              <a:gd name="T8" fmla="*/ 182 w 185"/>
              <a:gd name="T9" fmla="*/ 31 h 103"/>
              <a:gd name="T10" fmla="*/ 184 w 185"/>
              <a:gd name="T11" fmla="*/ 62 h 103"/>
              <a:gd name="T12" fmla="*/ 173 w 185"/>
              <a:gd name="T13" fmla="*/ 85 h 103"/>
              <a:gd name="T14" fmla="*/ 154 w 185"/>
              <a:gd name="T15" fmla="*/ 98 h 103"/>
              <a:gd name="T16" fmla="*/ 136 w 185"/>
              <a:gd name="T17" fmla="*/ 97 h 103"/>
              <a:gd name="T18" fmla="*/ 121 w 185"/>
              <a:gd name="T19" fmla="*/ 87 h 103"/>
              <a:gd name="T20" fmla="*/ 102 w 185"/>
              <a:gd name="T21" fmla="*/ 63 h 103"/>
              <a:gd name="T22" fmla="*/ 79 w 185"/>
              <a:gd name="T23" fmla="*/ 89 h 103"/>
              <a:gd name="T24" fmla="*/ 59 w 185"/>
              <a:gd name="T25" fmla="*/ 100 h 103"/>
              <a:gd name="T26" fmla="*/ 37 w 185"/>
              <a:gd name="T27" fmla="*/ 102 h 103"/>
              <a:gd name="T28" fmla="*/ 13 w 185"/>
              <a:gd name="T29" fmla="*/ 89 h 103"/>
              <a:gd name="T30" fmla="*/ 0 w 185"/>
              <a:gd name="T31" fmla="*/ 63 h 103"/>
              <a:gd name="T32" fmla="*/ 1 w 185"/>
              <a:gd name="T33" fmla="*/ 39 h 103"/>
              <a:gd name="T34" fmla="*/ 7 w 185"/>
              <a:gd name="T35" fmla="*/ 24 h 103"/>
              <a:gd name="T36" fmla="*/ 16 w 185"/>
              <a:gd name="T37" fmla="*/ 12 h 103"/>
              <a:gd name="T38" fmla="*/ 37 w 185"/>
              <a:gd name="T39" fmla="*/ 1 h 103"/>
              <a:gd name="T40" fmla="*/ 55 w 185"/>
              <a:gd name="T41" fmla="*/ 2 h 103"/>
              <a:gd name="T42" fmla="*/ 73 w 185"/>
              <a:gd name="T43" fmla="*/ 13 h 103"/>
              <a:gd name="T44" fmla="*/ 93 w 185"/>
              <a:gd name="T45" fmla="*/ 36 h 103"/>
              <a:gd name="T46" fmla="*/ 120 w 185"/>
              <a:gd name="T47" fmla="*/ 69 h 103"/>
              <a:gd name="T48" fmla="*/ 133 w 185"/>
              <a:gd name="T49" fmla="*/ 78 h 103"/>
              <a:gd name="T50" fmla="*/ 148 w 185"/>
              <a:gd name="T51" fmla="*/ 80 h 103"/>
              <a:gd name="T52" fmla="*/ 165 w 185"/>
              <a:gd name="T53" fmla="*/ 76 h 103"/>
              <a:gd name="T54" fmla="*/ 175 w 185"/>
              <a:gd name="T55" fmla="*/ 64 h 103"/>
              <a:gd name="T56" fmla="*/ 177 w 185"/>
              <a:gd name="T57" fmla="*/ 45 h 103"/>
              <a:gd name="T58" fmla="*/ 169 w 185"/>
              <a:gd name="T59" fmla="*/ 29 h 103"/>
              <a:gd name="T60" fmla="*/ 156 w 185"/>
              <a:gd name="T61" fmla="*/ 22 h 103"/>
              <a:gd name="T62" fmla="*/ 137 w 185"/>
              <a:gd name="T63" fmla="*/ 25 h 103"/>
              <a:gd name="T64" fmla="*/ 107 w 185"/>
              <a:gd name="T65" fmla="*/ 56 h 103"/>
              <a:gd name="T66" fmla="*/ 78 w 185"/>
              <a:gd name="T67" fmla="*/ 32 h 103"/>
              <a:gd name="T68" fmla="*/ 63 w 185"/>
              <a:gd name="T69" fmla="*/ 23 h 103"/>
              <a:gd name="T70" fmla="*/ 44 w 185"/>
              <a:gd name="T71" fmla="*/ 20 h 103"/>
              <a:gd name="T72" fmla="*/ 23 w 185"/>
              <a:gd name="T73" fmla="*/ 25 h 103"/>
              <a:gd name="T74" fmla="*/ 10 w 185"/>
              <a:gd name="T75" fmla="*/ 40 h 103"/>
              <a:gd name="T76" fmla="*/ 8 w 185"/>
              <a:gd name="T77" fmla="*/ 59 h 103"/>
              <a:gd name="T78" fmla="*/ 15 w 185"/>
              <a:gd name="T79" fmla="*/ 76 h 103"/>
              <a:gd name="T80" fmla="*/ 29 w 185"/>
              <a:gd name="T81" fmla="*/ 84 h 103"/>
              <a:gd name="T82" fmla="*/ 44 w 185"/>
              <a:gd name="T83" fmla="*/ 83 h 103"/>
              <a:gd name="T84" fmla="*/ 58 w 185"/>
              <a:gd name="T85" fmla="*/ 74 h 103"/>
              <a:gd name="T86" fmla="*/ 87 w 185"/>
              <a:gd name="T87" fmla="*/ 42 h 10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85"/>
              <a:gd name="T133" fmla="*/ 0 h 103"/>
              <a:gd name="T134" fmla="*/ 185 w 185"/>
              <a:gd name="T135" fmla="*/ 103 h 10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85" h="103">
                <a:moveTo>
                  <a:pt x="93" y="36"/>
                </a:moveTo>
                <a:lnTo>
                  <a:pt x="101" y="26"/>
                </a:lnTo>
                <a:lnTo>
                  <a:pt x="108" y="18"/>
                </a:lnTo>
                <a:lnTo>
                  <a:pt x="114" y="13"/>
                </a:lnTo>
                <a:lnTo>
                  <a:pt x="121" y="9"/>
                </a:lnTo>
                <a:lnTo>
                  <a:pt x="126" y="6"/>
                </a:lnTo>
                <a:lnTo>
                  <a:pt x="131" y="3"/>
                </a:lnTo>
                <a:lnTo>
                  <a:pt x="136" y="2"/>
                </a:lnTo>
                <a:lnTo>
                  <a:pt x="142" y="2"/>
                </a:lnTo>
                <a:lnTo>
                  <a:pt x="151" y="3"/>
                </a:lnTo>
                <a:lnTo>
                  <a:pt x="158" y="6"/>
                </a:lnTo>
                <a:lnTo>
                  <a:pt x="165" y="10"/>
                </a:lnTo>
                <a:lnTo>
                  <a:pt x="173" y="16"/>
                </a:lnTo>
                <a:lnTo>
                  <a:pt x="178" y="23"/>
                </a:lnTo>
                <a:lnTo>
                  <a:pt x="182" y="31"/>
                </a:lnTo>
                <a:lnTo>
                  <a:pt x="184" y="41"/>
                </a:lnTo>
                <a:lnTo>
                  <a:pt x="185" y="51"/>
                </a:lnTo>
                <a:lnTo>
                  <a:pt x="184" y="62"/>
                </a:lnTo>
                <a:lnTo>
                  <a:pt x="182" y="71"/>
                </a:lnTo>
                <a:lnTo>
                  <a:pt x="178" y="79"/>
                </a:lnTo>
                <a:lnTo>
                  <a:pt x="173" y="85"/>
                </a:lnTo>
                <a:lnTo>
                  <a:pt x="167" y="92"/>
                </a:lnTo>
                <a:lnTo>
                  <a:pt x="160" y="96"/>
                </a:lnTo>
                <a:lnTo>
                  <a:pt x="154" y="98"/>
                </a:lnTo>
                <a:lnTo>
                  <a:pt x="147" y="99"/>
                </a:lnTo>
                <a:lnTo>
                  <a:pt x="141" y="99"/>
                </a:lnTo>
                <a:lnTo>
                  <a:pt x="136" y="97"/>
                </a:lnTo>
                <a:lnTo>
                  <a:pt x="131" y="95"/>
                </a:lnTo>
                <a:lnTo>
                  <a:pt x="126" y="92"/>
                </a:lnTo>
                <a:lnTo>
                  <a:pt x="121" y="87"/>
                </a:lnTo>
                <a:lnTo>
                  <a:pt x="114" y="81"/>
                </a:lnTo>
                <a:lnTo>
                  <a:pt x="108" y="73"/>
                </a:lnTo>
                <a:lnTo>
                  <a:pt x="102" y="63"/>
                </a:lnTo>
                <a:lnTo>
                  <a:pt x="93" y="73"/>
                </a:lnTo>
                <a:lnTo>
                  <a:pt x="85" y="81"/>
                </a:lnTo>
                <a:lnTo>
                  <a:pt x="79" y="89"/>
                </a:lnTo>
                <a:lnTo>
                  <a:pt x="74" y="93"/>
                </a:lnTo>
                <a:lnTo>
                  <a:pt x="67" y="97"/>
                </a:lnTo>
                <a:lnTo>
                  <a:pt x="59" y="100"/>
                </a:lnTo>
                <a:lnTo>
                  <a:pt x="52" y="102"/>
                </a:lnTo>
                <a:lnTo>
                  <a:pt x="45" y="103"/>
                </a:lnTo>
                <a:lnTo>
                  <a:pt x="37" y="102"/>
                </a:lnTo>
                <a:lnTo>
                  <a:pt x="28" y="99"/>
                </a:lnTo>
                <a:lnTo>
                  <a:pt x="20" y="95"/>
                </a:lnTo>
                <a:lnTo>
                  <a:pt x="13" y="89"/>
                </a:lnTo>
                <a:lnTo>
                  <a:pt x="8" y="81"/>
                </a:lnTo>
                <a:lnTo>
                  <a:pt x="3" y="72"/>
                </a:lnTo>
                <a:lnTo>
                  <a:pt x="0" y="63"/>
                </a:lnTo>
                <a:lnTo>
                  <a:pt x="0" y="51"/>
                </a:lnTo>
                <a:lnTo>
                  <a:pt x="0" y="45"/>
                </a:lnTo>
                <a:lnTo>
                  <a:pt x="1" y="39"/>
                </a:lnTo>
                <a:lnTo>
                  <a:pt x="2" y="34"/>
                </a:lnTo>
                <a:lnTo>
                  <a:pt x="3" y="28"/>
                </a:lnTo>
                <a:lnTo>
                  <a:pt x="7" y="24"/>
                </a:lnTo>
                <a:lnTo>
                  <a:pt x="9" y="19"/>
                </a:lnTo>
                <a:lnTo>
                  <a:pt x="12" y="15"/>
                </a:lnTo>
                <a:lnTo>
                  <a:pt x="16" y="12"/>
                </a:lnTo>
                <a:lnTo>
                  <a:pt x="22" y="7"/>
                </a:lnTo>
                <a:lnTo>
                  <a:pt x="29" y="3"/>
                </a:lnTo>
                <a:lnTo>
                  <a:pt x="37" y="1"/>
                </a:lnTo>
                <a:lnTo>
                  <a:pt x="44" y="0"/>
                </a:lnTo>
                <a:lnTo>
                  <a:pt x="49" y="0"/>
                </a:lnTo>
                <a:lnTo>
                  <a:pt x="55" y="2"/>
                </a:lnTo>
                <a:lnTo>
                  <a:pt x="62" y="4"/>
                </a:lnTo>
                <a:lnTo>
                  <a:pt x="67" y="9"/>
                </a:lnTo>
                <a:lnTo>
                  <a:pt x="73" y="13"/>
                </a:lnTo>
                <a:lnTo>
                  <a:pt x="79" y="19"/>
                </a:lnTo>
                <a:lnTo>
                  <a:pt x="85" y="26"/>
                </a:lnTo>
                <a:lnTo>
                  <a:pt x="93" y="36"/>
                </a:lnTo>
                <a:close/>
                <a:moveTo>
                  <a:pt x="107" y="56"/>
                </a:moveTo>
                <a:lnTo>
                  <a:pt x="113" y="64"/>
                </a:lnTo>
                <a:lnTo>
                  <a:pt x="120" y="69"/>
                </a:lnTo>
                <a:lnTo>
                  <a:pt x="125" y="73"/>
                </a:lnTo>
                <a:lnTo>
                  <a:pt x="129" y="76"/>
                </a:lnTo>
                <a:lnTo>
                  <a:pt x="133" y="78"/>
                </a:lnTo>
                <a:lnTo>
                  <a:pt x="138" y="79"/>
                </a:lnTo>
                <a:lnTo>
                  <a:pt x="142" y="80"/>
                </a:lnTo>
                <a:lnTo>
                  <a:pt x="148" y="80"/>
                </a:lnTo>
                <a:lnTo>
                  <a:pt x="154" y="80"/>
                </a:lnTo>
                <a:lnTo>
                  <a:pt x="160" y="78"/>
                </a:lnTo>
                <a:lnTo>
                  <a:pt x="165" y="76"/>
                </a:lnTo>
                <a:lnTo>
                  <a:pt x="169" y="73"/>
                </a:lnTo>
                <a:lnTo>
                  <a:pt x="173" y="69"/>
                </a:lnTo>
                <a:lnTo>
                  <a:pt x="175" y="64"/>
                </a:lnTo>
                <a:lnTo>
                  <a:pt x="177" y="57"/>
                </a:lnTo>
                <a:lnTo>
                  <a:pt x="177" y="51"/>
                </a:lnTo>
                <a:lnTo>
                  <a:pt x="177" y="45"/>
                </a:lnTo>
                <a:lnTo>
                  <a:pt x="175" y="40"/>
                </a:lnTo>
                <a:lnTo>
                  <a:pt x="173" y="35"/>
                </a:lnTo>
                <a:lnTo>
                  <a:pt x="169" y="29"/>
                </a:lnTo>
                <a:lnTo>
                  <a:pt x="165" y="26"/>
                </a:lnTo>
                <a:lnTo>
                  <a:pt x="161" y="23"/>
                </a:lnTo>
                <a:lnTo>
                  <a:pt x="156" y="22"/>
                </a:lnTo>
                <a:lnTo>
                  <a:pt x="151" y="21"/>
                </a:lnTo>
                <a:lnTo>
                  <a:pt x="145" y="22"/>
                </a:lnTo>
                <a:lnTo>
                  <a:pt x="137" y="25"/>
                </a:lnTo>
                <a:lnTo>
                  <a:pt x="131" y="29"/>
                </a:lnTo>
                <a:lnTo>
                  <a:pt x="125" y="35"/>
                </a:lnTo>
                <a:lnTo>
                  <a:pt x="107" y="56"/>
                </a:lnTo>
                <a:close/>
                <a:moveTo>
                  <a:pt x="87" y="42"/>
                </a:moveTo>
                <a:lnTo>
                  <a:pt x="83" y="37"/>
                </a:lnTo>
                <a:lnTo>
                  <a:pt x="78" y="32"/>
                </a:lnTo>
                <a:lnTo>
                  <a:pt x="73" y="28"/>
                </a:lnTo>
                <a:lnTo>
                  <a:pt x="68" y="25"/>
                </a:lnTo>
                <a:lnTo>
                  <a:pt x="63" y="23"/>
                </a:lnTo>
                <a:lnTo>
                  <a:pt x="56" y="22"/>
                </a:lnTo>
                <a:lnTo>
                  <a:pt x="50" y="21"/>
                </a:lnTo>
                <a:lnTo>
                  <a:pt x="44" y="20"/>
                </a:lnTo>
                <a:lnTo>
                  <a:pt x="37" y="21"/>
                </a:lnTo>
                <a:lnTo>
                  <a:pt x="29" y="23"/>
                </a:lnTo>
                <a:lnTo>
                  <a:pt x="23" y="25"/>
                </a:lnTo>
                <a:lnTo>
                  <a:pt x="17" y="29"/>
                </a:lnTo>
                <a:lnTo>
                  <a:pt x="13" y="35"/>
                </a:lnTo>
                <a:lnTo>
                  <a:pt x="10" y="40"/>
                </a:lnTo>
                <a:lnTo>
                  <a:pt x="8" y="46"/>
                </a:lnTo>
                <a:lnTo>
                  <a:pt x="7" y="53"/>
                </a:lnTo>
                <a:lnTo>
                  <a:pt x="8" y="59"/>
                </a:lnTo>
                <a:lnTo>
                  <a:pt x="9" y="66"/>
                </a:lnTo>
                <a:lnTo>
                  <a:pt x="12" y="71"/>
                </a:lnTo>
                <a:lnTo>
                  <a:pt x="15" y="76"/>
                </a:lnTo>
                <a:lnTo>
                  <a:pt x="19" y="79"/>
                </a:lnTo>
                <a:lnTo>
                  <a:pt x="24" y="82"/>
                </a:lnTo>
                <a:lnTo>
                  <a:pt x="29" y="84"/>
                </a:lnTo>
                <a:lnTo>
                  <a:pt x="35" y="84"/>
                </a:lnTo>
                <a:lnTo>
                  <a:pt x="39" y="84"/>
                </a:lnTo>
                <a:lnTo>
                  <a:pt x="44" y="83"/>
                </a:lnTo>
                <a:lnTo>
                  <a:pt x="47" y="81"/>
                </a:lnTo>
                <a:lnTo>
                  <a:pt x="51" y="79"/>
                </a:lnTo>
                <a:lnTo>
                  <a:pt x="58" y="74"/>
                </a:lnTo>
                <a:lnTo>
                  <a:pt x="68" y="66"/>
                </a:lnTo>
                <a:lnTo>
                  <a:pt x="77" y="54"/>
                </a:lnTo>
                <a:lnTo>
                  <a:pt x="87" y="4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46" name="Freeform 256"/>
          <p:cNvSpPr>
            <a:spLocks noEditPoints="1"/>
          </p:cNvSpPr>
          <p:nvPr/>
        </p:nvSpPr>
        <p:spPr bwMode="auto">
          <a:xfrm>
            <a:off x="8685213" y="3648075"/>
            <a:ext cx="109537" cy="65087"/>
          </a:xfrm>
          <a:custGeom>
            <a:avLst/>
            <a:gdLst>
              <a:gd name="T0" fmla="*/ 126 w 206"/>
              <a:gd name="T1" fmla="*/ 9 h 123"/>
              <a:gd name="T2" fmla="*/ 126 w 206"/>
              <a:gd name="T3" fmla="*/ 9 h 123"/>
              <a:gd name="T4" fmla="*/ 153 w 206"/>
              <a:gd name="T5" fmla="*/ 23 h 123"/>
              <a:gd name="T6" fmla="*/ 160 w 206"/>
              <a:gd name="T7" fmla="*/ 24 h 123"/>
              <a:gd name="T8" fmla="*/ 165 w 206"/>
              <a:gd name="T9" fmla="*/ 25 h 123"/>
              <a:gd name="T10" fmla="*/ 200 w 206"/>
              <a:gd name="T11" fmla="*/ 32 h 123"/>
              <a:gd name="T12" fmla="*/ 185 w 206"/>
              <a:gd name="T13" fmla="*/ 53 h 123"/>
              <a:gd name="T14" fmla="*/ 202 w 206"/>
              <a:gd name="T15" fmla="*/ 84 h 123"/>
              <a:gd name="T16" fmla="*/ 182 w 206"/>
              <a:gd name="T17" fmla="*/ 82 h 123"/>
              <a:gd name="T18" fmla="*/ 192 w 206"/>
              <a:gd name="T19" fmla="*/ 103 h 123"/>
              <a:gd name="T20" fmla="*/ 158 w 206"/>
              <a:gd name="T21" fmla="*/ 119 h 123"/>
              <a:gd name="T22" fmla="*/ 147 w 206"/>
              <a:gd name="T23" fmla="*/ 107 h 123"/>
              <a:gd name="T24" fmla="*/ 141 w 206"/>
              <a:gd name="T25" fmla="*/ 92 h 123"/>
              <a:gd name="T26" fmla="*/ 131 w 206"/>
              <a:gd name="T27" fmla="*/ 111 h 123"/>
              <a:gd name="T28" fmla="*/ 121 w 206"/>
              <a:gd name="T29" fmla="*/ 66 h 123"/>
              <a:gd name="T30" fmla="*/ 105 w 206"/>
              <a:gd name="T31" fmla="*/ 99 h 123"/>
              <a:gd name="T32" fmla="*/ 85 w 206"/>
              <a:gd name="T33" fmla="*/ 103 h 123"/>
              <a:gd name="T34" fmla="*/ 34 w 206"/>
              <a:gd name="T35" fmla="*/ 112 h 123"/>
              <a:gd name="T36" fmla="*/ 75 w 206"/>
              <a:gd name="T37" fmla="*/ 120 h 123"/>
              <a:gd name="T38" fmla="*/ 34 w 206"/>
              <a:gd name="T39" fmla="*/ 119 h 123"/>
              <a:gd name="T40" fmla="*/ 12 w 206"/>
              <a:gd name="T41" fmla="*/ 102 h 123"/>
              <a:gd name="T42" fmla="*/ 1 w 206"/>
              <a:gd name="T43" fmla="*/ 74 h 123"/>
              <a:gd name="T44" fmla="*/ 3 w 206"/>
              <a:gd name="T45" fmla="*/ 40 h 123"/>
              <a:gd name="T46" fmla="*/ 22 w 206"/>
              <a:gd name="T47" fmla="*/ 61 h 123"/>
              <a:gd name="T48" fmla="*/ 44 w 206"/>
              <a:gd name="T49" fmla="*/ 23 h 123"/>
              <a:gd name="T50" fmla="*/ 36 w 206"/>
              <a:gd name="T51" fmla="*/ 3 h 123"/>
              <a:gd name="T52" fmla="*/ 84 w 206"/>
              <a:gd name="T53" fmla="*/ 9 h 123"/>
              <a:gd name="T54" fmla="*/ 84 w 206"/>
              <a:gd name="T55" fmla="*/ 9 h 123"/>
              <a:gd name="T56" fmla="*/ 95 w 206"/>
              <a:gd name="T57" fmla="*/ 52 h 123"/>
              <a:gd name="T58" fmla="*/ 132 w 206"/>
              <a:gd name="T59" fmla="*/ 66 h 123"/>
              <a:gd name="T60" fmla="*/ 137 w 206"/>
              <a:gd name="T61" fmla="*/ 72 h 123"/>
              <a:gd name="T62" fmla="*/ 135 w 206"/>
              <a:gd name="T63" fmla="*/ 95 h 123"/>
              <a:gd name="T64" fmla="*/ 151 w 206"/>
              <a:gd name="T65" fmla="*/ 79 h 123"/>
              <a:gd name="T66" fmla="*/ 174 w 206"/>
              <a:gd name="T67" fmla="*/ 99 h 123"/>
              <a:gd name="T68" fmla="*/ 167 w 206"/>
              <a:gd name="T69" fmla="*/ 79 h 123"/>
              <a:gd name="T70" fmla="*/ 196 w 206"/>
              <a:gd name="T71" fmla="*/ 77 h 123"/>
              <a:gd name="T72" fmla="*/ 177 w 206"/>
              <a:gd name="T73" fmla="*/ 61 h 123"/>
              <a:gd name="T74" fmla="*/ 188 w 206"/>
              <a:gd name="T75" fmla="*/ 32 h 123"/>
              <a:gd name="T76" fmla="*/ 172 w 206"/>
              <a:gd name="T77" fmla="*/ 47 h 123"/>
              <a:gd name="T78" fmla="*/ 169 w 206"/>
              <a:gd name="T79" fmla="*/ 22 h 123"/>
              <a:gd name="T80" fmla="*/ 158 w 206"/>
              <a:gd name="T81" fmla="*/ 42 h 123"/>
              <a:gd name="T82" fmla="*/ 148 w 206"/>
              <a:gd name="T83" fmla="*/ 35 h 123"/>
              <a:gd name="T84" fmla="*/ 146 w 206"/>
              <a:gd name="T85" fmla="*/ 50 h 123"/>
              <a:gd name="T86" fmla="*/ 127 w 206"/>
              <a:gd name="T87" fmla="*/ 38 h 123"/>
              <a:gd name="T88" fmla="*/ 110 w 206"/>
              <a:gd name="T89" fmla="*/ 74 h 123"/>
              <a:gd name="T90" fmla="*/ 74 w 206"/>
              <a:gd name="T91" fmla="*/ 46 h 123"/>
              <a:gd name="T92" fmla="*/ 83 w 206"/>
              <a:gd name="T93" fmla="*/ 26 h 123"/>
              <a:gd name="T94" fmla="*/ 49 w 206"/>
              <a:gd name="T95" fmla="*/ 41 h 123"/>
              <a:gd name="T96" fmla="*/ 28 w 206"/>
              <a:gd name="T97" fmla="*/ 27 h 123"/>
              <a:gd name="T98" fmla="*/ 30 w 206"/>
              <a:gd name="T99" fmla="*/ 54 h 123"/>
              <a:gd name="T100" fmla="*/ 11 w 206"/>
              <a:gd name="T101" fmla="*/ 46 h 123"/>
              <a:gd name="T102" fmla="*/ 12 w 206"/>
              <a:gd name="T103" fmla="*/ 86 h 123"/>
              <a:gd name="T104" fmla="*/ 30 w 206"/>
              <a:gd name="T105" fmla="*/ 73 h 123"/>
              <a:gd name="T106" fmla="*/ 24 w 206"/>
              <a:gd name="T107" fmla="*/ 99 h 123"/>
              <a:gd name="T108" fmla="*/ 46 w 206"/>
              <a:gd name="T109" fmla="*/ 84 h 123"/>
              <a:gd name="T110" fmla="*/ 63 w 206"/>
              <a:gd name="T111" fmla="*/ 76 h 123"/>
              <a:gd name="T112" fmla="*/ 96 w 206"/>
              <a:gd name="T113" fmla="*/ 72 h 12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6"/>
              <a:gd name="T172" fmla="*/ 0 h 123"/>
              <a:gd name="T173" fmla="*/ 206 w 206"/>
              <a:gd name="T174" fmla="*/ 123 h 12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6" h="123">
                <a:moveTo>
                  <a:pt x="95" y="39"/>
                </a:moveTo>
                <a:lnTo>
                  <a:pt x="104" y="29"/>
                </a:lnTo>
                <a:lnTo>
                  <a:pt x="112" y="21"/>
                </a:lnTo>
                <a:lnTo>
                  <a:pt x="126" y="36"/>
                </a:lnTo>
                <a:lnTo>
                  <a:pt x="119" y="44"/>
                </a:lnTo>
                <a:lnTo>
                  <a:pt x="112" y="52"/>
                </a:lnTo>
                <a:lnTo>
                  <a:pt x="95" y="39"/>
                </a:lnTo>
                <a:close/>
                <a:moveTo>
                  <a:pt x="112" y="21"/>
                </a:moveTo>
                <a:lnTo>
                  <a:pt x="119" y="13"/>
                </a:lnTo>
                <a:lnTo>
                  <a:pt x="126" y="9"/>
                </a:lnTo>
                <a:lnTo>
                  <a:pt x="137" y="28"/>
                </a:lnTo>
                <a:lnTo>
                  <a:pt x="132" y="31"/>
                </a:lnTo>
                <a:lnTo>
                  <a:pt x="126" y="36"/>
                </a:lnTo>
                <a:lnTo>
                  <a:pt x="112" y="21"/>
                </a:lnTo>
                <a:close/>
                <a:moveTo>
                  <a:pt x="126" y="9"/>
                </a:moveTo>
                <a:lnTo>
                  <a:pt x="129" y="8"/>
                </a:lnTo>
                <a:lnTo>
                  <a:pt x="126" y="9"/>
                </a:lnTo>
                <a:lnTo>
                  <a:pt x="132" y="19"/>
                </a:lnTo>
                <a:lnTo>
                  <a:pt x="126" y="9"/>
                </a:lnTo>
                <a:close/>
                <a:moveTo>
                  <a:pt x="126" y="9"/>
                </a:moveTo>
                <a:lnTo>
                  <a:pt x="133" y="6"/>
                </a:lnTo>
                <a:lnTo>
                  <a:pt x="139" y="4"/>
                </a:lnTo>
                <a:lnTo>
                  <a:pt x="145" y="24"/>
                </a:lnTo>
                <a:lnTo>
                  <a:pt x="141" y="26"/>
                </a:lnTo>
                <a:lnTo>
                  <a:pt x="137" y="28"/>
                </a:lnTo>
                <a:lnTo>
                  <a:pt x="126" y="9"/>
                </a:lnTo>
                <a:close/>
                <a:moveTo>
                  <a:pt x="139" y="4"/>
                </a:moveTo>
                <a:lnTo>
                  <a:pt x="146" y="2"/>
                </a:lnTo>
                <a:lnTo>
                  <a:pt x="153" y="2"/>
                </a:lnTo>
                <a:lnTo>
                  <a:pt x="153" y="23"/>
                </a:lnTo>
                <a:lnTo>
                  <a:pt x="149" y="23"/>
                </a:lnTo>
                <a:lnTo>
                  <a:pt x="145" y="24"/>
                </a:lnTo>
                <a:lnTo>
                  <a:pt x="139" y="4"/>
                </a:lnTo>
                <a:close/>
                <a:moveTo>
                  <a:pt x="153" y="2"/>
                </a:moveTo>
                <a:lnTo>
                  <a:pt x="159" y="2"/>
                </a:lnTo>
                <a:lnTo>
                  <a:pt x="164" y="3"/>
                </a:lnTo>
                <a:lnTo>
                  <a:pt x="169" y="4"/>
                </a:lnTo>
                <a:lnTo>
                  <a:pt x="173" y="6"/>
                </a:lnTo>
                <a:lnTo>
                  <a:pt x="165" y="25"/>
                </a:lnTo>
                <a:lnTo>
                  <a:pt x="160" y="24"/>
                </a:lnTo>
                <a:lnTo>
                  <a:pt x="153" y="23"/>
                </a:lnTo>
                <a:lnTo>
                  <a:pt x="153" y="2"/>
                </a:lnTo>
                <a:close/>
                <a:moveTo>
                  <a:pt x="173" y="6"/>
                </a:moveTo>
                <a:lnTo>
                  <a:pt x="178" y="8"/>
                </a:lnTo>
                <a:lnTo>
                  <a:pt x="182" y="11"/>
                </a:lnTo>
                <a:lnTo>
                  <a:pt x="187" y="14"/>
                </a:lnTo>
                <a:lnTo>
                  <a:pt x="191" y="19"/>
                </a:lnTo>
                <a:lnTo>
                  <a:pt x="175" y="33"/>
                </a:lnTo>
                <a:lnTo>
                  <a:pt x="170" y="28"/>
                </a:lnTo>
                <a:lnTo>
                  <a:pt x="165" y="25"/>
                </a:lnTo>
                <a:lnTo>
                  <a:pt x="173" y="6"/>
                </a:lnTo>
                <a:close/>
                <a:moveTo>
                  <a:pt x="191" y="19"/>
                </a:moveTo>
                <a:lnTo>
                  <a:pt x="198" y="26"/>
                </a:lnTo>
                <a:lnTo>
                  <a:pt x="191" y="19"/>
                </a:lnTo>
                <a:lnTo>
                  <a:pt x="184" y="26"/>
                </a:lnTo>
                <a:lnTo>
                  <a:pt x="191" y="19"/>
                </a:lnTo>
                <a:close/>
                <a:moveTo>
                  <a:pt x="191" y="19"/>
                </a:moveTo>
                <a:lnTo>
                  <a:pt x="195" y="23"/>
                </a:lnTo>
                <a:lnTo>
                  <a:pt x="198" y="27"/>
                </a:lnTo>
                <a:lnTo>
                  <a:pt x="200" y="32"/>
                </a:lnTo>
                <a:lnTo>
                  <a:pt x="202" y="37"/>
                </a:lnTo>
                <a:lnTo>
                  <a:pt x="182" y="45"/>
                </a:lnTo>
                <a:lnTo>
                  <a:pt x="179" y="38"/>
                </a:lnTo>
                <a:lnTo>
                  <a:pt x="175" y="33"/>
                </a:lnTo>
                <a:lnTo>
                  <a:pt x="191" y="19"/>
                </a:lnTo>
                <a:close/>
                <a:moveTo>
                  <a:pt x="202" y="37"/>
                </a:moveTo>
                <a:lnTo>
                  <a:pt x="205" y="49"/>
                </a:lnTo>
                <a:lnTo>
                  <a:pt x="206" y="61"/>
                </a:lnTo>
                <a:lnTo>
                  <a:pt x="185" y="61"/>
                </a:lnTo>
                <a:lnTo>
                  <a:pt x="185" y="53"/>
                </a:lnTo>
                <a:lnTo>
                  <a:pt x="182" y="45"/>
                </a:lnTo>
                <a:lnTo>
                  <a:pt x="202" y="37"/>
                </a:lnTo>
                <a:close/>
                <a:moveTo>
                  <a:pt x="206" y="61"/>
                </a:moveTo>
                <a:lnTo>
                  <a:pt x="205" y="74"/>
                </a:lnTo>
                <a:lnTo>
                  <a:pt x="202" y="84"/>
                </a:lnTo>
                <a:lnTo>
                  <a:pt x="182" y="78"/>
                </a:lnTo>
                <a:lnTo>
                  <a:pt x="185" y="69"/>
                </a:lnTo>
                <a:lnTo>
                  <a:pt x="185" y="61"/>
                </a:lnTo>
                <a:lnTo>
                  <a:pt x="206" y="61"/>
                </a:lnTo>
                <a:close/>
                <a:moveTo>
                  <a:pt x="202" y="84"/>
                </a:moveTo>
                <a:lnTo>
                  <a:pt x="201" y="89"/>
                </a:lnTo>
                <a:lnTo>
                  <a:pt x="198" y="94"/>
                </a:lnTo>
                <a:lnTo>
                  <a:pt x="195" y="99"/>
                </a:lnTo>
                <a:lnTo>
                  <a:pt x="192" y="103"/>
                </a:lnTo>
                <a:lnTo>
                  <a:pt x="176" y="89"/>
                </a:lnTo>
                <a:lnTo>
                  <a:pt x="179" y="83"/>
                </a:lnTo>
                <a:lnTo>
                  <a:pt x="182" y="78"/>
                </a:lnTo>
                <a:lnTo>
                  <a:pt x="202" y="84"/>
                </a:lnTo>
                <a:close/>
                <a:moveTo>
                  <a:pt x="176" y="89"/>
                </a:moveTo>
                <a:lnTo>
                  <a:pt x="182" y="82"/>
                </a:lnTo>
                <a:lnTo>
                  <a:pt x="176" y="89"/>
                </a:lnTo>
                <a:lnTo>
                  <a:pt x="184" y="95"/>
                </a:lnTo>
                <a:lnTo>
                  <a:pt x="176" y="89"/>
                </a:lnTo>
                <a:close/>
                <a:moveTo>
                  <a:pt x="192" y="103"/>
                </a:moveTo>
                <a:lnTo>
                  <a:pt x="185" y="110"/>
                </a:lnTo>
                <a:lnTo>
                  <a:pt x="176" y="115"/>
                </a:lnTo>
                <a:lnTo>
                  <a:pt x="167" y="96"/>
                </a:lnTo>
                <a:lnTo>
                  <a:pt x="171" y="93"/>
                </a:lnTo>
                <a:lnTo>
                  <a:pt x="176" y="89"/>
                </a:lnTo>
                <a:lnTo>
                  <a:pt x="192" y="103"/>
                </a:lnTo>
                <a:close/>
                <a:moveTo>
                  <a:pt x="176" y="115"/>
                </a:moveTo>
                <a:lnTo>
                  <a:pt x="171" y="117"/>
                </a:lnTo>
                <a:lnTo>
                  <a:pt x="167" y="118"/>
                </a:lnTo>
                <a:lnTo>
                  <a:pt x="162" y="119"/>
                </a:lnTo>
                <a:lnTo>
                  <a:pt x="158" y="119"/>
                </a:lnTo>
                <a:lnTo>
                  <a:pt x="158" y="99"/>
                </a:lnTo>
                <a:lnTo>
                  <a:pt x="162" y="97"/>
                </a:lnTo>
                <a:lnTo>
                  <a:pt x="167" y="96"/>
                </a:lnTo>
                <a:lnTo>
                  <a:pt x="176" y="115"/>
                </a:lnTo>
                <a:close/>
                <a:moveTo>
                  <a:pt x="158" y="119"/>
                </a:moveTo>
                <a:lnTo>
                  <a:pt x="150" y="119"/>
                </a:lnTo>
                <a:lnTo>
                  <a:pt x="144" y="117"/>
                </a:lnTo>
                <a:lnTo>
                  <a:pt x="150" y="97"/>
                </a:lnTo>
                <a:lnTo>
                  <a:pt x="154" y="99"/>
                </a:lnTo>
                <a:lnTo>
                  <a:pt x="158" y="99"/>
                </a:lnTo>
                <a:lnTo>
                  <a:pt x="158" y="119"/>
                </a:lnTo>
                <a:close/>
                <a:moveTo>
                  <a:pt x="150" y="97"/>
                </a:moveTo>
                <a:lnTo>
                  <a:pt x="125" y="88"/>
                </a:lnTo>
                <a:lnTo>
                  <a:pt x="150" y="97"/>
                </a:lnTo>
                <a:lnTo>
                  <a:pt x="147" y="107"/>
                </a:lnTo>
                <a:lnTo>
                  <a:pt x="150" y="97"/>
                </a:lnTo>
                <a:close/>
                <a:moveTo>
                  <a:pt x="144" y="117"/>
                </a:moveTo>
                <a:lnTo>
                  <a:pt x="137" y="114"/>
                </a:lnTo>
                <a:lnTo>
                  <a:pt x="131" y="111"/>
                </a:lnTo>
                <a:lnTo>
                  <a:pt x="143" y="93"/>
                </a:lnTo>
                <a:lnTo>
                  <a:pt x="147" y="95"/>
                </a:lnTo>
                <a:lnTo>
                  <a:pt x="150" y="97"/>
                </a:lnTo>
                <a:lnTo>
                  <a:pt x="144" y="117"/>
                </a:lnTo>
                <a:close/>
                <a:moveTo>
                  <a:pt x="143" y="93"/>
                </a:moveTo>
                <a:lnTo>
                  <a:pt x="141" y="92"/>
                </a:lnTo>
                <a:lnTo>
                  <a:pt x="143" y="93"/>
                </a:lnTo>
                <a:lnTo>
                  <a:pt x="137" y="102"/>
                </a:lnTo>
                <a:lnTo>
                  <a:pt x="143" y="93"/>
                </a:lnTo>
                <a:close/>
                <a:moveTo>
                  <a:pt x="131" y="111"/>
                </a:moveTo>
                <a:lnTo>
                  <a:pt x="124" y="105"/>
                </a:lnTo>
                <a:lnTo>
                  <a:pt x="117" y="97"/>
                </a:lnTo>
                <a:lnTo>
                  <a:pt x="134" y="84"/>
                </a:lnTo>
                <a:lnTo>
                  <a:pt x="139" y="89"/>
                </a:lnTo>
                <a:lnTo>
                  <a:pt x="143" y="93"/>
                </a:lnTo>
                <a:lnTo>
                  <a:pt x="131" y="111"/>
                </a:lnTo>
                <a:close/>
                <a:moveTo>
                  <a:pt x="117" y="97"/>
                </a:moveTo>
                <a:lnTo>
                  <a:pt x="111" y="89"/>
                </a:lnTo>
                <a:lnTo>
                  <a:pt x="104" y="78"/>
                </a:lnTo>
                <a:lnTo>
                  <a:pt x="121" y="66"/>
                </a:lnTo>
                <a:lnTo>
                  <a:pt x="127" y="77"/>
                </a:lnTo>
                <a:lnTo>
                  <a:pt x="134" y="84"/>
                </a:lnTo>
                <a:lnTo>
                  <a:pt x="117" y="97"/>
                </a:lnTo>
                <a:close/>
                <a:moveTo>
                  <a:pt x="105" y="66"/>
                </a:moveTo>
                <a:lnTo>
                  <a:pt x="113" y="54"/>
                </a:lnTo>
                <a:lnTo>
                  <a:pt x="121" y="66"/>
                </a:lnTo>
                <a:lnTo>
                  <a:pt x="113" y="73"/>
                </a:lnTo>
                <a:lnTo>
                  <a:pt x="105" y="66"/>
                </a:lnTo>
                <a:close/>
                <a:moveTo>
                  <a:pt x="121" y="79"/>
                </a:moveTo>
                <a:lnTo>
                  <a:pt x="112" y="90"/>
                </a:lnTo>
                <a:lnTo>
                  <a:pt x="105" y="99"/>
                </a:lnTo>
                <a:lnTo>
                  <a:pt x="89" y="84"/>
                </a:lnTo>
                <a:lnTo>
                  <a:pt x="96" y="76"/>
                </a:lnTo>
                <a:lnTo>
                  <a:pt x="105" y="66"/>
                </a:lnTo>
                <a:lnTo>
                  <a:pt x="121" y="79"/>
                </a:lnTo>
                <a:close/>
                <a:moveTo>
                  <a:pt x="105" y="99"/>
                </a:moveTo>
                <a:lnTo>
                  <a:pt x="97" y="106"/>
                </a:lnTo>
                <a:lnTo>
                  <a:pt x="91" y="111"/>
                </a:lnTo>
                <a:lnTo>
                  <a:pt x="79" y="94"/>
                </a:lnTo>
                <a:lnTo>
                  <a:pt x="83" y="90"/>
                </a:lnTo>
                <a:lnTo>
                  <a:pt x="89" y="84"/>
                </a:lnTo>
                <a:lnTo>
                  <a:pt x="105" y="99"/>
                </a:lnTo>
                <a:close/>
                <a:moveTo>
                  <a:pt x="78" y="94"/>
                </a:moveTo>
                <a:lnTo>
                  <a:pt x="79" y="94"/>
                </a:lnTo>
                <a:lnTo>
                  <a:pt x="85" y="103"/>
                </a:lnTo>
                <a:lnTo>
                  <a:pt x="78" y="94"/>
                </a:lnTo>
                <a:close/>
                <a:moveTo>
                  <a:pt x="91" y="111"/>
                </a:moveTo>
                <a:lnTo>
                  <a:pt x="83" y="116"/>
                </a:lnTo>
                <a:lnTo>
                  <a:pt x="75" y="120"/>
                </a:lnTo>
                <a:lnTo>
                  <a:pt x="67" y="101"/>
                </a:lnTo>
                <a:lnTo>
                  <a:pt x="73" y="97"/>
                </a:lnTo>
                <a:lnTo>
                  <a:pt x="78" y="94"/>
                </a:lnTo>
                <a:lnTo>
                  <a:pt x="91" y="111"/>
                </a:lnTo>
                <a:close/>
                <a:moveTo>
                  <a:pt x="67" y="101"/>
                </a:moveTo>
                <a:lnTo>
                  <a:pt x="34" y="112"/>
                </a:lnTo>
                <a:lnTo>
                  <a:pt x="67" y="101"/>
                </a:lnTo>
                <a:lnTo>
                  <a:pt x="70" y="110"/>
                </a:lnTo>
                <a:lnTo>
                  <a:pt x="67" y="101"/>
                </a:lnTo>
                <a:close/>
                <a:moveTo>
                  <a:pt x="75" y="120"/>
                </a:moveTo>
                <a:lnTo>
                  <a:pt x="65" y="122"/>
                </a:lnTo>
                <a:lnTo>
                  <a:pt x="56" y="123"/>
                </a:lnTo>
                <a:lnTo>
                  <a:pt x="56" y="103"/>
                </a:lnTo>
                <a:lnTo>
                  <a:pt x="62" y="102"/>
                </a:lnTo>
                <a:lnTo>
                  <a:pt x="67" y="101"/>
                </a:lnTo>
                <a:lnTo>
                  <a:pt x="75" y="120"/>
                </a:lnTo>
                <a:close/>
                <a:moveTo>
                  <a:pt x="56" y="123"/>
                </a:moveTo>
                <a:lnTo>
                  <a:pt x="51" y="123"/>
                </a:lnTo>
                <a:lnTo>
                  <a:pt x="46" y="122"/>
                </a:lnTo>
                <a:lnTo>
                  <a:pt x="39" y="121"/>
                </a:lnTo>
                <a:lnTo>
                  <a:pt x="34" y="119"/>
                </a:lnTo>
                <a:lnTo>
                  <a:pt x="43" y="100"/>
                </a:lnTo>
                <a:lnTo>
                  <a:pt x="50" y="102"/>
                </a:lnTo>
                <a:lnTo>
                  <a:pt x="56" y="103"/>
                </a:lnTo>
                <a:lnTo>
                  <a:pt x="56" y="123"/>
                </a:lnTo>
                <a:close/>
                <a:moveTo>
                  <a:pt x="34" y="119"/>
                </a:moveTo>
                <a:lnTo>
                  <a:pt x="30" y="116"/>
                </a:lnTo>
                <a:lnTo>
                  <a:pt x="25" y="113"/>
                </a:lnTo>
                <a:lnTo>
                  <a:pt x="21" y="110"/>
                </a:lnTo>
                <a:lnTo>
                  <a:pt x="16" y="106"/>
                </a:lnTo>
                <a:lnTo>
                  <a:pt x="32" y="91"/>
                </a:lnTo>
                <a:lnTo>
                  <a:pt x="37" y="96"/>
                </a:lnTo>
                <a:lnTo>
                  <a:pt x="43" y="100"/>
                </a:lnTo>
                <a:lnTo>
                  <a:pt x="34" y="119"/>
                </a:lnTo>
                <a:close/>
                <a:moveTo>
                  <a:pt x="16" y="106"/>
                </a:moveTo>
                <a:lnTo>
                  <a:pt x="12" y="102"/>
                </a:lnTo>
                <a:lnTo>
                  <a:pt x="9" y="96"/>
                </a:lnTo>
                <a:lnTo>
                  <a:pt x="6" y="91"/>
                </a:lnTo>
                <a:lnTo>
                  <a:pt x="4" y="86"/>
                </a:lnTo>
                <a:lnTo>
                  <a:pt x="24" y="79"/>
                </a:lnTo>
                <a:lnTo>
                  <a:pt x="28" y="85"/>
                </a:lnTo>
                <a:lnTo>
                  <a:pt x="32" y="91"/>
                </a:lnTo>
                <a:lnTo>
                  <a:pt x="16" y="106"/>
                </a:lnTo>
                <a:close/>
                <a:moveTo>
                  <a:pt x="4" y="86"/>
                </a:moveTo>
                <a:lnTo>
                  <a:pt x="3" y="80"/>
                </a:lnTo>
                <a:lnTo>
                  <a:pt x="1" y="74"/>
                </a:lnTo>
                <a:lnTo>
                  <a:pt x="1" y="67"/>
                </a:lnTo>
                <a:lnTo>
                  <a:pt x="0" y="61"/>
                </a:lnTo>
                <a:lnTo>
                  <a:pt x="22" y="61"/>
                </a:lnTo>
                <a:lnTo>
                  <a:pt x="23" y="70"/>
                </a:lnTo>
                <a:lnTo>
                  <a:pt x="24" y="79"/>
                </a:lnTo>
                <a:lnTo>
                  <a:pt x="4" y="86"/>
                </a:lnTo>
                <a:close/>
                <a:moveTo>
                  <a:pt x="0" y="61"/>
                </a:moveTo>
                <a:lnTo>
                  <a:pt x="1" y="54"/>
                </a:lnTo>
                <a:lnTo>
                  <a:pt x="2" y="47"/>
                </a:lnTo>
                <a:lnTo>
                  <a:pt x="3" y="40"/>
                </a:lnTo>
                <a:lnTo>
                  <a:pt x="5" y="34"/>
                </a:lnTo>
                <a:lnTo>
                  <a:pt x="8" y="28"/>
                </a:lnTo>
                <a:lnTo>
                  <a:pt x="11" y="23"/>
                </a:lnTo>
                <a:lnTo>
                  <a:pt x="15" y="19"/>
                </a:lnTo>
                <a:lnTo>
                  <a:pt x="20" y="13"/>
                </a:lnTo>
                <a:lnTo>
                  <a:pt x="34" y="29"/>
                </a:lnTo>
                <a:lnTo>
                  <a:pt x="29" y="35"/>
                </a:lnTo>
                <a:lnTo>
                  <a:pt x="25" y="42"/>
                </a:lnTo>
                <a:lnTo>
                  <a:pt x="23" y="52"/>
                </a:lnTo>
                <a:lnTo>
                  <a:pt x="22" y="61"/>
                </a:lnTo>
                <a:lnTo>
                  <a:pt x="0" y="61"/>
                </a:lnTo>
                <a:close/>
                <a:moveTo>
                  <a:pt x="20" y="13"/>
                </a:moveTo>
                <a:lnTo>
                  <a:pt x="12" y="20"/>
                </a:lnTo>
                <a:lnTo>
                  <a:pt x="20" y="13"/>
                </a:lnTo>
                <a:lnTo>
                  <a:pt x="27" y="22"/>
                </a:lnTo>
                <a:lnTo>
                  <a:pt x="20" y="13"/>
                </a:lnTo>
                <a:close/>
                <a:moveTo>
                  <a:pt x="20" y="13"/>
                </a:moveTo>
                <a:lnTo>
                  <a:pt x="28" y="7"/>
                </a:lnTo>
                <a:lnTo>
                  <a:pt x="36" y="3"/>
                </a:lnTo>
                <a:lnTo>
                  <a:pt x="44" y="23"/>
                </a:lnTo>
                <a:lnTo>
                  <a:pt x="39" y="26"/>
                </a:lnTo>
                <a:lnTo>
                  <a:pt x="34" y="29"/>
                </a:lnTo>
                <a:lnTo>
                  <a:pt x="20" y="13"/>
                </a:lnTo>
                <a:close/>
                <a:moveTo>
                  <a:pt x="36" y="3"/>
                </a:moveTo>
                <a:lnTo>
                  <a:pt x="46" y="1"/>
                </a:lnTo>
                <a:lnTo>
                  <a:pt x="55" y="0"/>
                </a:lnTo>
                <a:lnTo>
                  <a:pt x="55" y="21"/>
                </a:lnTo>
                <a:lnTo>
                  <a:pt x="50" y="22"/>
                </a:lnTo>
                <a:lnTo>
                  <a:pt x="44" y="23"/>
                </a:lnTo>
                <a:lnTo>
                  <a:pt x="36" y="3"/>
                </a:lnTo>
                <a:close/>
                <a:moveTo>
                  <a:pt x="55" y="0"/>
                </a:moveTo>
                <a:lnTo>
                  <a:pt x="62" y="0"/>
                </a:lnTo>
                <a:lnTo>
                  <a:pt x="69" y="2"/>
                </a:lnTo>
                <a:lnTo>
                  <a:pt x="63" y="23"/>
                </a:lnTo>
                <a:lnTo>
                  <a:pt x="59" y="22"/>
                </a:lnTo>
                <a:lnTo>
                  <a:pt x="55" y="21"/>
                </a:lnTo>
                <a:lnTo>
                  <a:pt x="55" y="0"/>
                </a:lnTo>
                <a:close/>
                <a:moveTo>
                  <a:pt x="69" y="2"/>
                </a:moveTo>
                <a:lnTo>
                  <a:pt x="77" y="5"/>
                </a:lnTo>
                <a:lnTo>
                  <a:pt x="84" y="9"/>
                </a:lnTo>
                <a:lnTo>
                  <a:pt x="71" y="27"/>
                </a:lnTo>
                <a:lnTo>
                  <a:pt x="67" y="24"/>
                </a:lnTo>
                <a:lnTo>
                  <a:pt x="63" y="23"/>
                </a:lnTo>
                <a:lnTo>
                  <a:pt x="69" y="2"/>
                </a:lnTo>
                <a:close/>
                <a:moveTo>
                  <a:pt x="73" y="27"/>
                </a:moveTo>
                <a:lnTo>
                  <a:pt x="75" y="29"/>
                </a:lnTo>
                <a:lnTo>
                  <a:pt x="71" y="27"/>
                </a:lnTo>
                <a:lnTo>
                  <a:pt x="78" y="19"/>
                </a:lnTo>
                <a:lnTo>
                  <a:pt x="73" y="27"/>
                </a:lnTo>
                <a:close/>
                <a:moveTo>
                  <a:pt x="84" y="9"/>
                </a:moveTo>
                <a:lnTo>
                  <a:pt x="91" y="14"/>
                </a:lnTo>
                <a:lnTo>
                  <a:pt x="98" y="22"/>
                </a:lnTo>
                <a:lnTo>
                  <a:pt x="83" y="36"/>
                </a:lnTo>
                <a:lnTo>
                  <a:pt x="77" y="31"/>
                </a:lnTo>
                <a:lnTo>
                  <a:pt x="73" y="27"/>
                </a:lnTo>
                <a:lnTo>
                  <a:pt x="84" y="9"/>
                </a:lnTo>
                <a:close/>
                <a:moveTo>
                  <a:pt x="98" y="22"/>
                </a:moveTo>
                <a:lnTo>
                  <a:pt x="105" y="30"/>
                </a:lnTo>
                <a:lnTo>
                  <a:pt x="112" y="39"/>
                </a:lnTo>
                <a:lnTo>
                  <a:pt x="95" y="52"/>
                </a:lnTo>
                <a:lnTo>
                  <a:pt x="89" y="44"/>
                </a:lnTo>
                <a:lnTo>
                  <a:pt x="83" y="36"/>
                </a:lnTo>
                <a:lnTo>
                  <a:pt x="98" y="22"/>
                </a:lnTo>
                <a:close/>
                <a:moveTo>
                  <a:pt x="112" y="52"/>
                </a:moveTo>
                <a:lnTo>
                  <a:pt x="103" y="63"/>
                </a:lnTo>
                <a:lnTo>
                  <a:pt x="95" y="52"/>
                </a:lnTo>
                <a:lnTo>
                  <a:pt x="104" y="46"/>
                </a:lnTo>
                <a:lnTo>
                  <a:pt x="112" y="52"/>
                </a:lnTo>
                <a:close/>
                <a:moveTo>
                  <a:pt x="125" y="59"/>
                </a:moveTo>
                <a:lnTo>
                  <a:pt x="132" y="66"/>
                </a:lnTo>
                <a:lnTo>
                  <a:pt x="137" y="72"/>
                </a:lnTo>
                <a:lnTo>
                  <a:pt x="123" y="87"/>
                </a:lnTo>
                <a:lnTo>
                  <a:pt x="117" y="81"/>
                </a:lnTo>
                <a:lnTo>
                  <a:pt x="110" y="74"/>
                </a:lnTo>
                <a:lnTo>
                  <a:pt x="125" y="59"/>
                </a:lnTo>
                <a:close/>
                <a:moveTo>
                  <a:pt x="137" y="72"/>
                </a:moveTo>
                <a:lnTo>
                  <a:pt x="168" y="99"/>
                </a:lnTo>
                <a:lnTo>
                  <a:pt x="138" y="72"/>
                </a:lnTo>
                <a:lnTo>
                  <a:pt x="131" y="79"/>
                </a:lnTo>
                <a:lnTo>
                  <a:pt x="137" y="72"/>
                </a:lnTo>
                <a:close/>
                <a:moveTo>
                  <a:pt x="138" y="72"/>
                </a:moveTo>
                <a:lnTo>
                  <a:pt x="142" y="75"/>
                </a:lnTo>
                <a:lnTo>
                  <a:pt x="145" y="77"/>
                </a:lnTo>
                <a:lnTo>
                  <a:pt x="135" y="95"/>
                </a:lnTo>
                <a:lnTo>
                  <a:pt x="130" y="92"/>
                </a:lnTo>
                <a:lnTo>
                  <a:pt x="123" y="87"/>
                </a:lnTo>
                <a:lnTo>
                  <a:pt x="138" y="72"/>
                </a:lnTo>
                <a:close/>
                <a:moveTo>
                  <a:pt x="135" y="95"/>
                </a:moveTo>
                <a:lnTo>
                  <a:pt x="138" y="97"/>
                </a:lnTo>
                <a:lnTo>
                  <a:pt x="135" y="95"/>
                </a:lnTo>
                <a:lnTo>
                  <a:pt x="140" y="86"/>
                </a:lnTo>
                <a:lnTo>
                  <a:pt x="135" y="95"/>
                </a:lnTo>
                <a:close/>
                <a:moveTo>
                  <a:pt x="145" y="77"/>
                </a:moveTo>
                <a:lnTo>
                  <a:pt x="148" y="78"/>
                </a:lnTo>
                <a:lnTo>
                  <a:pt x="151" y="79"/>
                </a:lnTo>
                <a:lnTo>
                  <a:pt x="146" y="100"/>
                </a:lnTo>
                <a:lnTo>
                  <a:pt x="141" y="97"/>
                </a:lnTo>
                <a:lnTo>
                  <a:pt x="135" y="95"/>
                </a:lnTo>
                <a:lnTo>
                  <a:pt x="145" y="77"/>
                </a:lnTo>
                <a:close/>
                <a:moveTo>
                  <a:pt x="151" y="79"/>
                </a:moveTo>
                <a:lnTo>
                  <a:pt x="154" y="80"/>
                </a:lnTo>
                <a:lnTo>
                  <a:pt x="159" y="80"/>
                </a:lnTo>
                <a:lnTo>
                  <a:pt x="159" y="101"/>
                </a:lnTo>
                <a:lnTo>
                  <a:pt x="152" y="101"/>
                </a:lnTo>
                <a:lnTo>
                  <a:pt x="146" y="100"/>
                </a:lnTo>
                <a:lnTo>
                  <a:pt x="151" y="79"/>
                </a:lnTo>
                <a:close/>
                <a:moveTo>
                  <a:pt x="159" y="80"/>
                </a:moveTo>
                <a:lnTo>
                  <a:pt x="164" y="80"/>
                </a:lnTo>
                <a:lnTo>
                  <a:pt x="167" y="79"/>
                </a:lnTo>
                <a:lnTo>
                  <a:pt x="174" y="99"/>
                </a:lnTo>
                <a:lnTo>
                  <a:pt x="167" y="101"/>
                </a:lnTo>
                <a:lnTo>
                  <a:pt x="159" y="101"/>
                </a:lnTo>
                <a:lnTo>
                  <a:pt x="159" y="80"/>
                </a:lnTo>
                <a:close/>
                <a:moveTo>
                  <a:pt x="167" y="79"/>
                </a:moveTo>
                <a:lnTo>
                  <a:pt x="170" y="77"/>
                </a:lnTo>
                <a:lnTo>
                  <a:pt x="173" y="75"/>
                </a:lnTo>
                <a:lnTo>
                  <a:pt x="188" y="90"/>
                </a:lnTo>
                <a:lnTo>
                  <a:pt x="181" y="95"/>
                </a:lnTo>
                <a:lnTo>
                  <a:pt x="174" y="99"/>
                </a:lnTo>
                <a:lnTo>
                  <a:pt x="167" y="79"/>
                </a:lnTo>
                <a:close/>
                <a:moveTo>
                  <a:pt x="173" y="75"/>
                </a:moveTo>
                <a:lnTo>
                  <a:pt x="174" y="73"/>
                </a:lnTo>
                <a:lnTo>
                  <a:pt x="176" y="69"/>
                </a:lnTo>
                <a:lnTo>
                  <a:pt x="196" y="77"/>
                </a:lnTo>
                <a:lnTo>
                  <a:pt x="193" y="84"/>
                </a:lnTo>
                <a:lnTo>
                  <a:pt x="188" y="90"/>
                </a:lnTo>
                <a:lnTo>
                  <a:pt x="173" y="75"/>
                </a:lnTo>
                <a:close/>
                <a:moveTo>
                  <a:pt x="196" y="77"/>
                </a:moveTo>
                <a:lnTo>
                  <a:pt x="193" y="86"/>
                </a:lnTo>
                <a:lnTo>
                  <a:pt x="196" y="77"/>
                </a:lnTo>
                <a:lnTo>
                  <a:pt x="186" y="74"/>
                </a:lnTo>
                <a:lnTo>
                  <a:pt x="196" y="77"/>
                </a:lnTo>
                <a:close/>
                <a:moveTo>
                  <a:pt x="176" y="69"/>
                </a:moveTo>
                <a:lnTo>
                  <a:pt x="177" y="66"/>
                </a:lnTo>
                <a:lnTo>
                  <a:pt x="177" y="61"/>
                </a:lnTo>
                <a:lnTo>
                  <a:pt x="199" y="61"/>
                </a:lnTo>
                <a:lnTo>
                  <a:pt x="198" y="69"/>
                </a:lnTo>
                <a:lnTo>
                  <a:pt x="196" y="77"/>
                </a:lnTo>
                <a:lnTo>
                  <a:pt x="176" y="69"/>
                </a:lnTo>
                <a:close/>
                <a:moveTo>
                  <a:pt x="177" y="61"/>
                </a:moveTo>
                <a:lnTo>
                  <a:pt x="177" y="57"/>
                </a:lnTo>
                <a:lnTo>
                  <a:pt x="176" y="53"/>
                </a:lnTo>
                <a:lnTo>
                  <a:pt x="196" y="46"/>
                </a:lnTo>
                <a:lnTo>
                  <a:pt x="198" y="53"/>
                </a:lnTo>
                <a:lnTo>
                  <a:pt x="199" y="61"/>
                </a:lnTo>
                <a:lnTo>
                  <a:pt x="177" y="61"/>
                </a:lnTo>
                <a:close/>
                <a:moveTo>
                  <a:pt x="176" y="53"/>
                </a:moveTo>
                <a:lnTo>
                  <a:pt x="174" y="50"/>
                </a:lnTo>
                <a:lnTo>
                  <a:pt x="172" y="47"/>
                </a:lnTo>
                <a:lnTo>
                  <a:pt x="188" y="32"/>
                </a:lnTo>
                <a:lnTo>
                  <a:pt x="193" y="38"/>
                </a:lnTo>
                <a:lnTo>
                  <a:pt x="196" y="46"/>
                </a:lnTo>
                <a:lnTo>
                  <a:pt x="176" y="53"/>
                </a:lnTo>
                <a:close/>
                <a:moveTo>
                  <a:pt x="172" y="47"/>
                </a:moveTo>
                <a:lnTo>
                  <a:pt x="170" y="45"/>
                </a:lnTo>
                <a:lnTo>
                  <a:pt x="167" y="44"/>
                </a:lnTo>
                <a:lnTo>
                  <a:pt x="176" y="24"/>
                </a:lnTo>
                <a:lnTo>
                  <a:pt x="182" y="28"/>
                </a:lnTo>
                <a:lnTo>
                  <a:pt x="188" y="32"/>
                </a:lnTo>
                <a:lnTo>
                  <a:pt x="172" y="47"/>
                </a:lnTo>
                <a:close/>
                <a:moveTo>
                  <a:pt x="176" y="24"/>
                </a:moveTo>
                <a:lnTo>
                  <a:pt x="195" y="32"/>
                </a:lnTo>
                <a:lnTo>
                  <a:pt x="176" y="24"/>
                </a:lnTo>
                <a:lnTo>
                  <a:pt x="172" y="33"/>
                </a:lnTo>
                <a:lnTo>
                  <a:pt x="176" y="24"/>
                </a:lnTo>
                <a:close/>
                <a:moveTo>
                  <a:pt x="167" y="44"/>
                </a:moveTo>
                <a:lnTo>
                  <a:pt x="165" y="42"/>
                </a:lnTo>
                <a:lnTo>
                  <a:pt x="162" y="41"/>
                </a:lnTo>
                <a:lnTo>
                  <a:pt x="162" y="21"/>
                </a:lnTo>
                <a:lnTo>
                  <a:pt x="169" y="22"/>
                </a:lnTo>
                <a:lnTo>
                  <a:pt x="176" y="24"/>
                </a:lnTo>
                <a:lnTo>
                  <a:pt x="167" y="44"/>
                </a:lnTo>
                <a:close/>
                <a:moveTo>
                  <a:pt x="162" y="41"/>
                </a:moveTo>
                <a:lnTo>
                  <a:pt x="160" y="42"/>
                </a:lnTo>
                <a:lnTo>
                  <a:pt x="158" y="42"/>
                </a:lnTo>
                <a:lnTo>
                  <a:pt x="152" y="22"/>
                </a:lnTo>
                <a:lnTo>
                  <a:pt x="158" y="21"/>
                </a:lnTo>
                <a:lnTo>
                  <a:pt x="162" y="21"/>
                </a:lnTo>
                <a:lnTo>
                  <a:pt x="162" y="41"/>
                </a:lnTo>
                <a:close/>
                <a:moveTo>
                  <a:pt x="158" y="42"/>
                </a:moveTo>
                <a:lnTo>
                  <a:pt x="156" y="44"/>
                </a:lnTo>
                <a:lnTo>
                  <a:pt x="153" y="45"/>
                </a:lnTo>
                <a:lnTo>
                  <a:pt x="144" y="25"/>
                </a:lnTo>
                <a:lnTo>
                  <a:pt x="148" y="24"/>
                </a:lnTo>
                <a:lnTo>
                  <a:pt x="152" y="22"/>
                </a:lnTo>
                <a:lnTo>
                  <a:pt x="158" y="42"/>
                </a:lnTo>
                <a:close/>
                <a:moveTo>
                  <a:pt x="153" y="45"/>
                </a:moveTo>
                <a:lnTo>
                  <a:pt x="149" y="46"/>
                </a:lnTo>
                <a:lnTo>
                  <a:pt x="153" y="45"/>
                </a:lnTo>
                <a:lnTo>
                  <a:pt x="148" y="35"/>
                </a:lnTo>
                <a:lnTo>
                  <a:pt x="153" y="45"/>
                </a:lnTo>
                <a:close/>
                <a:moveTo>
                  <a:pt x="153" y="45"/>
                </a:moveTo>
                <a:lnTo>
                  <a:pt x="150" y="46"/>
                </a:lnTo>
                <a:lnTo>
                  <a:pt x="148" y="48"/>
                </a:lnTo>
                <a:lnTo>
                  <a:pt x="136" y="31"/>
                </a:lnTo>
                <a:lnTo>
                  <a:pt x="140" y="28"/>
                </a:lnTo>
                <a:lnTo>
                  <a:pt x="144" y="25"/>
                </a:lnTo>
                <a:lnTo>
                  <a:pt x="153" y="45"/>
                </a:lnTo>
                <a:close/>
                <a:moveTo>
                  <a:pt x="148" y="48"/>
                </a:moveTo>
                <a:lnTo>
                  <a:pt x="146" y="50"/>
                </a:lnTo>
                <a:lnTo>
                  <a:pt x="143" y="52"/>
                </a:lnTo>
                <a:lnTo>
                  <a:pt x="127" y="37"/>
                </a:lnTo>
                <a:lnTo>
                  <a:pt x="132" y="34"/>
                </a:lnTo>
                <a:lnTo>
                  <a:pt x="136" y="31"/>
                </a:lnTo>
                <a:lnTo>
                  <a:pt x="148" y="48"/>
                </a:lnTo>
                <a:close/>
                <a:moveTo>
                  <a:pt x="127" y="38"/>
                </a:moveTo>
                <a:lnTo>
                  <a:pt x="127" y="38"/>
                </a:lnTo>
                <a:lnTo>
                  <a:pt x="127" y="37"/>
                </a:lnTo>
                <a:lnTo>
                  <a:pt x="136" y="45"/>
                </a:lnTo>
                <a:lnTo>
                  <a:pt x="127" y="38"/>
                </a:lnTo>
                <a:close/>
                <a:moveTo>
                  <a:pt x="144" y="52"/>
                </a:moveTo>
                <a:lnTo>
                  <a:pt x="125" y="73"/>
                </a:lnTo>
                <a:lnTo>
                  <a:pt x="110" y="59"/>
                </a:lnTo>
                <a:lnTo>
                  <a:pt x="127" y="38"/>
                </a:lnTo>
                <a:lnTo>
                  <a:pt x="144" y="52"/>
                </a:lnTo>
                <a:close/>
                <a:moveTo>
                  <a:pt x="110" y="74"/>
                </a:moveTo>
                <a:lnTo>
                  <a:pt x="104" y="66"/>
                </a:lnTo>
                <a:lnTo>
                  <a:pt x="110" y="59"/>
                </a:lnTo>
                <a:lnTo>
                  <a:pt x="118" y="66"/>
                </a:lnTo>
                <a:lnTo>
                  <a:pt x="110" y="74"/>
                </a:lnTo>
                <a:close/>
                <a:moveTo>
                  <a:pt x="90" y="59"/>
                </a:moveTo>
                <a:lnTo>
                  <a:pt x="87" y="54"/>
                </a:lnTo>
                <a:lnTo>
                  <a:pt x="83" y="51"/>
                </a:lnTo>
                <a:lnTo>
                  <a:pt x="95" y="34"/>
                </a:lnTo>
                <a:lnTo>
                  <a:pt x="102" y="39"/>
                </a:lnTo>
                <a:lnTo>
                  <a:pt x="107" y="45"/>
                </a:lnTo>
                <a:lnTo>
                  <a:pt x="90" y="59"/>
                </a:lnTo>
                <a:close/>
                <a:moveTo>
                  <a:pt x="83" y="51"/>
                </a:moveTo>
                <a:lnTo>
                  <a:pt x="79" y="48"/>
                </a:lnTo>
                <a:lnTo>
                  <a:pt x="74" y="46"/>
                </a:lnTo>
                <a:lnTo>
                  <a:pt x="83" y="26"/>
                </a:lnTo>
                <a:lnTo>
                  <a:pt x="89" y="30"/>
                </a:lnTo>
                <a:lnTo>
                  <a:pt x="95" y="34"/>
                </a:lnTo>
                <a:lnTo>
                  <a:pt x="83" y="51"/>
                </a:lnTo>
                <a:close/>
                <a:moveTo>
                  <a:pt x="74" y="46"/>
                </a:moveTo>
                <a:lnTo>
                  <a:pt x="69" y="44"/>
                </a:lnTo>
                <a:lnTo>
                  <a:pt x="65" y="42"/>
                </a:lnTo>
                <a:lnTo>
                  <a:pt x="69" y="22"/>
                </a:lnTo>
                <a:lnTo>
                  <a:pt x="77" y="24"/>
                </a:lnTo>
                <a:lnTo>
                  <a:pt x="83" y="26"/>
                </a:lnTo>
                <a:lnTo>
                  <a:pt x="74" y="46"/>
                </a:lnTo>
                <a:close/>
                <a:moveTo>
                  <a:pt x="65" y="42"/>
                </a:moveTo>
                <a:lnTo>
                  <a:pt x="60" y="41"/>
                </a:lnTo>
                <a:lnTo>
                  <a:pt x="55" y="41"/>
                </a:lnTo>
                <a:lnTo>
                  <a:pt x="55" y="20"/>
                </a:lnTo>
                <a:lnTo>
                  <a:pt x="62" y="21"/>
                </a:lnTo>
                <a:lnTo>
                  <a:pt x="69" y="22"/>
                </a:lnTo>
                <a:lnTo>
                  <a:pt x="65" y="42"/>
                </a:lnTo>
                <a:close/>
                <a:moveTo>
                  <a:pt x="55" y="41"/>
                </a:moveTo>
                <a:lnTo>
                  <a:pt x="49" y="41"/>
                </a:lnTo>
                <a:lnTo>
                  <a:pt x="43" y="42"/>
                </a:lnTo>
                <a:lnTo>
                  <a:pt x="36" y="23"/>
                </a:lnTo>
                <a:lnTo>
                  <a:pt x="46" y="21"/>
                </a:lnTo>
                <a:lnTo>
                  <a:pt x="55" y="20"/>
                </a:lnTo>
                <a:lnTo>
                  <a:pt x="55" y="41"/>
                </a:lnTo>
                <a:close/>
                <a:moveTo>
                  <a:pt x="43" y="42"/>
                </a:moveTo>
                <a:lnTo>
                  <a:pt x="39" y="45"/>
                </a:lnTo>
                <a:lnTo>
                  <a:pt x="35" y="48"/>
                </a:lnTo>
                <a:lnTo>
                  <a:pt x="21" y="32"/>
                </a:lnTo>
                <a:lnTo>
                  <a:pt x="28" y="27"/>
                </a:lnTo>
                <a:lnTo>
                  <a:pt x="36" y="23"/>
                </a:lnTo>
                <a:lnTo>
                  <a:pt x="43" y="42"/>
                </a:lnTo>
                <a:close/>
                <a:moveTo>
                  <a:pt x="35" y="48"/>
                </a:moveTo>
                <a:lnTo>
                  <a:pt x="64" y="21"/>
                </a:lnTo>
                <a:lnTo>
                  <a:pt x="35" y="48"/>
                </a:lnTo>
                <a:lnTo>
                  <a:pt x="28" y="39"/>
                </a:lnTo>
                <a:lnTo>
                  <a:pt x="35" y="48"/>
                </a:lnTo>
                <a:close/>
                <a:moveTo>
                  <a:pt x="35" y="48"/>
                </a:moveTo>
                <a:lnTo>
                  <a:pt x="32" y="51"/>
                </a:lnTo>
                <a:lnTo>
                  <a:pt x="30" y="54"/>
                </a:lnTo>
                <a:lnTo>
                  <a:pt x="11" y="46"/>
                </a:lnTo>
                <a:lnTo>
                  <a:pt x="15" y="38"/>
                </a:lnTo>
                <a:lnTo>
                  <a:pt x="21" y="32"/>
                </a:lnTo>
                <a:lnTo>
                  <a:pt x="35" y="48"/>
                </a:lnTo>
                <a:close/>
                <a:moveTo>
                  <a:pt x="30" y="54"/>
                </a:moveTo>
                <a:lnTo>
                  <a:pt x="29" y="58"/>
                </a:lnTo>
                <a:lnTo>
                  <a:pt x="29" y="63"/>
                </a:lnTo>
                <a:lnTo>
                  <a:pt x="7" y="63"/>
                </a:lnTo>
                <a:lnTo>
                  <a:pt x="8" y="54"/>
                </a:lnTo>
                <a:lnTo>
                  <a:pt x="11" y="46"/>
                </a:lnTo>
                <a:lnTo>
                  <a:pt x="30" y="54"/>
                </a:lnTo>
                <a:close/>
                <a:moveTo>
                  <a:pt x="29" y="63"/>
                </a:moveTo>
                <a:lnTo>
                  <a:pt x="29" y="68"/>
                </a:lnTo>
                <a:lnTo>
                  <a:pt x="30" y="73"/>
                </a:lnTo>
                <a:lnTo>
                  <a:pt x="10" y="80"/>
                </a:lnTo>
                <a:lnTo>
                  <a:pt x="8" y="72"/>
                </a:lnTo>
                <a:lnTo>
                  <a:pt x="7" y="63"/>
                </a:lnTo>
                <a:lnTo>
                  <a:pt x="29" y="63"/>
                </a:lnTo>
                <a:close/>
                <a:moveTo>
                  <a:pt x="10" y="80"/>
                </a:moveTo>
                <a:lnTo>
                  <a:pt x="12" y="86"/>
                </a:lnTo>
                <a:lnTo>
                  <a:pt x="10" y="80"/>
                </a:lnTo>
                <a:lnTo>
                  <a:pt x="20" y="76"/>
                </a:lnTo>
                <a:lnTo>
                  <a:pt x="10" y="80"/>
                </a:lnTo>
                <a:close/>
                <a:moveTo>
                  <a:pt x="30" y="73"/>
                </a:moveTo>
                <a:lnTo>
                  <a:pt x="32" y="76"/>
                </a:lnTo>
                <a:lnTo>
                  <a:pt x="34" y="79"/>
                </a:lnTo>
                <a:lnTo>
                  <a:pt x="19" y="93"/>
                </a:lnTo>
                <a:lnTo>
                  <a:pt x="13" y="87"/>
                </a:lnTo>
                <a:lnTo>
                  <a:pt x="10" y="80"/>
                </a:lnTo>
                <a:lnTo>
                  <a:pt x="30" y="73"/>
                </a:lnTo>
                <a:close/>
                <a:moveTo>
                  <a:pt x="34" y="79"/>
                </a:moveTo>
                <a:lnTo>
                  <a:pt x="40" y="85"/>
                </a:lnTo>
                <a:lnTo>
                  <a:pt x="34" y="79"/>
                </a:lnTo>
                <a:lnTo>
                  <a:pt x="26" y="86"/>
                </a:lnTo>
                <a:lnTo>
                  <a:pt x="34" y="79"/>
                </a:lnTo>
                <a:close/>
                <a:moveTo>
                  <a:pt x="34" y="79"/>
                </a:moveTo>
                <a:lnTo>
                  <a:pt x="36" y="81"/>
                </a:lnTo>
                <a:lnTo>
                  <a:pt x="39" y="83"/>
                </a:lnTo>
                <a:lnTo>
                  <a:pt x="31" y="102"/>
                </a:lnTo>
                <a:lnTo>
                  <a:pt x="24" y="99"/>
                </a:lnTo>
                <a:lnTo>
                  <a:pt x="19" y="93"/>
                </a:lnTo>
                <a:lnTo>
                  <a:pt x="34" y="79"/>
                </a:lnTo>
                <a:close/>
                <a:moveTo>
                  <a:pt x="39" y="83"/>
                </a:moveTo>
                <a:lnTo>
                  <a:pt x="42" y="84"/>
                </a:lnTo>
                <a:lnTo>
                  <a:pt x="46" y="84"/>
                </a:lnTo>
                <a:lnTo>
                  <a:pt x="46" y="105"/>
                </a:lnTo>
                <a:lnTo>
                  <a:pt x="38" y="105"/>
                </a:lnTo>
                <a:lnTo>
                  <a:pt x="31" y="102"/>
                </a:lnTo>
                <a:lnTo>
                  <a:pt x="39" y="83"/>
                </a:lnTo>
                <a:close/>
                <a:moveTo>
                  <a:pt x="46" y="84"/>
                </a:moveTo>
                <a:lnTo>
                  <a:pt x="52" y="83"/>
                </a:lnTo>
                <a:lnTo>
                  <a:pt x="57" y="81"/>
                </a:lnTo>
                <a:lnTo>
                  <a:pt x="68" y="99"/>
                </a:lnTo>
                <a:lnTo>
                  <a:pt x="63" y="102"/>
                </a:lnTo>
                <a:lnTo>
                  <a:pt x="57" y="104"/>
                </a:lnTo>
                <a:lnTo>
                  <a:pt x="52" y="105"/>
                </a:lnTo>
                <a:lnTo>
                  <a:pt x="46" y="105"/>
                </a:lnTo>
                <a:lnTo>
                  <a:pt x="46" y="84"/>
                </a:lnTo>
                <a:close/>
                <a:moveTo>
                  <a:pt x="57" y="81"/>
                </a:moveTo>
                <a:lnTo>
                  <a:pt x="63" y="76"/>
                </a:lnTo>
                <a:lnTo>
                  <a:pt x="70" y="68"/>
                </a:lnTo>
                <a:lnTo>
                  <a:pt x="86" y="83"/>
                </a:lnTo>
                <a:lnTo>
                  <a:pt x="77" y="91"/>
                </a:lnTo>
                <a:lnTo>
                  <a:pt x="68" y="99"/>
                </a:lnTo>
                <a:lnTo>
                  <a:pt x="57" y="81"/>
                </a:lnTo>
                <a:close/>
                <a:moveTo>
                  <a:pt x="70" y="68"/>
                </a:moveTo>
                <a:lnTo>
                  <a:pt x="80" y="58"/>
                </a:lnTo>
                <a:lnTo>
                  <a:pt x="90" y="46"/>
                </a:lnTo>
                <a:lnTo>
                  <a:pt x="107" y="58"/>
                </a:lnTo>
                <a:lnTo>
                  <a:pt x="96" y="72"/>
                </a:lnTo>
                <a:lnTo>
                  <a:pt x="86" y="83"/>
                </a:lnTo>
                <a:lnTo>
                  <a:pt x="70" y="68"/>
                </a:lnTo>
                <a:close/>
                <a:moveTo>
                  <a:pt x="107" y="45"/>
                </a:moveTo>
                <a:lnTo>
                  <a:pt x="112" y="52"/>
                </a:lnTo>
                <a:lnTo>
                  <a:pt x="107" y="58"/>
                </a:lnTo>
                <a:lnTo>
                  <a:pt x="98" y="52"/>
                </a:lnTo>
                <a:lnTo>
                  <a:pt x="107" y="45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47" name="Freeform 257"/>
          <p:cNvSpPr>
            <a:spLocks noEditPoints="1"/>
          </p:cNvSpPr>
          <p:nvPr/>
        </p:nvSpPr>
        <p:spPr bwMode="auto">
          <a:xfrm>
            <a:off x="8691563" y="3721100"/>
            <a:ext cx="98425" cy="60325"/>
          </a:xfrm>
          <a:custGeom>
            <a:avLst/>
            <a:gdLst>
              <a:gd name="T0" fmla="*/ 106 w 185"/>
              <a:gd name="T1" fmla="*/ 1 h 115"/>
              <a:gd name="T2" fmla="*/ 132 w 185"/>
              <a:gd name="T3" fmla="*/ 5 h 115"/>
              <a:gd name="T4" fmla="*/ 154 w 185"/>
              <a:gd name="T5" fmla="*/ 14 h 115"/>
              <a:gd name="T6" fmla="*/ 170 w 185"/>
              <a:gd name="T7" fmla="*/ 27 h 115"/>
              <a:gd name="T8" fmla="*/ 180 w 185"/>
              <a:gd name="T9" fmla="*/ 39 h 115"/>
              <a:gd name="T10" fmla="*/ 184 w 185"/>
              <a:gd name="T11" fmla="*/ 52 h 115"/>
              <a:gd name="T12" fmla="*/ 184 w 185"/>
              <a:gd name="T13" fmla="*/ 63 h 115"/>
              <a:gd name="T14" fmla="*/ 182 w 185"/>
              <a:gd name="T15" fmla="*/ 73 h 115"/>
              <a:gd name="T16" fmla="*/ 177 w 185"/>
              <a:gd name="T17" fmla="*/ 82 h 115"/>
              <a:gd name="T18" fmla="*/ 168 w 185"/>
              <a:gd name="T19" fmla="*/ 90 h 115"/>
              <a:gd name="T20" fmla="*/ 157 w 185"/>
              <a:gd name="T21" fmla="*/ 100 h 115"/>
              <a:gd name="T22" fmla="*/ 141 w 185"/>
              <a:gd name="T23" fmla="*/ 107 h 115"/>
              <a:gd name="T24" fmla="*/ 124 w 185"/>
              <a:gd name="T25" fmla="*/ 112 h 115"/>
              <a:gd name="T26" fmla="*/ 104 w 185"/>
              <a:gd name="T27" fmla="*/ 115 h 115"/>
              <a:gd name="T28" fmla="*/ 79 w 185"/>
              <a:gd name="T29" fmla="*/ 114 h 115"/>
              <a:gd name="T30" fmla="*/ 52 w 185"/>
              <a:gd name="T31" fmla="*/ 110 h 115"/>
              <a:gd name="T32" fmla="*/ 31 w 185"/>
              <a:gd name="T33" fmla="*/ 102 h 115"/>
              <a:gd name="T34" fmla="*/ 15 w 185"/>
              <a:gd name="T35" fmla="*/ 90 h 115"/>
              <a:gd name="T36" fmla="*/ 5 w 185"/>
              <a:gd name="T37" fmla="*/ 77 h 115"/>
              <a:gd name="T38" fmla="*/ 0 w 185"/>
              <a:gd name="T39" fmla="*/ 63 h 115"/>
              <a:gd name="T40" fmla="*/ 0 w 185"/>
              <a:gd name="T41" fmla="*/ 51 h 115"/>
              <a:gd name="T42" fmla="*/ 4 w 185"/>
              <a:gd name="T43" fmla="*/ 39 h 115"/>
              <a:gd name="T44" fmla="*/ 12 w 185"/>
              <a:gd name="T45" fmla="*/ 28 h 115"/>
              <a:gd name="T46" fmla="*/ 23 w 185"/>
              <a:gd name="T47" fmla="*/ 19 h 115"/>
              <a:gd name="T48" fmla="*/ 37 w 185"/>
              <a:gd name="T49" fmla="*/ 11 h 115"/>
              <a:gd name="T50" fmla="*/ 50 w 185"/>
              <a:gd name="T51" fmla="*/ 6 h 115"/>
              <a:gd name="T52" fmla="*/ 74 w 185"/>
              <a:gd name="T53" fmla="*/ 1 h 115"/>
              <a:gd name="T54" fmla="*/ 87 w 185"/>
              <a:gd name="T55" fmla="*/ 26 h 115"/>
              <a:gd name="T56" fmla="*/ 54 w 185"/>
              <a:gd name="T57" fmla="*/ 28 h 115"/>
              <a:gd name="T58" fmla="*/ 27 w 185"/>
              <a:gd name="T59" fmla="*/ 35 h 115"/>
              <a:gd name="T60" fmla="*/ 19 w 185"/>
              <a:gd name="T61" fmla="*/ 39 h 115"/>
              <a:gd name="T62" fmla="*/ 13 w 185"/>
              <a:gd name="T63" fmla="*/ 45 h 115"/>
              <a:gd name="T64" fmla="*/ 10 w 185"/>
              <a:gd name="T65" fmla="*/ 50 h 115"/>
              <a:gd name="T66" fmla="*/ 9 w 185"/>
              <a:gd name="T67" fmla="*/ 57 h 115"/>
              <a:gd name="T68" fmla="*/ 10 w 185"/>
              <a:gd name="T69" fmla="*/ 64 h 115"/>
              <a:gd name="T70" fmla="*/ 15 w 185"/>
              <a:gd name="T71" fmla="*/ 72 h 115"/>
              <a:gd name="T72" fmla="*/ 23 w 185"/>
              <a:gd name="T73" fmla="*/ 79 h 115"/>
              <a:gd name="T74" fmla="*/ 36 w 185"/>
              <a:gd name="T75" fmla="*/ 83 h 115"/>
              <a:gd name="T76" fmla="*/ 63 w 185"/>
              <a:gd name="T77" fmla="*/ 88 h 115"/>
              <a:gd name="T78" fmla="*/ 100 w 185"/>
              <a:gd name="T79" fmla="*/ 89 h 115"/>
              <a:gd name="T80" fmla="*/ 127 w 185"/>
              <a:gd name="T81" fmla="*/ 88 h 115"/>
              <a:gd name="T82" fmla="*/ 150 w 185"/>
              <a:gd name="T83" fmla="*/ 83 h 115"/>
              <a:gd name="T84" fmla="*/ 163 w 185"/>
              <a:gd name="T85" fmla="*/ 78 h 115"/>
              <a:gd name="T86" fmla="*/ 171 w 185"/>
              <a:gd name="T87" fmla="*/ 70 h 115"/>
              <a:gd name="T88" fmla="*/ 175 w 185"/>
              <a:gd name="T89" fmla="*/ 65 h 115"/>
              <a:gd name="T90" fmla="*/ 176 w 185"/>
              <a:gd name="T91" fmla="*/ 58 h 115"/>
              <a:gd name="T92" fmla="*/ 174 w 185"/>
              <a:gd name="T93" fmla="*/ 50 h 115"/>
              <a:gd name="T94" fmla="*/ 168 w 185"/>
              <a:gd name="T95" fmla="*/ 42 h 115"/>
              <a:gd name="T96" fmla="*/ 154 w 185"/>
              <a:gd name="T97" fmla="*/ 34 h 115"/>
              <a:gd name="T98" fmla="*/ 134 w 185"/>
              <a:gd name="T99" fmla="*/ 29 h 115"/>
              <a:gd name="T100" fmla="*/ 110 w 185"/>
              <a:gd name="T101" fmla="*/ 27 h 115"/>
              <a:gd name="T102" fmla="*/ 87 w 185"/>
              <a:gd name="T103" fmla="*/ 26 h 11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5"/>
              <a:gd name="T157" fmla="*/ 0 h 115"/>
              <a:gd name="T158" fmla="*/ 185 w 185"/>
              <a:gd name="T159" fmla="*/ 115 h 11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5" h="115">
                <a:moveTo>
                  <a:pt x="91" y="0"/>
                </a:moveTo>
                <a:lnTo>
                  <a:pt x="106" y="1"/>
                </a:lnTo>
                <a:lnTo>
                  <a:pt x="120" y="2"/>
                </a:lnTo>
                <a:lnTo>
                  <a:pt x="132" y="5"/>
                </a:lnTo>
                <a:lnTo>
                  <a:pt x="143" y="9"/>
                </a:lnTo>
                <a:lnTo>
                  <a:pt x="154" y="14"/>
                </a:lnTo>
                <a:lnTo>
                  <a:pt x="162" y="20"/>
                </a:lnTo>
                <a:lnTo>
                  <a:pt x="170" y="27"/>
                </a:lnTo>
                <a:lnTo>
                  <a:pt x="176" y="34"/>
                </a:lnTo>
                <a:lnTo>
                  <a:pt x="180" y="39"/>
                </a:lnTo>
                <a:lnTo>
                  <a:pt x="183" y="46"/>
                </a:lnTo>
                <a:lnTo>
                  <a:pt x="184" y="52"/>
                </a:lnTo>
                <a:lnTo>
                  <a:pt x="185" y="58"/>
                </a:lnTo>
                <a:lnTo>
                  <a:pt x="184" y="63"/>
                </a:lnTo>
                <a:lnTo>
                  <a:pt x="183" y="68"/>
                </a:lnTo>
                <a:lnTo>
                  <a:pt x="182" y="73"/>
                </a:lnTo>
                <a:lnTo>
                  <a:pt x="180" y="78"/>
                </a:lnTo>
                <a:lnTo>
                  <a:pt x="177" y="82"/>
                </a:lnTo>
                <a:lnTo>
                  <a:pt x="173" y="86"/>
                </a:lnTo>
                <a:lnTo>
                  <a:pt x="168" y="90"/>
                </a:lnTo>
                <a:lnTo>
                  <a:pt x="164" y="94"/>
                </a:lnTo>
                <a:lnTo>
                  <a:pt x="157" y="100"/>
                </a:lnTo>
                <a:lnTo>
                  <a:pt x="150" y="104"/>
                </a:lnTo>
                <a:lnTo>
                  <a:pt x="141" y="107"/>
                </a:lnTo>
                <a:lnTo>
                  <a:pt x="133" y="110"/>
                </a:lnTo>
                <a:lnTo>
                  <a:pt x="124" y="112"/>
                </a:lnTo>
                <a:lnTo>
                  <a:pt x="114" y="114"/>
                </a:lnTo>
                <a:lnTo>
                  <a:pt x="104" y="115"/>
                </a:lnTo>
                <a:lnTo>
                  <a:pt x="94" y="115"/>
                </a:lnTo>
                <a:lnTo>
                  <a:pt x="79" y="114"/>
                </a:lnTo>
                <a:lnTo>
                  <a:pt x="65" y="113"/>
                </a:lnTo>
                <a:lnTo>
                  <a:pt x="52" y="110"/>
                </a:lnTo>
                <a:lnTo>
                  <a:pt x="41" y="106"/>
                </a:lnTo>
                <a:lnTo>
                  <a:pt x="31" y="102"/>
                </a:lnTo>
                <a:lnTo>
                  <a:pt x="22" y="96"/>
                </a:lnTo>
                <a:lnTo>
                  <a:pt x="15" y="90"/>
                </a:lnTo>
                <a:lnTo>
                  <a:pt x="10" y="84"/>
                </a:lnTo>
                <a:lnTo>
                  <a:pt x="5" y="77"/>
                </a:lnTo>
                <a:lnTo>
                  <a:pt x="2" y="69"/>
                </a:lnTo>
                <a:lnTo>
                  <a:pt x="0" y="63"/>
                </a:lnTo>
                <a:lnTo>
                  <a:pt x="0" y="57"/>
                </a:lnTo>
                <a:lnTo>
                  <a:pt x="0" y="51"/>
                </a:lnTo>
                <a:lnTo>
                  <a:pt x="1" y="45"/>
                </a:lnTo>
                <a:lnTo>
                  <a:pt x="4" y="39"/>
                </a:lnTo>
                <a:lnTo>
                  <a:pt x="8" y="33"/>
                </a:lnTo>
                <a:lnTo>
                  <a:pt x="12" y="28"/>
                </a:lnTo>
                <a:lnTo>
                  <a:pt x="17" y="24"/>
                </a:lnTo>
                <a:lnTo>
                  <a:pt x="23" y="19"/>
                </a:lnTo>
                <a:lnTo>
                  <a:pt x="30" y="14"/>
                </a:lnTo>
                <a:lnTo>
                  <a:pt x="37" y="11"/>
                </a:lnTo>
                <a:lnTo>
                  <a:pt x="43" y="8"/>
                </a:lnTo>
                <a:lnTo>
                  <a:pt x="50" y="6"/>
                </a:lnTo>
                <a:lnTo>
                  <a:pt x="57" y="4"/>
                </a:lnTo>
                <a:lnTo>
                  <a:pt x="74" y="1"/>
                </a:lnTo>
                <a:lnTo>
                  <a:pt x="91" y="0"/>
                </a:lnTo>
                <a:close/>
                <a:moveTo>
                  <a:pt x="87" y="26"/>
                </a:moveTo>
                <a:lnTo>
                  <a:pt x="70" y="26"/>
                </a:lnTo>
                <a:lnTo>
                  <a:pt x="54" y="28"/>
                </a:lnTo>
                <a:lnTo>
                  <a:pt x="40" y="31"/>
                </a:lnTo>
                <a:lnTo>
                  <a:pt x="27" y="35"/>
                </a:lnTo>
                <a:lnTo>
                  <a:pt x="23" y="37"/>
                </a:lnTo>
                <a:lnTo>
                  <a:pt x="19" y="39"/>
                </a:lnTo>
                <a:lnTo>
                  <a:pt x="16" y="41"/>
                </a:lnTo>
                <a:lnTo>
                  <a:pt x="13" y="45"/>
                </a:lnTo>
                <a:lnTo>
                  <a:pt x="11" y="47"/>
                </a:lnTo>
                <a:lnTo>
                  <a:pt x="10" y="50"/>
                </a:lnTo>
                <a:lnTo>
                  <a:pt x="9" y="54"/>
                </a:lnTo>
                <a:lnTo>
                  <a:pt x="9" y="57"/>
                </a:lnTo>
                <a:lnTo>
                  <a:pt x="9" y="61"/>
                </a:lnTo>
                <a:lnTo>
                  <a:pt x="10" y="64"/>
                </a:lnTo>
                <a:lnTo>
                  <a:pt x="12" y="68"/>
                </a:lnTo>
                <a:lnTo>
                  <a:pt x="15" y="72"/>
                </a:lnTo>
                <a:lnTo>
                  <a:pt x="18" y="76"/>
                </a:lnTo>
                <a:lnTo>
                  <a:pt x="23" y="79"/>
                </a:lnTo>
                <a:lnTo>
                  <a:pt x="29" y="81"/>
                </a:lnTo>
                <a:lnTo>
                  <a:pt x="36" y="83"/>
                </a:lnTo>
                <a:lnTo>
                  <a:pt x="48" y="86"/>
                </a:lnTo>
                <a:lnTo>
                  <a:pt x="63" y="88"/>
                </a:lnTo>
                <a:lnTo>
                  <a:pt x="80" y="89"/>
                </a:lnTo>
                <a:lnTo>
                  <a:pt x="100" y="89"/>
                </a:lnTo>
                <a:lnTo>
                  <a:pt x="114" y="89"/>
                </a:lnTo>
                <a:lnTo>
                  <a:pt x="127" y="88"/>
                </a:lnTo>
                <a:lnTo>
                  <a:pt x="139" y="86"/>
                </a:lnTo>
                <a:lnTo>
                  <a:pt x="150" y="83"/>
                </a:lnTo>
                <a:lnTo>
                  <a:pt x="157" y="81"/>
                </a:lnTo>
                <a:lnTo>
                  <a:pt x="163" y="78"/>
                </a:lnTo>
                <a:lnTo>
                  <a:pt x="168" y="75"/>
                </a:lnTo>
                <a:lnTo>
                  <a:pt x="171" y="70"/>
                </a:lnTo>
                <a:lnTo>
                  <a:pt x="174" y="68"/>
                </a:lnTo>
                <a:lnTo>
                  <a:pt x="175" y="65"/>
                </a:lnTo>
                <a:lnTo>
                  <a:pt x="176" y="61"/>
                </a:lnTo>
                <a:lnTo>
                  <a:pt x="176" y="58"/>
                </a:lnTo>
                <a:lnTo>
                  <a:pt x="176" y="54"/>
                </a:lnTo>
                <a:lnTo>
                  <a:pt x="174" y="50"/>
                </a:lnTo>
                <a:lnTo>
                  <a:pt x="171" y="46"/>
                </a:lnTo>
                <a:lnTo>
                  <a:pt x="168" y="42"/>
                </a:lnTo>
                <a:lnTo>
                  <a:pt x="162" y="37"/>
                </a:lnTo>
                <a:lnTo>
                  <a:pt x="154" y="34"/>
                </a:lnTo>
                <a:lnTo>
                  <a:pt x="145" y="31"/>
                </a:lnTo>
                <a:lnTo>
                  <a:pt x="134" y="29"/>
                </a:lnTo>
                <a:lnTo>
                  <a:pt x="122" y="28"/>
                </a:lnTo>
                <a:lnTo>
                  <a:pt x="110" y="27"/>
                </a:lnTo>
                <a:lnTo>
                  <a:pt x="99" y="26"/>
                </a:lnTo>
                <a:lnTo>
                  <a:pt x="87" y="26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48" name="Freeform 258"/>
          <p:cNvSpPr>
            <a:spLocks noEditPoints="1"/>
          </p:cNvSpPr>
          <p:nvPr/>
        </p:nvSpPr>
        <p:spPr bwMode="auto">
          <a:xfrm>
            <a:off x="8685213" y="3714750"/>
            <a:ext cx="109537" cy="71437"/>
          </a:xfrm>
          <a:custGeom>
            <a:avLst/>
            <a:gdLst>
              <a:gd name="T0" fmla="*/ 102 w 206"/>
              <a:gd name="T1" fmla="*/ 0 h 135"/>
              <a:gd name="T2" fmla="*/ 146 w 206"/>
              <a:gd name="T3" fmla="*/ 5 h 135"/>
              <a:gd name="T4" fmla="*/ 170 w 206"/>
              <a:gd name="T5" fmla="*/ 15 h 135"/>
              <a:gd name="T6" fmla="*/ 189 w 206"/>
              <a:gd name="T7" fmla="*/ 29 h 135"/>
              <a:gd name="T8" fmla="*/ 177 w 206"/>
              <a:gd name="T9" fmla="*/ 48 h 135"/>
              <a:gd name="T10" fmla="*/ 184 w 206"/>
              <a:gd name="T11" fmla="*/ 59 h 135"/>
              <a:gd name="T12" fmla="*/ 194 w 206"/>
              <a:gd name="T13" fmla="*/ 56 h 135"/>
              <a:gd name="T14" fmla="*/ 184 w 206"/>
              <a:gd name="T15" fmla="*/ 59 h 135"/>
              <a:gd name="T16" fmla="*/ 181 w 206"/>
              <a:gd name="T17" fmla="*/ 83 h 135"/>
              <a:gd name="T18" fmla="*/ 187 w 206"/>
              <a:gd name="T19" fmla="*/ 108 h 135"/>
              <a:gd name="T20" fmla="*/ 163 w 206"/>
              <a:gd name="T21" fmla="*/ 100 h 135"/>
              <a:gd name="T22" fmla="*/ 157 w 206"/>
              <a:gd name="T23" fmla="*/ 127 h 135"/>
              <a:gd name="T24" fmla="*/ 181 w 206"/>
              <a:gd name="T25" fmla="*/ 113 h 135"/>
              <a:gd name="T26" fmla="*/ 115 w 206"/>
              <a:gd name="T27" fmla="*/ 115 h 135"/>
              <a:gd name="T28" fmla="*/ 75 w 206"/>
              <a:gd name="T29" fmla="*/ 133 h 135"/>
              <a:gd name="T30" fmla="*/ 48 w 206"/>
              <a:gd name="T31" fmla="*/ 126 h 135"/>
              <a:gd name="T32" fmla="*/ 27 w 206"/>
              <a:gd name="T33" fmla="*/ 115 h 135"/>
              <a:gd name="T34" fmla="*/ 12 w 206"/>
              <a:gd name="T35" fmla="*/ 99 h 135"/>
              <a:gd name="T36" fmla="*/ 29 w 206"/>
              <a:gd name="T37" fmla="*/ 88 h 135"/>
              <a:gd name="T38" fmla="*/ 26 w 206"/>
              <a:gd name="T39" fmla="*/ 82 h 135"/>
              <a:gd name="T40" fmla="*/ 22 w 206"/>
              <a:gd name="T41" fmla="*/ 71 h 135"/>
              <a:gd name="T42" fmla="*/ 10 w 206"/>
              <a:gd name="T43" fmla="*/ 37 h 135"/>
              <a:gd name="T44" fmla="*/ 10 w 206"/>
              <a:gd name="T45" fmla="*/ 37 h 135"/>
              <a:gd name="T46" fmla="*/ 35 w 206"/>
              <a:gd name="T47" fmla="*/ 41 h 135"/>
              <a:gd name="T48" fmla="*/ 58 w 206"/>
              <a:gd name="T49" fmla="*/ 6 h 135"/>
              <a:gd name="T50" fmla="*/ 75 w 206"/>
              <a:gd name="T51" fmla="*/ 2 h 135"/>
              <a:gd name="T52" fmla="*/ 66 w 206"/>
              <a:gd name="T53" fmla="*/ 4 h 135"/>
              <a:gd name="T54" fmla="*/ 71 w 206"/>
              <a:gd name="T55" fmla="*/ 27 h 135"/>
              <a:gd name="T56" fmla="*/ 42 w 206"/>
              <a:gd name="T57" fmla="*/ 55 h 135"/>
              <a:gd name="T58" fmla="*/ 42 w 206"/>
              <a:gd name="T59" fmla="*/ 55 h 135"/>
              <a:gd name="T60" fmla="*/ 20 w 206"/>
              <a:gd name="T61" fmla="*/ 43 h 135"/>
              <a:gd name="T62" fmla="*/ 30 w 206"/>
              <a:gd name="T63" fmla="*/ 67 h 135"/>
              <a:gd name="T64" fmla="*/ 30 w 206"/>
              <a:gd name="T65" fmla="*/ 67 h 135"/>
              <a:gd name="T66" fmla="*/ 30 w 206"/>
              <a:gd name="T67" fmla="*/ 70 h 135"/>
              <a:gd name="T68" fmla="*/ 34 w 206"/>
              <a:gd name="T69" fmla="*/ 75 h 135"/>
              <a:gd name="T70" fmla="*/ 29 w 206"/>
              <a:gd name="T71" fmla="*/ 98 h 135"/>
              <a:gd name="T72" fmla="*/ 50 w 206"/>
              <a:gd name="T73" fmla="*/ 84 h 135"/>
              <a:gd name="T74" fmla="*/ 50 w 206"/>
              <a:gd name="T75" fmla="*/ 84 h 135"/>
              <a:gd name="T76" fmla="*/ 57 w 206"/>
              <a:gd name="T77" fmla="*/ 106 h 135"/>
              <a:gd name="T78" fmla="*/ 111 w 206"/>
              <a:gd name="T79" fmla="*/ 89 h 135"/>
              <a:gd name="T80" fmla="*/ 111 w 206"/>
              <a:gd name="T81" fmla="*/ 89 h 135"/>
              <a:gd name="T82" fmla="*/ 140 w 206"/>
              <a:gd name="T83" fmla="*/ 108 h 135"/>
              <a:gd name="T84" fmla="*/ 161 w 206"/>
              <a:gd name="T85" fmla="*/ 93 h 135"/>
              <a:gd name="T86" fmla="*/ 165 w 206"/>
              <a:gd name="T87" fmla="*/ 103 h 135"/>
              <a:gd name="T88" fmla="*/ 179 w 206"/>
              <a:gd name="T89" fmla="*/ 97 h 135"/>
              <a:gd name="T90" fmla="*/ 174 w 206"/>
              <a:gd name="T91" fmla="*/ 74 h 135"/>
              <a:gd name="T92" fmla="*/ 176 w 206"/>
              <a:gd name="T93" fmla="*/ 72 h 135"/>
              <a:gd name="T94" fmla="*/ 176 w 206"/>
              <a:gd name="T95" fmla="*/ 68 h 135"/>
              <a:gd name="T96" fmla="*/ 175 w 206"/>
              <a:gd name="T97" fmla="*/ 64 h 135"/>
              <a:gd name="T98" fmla="*/ 186 w 206"/>
              <a:gd name="T99" fmla="*/ 44 h 135"/>
              <a:gd name="T100" fmla="*/ 162 w 206"/>
              <a:gd name="T101" fmla="*/ 53 h 135"/>
              <a:gd name="T102" fmla="*/ 143 w 206"/>
              <a:gd name="T103" fmla="*/ 49 h 135"/>
              <a:gd name="T104" fmla="*/ 146 w 206"/>
              <a:gd name="T105" fmla="*/ 29 h 135"/>
              <a:gd name="T106" fmla="*/ 134 w 206"/>
              <a:gd name="T107" fmla="*/ 28 h 135"/>
              <a:gd name="T108" fmla="*/ 111 w 206"/>
              <a:gd name="T109" fmla="*/ 25 h 13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6"/>
              <a:gd name="T166" fmla="*/ 0 h 135"/>
              <a:gd name="T167" fmla="*/ 206 w 206"/>
              <a:gd name="T168" fmla="*/ 135 h 13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6" h="135">
                <a:moveTo>
                  <a:pt x="102" y="0"/>
                </a:moveTo>
                <a:lnTo>
                  <a:pt x="117" y="1"/>
                </a:lnTo>
                <a:lnTo>
                  <a:pt x="132" y="2"/>
                </a:lnTo>
                <a:lnTo>
                  <a:pt x="129" y="22"/>
                </a:lnTo>
                <a:lnTo>
                  <a:pt x="116" y="21"/>
                </a:lnTo>
                <a:lnTo>
                  <a:pt x="102" y="20"/>
                </a:lnTo>
                <a:lnTo>
                  <a:pt x="102" y="0"/>
                </a:lnTo>
                <a:close/>
                <a:moveTo>
                  <a:pt x="132" y="2"/>
                </a:moveTo>
                <a:lnTo>
                  <a:pt x="145" y="4"/>
                </a:lnTo>
                <a:lnTo>
                  <a:pt x="132" y="2"/>
                </a:lnTo>
                <a:lnTo>
                  <a:pt x="131" y="12"/>
                </a:lnTo>
                <a:lnTo>
                  <a:pt x="132" y="2"/>
                </a:lnTo>
                <a:close/>
                <a:moveTo>
                  <a:pt x="132" y="2"/>
                </a:moveTo>
                <a:lnTo>
                  <a:pt x="146" y="5"/>
                </a:lnTo>
                <a:lnTo>
                  <a:pt x="159" y="10"/>
                </a:lnTo>
                <a:lnTo>
                  <a:pt x="150" y="29"/>
                </a:lnTo>
                <a:lnTo>
                  <a:pt x="140" y="25"/>
                </a:lnTo>
                <a:lnTo>
                  <a:pt x="129" y="22"/>
                </a:lnTo>
                <a:lnTo>
                  <a:pt x="132" y="2"/>
                </a:lnTo>
                <a:close/>
                <a:moveTo>
                  <a:pt x="159" y="10"/>
                </a:moveTo>
                <a:lnTo>
                  <a:pt x="170" y="15"/>
                </a:lnTo>
                <a:lnTo>
                  <a:pt x="179" y="21"/>
                </a:lnTo>
                <a:lnTo>
                  <a:pt x="167" y="38"/>
                </a:lnTo>
                <a:lnTo>
                  <a:pt x="160" y="34"/>
                </a:lnTo>
                <a:lnTo>
                  <a:pt x="150" y="29"/>
                </a:lnTo>
                <a:lnTo>
                  <a:pt x="159" y="10"/>
                </a:lnTo>
                <a:close/>
                <a:moveTo>
                  <a:pt x="179" y="21"/>
                </a:moveTo>
                <a:lnTo>
                  <a:pt x="189" y="29"/>
                </a:lnTo>
                <a:lnTo>
                  <a:pt x="196" y="38"/>
                </a:lnTo>
                <a:lnTo>
                  <a:pt x="178" y="49"/>
                </a:lnTo>
                <a:lnTo>
                  <a:pt x="173" y="44"/>
                </a:lnTo>
                <a:lnTo>
                  <a:pt x="167" y="38"/>
                </a:lnTo>
                <a:lnTo>
                  <a:pt x="179" y="21"/>
                </a:lnTo>
                <a:close/>
                <a:moveTo>
                  <a:pt x="178" y="49"/>
                </a:moveTo>
                <a:lnTo>
                  <a:pt x="177" y="48"/>
                </a:lnTo>
                <a:lnTo>
                  <a:pt x="178" y="49"/>
                </a:lnTo>
                <a:lnTo>
                  <a:pt x="187" y="44"/>
                </a:lnTo>
                <a:lnTo>
                  <a:pt x="178" y="49"/>
                </a:lnTo>
                <a:close/>
                <a:moveTo>
                  <a:pt x="196" y="38"/>
                </a:moveTo>
                <a:lnTo>
                  <a:pt x="200" y="45"/>
                </a:lnTo>
                <a:lnTo>
                  <a:pt x="203" y="52"/>
                </a:lnTo>
                <a:lnTo>
                  <a:pt x="184" y="59"/>
                </a:lnTo>
                <a:lnTo>
                  <a:pt x="181" y="55"/>
                </a:lnTo>
                <a:lnTo>
                  <a:pt x="178" y="49"/>
                </a:lnTo>
                <a:lnTo>
                  <a:pt x="196" y="38"/>
                </a:lnTo>
                <a:close/>
                <a:moveTo>
                  <a:pt x="184" y="59"/>
                </a:moveTo>
                <a:lnTo>
                  <a:pt x="187" y="69"/>
                </a:lnTo>
                <a:lnTo>
                  <a:pt x="184" y="59"/>
                </a:lnTo>
                <a:lnTo>
                  <a:pt x="194" y="56"/>
                </a:lnTo>
                <a:lnTo>
                  <a:pt x="184" y="59"/>
                </a:lnTo>
                <a:close/>
                <a:moveTo>
                  <a:pt x="203" y="52"/>
                </a:moveTo>
                <a:lnTo>
                  <a:pt x="205" y="60"/>
                </a:lnTo>
                <a:lnTo>
                  <a:pt x="206" y="68"/>
                </a:lnTo>
                <a:lnTo>
                  <a:pt x="185" y="68"/>
                </a:lnTo>
                <a:lnTo>
                  <a:pt x="185" y="64"/>
                </a:lnTo>
                <a:lnTo>
                  <a:pt x="184" y="59"/>
                </a:lnTo>
                <a:lnTo>
                  <a:pt x="203" y="52"/>
                </a:lnTo>
                <a:close/>
                <a:moveTo>
                  <a:pt x="206" y="68"/>
                </a:moveTo>
                <a:lnTo>
                  <a:pt x="205" y="74"/>
                </a:lnTo>
                <a:lnTo>
                  <a:pt x="204" y="80"/>
                </a:lnTo>
                <a:lnTo>
                  <a:pt x="202" y="87"/>
                </a:lnTo>
                <a:lnTo>
                  <a:pt x="199" y="93"/>
                </a:lnTo>
                <a:lnTo>
                  <a:pt x="181" y="83"/>
                </a:lnTo>
                <a:lnTo>
                  <a:pt x="184" y="75"/>
                </a:lnTo>
                <a:lnTo>
                  <a:pt x="185" y="68"/>
                </a:lnTo>
                <a:lnTo>
                  <a:pt x="206" y="68"/>
                </a:lnTo>
                <a:close/>
                <a:moveTo>
                  <a:pt x="199" y="93"/>
                </a:moveTo>
                <a:lnTo>
                  <a:pt x="196" y="98"/>
                </a:lnTo>
                <a:lnTo>
                  <a:pt x="192" y="103"/>
                </a:lnTo>
                <a:lnTo>
                  <a:pt x="187" y="108"/>
                </a:lnTo>
                <a:lnTo>
                  <a:pt x="181" y="113"/>
                </a:lnTo>
                <a:lnTo>
                  <a:pt x="168" y="96"/>
                </a:lnTo>
                <a:lnTo>
                  <a:pt x="176" y="90"/>
                </a:lnTo>
                <a:lnTo>
                  <a:pt x="181" y="83"/>
                </a:lnTo>
                <a:lnTo>
                  <a:pt x="199" y="93"/>
                </a:lnTo>
                <a:close/>
                <a:moveTo>
                  <a:pt x="168" y="96"/>
                </a:moveTo>
                <a:lnTo>
                  <a:pt x="163" y="100"/>
                </a:lnTo>
                <a:lnTo>
                  <a:pt x="168" y="96"/>
                </a:lnTo>
                <a:lnTo>
                  <a:pt x="175" y="104"/>
                </a:lnTo>
                <a:lnTo>
                  <a:pt x="168" y="96"/>
                </a:lnTo>
                <a:close/>
                <a:moveTo>
                  <a:pt x="181" y="113"/>
                </a:moveTo>
                <a:lnTo>
                  <a:pt x="174" y="119"/>
                </a:lnTo>
                <a:lnTo>
                  <a:pt x="166" y="123"/>
                </a:lnTo>
                <a:lnTo>
                  <a:pt x="157" y="127"/>
                </a:lnTo>
                <a:lnTo>
                  <a:pt x="147" y="130"/>
                </a:lnTo>
                <a:lnTo>
                  <a:pt x="141" y="110"/>
                </a:lnTo>
                <a:lnTo>
                  <a:pt x="149" y="107"/>
                </a:lnTo>
                <a:lnTo>
                  <a:pt x="156" y="104"/>
                </a:lnTo>
                <a:lnTo>
                  <a:pt x="162" y="100"/>
                </a:lnTo>
                <a:lnTo>
                  <a:pt x="168" y="96"/>
                </a:lnTo>
                <a:lnTo>
                  <a:pt x="181" y="113"/>
                </a:lnTo>
                <a:close/>
                <a:moveTo>
                  <a:pt x="147" y="130"/>
                </a:moveTo>
                <a:lnTo>
                  <a:pt x="138" y="132"/>
                </a:lnTo>
                <a:lnTo>
                  <a:pt x="127" y="134"/>
                </a:lnTo>
                <a:lnTo>
                  <a:pt x="116" y="135"/>
                </a:lnTo>
                <a:lnTo>
                  <a:pt x="105" y="135"/>
                </a:lnTo>
                <a:lnTo>
                  <a:pt x="105" y="115"/>
                </a:lnTo>
                <a:lnTo>
                  <a:pt x="115" y="115"/>
                </a:lnTo>
                <a:lnTo>
                  <a:pt x="124" y="114"/>
                </a:lnTo>
                <a:lnTo>
                  <a:pt x="133" y="112"/>
                </a:lnTo>
                <a:lnTo>
                  <a:pt x="141" y="110"/>
                </a:lnTo>
                <a:lnTo>
                  <a:pt x="147" y="130"/>
                </a:lnTo>
                <a:close/>
                <a:moveTo>
                  <a:pt x="105" y="135"/>
                </a:moveTo>
                <a:lnTo>
                  <a:pt x="89" y="135"/>
                </a:lnTo>
                <a:lnTo>
                  <a:pt x="75" y="133"/>
                </a:lnTo>
                <a:lnTo>
                  <a:pt x="78" y="113"/>
                </a:lnTo>
                <a:lnTo>
                  <a:pt x="90" y="114"/>
                </a:lnTo>
                <a:lnTo>
                  <a:pt x="105" y="115"/>
                </a:lnTo>
                <a:lnTo>
                  <a:pt x="105" y="135"/>
                </a:lnTo>
                <a:close/>
                <a:moveTo>
                  <a:pt x="75" y="133"/>
                </a:moveTo>
                <a:lnTo>
                  <a:pt x="61" y="130"/>
                </a:lnTo>
                <a:lnTo>
                  <a:pt x="48" y="126"/>
                </a:lnTo>
                <a:lnTo>
                  <a:pt x="56" y="106"/>
                </a:lnTo>
                <a:lnTo>
                  <a:pt x="66" y="110"/>
                </a:lnTo>
                <a:lnTo>
                  <a:pt x="78" y="113"/>
                </a:lnTo>
                <a:lnTo>
                  <a:pt x="75" y="133"/>
                </a:lnTo>
                <a:close/>
                <a:moveTo>
                  <a:pt x="48" y="126"/>
                </a:moveTo>
                <a:lnTo>
                  <a:pt x="37" y="121"/>
                </a:lnTo>
                <a:lnTo>
                  <a:pt x="27" y="115"/>
                </a:lnTo>
                <a:lnTo>
                  <a:pt x="39" y="97"/>
                </a:lnTo>
                <a:lnTo>
                  <a:pt x="48" y="102"/>
                </a:lnTo>
                <a:lnTo>
                  <a:pt x="56" y="106"/>
                </a:lnTo>
                <a:lnTo>
                  <a:pt x="48" y="126"/>
                </a:lnTo>
                <a:close/>
                <a:moveTo>
                  <a:pt x="27" y="115"/>
                </a:moveTo>
                <a:lnTo>
                  <a:pt x="19" y="107"/>
                </a:lnTo>
                <a:lnTo>
                  <a:pt x="12" y="99"/>
                </a:lnTo>
                <a:lnTo>
                  <a:pt x="29" y="88"/>
                </a:lnTo>
                <a:lnTo>
                  <a:pt x="34" y="93"/>
                </a:lnTo>
                <a:lnTo>
                  <a:pt x="39" y="97"/>
                </a:lnTo>
                <a:lnTo>
                  <a:pt x="27" y="115"/>
                </a:lnTo>
                <a:close/>
                <a:moveTo>
                  <a:pt x="29" y="88"/>
                </a:moveTo>
                <a:lnTo>
                  <a:pt x="31" y="90"/>
                </a:lnTo>
                <a:lnTo>
                  <a:pt x="29" y="88"/>
                </a:lnTo>
                <a:lnTo>
                  <a:pt x="21" y="94"/>
                </a:lnTo>
                <a:lnTo>
                  <a:pt x="29" y="88"/>
                </a:lnTo>
                <a:close/>
                <a:moveTo>
                  <a:pt x="12" y="99"/>
                </a:moveTo>
                <a:lnTo>
                  <a:pt x="7" y="92"/>
                </a:lnTo>
                <a:lnTo>
                  <a:pt x="3" y="84"/>
                </a:lnTo>
                <a:lnTo>
                  <a:pt x="24" y="76"/>
                </a:lnTo>
                <a:lnTo>
                  <a:pt x="26" y="82"/>
                </a:lnTo>
                <a:lnTo>
                  <a:pt x="29" y="88"/>
                </a:lnTo>
                <a:lnTo>
                  <a:pt x="12" y="99"/>
                </a:lnTo>
                <a:close/>
                <a:moveTo>
                  <a:pt x="3" y="84"/>
                </a:moveTo>
                <a:lnTo>
                  <a:pt x="1" y="75"/>
                </a:lnTo>
                <a:lnTo>
                  <a:pt x="0" y="67"/>
                </a:lnTo>
                <a:lnTo>
                  <a:pt x="22" y="67"/>
                </a:lnTo>
                <a:lnTo>
                  <a:pt x="22" y="71"/>
                </a:lnTo>
                <a:lnTo>
                  <a:pt x="24" y="76"/>
                </a:lnTo>
                <a:lnTo>
                  <a:pt x="3" y="84"/>
                </a:lnTo>
                <a:close/>
                <a:moveTo>
                  <a:pt x="0" y="67"/>
                </a:moveTo>
                <a:lnTo>
                  <a:pt x="1" y="59"/>
                </a:lnTo>
                <a:lnTo>
                  <a:pt x="3" y="51"/>
                </a:lnTo>
                <a:lnTo>
                  <a:pt x="6" y="44"/>
                </a:lnTo>
                <a:lnTo>
                  <a:pt x="10" y="37"/>
                </a:lnTo>
                <a:lnTo>
                  <a:pt x="27" y="49"/>
                </a:lnTo>
                <a:lnTo>
                  <a:pt x="25" y="53"/>
                </a:lnTo>
                <a:lnTo>
                  <a:pt x="23" y="58"/>
                </a:lnTo>
                <a:lnTo>
                  <a:pt x="22" y="62"/>
                </a:lnTo>
                <a:lnTo>
                  <a:pt x="22" y="67"/>
                </a:lnTo>
                <a:lnTo>
                  <a:pt x="0" y="67"/>
                </a:lnTo>
                <a:close/>
                <a:moveTo>
                  <a:pt x="10" y="37"/>
                </a:moveTo>
                <a:lnTo>
                  <a:pt x="14" y="31"/>
                </a:lnTo>
                <a:lnTo>
                  <a:pt x="21" y="25"/>
                </a:lnTo>
                <a:lnTo>
                  <a:pt x="28" y="20"/>
                </a:lnTo>
                <a:lnTo>
                  <a:pt x="36" y="15"/>
                </a:lnTo>
                <a:lnTo>
                  <a:pt x="47" y="34"/>
                </a:lnTo>
                <a:lnTo>
                  <a:pt x="40" y="37"/>
                </a:lnTo>
                <a:lnTo>
                  <a:pt x="35" y="41"/>
                </a:lnTo>
                <a:lnTo>
                  <a:pt x="31" y="45"/>
                </a:lnTo>
                <a:lnTo>
                  <a:pt x="27" y="49"/>
                </a:lnTo>
                <a:lnTo>
                  <a:pt x="10" y="37"/>
                </a:lnTo>
                <a:close/>
                <a:moveTo>
                  <a:pt x="36" y="15"/>
                </a:moveTo>
                <a:lnTo>
                  <a:pt x="42" y="11"/>
                </a:lnTo>
                <a:lnTo>
                  <a:pt x="51" y="8"/>
                </a:lnTo>
                <a:lnTo>
                  <a:pt x="58" y="6"/>
                </a:lnTo>
                <a:lnTo>
                  <a:pt x="66" y="4"/>
                </a:lnTo>
                <a:lnTo>
                  <a:pt x="71" y="24"/>
                </a:lnTo>
                <a:lnTo>
                  <a:pt x="58" y="28"/>
                </a:lnTo>
                <a:lnTo>
                  <a:pt x="47" y="34"/>
                </a:lnTo>
                <a:lnTo>
                  <a:pt x="36" y="15"/>
                </a:lnTo>
                <a:close/>
                <a:moveTo>
                  <a:pt x="66" y="4"/>
                </a:moveTo>
                <a:lnTo>
                  <a:pt x="75" y="2"/>
                </a:lnTo>
                <a:lnTo>
                  <a:pt x="84" y="1"/>
                </a:lnTo>
                <a:lnTo>
                  <a:pt x="92" y="0"/>
                </a:lnTo>
                <a:lnTo>
                  <a:pt x="102" y="0"/>
                </a:lnTo>
                <a:lnTo>
                  <a:pt x="102" y="20"/>
                </a:lnTo>
                <a:lnTo>
                  <a:pt x="86" y="21"/>
                </a:lnTo>
                <a:lnTo>
                  <a:pt x="71" y="24"/>
                </a:lnTo>
                <a:lnTo>
                  <a:pt x="66" y="4"/>
                </a:lnTo>
                <a:close/>
                <a:moveTo>
                  <a:pt x="98" y="46"/>
                </a:moveTo>
                <a:lnTo>
                  <a:pt x="90" y="46"/>
                </a:lnTo>
                <a:lnTo>
                  <a:pt x="82" y="47"/>
                </a:lnTo>
                <a:lnTo>
                  <a:pt x="75" y="47"/>
                </a:lnTo>
                <a:lnTo>
                  <a:pt x="67" y="48"/>
                </a:lnTo>
                <a:lnTo>
                  <a:pt x="63" y="28"/>
                </a:lnTo>
                <a:lnTo>
                  <a:pt x="71" y="27"/>
                </a:lnTo>
                <a:lnTo>
                  <a:pt x="81" y="25"/>
                </a:lnTo>
                <a:lnTo>
                  <a:pt x="89" y="25"/>
                </a:lnTo>
                <a:lnTo>
                  <a:pt x="98" y="25"/>
                </a:lnTo>
                <a:lnTo>
                  <a:pt x="98" y="46"/>
                </a:lnTo>
                <a:close/>
                <a:moveTo>
                  <a:pt x="67" y="48"/>
                </a:moveTo>
                <a:lnTo>
                  <a:pt x="54" y="51"/>
                </a:lnTo>
                <a:lnTo>
                  <a:pt x="42" y="55"/>
                </a:lnTo>
                <a:lnTo>
                  <a:pt x="35" y="35"/>
                </a:lnTo>
                <a:lnTo>
                  <a:pt x="49" y="31"/>
                </a:lnTo>
                <a:lnTo>
                  <a:pt x="63" y="28"/>
                </a:lnTo>
                <a:lnTo>
                  <a:pt x="67" y="48"/>
                </a:lnTo>
                <a:close/>
                <a:moveTo>
                  <a:pt x="42" y="55"/>
                </a:moveTo>
                <a:lnTo>
                  <a:pt x="41" y="56"/>
                </a:lnTo>
                <a:lnTo>
                  <a:pt x="42" y="55"/>
                </a:lnTo>
                <a:lnTo>
                  <a:pt x="38" y="45"/>
                </a:lnTo>
                <a:lnTo>
                  <a:pt x="42" y="55"/>
                </a:lnTo>
                <a:close/>
                <a:moveTo>
                  <a:pt x="42" y="55"/>
                </a:moveTo>
                <a:lnTo>
                  <a:pt x="36" y="58"/>
                </a:lnTo>
                <a:lnTo>
                  <a:pt x="32" y="61"/>
                </a:lnTo>
                <a:lnTo>
                  <a:pt x="16" y="47"/>
                </a:lnTo>
                <a:lnTo>
                  <a:pt x="20" y="43"/>
                </a:lnTo>
                <a:lnTo>
                  <a:pt x="24" y="40"/>
                </a:lnTo>
                <a:lnTo>
                  <a:pt x="29" y="38"/>
                </a:lnTo>
                <a:lnTo>
                  <a:pt x="35" y="35"/>
                </a:lnTo>
                <a:lnTo>
                  <a:pt x="42" y="55"/>
                </a:lnTo>
                <a:close/>
                <a:moveTo>
                  <a:pt x="32" y="61"/>
                </a:moveTo>
                <a:lnTo>
                  <a:pt x="30" y="64"/>
                </a:lnTo>
                <a:lnTo>
                  <a:pt x="30" y="67"/>
                </a:lnTo>
                <a:lnTo>
                  <a:pt x="8" y="67"/>
                </a:lnTo>
                <a:lnTo>
                  <a:pt x="9" y="62"/>
                </a:lnTo>
                <a:lnTo>
                  <a:pt x="10" y="57"/>
                </a:lnTo>
                <a:lnTo>
                  <a:pt x="12" y="51"/>
                </a:lnTo>
                <a:lnTo>
                  <a:pt x="16" y="47"/>
                </a:lnTo>
                <a:lnTo>
                  <a:pt x="32" y="61"/>
                </a:lnTo>
                <a:close/>
                <a:moveTo>
                  <a:pt x="30" y="67"/>
                </a:moveTo>
                <a:lnTo>
                  <a:pt x="30" y="69"/>
                </a:lnTo>
                <a:lnTo>
                  <a:pt x="30" y="70"/>
                </a:lnTo>
                <a:lnTo>
                  <a:pt x="11" y="78"/>
                </a:lnTo>
                <a:lnTo>
                  <a:pt x="9" y="73"/>
                </a:lnTo>
                <a:lnTo>
                  <a:pt x="8" y="67"/>
                </a:lnTo>
                <a:lnTo>
                  <a:pt x="30" y="67"/>
                </a:lnTo>
                <a:close/>
                <a:moveTo>
                  <a:pt x="30" y="70"/>
                </a:moveTo>
                <a:lnTo>
                  <a:pt x="32" y="72"/>
                </a:lnTo>
                <a:lnTo>
                  <a:pt x="34" y="75"/>
                </a:lnTo>
                <a:lnTo>
                  <a:pt x="18" y="89"/>
                </a:lnTo>
                <a:lnTo>
                  <a:pt x="13" y="84"/>
                </a:lnTo>
                <a:lnTo>
                  <a:pt x="11" y="78"/>
                </a:lnTo>
                <a:lnTo>
                  <a:pt x="30" y="70"/>
                </a:lnTo>
                <a:close/>
                <a:moveTo>
                  <a:pt x="34" y="75"/>
                </a:moveTo>
                <a:lnTo>
                  <a:pt x="36" y="77"/>
                </a:lnTo>
                <a:lnTo>
                  <a:pt x="39" y="79"/>
                </a:lnTo>
                <a:lnTo>
                  <a:pt x="29" y="98"/>
                </a:lnTo>
                <a:lnTo>
                  <a:pt x="23" y="94"/>
                </a:lnTo>
                <a:lnTo>
                  <a:pt x="18" y="89"/>
                </a:lnTo>
                <a:lnTo>
                  <a:pt x="34" y="75"/>
                </a:lnTo>
                <a:close/>
                <a:moveTo>
                  <a:pt x="29" y="98"/>
                </a:moveTo>
                <a:lnTo>
                  <a:pt x="16" y="91"/>
                </a:lnTo>
                <a:lnTo>
                  <a:pt x="29" y="98"/>
                </a:lnTo>
                <a:lnTo>
                  <a:pt x="34" y="89"/>
                </a:lnTo>
                <a:lnTo>
                  <a:pt x="29" y="98"/>
                </a:lnTo>
                <a:close/>
                <a:moveTo>
                  <a:pt x="39" y="79"/>
                </a:moveTo>
                <a:lnTo>
                  <a:pt x="43" y="82"/>
                </a:lnTo>
                <a:lnTo>
                  <a:pt x="50" y="84"/>
                </a:lnTo>
                <a:lnTo>
                  <a:pt x="44" y="103"/>
                </a:lnTo>
                <a:lnTo>
                  <a:pt x="36" y="101"/>
                </a:lnTo>
                <a:lnTo>
                  <a:pt x="29" y="98"/>
                </a:lnTo>
                <a:lnTo>
                  <a:pt x="39" y="79"/>
                </a:lnTo>
                <a:close/>
                <a:moveTo>
                  <a:pt x="50" y="84"/>
                </a:moveTo>
                <a:lnTo>
                  <a:pt x="53" y="84"/>
                </a:lnTo>
                <a:lnTo>
                  <a:pt x="50" y="84"/>
                </a:lnTo>
                <a:lnTo>
                  <a:pt x="47" y="93"/>
                </a:lnTo>
                <a:lnTo>
                  <a:pt x="50" y="84"/>
                </a:lnTo>
                <a:close/>
                <a:moveTo>
                  <a:pt x="50" y="84"/>
                </a:moveTo>
                <a:lnTo>
                  <a:pt x="61" y="86"/>
                </a:lnTo>
                <a:lnTo>
                  <a:pt x="75" y="88"/>
                </a:lnTo>
                <a:lnTo>
                  <a:pt x="74" y="108"/>
                </a:lnTo>
                <a:lnTo>
                  <a:pt x="57" y="106"/>
                </a:lnTo>
                <a:lnTo>
                  <a:pt x="44" y="103"/>
                </a:lnTo>
                <a:lnTo>
                  <a:pt x="50" y="84"/>
                </a:lnTo>
                <a:close/>
                <a:moveTo>
                  <a:pt x="75" y="88"/>
                </a:moveTo>
                <a:lnTo>
                  <a:pt x="83" y="88"/>
                </a:lnTo>
                <a:lnTo>
                  <a:pt x="91" y="89"/>
                </a:lnTo>
                <a:lnTo>
                  <a:pt x="101" y="89"/>
                </a:lnTo>
                <a:lnTo>
                  <a:pt x="111" y="89"/>
                </a:lnTo>
                <a:lnTo>
                  <a:pt x="111" y="110"/>
                </a:lnTo>
                <a:lnTo>
                  <a:pt x="101" y="110"/>
                </a:lnTo>
                <a:lnTo>
                  <a:pt x="91" y="110"/>
                </a:lnTo>
                <a:lnTo>
                  <a:pt x="82" y="110"/>
                </a:lnTo>
                <a:lnTo>
                  <a:pt x="74" y="108"/>
                </a:lnTo>
                <a:lnTo>
                  <a:pt x="75" y="88"/>
                </a:lnTo>
                <a:close/>
                <a:moveTo>
                  <a:pt x="111" y="89"/>
                </a:moveTo>
                <a:lnTo>
                  <a:pt x="124" y="89"/>
                </a:lnTo>
                <a:lnTo>
                  <a:pt x="137" y="88"/>
                </a:lnTo>
                <a:lnTo>
                  <a:pt x="148" y="86"/>
                </a:lnTo>
                <a:lnTo>
                  <a:pt x="158" y="83"/>
                </a:lnTo>
                <a:lnTo>
                  <a:pt x="164" y="103"/>
                </a:lnTo>
                <a:lnTo>
                  <a:pt x="152" y="106"/>
                </a:lnTo>
                <a:lnTo>
                  <a:pt x="140" y="108"/>
                </a:lnTo>
                <a:lnTo>
                  <a:pt x="125" y="110"/>
                </a:lnTo>
                <a:lnTo>
                  <a:pt x="111" y="110"/>
                </a:lnTo>
                <a:lnTo>
                  <a:pt x="111" y="89"/>
                </a:lnTo>
                <a:close/>
                <a:moveTo>
                  <a:pt x="165" y="103"/>
                </a:moveTo>
                <a:lnTo>
                  <a:pt x="187" y="96"/>
                </a:lnTo>
                <a:lnTo>
                  <a:pt x="164" y="103"/>
                </a:lnTo>
                <a:lnTo>
                  <a:pt x="161" y="93"/>
                </a:lnTo>
                <a:lnTo>
                  <a:pt x="165" y="103"/>
                </a:lnTo>
                <a:close/>
                <a:moveTo>
                  <a:pt x="158" y="83"/>
                </a:moveTo>
                <a:lnTo>
                  <a:pt x="164" y="80"/>
                </a:lnTo>
                <a:lnTo>
                  <a:pt x="169" y="78"/>
                </a:lnTo>
                <a:lnTo>
                  <a:pt x="179" y="97"/>
                </a:lnTo>
                <a:lnTo>
                  <a:pt x="172" y="100"/>
                </a:lnTo>
                <a:lnTo>
                  <a:pt x="165" y="103"/>
                </a:lnTo>
                <a:lnTo>
                  <a:pt x="158" y="83"/>
                </a:lnTo>
                <a:close/>
                <a:moveTo>
                  <a:pt x="169" y="78"/>
                </a:moveTo>
                <a:lnTo>
                  <a:pt x="172" y="76"/>
                </a:lnTo>
                <a:lnTo>
                  <a:pt x="174" y="74"/>
                </a:lnTo>
                <a:lnTo>
                  <a:pt x="191" y="88"/>
                </a:lnTo>
                <a:lnTo>
                  <a:pt x="186" y="93"/>
                </a:lnTo>
                <a:lnTo>
                  <a:pt x="179" y="97"/>
                </a:lnTo>
                <a:lnTo>
                  <a:pt x="169" y="78"/>
                </a:lnTo>
                <a:close/>
                <a:moveTo>
                  <a:pt x="191" y="88"/>
                </a:moveTo>
                <a:lnTo>
                  <a:pt x="191" y="88"/>
                </a:lnTo>
                <a:lnTo>
                  <a:pt x="182" y="80"/>
                </a:lnTo>
                <a:lnTo>
                  <a:pt x="191" y="88"/>
                </a:lnTo>
                <a:close/>
                <a:moveTo>
                  <a:pt x="174" y="74"/>
                </a:moveTo>
                <a:lnTo>
                  <a:pt x="175" y="73"/>
                </a:lnTo>
                <a:lnTo>
                  <a:pt x="176" y="72"/>
                </a:lnTo>
                <a:lnTo>
                  <a:pt x="196" y="78"/>
                </a:lnTo>
                <a:lnTo>
                  <a:pt x="194" y="84"/>
                </a:lnTo>
                <a:lnTo>
                  <a:pt x="191" y="88"/>
                </a:lnTo>
                <a:lnTo>
                  <a:pt x="174" y="74"/>
                </a:lnTo>
                <a:close/>
                <a:moveTo>
                  <a:pt x="176" y="72"/>
                </a:moveTo>
                <a:lnTo>
                  <a:pt x="176" y="70"/>
                </a:lnTo>
                <a:lnTo>
                  <a:pt x="176" y="68"/>
                </a:lnTo>
                <a:lnTo>
                  <a:pt x="197" y="68"/>
                </a:lnTo>
                <a:lnTo>
                  <a:pt x="197" y="73"/>
                </a:lnTo>
                <a:lnTo>
                  <a:pt x="196" y="78"/>
                </a:lnTo>
                <a:lnTo>
                  <a:pt x="176" y="72"/>
                </a:lnTo>
                <a:close/>
                <a:moveTo>
                  <a:pt x="176" y="68"/>
                </a:moveTo>
                <a:lnTo>
                  <a:pt x="176" y="66"/>
                </a:lnTo>
                <a:lnTo>
                  <a:pt x="175" y="64"/>
                </a:lnTo>
                <a:lnTo>
                  <a:pt x="194" y="55"/>
                </a:lnTo>
                <a:lnTo>
                  <a:pt x="197" y="61"/>
                </a:lnTo>
                <a:lnTo>
                  <a:pt x="197" y="68"/>
                </a:lnTo>
                <a:lnTo>
                  <a:pt x="176" y="68"/>
                </a:lnTo>
                <a:close/>
                <a:moveTo>
                  <a:pt x="175" y="64"/>
                </a:moveTo>
                <a:lnTo>
                  <a:pt x="174" y="62"/>
                </a:lnTo>
                <a:lnTo>
                  <a:pt x="172" y="60"/>
                </a:lnTo>
                <a:lnTo>
                  <a:pt x="186" y="44"/>
                </a:lnTo>
                <a:lnTo>
                  <a:pt x="191" y="49"/>
                </a:lnTo>
                <a:lnTo>
                  <a:pt x="194" y="55"/>
                </a:lnTo>
                <a:lnTo>
                  <a:pt x="175" y="64"/>
                </a:lnTo>
                <a:close/>
                <a:moveTo>
                  <a:pt x="186" y="44"/>
                </a:moveTo>
                <a:lnTo>
                  <a:pt x="186" y="43"/>
                </a:lnTo>
                <a:lnTo>
                  <a:pt x="186" y="44"/>
                </a:lnTo>
                <a:lnTo>
                  <a:pt x="179" y="52"/>
                </a:lnTo>
                <a:lnTo>
                  <a:pt x="186" y="44"/>
                </a:lnTo>
                <a:close/>
                <a:moveTo>
                  <a:pt x="172" y="60"/>
                </a:moveTo>
                <a:lnTo>
                  <a:pt x="167" y="57"/>
                </a:lnTo>
                <a:lnTo>
                  <a:pt x="162" y="53"/>
                </a:lnTo>
                <a:lnTo>
                  <a:pt x="169" y="34"/>
                </a:lnTo>
                <a:lnTo>
                  <a:pt x="178" y="39"/>
                </a:lnTo>
                <a:lnTo>
                  <a:pt x="186" y="44"/>
                </a:lnTo>
                <a:lnTo>
                  <a:pt x="172" y="60"/>
                </a:lnTo>
                <a:close/>
                <a:moveTo>
                  <a:pt x="162" y="53"/>
                </a:moveTo>
                <a:lnTo>
                  <a:pt x="153" y="51"/>
                </a:lnTo>
                <a:lnTo>
                  <a:pt x="143" y="49"/>
                </a:lnTo>
                <a:lnTo>
                  <a:pt x="146" y="29"/>
                </a:lnTo>
                <a:lnTo>
                  <a:pt x="159" y="31"/>
                </a:lnTo>
                <a:lnTo>
                  <a:pt x="169" y="34"/>
                </a:lnTo>
                <a:lnTo>
                  <a:pt x="162" y="53"/>
                </a:lnTo>
                <a:close/>
                <a:moveTo>
                  <a:pt x="146" y="29"/>
                </a:moveTo>
                <a:lnTo>
                  <a:pt x="152" y="30"/>
                </a:lnTo>
                <a:lnTo>
                  <a:pt x="146" y="29"/>
                </a:lnTo>
                <a:lnTo>
                  <a:pt x="145" y="39"/>
                </a:lnTo>
                <a:lnTo>
                  <a:pt x="146" y="29"/>
                </a:lnTo>
                <a:close/>
                <a:moveTo>
                  <a:pt x="143" y="49"/>
                </a:moveTo>
                <a:lnTo>
                  <a:pt x="133" y="48"/>
                </a:lnTo>
                <a:lnTo>
                  <a:pt x="121" y="47"/>
                </a:lnTo>
                <a:lnTo>
                  <a:pt x="122" y="27"/>
                </a:lnTo>
                <a:lnTo>
                  <a:pt x="134" y="28"/>
                </a:lnTo>
                <a:lnTo>
                  <a:pt x="146" y="29"/>
                </a:lnTo>
                <a:lnTo>
                  <a:pt x="143" y="49"/>
                </a:lnTo>
                <a:close/>
                <a:moveTo>
                  <a:pt x="121" y="47"/>
                </a:moveTo>
                <a:lnTo>
                  <a:pt x="110" y="46"/>
                </a:lnTo>
                <a:lnTo>
                  <a:pt x="98" y="46"/>
                </a:lnTo>
                <a:lnTo>
                  <a:pt x="98" y="25"/>
                </a:lnTo>
                <a:lnTo>
                  <a:pt x="111" y="25"/>
                </a:lnTo>
                <a:lnTo>
                  <a:pt x="122" y="27"/>
                </a:lnTo>
                <a:lnTo>
                  <a:pt x="121" y="4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49" name="Freeform 259"/>
          <p:cNvSpPr>
            <a:spLocks noEditPoints="1"/>
          </p:cNvSpPr>
          <p:nvPr/>
        </p:nvSpPr>
        <p:spPr bwMode="auto">
          <a:xfrm>
            <a:off x="8691563" y="3792537"/>
            <a:ext cx="107950" cy="66675"/>
          </a:xfrm>
          <a:custGeom>
            <a:avLst/>
            <a:gdLst>
              <a:gd name="T0" fmla="*/ 117 w 205"/>
              <a:gd name="T1" fmla="*/ 0 h 126"/>
              <a:gd name="T2" fmla="*/ 147 w 205"/>
              <a:gd name="T3" fmla="*/ 5 h 126"/>
              <a:gd name="T4" fmla="*/ 170 w 205"/>
              <a:gd name="T5" fmla="*/ 15 h 126"/>
              <a:gd name="T6" fmla="*/ 189 w 205"/>
              <a:gd name="T7" fmla="*/ 29 h 126"/>
              <a:gd name="T8" fmla="*/ 199 w 205"/>
              <a:gd name="T9" fmla="*/ 43 h 126"/>
              <a:gd name="T10" fmla="*/ 205 w 205"/>
              <a:gd name="T11" fmla="*/ 57 h 126"/>
              <a:gd name="T12" fmla="*/ 205 w 205"/>
              <a:gd name="T13" fmla="*/ 69 h 126"/>
              <a:gd name="T14" fmla="*/ 202 w 205"/>
              <a:gd name="T15" fmla="*/ 80 h 126"/>
              <a:gd name="T16" fmla="*/ 195 w 205"/>
              <a:gd name="T17" fmla="*/ 90 h 126"/>
              <a:gd name="T18" fmla="*/ 187 w 205"/>
              <a:gd name="T19" fmla="*/ 99 h 126"/>
              <a:gd name="T20" fmla="*/ 175 w 205"/>
              <a:gd name="T21" fmla="*/ 110 h 126"/>
              <a:gd name="T22" fmla="*/ 158 w 205"/>
              <a:gd name="T23" fmla="*/ 118 h 126"/>
              <a:gd name="T24" fmla="*/ 138 w 205"/>
              <a:gd name="T25" fmla="*/ 123 h 126"/>
              <a:gd name="T26" fmla="*/ 116 w 205"/>
              <a:gd name="T27" fmla="*/ 126 h 126"/>
              <a:gd name="T28" fmla="*/ 87 w 205"/>
              <a:gd name="T29" fmla="*/ 126 h 126"/>
              <a:gd name="T30" fmla="*/ 58 w 205"/>
              <a:gd name="T31" fmla="*/ 121 h 126"/>
              <a:gd name="T32" fmla="*/ 34 w 205"/>
              <a:gd name="T33" fmla="*/ 112 h 126"/>
              <a:gd name="T34" fmla="*/ 18 w 205"/>
              <a:gd name="T35" fmla="*/ 99 h 126"/>
              <a:gd name="T36" fmla="*/ 6 w 205"/>
              <a:gd name="T37" fmla="*/ 84 h 126"/>
              <a:gd name="T38" fmla="*/ 1 w 205"/>
              <a:gd name="T39" fmla="*/ 69 h 126"/>
              <a:gd name="T40" fmla="*/ 1 w 205"/>
              <a:gd name="T41" fmla="*/ 55 h 126"/>
              <a:gd name="T42" fmla="*/ 5 w 205"/>
              <a:gd name="T43" fmla="*/ 42 h 126"/>
              <a:gd name="T44" fmla="*/ 14 w 205"/>
              <a:gd name="T45" fmla="*/ 31 h 126"/>
              <a:gd name="T46" fmla="*/ 26 w 205"/>
              <a:gd name="T47" fmla="*/ 20 h 126"/>
              <a:gd name="T48" fmla="*/ 41 w 205"/>
              <a:gd name="T49" fmla="*/ 11 h 126"/>
              <a:gd name="T50" fmla="*/ 56 w 205"/>
              <a:gd name="T51" fmla="*/ 6 h 126"/>
              <a:gd name="T52" fmla="*/ 73 w 205"/>
              <a:gd name="T53" fmla="*/ 2 h 126"/>
              <a:gd name="T54" fmla="*/ 92 w 205"/>
              <a:gd name="T55" fmla="*/ 0 h 126"/>
              <a:gd name="T56" fmla="*/ 98 w 205"/>
              <a:gd name="T57" fmla="*/ 28 h 126"/>
              <a:gd name="T58" fmla="*/ 60 w 205"/>
              <a:gd name="T59" fmla="*/ 30 h 126"/>
              <a:gd name="T60" fmla="*/ 31 w 205"/>
              <a:gd name="T61" fmla="*/ 38 h 126"/>
              <a:gd name="T62" fmla="*/ 22 w 205"/>
              <a:gd name="T63" fmla="*/ 42 h 126"/>
              <a:gd name="T64" fmla="*/ 15 w 205"/>
              <a:gd name="T65" fmla="*/ 49 h 126"/>
              <a:gd name="T66" fmla="*/ 11 w 205"/>
              <a:gd name="T67" fmla="*/ 55 h 126"/>
              <a:gd name="T68" fmla="*/ 10 w 205"/>
              <a:gd name="T69" fmla="*/ 62 h 126"/>
              <a:gd name="T70" fmla="*/ 12 w 205"/>
              <a:gd name="T71" fmla="*/ 70 h 126"/>
              <a:gd name="T72" fmla="*/ 17 w 205"/>
              <a:gd name="T73" fmla="*/ 79 h 126"/>
              <a:gd name="T74" fmla="*/ 26 w 205"/>
              <a:gd name="T75" fmla="*/ 86 h 126"/>
              <a:gd name="T76" fmla="*/ 41 w 205"/>
              <a:gd name="T77" fmla="*/ 91 h 126"/>
              <a:gd name="T78" fmla="*/ 71 w 205"/>
              <a:gd name="T79" fmla="*/ 96 h 126"/>
              <a:gd name="T80" fmla="*/ 110 w 205"/>
              <a:gd name="T81" fmla="*/ 98 h 126"/>
              <a:gd name="T82" fmla="*/ 141 w 205"/>
              <a:gd name="T83" fmla="*/ 96 h 126"/>
              <a:gd name="T84" fmla="*/ 167 w 205"/>
              <a:gd name="T85" fmla="*/ 91 h 126"/>
              <a:gd name="T86" fmla="*/ 181 w 205"/>
              <a:gd name="T87" fmla="*/ 85 h 126"/>
              <a:gd name="T88" fmla="*/ 190 w 205"/>
              <a:gd name="T89" fmla="*/ 78 h 126"/>
              <a:gd name="T90" fmla="*/ 194 w 205"/>
              <a:gd name="T91" fmla="*/ 71 h 126"/>
              <a:gd name="T92" fmla="*/ 195 w 205"/>
              <a:gd name="T93" fmla="*/ 63 h 126"/>
              <a:gd name="T94" fmla="*/ 193 w 205"/>
              <a:gd name="T95" fmla="*/ 54 h 126"/>
              <a:gd name="T96" fmla="*/ 186 w 205"/>
              <a:gd name="T97" fmla="*/ 45 h 126"/>
              <a:gd name="T98" fmla="*/ 170 w 205"/>
              <a:gd name="T99" fmla="*/ 37 h 126"/>
              <a:gd name="T100" fmla="*/ 149 w 205"/>
              <a:gd name="T101" fmla="*/ 32 h 126"/>
              <a:gd name="T102" fmla="*/ 123 w 205"/>
              <a:gd name="T103" fmla="*/ 29 h 126"/>
              <a:gd name="T104" fmla="*/ 98 w 205"/>
              <a:gd name="T105" fmla="*/ 28 h 1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5"/>
              <a:gd name="T160" fmla="*/ 0 h 126"/>
              <a:gd name="T161" fmla="*/ 205 w 205"/>
              <a:gd name="T162" fmla="*/ 126 h 12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5" h="126">
                <a:moveTo>
                  <a:pt x="101" y="0"/>
                </a:moveTo>
                <a:lnTo>
                  <a:pt x="117" y="0"/>
                </a:lnTo>
                <a:lnTo>
                  <a:pt x="133" y="2"/>
                </a:lnTo>
                <a:lnTo>
                  <a:pt x="147" y="5"/>
                </a:lnTo>
                <a:lnTo>
                  <a:pt x="159" y="9"/>
                </a:lnTo>
                <a:lnTo>
                  <a:pt x="170" y="15"/>
                </a:lnTo>
                <a:lnTo>
                  <a:pt x="181" y="22"/>
                </a:lnTo>
                <a:lnTo>
                  <a:pt x="189" y="29"/>
                </a:lnTo>
                <a:lnTo>
                  <a:pt x="195" y="36"/>
                </a:lnTo>
                <a:lnTo>
                  <a:pt x="199" y="43"/>
                </a:lnTo>
                <a:lnTo>
                  <a:pt x="203" y="50"/>
                </a:lnTo>
                <a:lnTo>
                  <a:pt x="205" y="57"/>
                </a:lnTo>
                <a:lnTo>
                  <a:pt x="205" y="63"/>
                </a:lnTo>
                <a:lnTo>
                  <a:pt x="205" y="69"/>
                </a:lnTo>
                <a:lnTo>
                  <a:pt x="204" y="75"/>
                </a:lnTo>
                <a:lnTo>
                  <a:pt x="202" y="80"/>
                </a:lnTo>
                <a:lnTo>
                  <a:pt x="199" y="85"/>
                </a:lnTo>
                <a:lnTo>
                  <a:pt x="195" y="90"/>
                </a:lnTo>
                <a:lnTo>
                  <a:pt x="192" y="95"/>
                </a:lnTo>
                <a:lnTo>
                  <a:pt x="187" y="99"/>
                </a:lnTo>
                <a:lnTo>
                  <a:pt x="182" y="105"/>
                </a:lnTo>
                <a:lnTo>
                  <a:pt x="175" y="110"/>
                </a:lnTo>
                <a:lnTo>
                  <a:pt x="166" y="114"/>
                </a:lnTo>
                <a:lnTo>
                  <a:pt x="158" y="118"/>
                </a:lnTo>
                <a:lnTo>
                  <a:pt x="148" y="121"/>
                </a:lnTo>
                <a:lnTo>
                  <a:pt x="138" y="123"/>
                </a:lnTo>
                <a:lnTo>
                  <a:pt x="128" y="125"/>
                </a:lnTo>
                <a:lnTo>
                  <a:pt x="116" y="126"/>
                </a:lnTo>
                <a:lnTo>
                  <a:pt x="104" y="126"/>
                </a:lnTo>
                <a:lnTo>
                  <a:pt x="87" y="126"/>
                </a:lnTo>
                <a:lnTo>
                  <a:pt x="73" y="124"/>
                </a:lnTo>
                <a:lnTo>
                  <a:pt x="58" y="121"/>
                </a:lnTo>
                <a:lnTo>
                  <a:pt x="46" y="117"/>
                </a:lnTo>
                <a:lnTo>
                  <a:pt x="34" y="112"/>
                </a:lnTo>
                <a:lnTo>
                  <a:pt x="25" y="106"/>
                </a:lnTo>
                <a:lnTo>
                  <a:pt x="18" y="99"/>
                </a:lnTo>
                <a:lnTo>
                  <a:pt x="12" y="91"/>
                </a:lnTo>
                <a:lnTo>
                  <a:pt x="6" y="84"/>
                </a:lnTo>
                <a:lnTo>
                  <a:pt x="3" y="77"/>
                </a:lnTo>
                <a:lnTo>
                  <a:pt x="1" y="69"/>
                </a:lnTo>
                <a:lnTo>
                  <a:pt x="0" y="62"/>
                </a:lnTo>
                <a:lnTo>
                  <a:pt x="1" y="55"/>
                </a:lnTo>
                <a:lnTo>
                  <a:pt x="2" y="49"/>
                </a:lnTo>
                <a:lnTo>
                  <a:pt x="5" y="42"/>
                </a:lnTo>
                <a:lnTo>
                  <a:pt x="9" y="36"/>
                </a:lnTo>
                <a:lnTo>
                  <a:pt x="14" y="31"/>
                </a:lnTo>
                <a:lnTo>
                  <a:pt x="19" y="25"/>
                </a:lnTo>
                <a:lnTo>
                  <a:pt x="26" y="20"/>
                </a:lnTo>
                <a:lnTo>
                  <a:pt x="33" y="15"/>
                </a:lnTo>
                <a:lnTo>
                  <a:pt x="41" y="11"/>
                </a:lnTo>
                <a:lnTo>
                  <a:pt x="49" y="8"/>
                </a:lnTo>
                <a:lnTo>
                  <a:pt x="56" y="6"/>
                </a:lnTo>
                <a:lnTo>
                  <a:pt x="65" y="3"/>
                </a:lnTo>
                <a:lnTo>
                  <a:pt x="73" y="2"/>
                </a:lnTo>
                <a:lnTo>
                  <a:pt x="82" y="1"/>
                </a:lnTo>
                <a:lnTo>
                  <a:pt x="92" y="0"/>
                </a:lnTo>
                <a:lnTo>
                  <a:pt x="101" y="0"/>
                </a:lnTo>
                <a:close/>
                <a:moveTo>
                  <a:pt x="98" y="28"/>
                </a:moveTo>
                <a:lnTo>
                  <a:pt x="78" y="29"/>
                </a:lnTo>
                <a:lnTo>
                  <a:pt x="60" y="30"/>
                </a:lnTo>
                <a:lnTo>
                  <a:pt x="45" y="33"/>
                </a:lnTo>
                <a:lnTo>
                  <a:pt x="31" y="38"/>
                </a:lnTo>
                <a:lnTo>
                  <a:pt x="26" y="40"/>
                </a:lnTo>
                <a:lnTo>
                  <a:pt x="22" y="42"/>
                </a:lnTo>
                <a:lnTo>
                  <a:pt x="18" y="45"/>
                </a:lnTo>
                <a:lnTo>
                  <a:pt x="15" y="49"/>
                </a:lnTo>
                <a:lnTo>
                  <a:pt x="13" y="52"/>
                </a:lnTo>
                <a:lnTo>
                  <a:pt x="11" y="55"/>
                </a:lnTo>
                <a:lnTo>
                  <a:pt x="10" y="59"/>
                </a:lnTo>
                <a:lnTo>
                  <a:pt x="10" y="62"/>
                </a:lnTo>
                <a:lnTo>
                  <a:pt x="11" y="66"/>
                </a:lnTo>
                <a:lnTo>
                  <a:pt x="12" y="70"/>
                </a:lnTo>
                <a:lnTo>
                  <a:pt x="14" y="75"/>
                </a:lnTo>
                <a:lnTo>
                  <a:pt x="17" y="79"/>
                </a:lnTo>
                <a:lnTo>
                  <a:pt x="21" y="83"/>
                </a:lnTo>
                <a:lnTo>
                  <a:pt x="26" y="86"/>
                </a:lnTo>
                <a:lnTo>
                  <a:pt x="32" y="89"/>
                </a:lnTo>
                <a:lnTo>
                  <a:pt x="41" y="91"/>
                </a:lnTo>
                <a:lnTo>
                  <a:pt x="54" y="94"/>
                </a:lnTo>
                <a:lnTo>
                  <a:pt x="71" y="96"/>
                </a:lnTo>
                <a:lnTo>
                  <a:pt x="89" y="97"/>
                </a:lnTo>
                <a:lnTo>
                  <a:pt x="110" y="98"/>
                </a:lnTo>
                <a:lnTo>
                  <a:pt x="127" y="97"/>
                </a:lnTo>
                <a:lnTo>
                  <a:pt x="141" y="96"/>
                </a:lnTo>
                <a:lnTo>
                  <a:pt x="155" y="94"/>
                </a:lnTo>
                <a:lnTo>
                  <a:pt x="167" y="91"/>
                </a:lnTo>
                <a:lnTo>
                  <a:pt x="175" y="88"/>
                </a:lnTo>
                <a:lnTo>
                  <a:pt x="181" y="85"/>
                </a:lnTo>
                <a:lnTo>
                  <a:pt x="186" y="82"/>
                </a:lnTo>
                <a:lnTo>
                  <a:pt x="190" y="78"/>
                </a:lnTo>
                <a:lnTo>
                  <a:pt x="192" y="75"/>
                </a:lnTo>
                <a:lnTo>
                  <a:pt x="194" y="71"/>
                </a:lnTo>
                <a:lnTo>
                  <a:pt x="195" y="67"/>
                </a:lnTo>
                <a:lnTo>
                  <a:pt x="195" y="63"/>
                </a:lnTo>
                <a:lnTo>
                  <a:pt x="194" y="59"/>
                </a:lnTo>
                <a:lnTo>
                  <a:pt x="193" y="54"/>
                </a:lnTo>
                <a:lnTo>
                  <a:pt x="190" y="50"/>
                </a:lnTo>
                <a:lnTo>
                  <a:pt x="186" y="45"/>
                </a:lnTo>
                <a:lnTo>
                  <a:pt x="180" y="41"/>
                </a:lnTo>
                <a:lnTo>
                  <a:pt x="170" y="37"/>
                </a:lnTo>
                <a:lnTo>
                  <a:pt x="161" y="34"/>
                </a:lnTo>
                <a:lnTo>
                  <a:pt x="149" y="32"/>
                </a:lnTo>
                <a:lnTo>
                  <a:pt x="136" y="30"/>
                </a:lnTo>
                <a:lnTo>
                  <a:pt x="123" y="29"/>
                </a:lnTo>
                <a:lnTo>
                  <a:pt x="110" y="28"/>
                </a:lnTo>
                <a:lnTo>
                  <a:pt x="98" y="2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50" name="Freeform 260"/>
          <p:cNvSpPr>
            <a:spLocks noEditPoints="1"/>
          </p:cNvSpPr>
          <p:nvPr/>
        </p:nvSpPr>
        <p:spPr bwMode="auto">
          <a:xfrm>
            <a:off x="8685213" y="3786187"/>
            <a:ext cx="119062" cy="79375"/>
          </a:xfrm>
          <a:custGeom>
            <a:avLst/>
            <a:gdLst>
              <a:gd name="T0" fmla="*/ 126 w 225"/>
              <a:gd name="T1" fmla="*/ 22 h 149"/>
              <a:gd name="T2" fmla="*/ 153 w 225"/>
              <a:gd name="T3" fmla="*/ 27 h 149"/>
              <a:gd name="T4" fmla="*/ 175 w 225"/>
              <a:gd name="T5" fmla="*/ 37 h 149"/>
              <a:gd name="T6" fmla="*/ 191 w 225"/>
              <a:gd name="T7" fmla="*/ 48 h 149"/>
              <a:gd name="T8" fmla="*/ 197 w 225"/>
              <a:gd name="T9" fmla="*/ 54 h 149"/>
              <a:gd name="T10" fmla="*/ 214 w 225"/>
              <a:gd name="T11" fmla="*/ 42 h 149"/>
              <a:gd name="T12" fmla="*/ 223 w 225"/>
              <a:gd name="T13" fmla="*/ 59 h 149"/>
              <a:gd name="T14" fmla="*/ 202 w 225"/>
              <a:gd name="T15" fmla="*/ 88 h 149"/>
              <a:gd name="T16" fmla="*/ 209 w 225"/>
              <a:gd name="T17" fmla="*/ 113 h 149"/>
              <a:gd name="T18" fmla="*/ 200 w 225"/>
              <a:gd name="T19" fmla="*/ 92 h 149"/>
              <a:gd name="T20" fmla="*/ 198 w 225"/>
              <a:gd name="T21" fmla="*/ 125 h 149"/>
              <a:gd name="T22" fmla="*/ 171 w 225"/>
              <a:gd name="T23" fmla="*/ 117 h 149"/>
              <a:gd name="T24" fmla="*/ 126 w 225"/>
              <a:gd name="T25" fmla="*/ 149 h 149"/>
              <a:gd name="T26" fmla="*/ 161 w 225"/>
              <a:gd name="T27" fmla="*/ 144 h 149"/>
              <a:gd name="T28" fmla="*/ 98 w 225"/>
              <a:gd name="T29" fmla="*/ 127 h 149"/>
              <a:gd name="T30" fmla="*/ 71 w 225"/>
              <a:gd name="T31" fmla="*/ 123 h 149"/>
              <a:gd name="T32" fmla="*/ 50 w 225"/>
              <a:gd name="T33" fmla="*/ 115 h 149"/>
              <a:gd name="T34" fmla="*/ 41 w 225"/>
              <a:gd name="T35" fmla="*/ 109 h 149"/>
              <a:gd name="T36" fmla="*/ 29 w 225"/>
              <a:gd name="T37" fmla="*/ 126 h 149"/>
              <a:gd name="T38" fmla="*/ 7 w 225"/>
              <a:gd name="T39" fmla="*/ 101 h 149"/>
              <a:gd name="T40" fmla="*/ 1 w 225"/>
              <a:gd name="T41" fmla="*/ 83 h 149"/>
              <a:gd name="T42" fmla="*/ 1 w 225"/>
              <a:gd name="T43" fmla="*/ 66 h 149"/>
              <a:gd name="T44" fmla="*/ 22 w 225"/>
              <a:gd name="T45" fmla="*/ 69 h 149"/>
              <a:gd name="T46" fmla="*/ 38 w 225"/>
              <a:gd name="T47" fmla="*/ 18 h 149"/>
              <a:gd name="T48" fmla="*/ 38 w 225"/>
              <a:gd name="T49" fmla="*/ 18 h 149"/>
              <a:gd name="T50" fmla="*/ 62 w 225"/>
              <a:gd name="T51" fmla="*/ 31 h 149"/>
              <a:gd name="T52" fmla="*/ 101 w 225"/>
              <a:gd name="T53" fmla="*/ 1 h 149"/>
              <a:gd name="T54" fmla="*/ 73 w 225"/>
              <a:gd name="T55" fmla="*/ 5 h 149"/>
              <a:gd name="T56" fmla="*/ 78 w 225"/>
              <a:gd name="T57" fmla="*/ 31 h 149"/>
              <a:gd name="T58" fmla="*/ 46 w 225"/>
              <a:gd name="T59" fmla="*/ 60 h 149"/>
              <a:gd name="T60" fmla="*/ 46 w 225"/>
              <a:gd name="T61" fmla="*/ 60 h 149"/>
              <a:gd name="T62" fmla="*/ 33 w 225"/>
              <a:gd name="T63" fmla="*/ 67 h 149"/>
              <a:gd name="T64" fmla="*/ 33 w 225"/>
              <a:gd name="T65" fmla="*/ 67 h 149"/>
              <a:gd name="T66" fmla="*/ 18 w 225"/>
              <a:gd name="T67" fmla="*/ 53 h 149"/>
              <a:gd name="T68" fmla="*/ 9 w 225"/>
              <a:gd name="T69" fmla="*/ 74 h 149"/>
              <a:gd name="T70" fmla="*/ 31 w 225"/>
              <a:gd name="T71" fmla="*/ 78 h 149"/>
              <a:gd name="T72" fmla="*/ 35 w 225"/>
              <a:gd name="T73" fmla="*/ 84 h 149"/>
              <a:gd name="T74" fmla="*/ 41 w 225"/>
              <a:gd name="T75" fmla="*/ 89 h 149"/>
              <a:gd name="T76" fmla="*/ 53 w 225"/>
              <a:gd name="T77" fmla="*/ 94 h 149"/>
              <a:gd name="T78" fmla="*/ 82 w 225"/>
              <a:gd name="T79" fmla="*/ 98 h 149"/>
              <a:gd name="T80" fmla="*/ 82 w 225"/>
              <a:gd name="T81" fmla="*/ 98 h 149"/>
              <a:gd name="T82" fmla="*/ 98 w 225"/>
              <a:gd name="T83" fmla="*/ 121 h 149"/>
              <a:gd name="T84" fmla="*/ 152 w 225"/>
              <a:gd name="T85" fmla="*/ 119 h 149"/>
              <a:gd name="T86" fmla="*/ 163 w 225"/>
              <a:gd name="T87" fmla="*/ 96 h 149"/>
              <a:gd name="T88" fmla="*/ 180 w 225"/>
              <a:gd name="T89" fmla="*/ 91 h 149"/>
              <a:gd name="T90" fmla="*/ 190 w 225"/>
              <a:gd name="T91" fmla="*/ 85 h 149"/>
              <a:gd name="T92" fmla="*/ 209 w 225"/>
              <a:gd name="T93" fmla="*/ 96 h 149"/>
              <a:gd name="T94" fmla="*/ 214 w 225"/>
              <a:gd name="T95" fmla="*/ 87 h 149"/>
              <a:gd name="T96" fmla="*/ 216 w 225"/>
              <a:gd name="T97" fmla="*/ 75 h 149"/>
              <a:gd name="T98" fmla="*/ 213 w 225"/>
              <a:gd name="T99" fmla="*/ 62 h 149"/>
              <a:gd name="T100" fmla="*/ 203 w 225"/>
              <a:gd name="T101" fmla="*/ 50 h 149"/>
              <a:gd name="T102" fmla="*/ 196 w 225"/>
              <a:gd name="T103" fmla="*/ 57 h 149"/>
              <a:gd name="T104" fmla="*/ 203 w 225"/>
              <a:gd name="T105" fmla="*/ 50 h 149"/>
              <a:gd name="T106" fmla="*/ 177 w 225"/>
              <a:gd name="T107" fmla="*/ 59 h 149"/>
              <a:gd name="T108" fmla="*/ 160 w 225"/>
              <a:gd name="T109" fmla="*/ 34 h 149"/>
              <a:gd name="T110" fmla="*/ 132 w 225"/>
              <a:gd name="T111" fmla="*/ 51 h 149"/>
              <a:gd name="T112" fmla="*/ 108 w 225"/>
              <a:gd name="T113" fmla="*/ 50 h 1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5"/>
              <a:gd name="T172" fmla="*/ 0 h 149"/>
              <a:gd name="T173" fmla="*/ 225 w 225"/>
              <a:gd name="T174" fmla="*/ 149 h 1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5" h="149">
                <a:moveTo>
                  <a:pt x="111" y="0"/>
                </a:moveTo>
                <a:lnTo>
                  <a:pt x="120" y="1"/>
                </a:lnTo>
                <a:lnTo>
                  <a:pt x="129" y="1"/>
                </a:lnTo>
                <a:lnTo>
                  <a:pt x="137" y="2"/>
                </a:lnTo>
                <a:lnTo>
                  <a:pt x="144" y="4"/>
                </a:lnTo>
                <a:lnTo>
                  <a:pt x="141" y="24"/>
                </a:lnTo>
                <a:lnTo>
                  <a:pt x="126" y="22"/>
                </a:lnTo>
                <a:lnTo>
                  <a:pt x="111" y="22"/>
                </a:lnTo>
                <a:lnTo>
                  <a:pt x="111" y="0"/>
                </a:lnTo>
                <a:close/>
                <a:moveTo>
                  <a:pt x="144" y="4"/>
                </a:moveTo>
                <a:lnTo>
                  <a:pt x="160" y="7"/>
                </a:lnTo>
                <a:lnTo>
                  <a:pt x="173" y="12"/>
                </a:lnTo>
                <a:lnTo>
                  <a:pt x="165" y="32"/>
                </a:lnTo>
                <a:lnTo>
                  <a:pt x="153" y="27"/>
                </a:lnTo>
                <a:lnTo>
                  <a:pt x="141" y="24"/>
                </a:lnTo>
                <a:lnTo>
                  <a:pt x="144" y="4"/>
                </a:lnTo>
                <a:close/>
                <a:moveTo>
                  <a:pt x="173" y="12"/>
                </a:moveTo>
                <a:lnTo>
                  <a:pt x="186" y="18"/>
                </a:lnTo>
                <a:lnTo>
                  <a:pt x="197" y="25"/>
                </a:lnTo>
                <a:lnTo>
                  <a:pt x="185" y="42"/>
                </a:lnTo>
                <a:lnTo>
                  <a:pt x="175" y="37"/>
                </a:lnTo>
                <a:lnTo>
                  <a:pt x="165" y="32"/>
                </a:lnTo>
                <a:lnTo>
                  <a:pt x="173" y="12"/>
                </a:lnTo>
                <a:close/>
                <a:moveTo>
                  <a:pt x="197" y="25"/>
                </a:moveTo>
                <a:lnTo>
                  <a:pt x="206" y="34"/>
                </a:lnTo>
                <a:lnTo>
                  <a:pt x="214" y="43"/>
                </a:lnTo>
                <a:lnTo>
                  <a:pt x="197" y="54"/>
                </a:lnTo>
                <a:lnTo>
                  <a:pt x="191" y="48"/>
                </a:lnTo>
                <a:lnTo>
                  <a:pt x="185" y="42"/>
                </a:lnTo>
                <a:lnTo>
                  <a:pt x="197" y="25"/>
                </a:lnTo>
                <a:close/>
                <a:moveTo>
                  <a:pt x="197" y="54"/>
                </a:moveTo>
                <a:lnTo>
                  <a:pt x="196" y="53"/>
                </a:lnTo>
                <a:lnTo>
                  <a:pt x="197" y="54"/>
                </a:lnTo>
                <a:lnTo>
                  <a:pt x="205" y="48"/>
                </a:lnTo>
                <a:lnTo>
                  <a:pt x="197" y="54"/>
                </a:lnTo>
                <a:close/>
                <a:moveTo>
                  <a:pt x="214" y="42"/>
                </a:moveTo>
                <a:lnTo>
                  <a:pt x="219" y="50"/>
                </a:lnTo>
                <a:lnTo>
                  <a:pt x="223" y="59"/>
                </a:lnTo>
                <a:lnTo>
                  <a:pt x="202" y="66"/>
                </a:lnTo>
                <a:lnTo>
                  <a:pt x="200" y="60"/>
                </a:lnTo>
                <a:lnTo>
                  <a:pt x="197" y="54"/>
                </a:lnTo>
                <a:lnTo>
                  <a:pt x="214" y="42"/>
                </a:lnTo>
                <a:close/>
                <a:moveTo>
                  <a:pt x="223" y="59"/>
                </a:moveTo>
                <a:lnTo>
                  <a:pt x="225" y="67"/>
                </a:lnTo>
                <a:lnTo>
                  <a:pt x="225" y="75"/>
                </a:lnTo>
                <a:lnTo>
                  <a:pt x="204" y="75"/>
                </a:lnTo>
                <a:lnTo>
                  <a:pt x="204" y="70"/>
                </a:lnTo>
                <a:lnTo>
                  <a:pt x="202" y="66"/>
                </a:lnTo>
                <a:lnTo>
                  <a:pt x="223" y="59"/>
                </a:lnTo>
                <a:close/>
                <a:moveTo>
                  <a:pt x="225" y="75"/>
                </a:moveTo>
                <a:lnTo>
                  <a:pt x="225" y="82"/>
                </a:lnTo>
                <a:lnTo>
                  <a:pt x="224" y="90"/>
                </a:lnTo>
                <a:lnTo>
                  <a:pt x="222" y="96"/>
                </a:lnTo>
                <a:lnTo>
                  <a:pt x="218" y="102"/>
                </a:lnTo>
                <a:lnTo>
                  <a:pt x="200" y="92"/>
                </a:lnTo>
                <a:lnTo>
                  <a:pt x="202" y="88"/>
                </a:lnTo>
                <a:lnTo>
                  <a:pt x="203" y="83"/>
                </a:lnTo>
                <a:lnTo>
                  <a:pt x="204" y="79"/>
                </a:lnTo>
                <a:lnTo>
                  <a:pt x="204" y="75"/>
                </a:lnTo>
                <a:lnTo>
                  <a:pt x="225" y="75"/>
                </a:lnTo>
                <a:close/>
                <a:moveTo>
                  <a:pt x="218" y="102"/>
                </a:moveTo>
                <a:lnTo>
                  <a:pt x="215" y="108"/>
                </a:lnTo>
                <a:lnTo>
                  <a:pt x="209" y="113"/>
                </a:lnTo>
                <a:lnTo>
                  <a:pt x="204" y="120"/>
                </a:lnTo>
                <a:lnTo>
                  <a:pt x="198" y="125"/>
                </a:lnTo>
                <a:lnTo>
                  <a:pt x="186" y="108"/>
                </a:lnTo>
                <a:lnTo>
                  <a:pt x="190" y="104"/>
                </a:lnTo>
                <a:lnTo>
                  <a:pt x="194" y="100"/>
                </a:lnTo>
                <a:lnTo>
                  <a:pt x="197" y="96"/>
                </a:lnTo>
                <a:lnTo>
                  <a:pt x="200" y="92"/>
                </a:lnTo>
                <a:lnTo>
                  <a:pt x="218" y="102"/>
                </a:lnTo>
                <a:close/>
                <a:moveTo>
                  <a:pt x="186" y="108"/>
                </a:moveTo>
                <a:lnTo>
                  <a:pt x="180" y="111"/>
                </a:lnTo>
                <a:lnTo>
                  <a:pt x="186" y="108"/>
                </a:lnTo>
                <a:lnTo>
                  <a:pt x="192" y="117"/>
                </a:lnTo>
                <a:lnTo>
                  <a:pt x="186" y="108"/>
                </a:lnTo>
                <a:close/>
                <a:moveTo>
                  <a:pt x="198" y="125"/>
                </a:moveTo>
                <a:lnTo>
                  <a:pt x="190" y="130"/>
                </a:lnTo>
                <a:lnTo>
                  <a:pt x="181" y="135"/>
                </a:lnTo>
                <a:lnTo>
                  <a:pt x="171" y="139"/>
                </a:lnTo>
                <a:lnTo>
                  <a:pt x="161" y="144"/>
                </a:lnTo>
                <a:lnTo>
                  <a:pt x="156" y="123"/>
                </a:lnTo>
                <a:lnTo>
                  <a:pt x="164" y="120"/>
                </a:lnTo>
                <a:lnTo>
                  <a:pt x="171" y="117"/>
                </a:lnTo>
                <a:lnTo>
                  <a:pt x="178" y="112"/>
                </a:lnTo>
                <a:lnTo>
                  <a:pt x="186" y="108"/>
                </a:lnTo>
                <a:lnTo>
                  <a:pt x="198" y="125"/>
                </a:lnTo>
                <a:close/>
                <a:moveTo>
                  <a:pt x="161" y="144"/>
                </a:moveTo>
                <a:lnTo>
                  <a:pt x="150" y="146"/>
                </a:lnTo>
                <a:lnTo>
                  <a:pt x="139" y="148"/>
                </a:lnTo>
                <a:lnTo>
                  <a:pt x="126" y="149"/>
                </a:lnTo>
                <a:lnTo>
                  <a:pt x="114" y="149"/>
                </a:lnTo>
                <a:lnTo>
                  <a:pt x="114" y="128"/>
                </a:lnTo>
                <a:lnTo>
                  <a:pt x="125" y="128"/>
                </a:lnTo>
                <a:lnTo>
                  <a:pt x="136" y="127"/>
                </a:lnTo>
                <a:lnTo>
                  <a:pt x="146" y="125"/>
                </a:lnTo>
                <a:lnTo>
                  <a:pt x="156" y="123"/>
                </a:lnTo>
                <a:lnTo>
                  <a:pt x="161" y="144"/>
                </a:lnTo>
                <a:close/>
                <a:moveTo>
                  <a:pt x="114" y="149"/>
                </a:moveTo>
                <a:lnTo>
                  <a:pt x="106" y="149"/>
                </a:lnTo>
                <a:lnTo>
                  <a:pt x="97" y="149"/>
                </a:lnTo>
                <a:lnTo>
                  <a:pt x="89" y="148"/>
                </a:lnTo>
                <a:lnTo>
                  <a:pt x="81" y="147"/>
                </a:lnTo>
                <a:lnTo>
                  <a:pt x="84" y="126"/>
                </a:lnTo>
                <a:lnTo>
                  <a:pt x="98" y="127"/>
                </a:lnTo>
                <a:lnTo>
                  <a:pt x="114" y="128"/>
                </a:lnTo>
                <a:lnTo>
                  <a:pt x="114" y="149"/>
                </a:lnTo>
                <a:close/>
                <a:moveTo>
                  <a:pt x="81" y="147"/>
                </a:moveTo>
                <a:lnTo>
                  <a:pt x="66" y="144"/>
                </a:lnTo>
                <a:lnTo>
                  <a:pt x="52" y="138"/>
                </a:lnTo>
                <a:lnTo>
                  <a:pt x="60" y="119"/>
                </a:lnTo>
                <a:lnTo>
                  <a:pt x="71" y="123"/>
                </a:lnTo>
                <a:lnTo>
                  <a:pt x="84" y="126"/>
                </a:lnTo>
                <a:lnTo>
                  <a:pt x="81" y="147"/>
                </a:lnTo>
                <a:close/>
                <a:moveTo>
                  <a:pt x="52" y="138"/>
                </a:moveTo>
                <a:lnTo>
                  <a:pt x="39" y="133"/>
                </a:lnTo>
                <a:lnTo>
                  <a:pt x="29" y="126"/>
                </a:lnTo>
                <a:lnTo>
                  <a:pt x="41" y="109"/>
                </a:lnTo>
                <a:lnTo>
                  <a:pt x="50" y="115"/>
                </a:lnTo>
                <a:lnTo>
                  <a:pt x="60" y="119"/>
                </a:lnTo>
                <a:lnTo>
                  <a:pt x="52" y="138"/>
                </a:lnTo>
                <a:close/>
                <a:moveTo>
                  <a:pt x="41" y="109"/>
                </a:moveTo>
                <a:lnTo>
                  <a:pt x="71" y="130"/>
                </a:lnTo>
                <a:lnTo>
                  <a:pt x="41" y="109"/>
                </a:lnTo>
                <a:lnTo>
                  <a:pt x="35" y="118"/>
                </a:lnTo>
                <a:lnTo>
                  <a:pt x="41" y="109"/>
                </a:lnTo>
                <a:close/>
                <a:moveTo>
                  <a:pt x="29" y="126"/>
                </a:moveTo>
                <a:lnTo>
                  <a:pt x="20" y="119"/>
                </a:lnTo>
                <a:lnTo>
                  <a:pt x="12" y="109"/>
                </a:lnTo>
                <a:lnTo>
                  <a:pt x="30" y="98"/>
                </a:lnTo>
                <a:lnTo>
                  <a:pt x="35" y="103"/>
                </a:lnTo>
                <a:lnTo>
                  <a:pt x="41" y="109"/>
                </a:lnTo>
                <a:lnTo>
                  <a:pt x="29" y="126"/>
                </a:lnTo>
                <a:close/>
                <a:moveTo>
                  <a:pt x="30" y="98"/>
                </a:moveTo>
                <a:lnTo>
                  <a:pt x="32" y="100"/>
                </a:lnTo>
                <a:lnTo>
                  <a:pt x="30" y="98"/>
                </a:lnTo>
                <a:lnTo>
                  <a:pt x="22" y="103"/>
                </a:lnTo>
                <a:lnTo>
                  <a:pt x="30" y="98"/>
                </a:lnTo>
                <a:close/>
                <a:moveTo>
                  <a:pt x="12" y="109"/>
                </a:moveTo>
                <a:lnTo>
                  <a:pt x="7" y="101"/>
                </a:lnTo>
                <a:lnTo>
                  <a:pt x="3" y="92"/>
                </a:lnTo>
                <a:lnTo>
                  <a:pt x="24" y="85"/>
                </a:lnTo>
                <a:lnTo>
                  <a:pt x="26" y="91"/>
                </a:lnTo>
                <a:lnTo>
                  <a:pt x="30" y="98"/>
                </a:lnTo>
                <a:lnTo>
                  <a:pt x="12" y="109"/>
                </a:lnTo>
                <a:close/>
                <a:moveTo>
                  <a:pt x="3" y="92"/>
                </a:moveTo>
                <a:lnTo>
                  <a:pt x="1" y="83"/>
                </a:lnTo>
                <a:lnTo>
                  <a:pt x="0" y="74"/>
                </a:lnTo>
                <a:lnTo>
                  <a:pt x="22" y="74"/>
                </a:lnTo>
                <a:lnTo>
                  <a:pt x="22" y="79"/>
                </a:lnTo>
                <a:lnTo>
                  <a:pt x="24" y="85"/>
                </a:lnTo>
                <a:lnTo>
                  <a:pt x="3" y="92"/>
                </a:lnTo>
                <a:close/>
                <a:moveTo>
                  <a:pt x="0" y="74"/>
                </a:moveTo>
                <a:lnTo>
                  <a:pt x="1" y="66"/>
                </a:lnTo>
                <a:lnTo>
                  <a:pt x="3" y="57"/>
                </a:lnTo>
                <a:lnTo>
                  <a:pt x="6" y="49"/>
                </a:lnTo>
                <a:lnTo>
                  <a:pt x="10" y="42"/>
                </a:lnTo>
                <a:lnTo>
                  <a:pt x="28" y="54"/>
                </a:lnTo>
                <a:lnTo>
                  <a:pt x="25" y="59"/>
                </a:lnTo>
                <a:lnTo>
                  <a:pt x="23" y="64"/>
                </a:lnTo>
                <a:lnTo>
                  <a:pt x="22" y="69"/>
                </a:lnTo>
                <a:lnTo>
                  <a:pt x="22" y="74"/>
                </a:lnTo>
                <a:lnTo>
                  <a:pt x="0" y="74"/>
                </a:lnTo>
                <a:close/>
                <a:moveTo>
                  <a:pt x="10" y="42"/>
                </a:moveTo>
                <a:lnTo>
                  <a:pt x="15" y="36"/>
                </a:lnTo>
                <a:lnTo>
                  <a:pt x="23" y="29"/>
                </a:lnTo>
                <a:lnTo>
                  <a:pt x="30" y="23"/>
                </a:lnTo>
                <a:lnTo>
                  <a:pt x="38" y="18"/>
                </a:lnTo>
                <a:lnTo>
                  <a:pt x="49" y="37"/>
                </a:lnTo>
                <a:lnTo>
                  <a:pt x="42" y="41"/>
                </a:lnTo>
                <a:lnTo>
                  <a:pt x="36" y="45"/>
                </a:lnTo>
                <a:lnTo>
                  <a:pt x="31" y="49"/>
                </a:lnTo>
                <a:lnTo>
                  <a:pt x="28" y="54"/>
                </a:lnTo>
                <a:lnTo>
                  <a:pt x="10" y="42"/>
                </a:lnTo>
                <a:close/>
                <a:moveTo>
                  <a:pt x="38" y="18"/>
                </a:moveTo>
                <a:lnTo>
                  <a:pt x="47" y="14"/>
                </a:lnTo>
                <a:lnTo>
                  <a:pt x="55" y="11"/>
                </a:lnTo>
                <a:lnTo>
                  <a:pt x="63" y="8"/>
                </a:lnTo>
                <a:lnTo>
                  <a:pt x="73" y="5"/>
                </a:lnTo>
                <a:lnTo>
                  <a:pt x="77" y="25"/>
                </a:lnTo>
                <a:lnTo>
                  <a:pt x="69" y="27"/>
                </a:lnTo>
                <a:lnTo>
                  <a:pt x="62" y="31"/>
                </a:lnTo>
                <a:lnTo>
                  <a:pt x="56" y="34"/>
                </a:lnTo>
                <a:lnTo>
                  <a:pt x="49" y="37"/>
                </a:lnTo>
                <a:lnTo>
                  <a:pt x="38" y="18"/>
                </a:lnTo>
                <a:close/>
                <a:moveTo>
                  <a:pt x="73" y="5"/>
                </a:moveTo>
                <a:lnTo>
                  <a:pt x="82" y="4"/>
                </a:lnTo>
                <a:lnTo>
                  <a:pt x="91" y="1"/>
                </a:lnTo>
                <a:lnTo>
                  <a:pt x="101" y="1"/>
                </a:lnTo>
                <a:lnTo>
                  <a:pt x="111" y="0"/>
                </a:lnTo>
                <a:lnTo>
                  <a:pt x="111" y="22"/>
                </a:lnTo>
                <a:lnTo>
                  <a:pt x="103" y="22"/>
                </a:lnTo>
                <a:lnTo>
                  <a:pt x="93" y="23"/>
                </a:lnTo>
                <a:lnTo>
                  <a:pt x="85" y="24"/>
                </a:lnTo>
                <a:lnTo>
                  <a:pt x="77" y="25"/>
                </a:lnTo>
                <a:lnTo>
                  <a:pt x="73" y="5"/>
                </a:lnTo>
                <a:close/>
                <a:moveTo>
                  <a:pt x="108" y="50"/>
                </a:moveTo>
                <a:lnTo>
                  <a:pt x="98" y="50"/>
                </a:lnTo>
                <a:lnTo>
                  <a:pt x="89" y="51"/>
                </a:lnTo>
                <a:lnTo>
                  <a:pt x="81" y="52"/>
                </a:lnTo>
                <a:lnTo>
                  <a:pt x="73" y="53"/>
                </a:lnTo>
                <a:lnTo>
                  <a:pt x="69" y="32"/>
                </a:lnTo>
                <a:lnTo>
                  <a:pt x="78" y="31"/>
                </a:lnTo>
                <a:lnTo>
                  <a:pt x="87" y="29"/>
                </a:lnTo>
                <a:lnTo>
                  <a:pt x="97" y="29"/>
                </a:lnTo>
                <a:lnTo>
                  <a:pt x="108" y="29"/>
                </a:lnTo>
                <a:lnTo>
                  <a:pt x="108" y="50"/>
                </a:lnTo>
                <a:close/>
                <a:moveTo>
                  <a:pt x="73" y="53"/>
                </a:moveTo>
                <a:lnTo>
                  <a:pt x="58" y="55"/>
                </a:lnTo>
                <a:lnTo>
                  <a:pt x="46" y="60"/>
                </a:lnTo>
                <a:lnTo>
                  <a:pt x="37" y="40"/>
                </a:lnTo>
                <a:lnTo>
                  <a:pt x="44" y="38"/>
                </a:lnTo>
                <a:lnTo>
                  <a:pt x="53" y="36"/>
                </a:lnTo>
                <a:lnTo>
                  <a:pt x="60" y="34"/>
                </a:lnTo>
                <a:lnTo>
                  <a:pt x="69" y="32"/>
                </a:lnTo>
                <a:lnTo>
                  <a:pt x="73" y="53"/>
                </a:lnTo>
                <a:close/>
                <a:moveTo>
                  <a:pt x="46" y="60"/>
                </a:moveTo>
                <a:lnTo>
                  <a:pt x="44" y="61"/>
                </a:lnTo>
                <a:lnTo>
                  <a:pt x="46" y="60"/>
                </a:lnTo>
                <a:lnTo>
                  <a:pt x="41" y="50"/>
                </a:lnTo>
                <a:lnTo>
                  <a:pt x="46" y="60"/>
                </a:lnTo>
                <a:close/>
                <a:moveTo>
                  <a:pt x="46" y="60"/>
                </a:moveTo>
                <a:lnTo>
                  <a:pt x="38" y="64"/>
                </a:lnTo>
                <a:lnTo>
                  <a:pt x="33" y="67"/>
                </a:lnTo>
                <a:lnTo>
                  <a:pt x="18" y="53"/>
                </a:lnTo>
                <a:lnTo>
                  <a:pt x="21" y="49"/>
                </a:lnTo>
                <a:lnTo>
                  <a:pt x="26" y="46"/>
                </a:lnTo>
                <a:lnTo>
                  <a:pt x="31" y="43"/>
                </a:lnTo>
                <a:lnTo>
                  <a:pt x="37" y="40"/>
                </a:lnTo>
                <a:lnTo>
                  <a:pt x="46" y="60"/>
                </a:lnTo>
                <a:close/>
                <a:moveTo>
                  <a:pt x="33" y="67"/>
                </a:moveTo>
                <a:lnTo>
                  <a:pt x="31" y="71"/>
                </a:lnTo>
                <a:lnTo>
                  <a:pt x="30" y="74"/>
                </a:lnTo>
                <a:lnTo>
                  <a:pt x="9" y="74"/>
                </a:lnTo>
                <a:lnTo>
                  <a:pt x="9" y="69"/>
                </a:lnTo>
                <a:lnTo>
                  <a:pt x="11" y="63"/>
                </a:lnTo>
                <a:lnTo>
                  <a:pt x="13" y="57"/>
                </a:lnTo>
                <a:lnTo>
                  <a:pt x="18" y="53"/>
                </a:lnTo>
                <a:lnTo>
                  <a:pt x="33" y="67"/>
                </a:lnTo>
                <a:close/>
                <a:moveTo>
                  <a:pt x="30" y="74"/>
                </a:moveTo>
                <a:lnTo>
                  <a:pt x="31" y="76"/>
                </a:lnTo>
                <a:lnTo>
                  <a:pt x="31" y="78"/>
                </a:lnTo>
                <a:lnTo>
                  <a:pt x="11" y="87"/>
                </a:lnTo>
                <a:lnTo>
                  <a:pt x="10" y="80"/>
                </a:lnTo>
                <a:lnTo>
                  <a:pt x="9" y="74"/>
                </a:lnTo>
                <a:lnTo>
                  <a:pt x="30" y="74"/>
                </a:lnTo>
                <a:close/>
                <a:moveTo>
                  <a:pt x="31" y="78"/>
                </a:moveTo>
                <a:lnTo>
                  <a:pt x="36" y="89"/>
                </a:lnTo>
                <a:lnTo>
                  <a:pt x="31" y="78"/>
                </a:lnTo>
                <a:lnTo>
                  <a:pt x="22" y="82"/>
                </a:lnTo>
                <a:lnTo>
                  <a:pt x="31" y="78"/>
                </a:lnTo>
                <a:close/>
                <a:moveTo>
                  <a:pt x="31" y="78"/>
                </a:moveTo>
                <a:lnTo>
                  <a:pt x="33" y="81"/>
                </a:lnTo>
                <a:lnTo>
                  <a:pt x="35" y="84"/>
                </a:lnTo>
                <a:lnTo>
                  <a:pt x="19" y="98"/>
                </a:lnTo>
                <a:lnTo>
                  <a:pt x="14" y="92"/>
                </a:lnTo>
                <a:lnTo>
                  <a:pt x="11" y="87"/>
                </a:lnTo>
                <a:lnTo>
                  <a:pt x="31" y="78"/>
                </a:lnTo>
                <a:close/>
                <a:moveTo>
                  <a:pt x="35" y="84"/>
                </a:moveTo>
                <a:lnTo>
                  <a:pt x="37" y="87"/>
                </a:lnTo>
                <a:lnTo>
                  <a:pt x="41" y="89"/>
                </a:lnTo>
                <a:lnTo>
                  <a:pt x="31" y="107"/>
                </a:lnTo>
                <a:lnTo>
                  <a:pt x="24" y="103"/>
                </a:lnTo>
                <a:lnTo>
                  <a:pt x="19" y="98"/>
                </a:lnTo>
                <a:lnTo>
                  <a:pt x="35" y="84"/>
                </a:lnTo>
                <a:close/>
                <a:moveTo>
                  <a:pt x="41" y="89"/>
                </a:moveTo>
                <a:lnTo>
                  <a:pt x="47" y="92"/>
                </a:lnTo>
                <a:lnTo>
                  <a:pt x="53" y="94"/>
                </a:lnTo>
                <a:lnTo>
                  <a:pt x="48" y="113"/>
                </a:lnTo>
                <a:lnTo>
                  <a:pt x="38" y="111"/>
                </a:lnTo>
                <a:lnTo>
                  <a:pt x="31" y="107"/>
                </a:lnTo>
                <a:lnTo>
                  <a:pt x="41" y="89"/>
                </a:lnTo>
                <a:close/>
                <a:moveTo>
                  <a:pt x="53" y="94"/>
                </a:moveTo>
                <a:lnTo>
                  <a:pt x="56" y="94"/>
                </a:lnTo>
                <a:lnTo>
                  <a:pt x="53" y="94"/>
                </a:lnTo>
                <a:lnTo>
                  <a:pt x="51" y="103"/>
                </a:lnTo>
                <a:lnTo>
                  <a:pt x="53" y="94"/>
                </a:lnTo>
                <a:close/>
                <a:moveTo>
                  <a:pt x="53" y="94"/>
                </a:moveTo>
                <a:lnTo>
                  <a:pt x="66" y="96"/>
                </a:lnTo>
                <a:lnTo>
                  <a:pt x="82" y="98"/>
                </a:lnTo>
                <a:lnTo>
                  <a:pt x="80" y="119"/>
                </a:lnTo>
                <a:lnTo>
                  <a:pt x="70" y="118"/>
                </a:lnTo>
                <a:lnTo>
                  <a:pt x="62" y="117"/>
                </a:lnTo>
                <a:lnTo>
                  <a:pt x="55" y="116"/>
                </a:lnTo>
                <a:lnTo>
                  <a:pt x="48" y="113"/>
                </a:lnTo>
                <a:lnTo>
                  <a:pt x="53" y="94"/>
                </a:lnTo>
                <a:close/>
                <a:moveTo>
                  <a:pt x="82" y="98"/>
                </a:moveTo>
                <a:lnTo>
                  <a:pt x="90" y="99"/>
                </a:lnTo>
                <a:lnTo>
                  <a:pt x="99" y="99"/>
                </a:lnTo>
                <a:lnTo>
                  <a:pt x="110" y="99"/>
                </a:lnTo>
                <a:lnTo>
                  <a:pt x="120" y="100"/>
                </a:lnTo>
                <a:lnTo>
                  <a:pt x="120" y="121"/>
                </a:lnTo>
                <a:lnTo>
                  <a:pt x="110" y="121"/>
                </a:lnTo>
                <a:lnTo>
                  <a:pt x="98" y="121"/>
                </a:lnTo>
                <a:lnTo>
                  <a:pt x="89" y="120"/>
                </a:lnTo>
                <a:lnTo>
                  <a:pt x="80" y="119"/>
                </a:lnTo>
                <a:lnTo>
                  <a:pt x="82" y="98"/>
                </a:lnTo>
                <a:close/>
                <a:moveTo>
                  <a:pt x="120" y="100"/>
                </a:moveTo>
                <a:lnTo>
                  <a:pt x="136" y="99"/>
                </a:lnTo>
                <a:lnTo>
                  <a:pt x="150" y="98"/>
                </a:lnTo>
                <a:lnTo>
                  <a:pt x="152" y="119"/>
                </a:lnTo>
                <a:lnTo>
                  <a:pt x="145" y="120"/>
                </a:lnTo>
                <a:lnTo>
                  <a:pt x="138" y="121"/>
                </a:lnTo>
                <a:lnTo>
                  <a:pt x="130" y="121"/>
                </a:lnTo>
                <a:lnTo>
                  <a:pt x="120" y="121"/>
                </a:lnTo>
                <a:lnTo>
                  <a:pt x="120" y="100"/>
                </a:lnTo>
                <a:close/>
                <a:moveTo>
                  <a:pt x="150" y="98"/>
                </a:moveTo>
                <a:lnTo>
                  <a:pt x="163" y="96"/>
                </a:lnTo>
                <a:lnTo>
                  <a:pt x="174" y="93"/>
                </a:lnTo>
                <a:lnTo>
                  <a:pt x="180" y="113"/>
                </a:lnTo>
                <a:lnTo>
                  <a:pt x="167" y="117"/>
                </a:lnTo>
                <a:lnTo>
                  <a:pt x="152" y="119"/>
                </a:lnTo>
                <a:lnTo>
                  <a:pt x="150" y="98"/>
                </a:lnTo>
                <a:close/>
                <a:moveTo>
                  <a:pt x="174" y="93"/>
                </a:moveTo>
                <a:lnTo>
                  <a:pt x="180" y="91"/>
                </a:lnTo>
                <a:lnTo>
                  <a:pt x="186" y="88"/>
                </a:lnTo>
                <a:lnTo>
                  <a:pt x="196" y="106"/>
                </a:lnTo>
                <a:lnTo>
                  <a:pt x="189" y="110"/>
                </a:lnTo>
                <a:lnTo>
                  <a:pt x="180" y="113"/>
                </a:lnTo>
                <a:lnTo>
                  <a:pt x="174" y="93"/>
                </a:lnTo>
                <a:close/>
                <a:moveTo>
                  <a:pt x="186" y="88"/>
                </a:moveTo>
                <a:lnTo>
                  <a:pt x="190" y="85"/>
                </a:lnTo>
                <a:lnTo>
                  <a:pt x="193" y="83"/>
                </a:lnTo>
                <a:lnTo>
                  <a:pt x="208" y="97"/>
                </a:lnTo>
                <a:lnTo>
                  <a:pt x="203" y="102"/>
                </a:lnTo>
                <a:lnTo>
                  <a:pt x="196" y="106"/>
                </a:lnTo>
                <a:lnTo>
                  <a:pt x="186" y="88"/>
                </a:lnTo>
                <a:close/>
                <a:moveTo>
                  <a:pt x="208" y="97"/>
                </a:moveTo>
                <a:lnTo>
                  <a:pt x="209" y="96"/>
                </a:lnTo>
                <a:lnTo>
                  <a:pt x="208" y="97"/>
                </a:lnTo>
                <a:lnTo>
                  <a:pt x="200" y="90"/>
                </a:lnTo>
                <a:lnTo>
                  <a:pt x="208" y="97"/>
                </a:lnTo>
                <a:close/>
                <a:moveTo>
                  <a:pt x="192" y="83"/>
                </a:moveTo>
                <a:lnTo>
                  <a:pt x="193" y="81"/>
                </a:lnTo>
                <a:lnTo>
                  <a:pt x="194" y="80"/>
                </a:lnTo>
                <a:lnTo>
                  <a:pt x="214" y="87"/>
                </a:lnTo>
                <a:lnTo>
                  <a:pt x="212" y="92"/>
                </a:lnTo>
                <a:lnTo>
                  <a:pt x="208" y="97"/>
                </a:lnTo>
                <a:lnTo>
                  <a:pt x="192" y="83"/>
                </a:lnTo>
                <a:close/>
                <a:moveTo>
                  <a:pt x="194" y="80"/>
                </a:moveTo>
                <a:lnTo>
                  <a:pt x="195" y="78"/>
                </a:lnTo>
                <a:lnTo>
                  <a:pt x="195" y="75"/>
                </a:lnTo>
                <a:lnTo>
                  <a:pt x="216" y="75"/>
                </a:lnTo>
                <a:lnTo>
                  <a:pt x="216" y="81"/>
                </a:lnTo>
                <a:lnTo>
                  <a:pt x="214" y="87"/>
                </a:lnTo>
                <a:lnTo>
                  <a:pt x="194" y="80"/>
                </a:lnTo>
                <a:close/>
                <a:moveTo>
                  <a:pt x="195" y="75"/>
                </a:moveTo>
                <a:lnTo>
                  <a:pt x="194" y="73"/>
                </a:lnTo>
                <a:lnTo>
                  <a:pt x="194" y="71"/>
                </a:lnTo>
                <a:lnTo>
                  <a:pt x="213" y="62"/>
                </a:lnTo>
                <a:lnTo>
                  <a:pt x="215" y="68"/>
                </a:lnTo>
                <a:lnTo>
                  <a:pt x="216" y="75"/>
                </a:lnTo>
                <a:lnTo>
                  <a:pt x="195" y="75"/>
                </a:lnTo>
                <a:close/>
                <a:moveTo>
                  <a:pt x="194" y="71"/>
                </a:moveTo>
                <a:lnTo>
                  <a:pt x="192" y="68"/>
                </a:lnTo>
                <a:lnTo>
                  <a:pt x="190" y="66"/>
                </a:lnTo>
                <a:lnTo>
                  <a:pt x="203" y="50"/>
                </a:lnTo>
                <a:lnTo>
                  <a:pt x="208" y="55"/>
                </a:lnTo>
                <a:lnTo>
                  <a:pt x="213" y="62"/>
                </a:lnTo>
                <a:lnTo>
                  <a:pt x="194" y="71"/>
                </a:lnTo>
                <a:close/>
                <a:moveTo>
                  <a:pt x="203" y="50"/>
                </a:moveTo>
                <a:lnTo>
                  <a:pt x="202" y="49"/>
                </a:lnTo>
                <a:lnTo>
                  <a:pt x="203" y="50"/>
                </a:lnTo>
                <a:lnTo>
                  <a:pt x="196" y="57"/>
                </a:lnTo>
                <a:lnTo>
                  <a:pt x="203" y="50"/>
                </a:lnTo>
                <a:close/>
                <a:moveTo>
                  <a:pt x="190" y="66"/>
                </a:moveTo>
                <a:lnTo>
                  <a:pt x="185" y="62"/>
                </a:lnTo>
                <a:lnTo>
                  <a:pt x="177" y="59"/>
                </a:lnTo>
                <a:lnTo>
                  <a:pt x="185" y="39"/>
                </a:lnTo>
                <a:lnTo>
                  <a:pt x="195" y="44"/>
                </a:lnTo>
                <a:lnTo>
                  <a:pt x="203" y="50"/>
                </a:lnTo>
                <a:lnTo>
                  <a:pt x="190" y="66"/>
                </a:lnTo>
                <a:close/>
                <a:moveTo>
                  <a:pt x="177" y="59"/>
                </a:moveTo>
                <a:lnTo>
                  <a:pt x="156" y="50"/>
                </a:lnTo>
                <a:lnTo>
                  <a:pt x="177" y="59"/>
                </a:lnTo>
                <a:lnTo>
                  <a:pt x="180" y="49"/>
                </a:lnTo>
                <a:lnTo>
                  <a:pt x="177" y="59"/>
                </a:lnTo>
                <a:close/>
                <a:moveTo>
                  <a:pt x="177" y="59"/>
                </a:moveTo>
                <a:lnTo>
                  <a:pt x="168" y="56"/>
                </a:lnTo>
                <a:lnTo>
                  <a:pt x="157" y="54"/>
                </a:lnTo>
                <a:lnTo>
                  <a:pt x="160" y="34"/>
                </a:lnTo>
                <a:lnTo>
                  <a:pt x="173" y="36"/>
                </a:lnTo>
                <a:lnTo>
                  <a:pt x="185" y="39"/>
                </a:lnTo>
                <a:lnTo>
                  <a:pt x="177" y="59"/>
                </a:lnTo>
                <a:close/>
                <a:moveTo>
                  <a:pt x="160" y="34"/>
                </a:moveTo>
                <a:lnTo>
                  <a:pt x="168" y="35"/>
                </a:lnTo>
                <a:lnTo>
                  <a:pt x="160" y="34"/>
                </a:lnTo>
                <a:lnTo>
                  <a:pt x="159" y="44"/>
                </a:lnTo>
                <a:lnTo>
                  <a:pt x="160" y="34"/>
                </a:lnTo>
                <a:close/>
                <a:moveTo>
                  <a:pt x="157" y="54"/>
                </a:moveTo>
                <a:lnTo>
                  <a:pt x="145" y="52"/>
                </a:lnTo>
                <a:lnTo>
                  <a:pt x="132" y="51"/>
                </a:lnTo>
                <a:lnTo>
                  <a:pt x="134" y="31"/>
                </a:lnTo>
                <a:lnTo>
                  <a:pt x="146" y="32"/>
                </a:lnTo>
                <a:lnTo>
                  <a:pt x="160" y="34"/>
                </a:lnTo>
                <a:lnTo>
                  <a:pt x="157" y="54"/>
                </a:lnTo>
                <a:close/>
                <a:moveTo>
                  <a:pt x="132" y="51"/>
                </a:moveTo>
                <a:lnTo>
                  <a:pt x="119" y="50"/>
                </a:lnTo>
                <a:lnTo>
                  <a:pt x="108" y="50"/>
                </a:lnTo>
                <a:lnTo>
                  <a:pt x="108" y="29"/>
                </a:lnTo>
                <a:lnTo>
                  <a:pt x="121" y="29"/>
                </a:lnTo>
                <a:lnTo>
                  <a:pt x="134" y="31"/>
                </a:lnTo>
                <a:lnTo>
                  <a:pt x="132" y="5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51" name="Freeform 261"/>
          <p:cNvSpPr>
            <a:spLocks/>
          </p:cNvSpPr>
          <p:nvPr/>
        </p:nvSpPr>
        <p:spPr bwMode="auto">
          <a:xfrm>
            <a:off x="8693150" y="3965575"/>
            <a:ext cx="96838" cy="36512"/>
          </a:xfrm>
          <a:custGeom>
            <a:avLst/>
            <a:gdLst>
              <a:gd name="T0" fmla="*/ 160 w 182"/>
              <a:gd name="T1" fmla="*/ 0 h 70"/>
              <a:gd name="T2" fmla="*/ 182 w 182"/>
              <a:gd name="T3" fmla="*/ 43 h 70"/>
              <a:gd name="T4" fmla="*/ 182 w 182"/>
              <a:gd name="T5" fmla="*/ 47 h 70"/>
              <a:gd name="T6" fmla="*/ 32 w 182"/>
              <a:gd name="T7" fmla="*/ 47 h 70"/>
              <a:gd name="T8" fmla="*/ 19 w 182"/>
              <a:gd name="T9" fmla="*/ 48 h 70"/>
              <a:gd name="T10" fmla="*/ 13 w 182"/>
              <a:gd name="T11" fmla="*/ 49 h 70"/>
              <a:gd name="T12" fmla="*/ 10 w 182"/>
              <a:gd name="T13" fmla="*/ 50 h 70"/>
              <a:gd name="T14" fmla="*/ 7 w 182"/>
              <a:gd name="T15" fmla="*/ 55 h 70"/>
              <a:gd name="T16" fmla="*/ 6 w 182"/>
              <a:gd name="T17" fmla="*/ 60 h 70"/>
              <a:gd name="T18" fmla="*/ 5 w 182"/>
              <a:gd name="T19" fmla="*/ 70 h 70"/>
              <a:gd name="T20" fmla="*/ 0 w 182"/>
              <a:gd name="T21" fmla="*/ 70 h 70"/>
              <a:gd name="T22" fmla="*/ 0 w 182"/>
              <a:gd name="T23" fmla="*/ 4 h 70"/>
              <a:gd name="T24" fmla="*/ 5 w 182"/>
              <a:gd name="T25" fmla="*/ 4 h 70"/>
              <a:gd name="T26" fmla="*/ 6 w 182"/>
              <a:gd name="T27" fmla="*/ 14 h 70"/>
              <a:gd name="T28" fmla="*/ 7 w 182"/>
              <a:gd name="T29" fmla="*/ 19 h 70"/>
              <a:gd name="T30" fmla="*/ 10 w 182"/>
              <a:gd name="T31" fmla="*/ 22 h 70"/>
              <a:gd name="T32" fmla="*/ 12 w 182"/>
              <a:gd name="T33" fmla="*/ 25 h 70"/>
              <a:gd name="T34" fmla="*/ 19 w 182"/>
              <a:gd name="T35" fmla="*/ 26 h 70"/>
              <a:gd name="T36" fmla="*/ 32 w 182"/>
              <a:gd name="T37" fmla="*/ 27 h 70"/>
              <a:gd name="T38" fmla="*/ 127 w 182"/>
              <a:gd name="T39" fmla="*/ 27 h 70"/>
              <a:gd name="T40" fmla="*/ 144 w 182"/>
              <a:gd name="T41" fmla="*/ 26 h 70"/>
              <a:gd name="T42" fmla="*/ 152 w 182"/>
              <a:gd name="T43" fmla="*/ 25 h 70"/>
              <a:gd name="T44" fmla="*/ 156 w 182"/>
              <a:gd name="T45" fmla="*/ 23 h 70"/>
              <a:gd name="T46" fmla="*/ 158 w 182"/>
              <a:gd name="T47" fmla="*/ 21 h 70"/>
              <a:gd name="T48" fmla="*/ 160 w 182"/>
              <a:gd name="T49" fmla="*/ 18 h 70"/>
              <a:gd name="T50" fmla="*/ 160 w 182"/>
              <a:gd name="T51" fmla="*/ 15 h 70"/>
              <a:gd name="T52" fmla="*/ 159 w 182"/>
              <a:gd name="T53" fmla="*/ 10 h 70"/>
              <a:gd name="T54" fmla="*/ 156 w 182"/>
              <a:gd name="T55" fmla="*/ 2 h 70"/>
              <a:gd name="T56" fmla="*/ 160 w 182"/>
              <a:gd name="T57" fmla="*/ 0 h 7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82"/>
              <a:gd name="T88" fmla="*/ 0 h 70"/>
              <a:gd name="T89" fmla="*/ 182 w 182"/>
              <a:gd name="T90" fmla="*/ 70 h 7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82" h="70">
                <a:moveTo>
                  <a:pt x="160" y="0"/>
                </a:moveTo>
                <a:lnTo>
                  <a:pt x="182" y="43"/>
                </a:lnTo>
                <a:lnTo>
                  <a:pt x="182" y="47"/>
                </a:lnTo>
                <a:lnTo>
                  <a:pt x="32" y="47"/>
                </a:lnTo>
                <a:lnTo>
                  <a:pt x="19" y="48"/>
                </a:lnTo>
                <a:lnTo>
                  <a:pt x="13" y="49"/>
                </a:lnTo>
                <a:lnTo>
                  <a:pt x="10" y="50"/>
                </a:lnTo>
                <a:lnTo>
                  <a:pt x="7" y="55"/>
                </a:lnTo>
                <a:lnTo>
                  <a:pt x="6" y="60"/>
                </a:lnTo>
                <a:lnTo>
                  <a:pt x="5" y="70"/>
                </a:lnTo>
                <a:lnTo>
                  <a:pt x="0" y="70"/>
                </a:lnTo>
                <a:lnTo>
                  <a:pt x="0" y="4"/>
                </a:lnTo>
                <a:lnTo>
                  <a:pt x="5" y="4"/>
                </a:lnTo>
                <a:lnTo>
                  <a:pt x="6" y="14"/>
                </a:lnTo>
                <a:lnTo>
                  <a:pt x="7" y="19"/>
                </a:lnTo>
                <a:lnTo>
                  <a:pt x="10" y="22"/>
                </a:lnTo>
                <a:lnTo>
                  <a:pt x="12" y="25"/>
                </a:lnTo>
                <a:lnTo>
                  <a:pt x="19" y="26"/>
                </a:lnTo>
                <a:lnTo>
                  <a:pt x="32" y="27"/>
                </a:lnTo>
                <a:lnTo>
                  <a:pt x="127" y="27"/>
                </a:lnTo>
                <a:lnTo>
                  <a:pt x="144" y="26"/>
                </a:lnTo>
                <a:lnTo>
                  <a:pt x="152" y="25"/>
                </a:lnTo>
                <a:lnTo>
                  <a:pt x="156" y="23"/>
                </a:lnTo>
                <a:lnTo>
                  <a:pt x="158" y="21"/>
                </a:lnTo>
                <a:lnTo>
                  <a:pt x="160" y="18"/>
                </a:lnTo>
                <a:lnTo>
                  <a:pt x="160" y="15"/>
                </a:lnTo>
                <a:lnTo>
                  <a:pt x="159" y="10"/>
                </a:lnTo>
                <a:lnTo>
                  <a:pt x="156" y="2"/>
                </a:lnTo>
                <a:lnTo>
                  <a:pt x="160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52" name="Freeform 262"/>
          <p:cNvSpPr>
            <a:spLocks noEditPoints="1"/>
          </p:cNvSpPr>
          <p:nvPr/>
        </p:nvSpPr>
        <p:spPr bwMode="auto">
          <a:xfrm>
            <a:off x="8686800" y="3949700"/>
            <a:ext cx="107950" cy="58737"/>
          </a:xfrm>
          <a:custGeom>
            <a:avLst/>
            <a:gdLst>
              <a:gd name="T0" fmla="*/ 181 w 203"/>
              <a:gd name="T1" fmla="*/ 24 h 110"/>
              <a:gd name="T2" fmla="*/ 202 w 203"/>
              <a:gd name="T3" fmla="*/ 68 h 110"/>
              <a:gd name="T4" fmla="*/ 203 w 203"/>
              <a:gd name="T5" fmla="*/ 72 h 110"/>
              <a:gd name="T6" fmla="*/ 203 w 203"/>
              <a:gd name="T7" fmla="*/ 76 h 110"/>
              <a:gd name="T8" fmla="*/ 193 w 203"/>
              <a:gd name="T9" fmla="*/ 88 h 110"/>
              <a:gd name="T10" fmla="*/ 35 w 203"/>
              <a:gd name="T11" fmla="*/ 66 h 110"/>
              <a:gd name="T12" fmla="*/ 27 w 203"/>
              <a:gd name="T13" fmla="*/ 88 h 110"/>
              <a:gd name="T14" fmla="*/ 21 w 203"/>
              <a:gd name="T15" fmla="*/ 68 h 110"/>
              <a:gd name="T16" fmla="*/ 27 w 203"/>
              <a:gd name="T17" fmla="*/ 88 h 110"/>
              <a:gd name="T18" fmla="*/ 21 w 203"/>
              <a:gd name="T19" fmla="*/ 68 h 110"/>
              <a:gd name="T20" fmla="*/ 21 w 203"/>
              <a:gd name="T21" fmla="*/ 79 h 110"/>
              <a:gd name="T22" fmla="*/ 8 w 203"/>
              <a:gd name="T23" fmla="*/ 78 h 110"/>
              <a:gd name="T24" fmla="*/ 8 w 203"/>
              <a:gd name="T25" fmla="*/ 79 h 110"/>
              <a:gd name="T26" fmla="*/ 27 w 203"/>
              <a:gd name="T27" fmla="*/ 89 h 110"/>
              <a:gd name="T28" fmla="*/ 28 w 203"/>
              <a:gd name="T29" fmla="*/ 88 h 110"/>
              <a:gd name="T30" fmla="*/ 6 w 203"/>
              <a:gd name="T31" fmla="*/ 88 h 110"/>
              <a:gd name="T32" fmla="*/ 5 w 203"/>
              <a:gd name="T33" fmla="*/ 93 h 110"/>
              <a:gd name="T34" fmla="*/ 16 w 203"/>
              <a:gd name="T35" fmla="*/ 110 h 110"/>
              <a:gd name="T36" fmla="*/ 11 w 203"/>
              <a:gd name="T37" fmla="*/ 89 h 110"/>
              <a:gd name="T38" fmla="*/ 0 w 203"/>
              <a:gd name="T39" fmla="*/ 99 h 110"/>
              <a:gd name="T40" fmla="*/ 22 w 203"/>
              <a:gd name="T41" fmla="*/ 33 h 110"/>
              <a:gd name="T42" fmla="*/ 11 w 203"/>
              <a:gd name="T43" fmla="*/ 21 h 110"/>
              <a:gd name="T44" fmla="*/ 16 w 203"/>
              <a:gd name="T45" fmla="*/ 43 h 110"/>
              <a:gd name="T46" fmla="*/ 27 w 203"/>
              <a:gd name="T47" fmla="*/ 32 h 110"/>
              <a:gd name="T48" fmla="*/ 27 w 203"/>
              <a:gd name="T49" fmla="*/ 41 h 110"/>
              <a:gd name="T50" fmla="*/ 27 w 203"/>
              <a:gd name="T51" fmla="*/ 41 h 110"/>
              <a:gd name="T52" fmla="*/ 27 w 203"/>
              <a:gd name="T53" fmla="*/ 41 h 110"/>
              <a:gd name="T54" fmla="*/ 6 w 203"/>
              <a:gd name="T55" fmla="*/ 44 h 110"/>
              <a:gd name="T56" fmla="*/ 12 w 203"/>
              <a:gd name="T57" fmla="*/ 59 h 110"/>
              <a:gd name="T58" fmla="*/ 28 w 203"/>
              <a:gd name="T59" fmla="*/ 44 h 110"/>
              <a:gd name="T60" fmla="*/ 28 w 203"/>
              <a:gd name="T61" fmla="*/ 44 h 110"/>
              <a:gd name="T62" fmla="*/ 28 w 203"/>
              <a:gd name="T63" fmla="*/ 44 h 110"/>
              <a:gd name="T64" fmla="*/ 19 w 203"/>
              <a:gd name="T65" fmla="*/ 64 h 110"/>
              <a:gd name="T66" fmla="*/ 23 w 203"/>
              <a:gd name="T67" fmla="*/ 65 h 110"/>
              <a:gd name="T68" fmla="*/ 43 w 203"/>
              <a:gd name="T69" fmla="*/ 44 h 110"/>
              <a:gd name="T70" fmla="*/ 43 w 203"/>
              <a:gd name="T71" fmla="*/ 44 h 110"/>
              <a:gd name="T72" fmla="*/ 138 w 203"/>
              <a:gd name="T73" fmla="*/ 44 h 110"/>
              <a:gd name="T74" fmla="*/ 138 w 203"/>
              <a:gd name="T75" fmla="*/ 66 h 110"/>
              <a:gd name="T76" fmla="*/ 166 w 203"/>
              <a:gd name="T77" fmla="*/ 64 h 110"/>
              <a:gd name="T78" fmla="*/ 159 w 203"/>
              <a:gd name="T79" fmla="*/ 44 h 110"/>
              <a:gd name="T80" fmla="*/ 162 w 203"/>
              <a:gd name="T81" fmla="*/ 43 h 110"/>
              <a:gd name="T82" fmla="*/ 161 w 203"/>
              <a:gd name="T83" fmla="*/ 43 h 110"/>
              <a:gd name="T84" fmla="*/ 162 w 203"/>
              <a:gd name="T85" fmla="*/ 43 h 110"/>
              <a:gd name="T86" fmla="*/ 175 w 203"/>
              <a:gd name="T87" fmla="*/ 60 h 110"/>
              <a:gd name="T88" fmla="*/ 161 w 203"/>
              <a:gd name="T89" fmla="*/ 44 h 110"/>
              <a:gd name="T90" fmla="*/ 181 w 203"/>
              <a:gd name="T91" fmla="*/ 51 h 110"/>
              <a:gd name="T92" fmla="*/ 161 w 203"/>
              <a:gd name="T93" fmla="*/ 44 h 110"/>
              <a:gd name="T94" fmla="*/ 181 w 203"/>
              <a:gd name="T95" fmla="*/ 51 h 110"/>
              <a:gd name="T96" fmla="*/ 181 w 203"/>
              <a:gd name="T97" fmla="*/ 36 h 110"/>
              <a:gd name="T98" fmla="*/ 159 w 203"/>
              <a:gd name="T99" fmla="*/ 39 h 110"/>
              <a:gd name="T100" fmla="*/ 160 w 203"/>
              <a:gd name="T101" fmla="*/ 42 h 110"/>
              <a:gd name="T102" fmla="*/ 158 w 203"/>
              <a:gd name="T103" fmla="*/ 36 h 110"/>
              <a:gd name="T104" fmla="*/ 163 w 203"/>
              <a:gd name="T105" fmla="*/ 21 h 110"/>
              <a:gd name="T106" fmla="*/ 167 w 203"/>
              <a:gd name="T107" fmla="*/ 19 h 11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3"/>
              <a:gd name="T163" fmla="*/ 0 h 110"/>
              <a:gd name="T164" fmla="*/ 203 w 203"/>
              <a:gd name="T165" fmla="*/ 110 h 11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3" h="110">
                <a:moveTo>
                  <a:pt x="181" y="24"/>
                </a:moveTo>
                <a:lnTo>
                  <a:pt x="202" y="68"/>
                </a:lnTo>
                <a:lnTo>
                  <a:pt x="183" y="77"/>
                </a:lnTo>
                <a:lnTo>
                  <a:pt x="162" y="34"/>
                </a:lnTo>
                <a:lnTo>
                  <a:pt x="181" y="24"/>
                </a:lnTo>
                <a:close/>
                <a:moveTo>
                  <a:pt x="202" y="68"/>
                </a:moveTo>
                <a:lnTo>
                  <a:pt x="203" y="70"/>
                </a:lnTo>
                <a:lnTo>
                  <a:pt x="203" y="72"/>
                </a:lnTo>
                <a:lnTo>
                  <a:pt x="193" y="72"/>
                </a:lnTo>
                <a:lnTo>
                  <a:pt x="202" y="68"/>
                </a:lnTo>
                <a:close/>
                <a:moveTo>
                  <a:pt x="203" y="72"/>
                </a:moveTo>
                <a:lnTo>
                  <a:pt x="203" y="76"/>
                </a:lnTo>
                <a:lnTo>
                  <a:pt x="182" y="76"/>
                </a:lnTo>
                <a:lnTo>
                  <a:pt x="182" y="72"/>
                </a:lnTo>
                <a:lnTo>
                  <a:pt x="203" y="72"/>
                </a:lnTo>
                <a:close/>
                <a:moveTo>
                  <a:pt x="203" y="76"/>
                </a:moveTo>
                <a:lnTo>
                  <a:pt x="203" y="88"/>
                </a:lnTo>
                <a:lnTo>
                  <a:pt x="193" y="88"/>
                </a:lnTo>
                <a:lnTo>
                  <a:pt x="193" y="76"/>
                </a:lnTo>
                <a:lnTo>
                  <a:pt x="203" y="76"/>
                </a:lnTo>
                <a:close/>
                <a:moveTo>
                  <a:pt x="193" y="88"/>
                </a:moveTo>
                <a:lnTo>
                  <a:pt x="43" y="88"/>
                </a:lnTo>
                <a:lnTo>
                  <a:pt x="43" y="66"/>
                </a:lnTo>
                <a:lnTo>
                  <a:pt x="193" y="66"/>
                </a:lnTo>
                <a:lnTo>
                  <a:pt x="193" y="88"/>
                </a:lnTo>
                <a:close/>
                <a:moveTo>
                  <a:pt x="43" y="88"/>
                </a:moveTo>
                <a:lnTo>
                  <a:pt x="36" y="88"/>
                </a:lnTo>
                <a:lnTo>
                  <a:pt x="31" y="88"/>
                </a:lnTo>
                <a:lnTo>
                  <a:pt x="30" y="66"/>
                </a:lnTo>
                <a:lnTo>
                  <a:pt x="35" y="66"/>
                </a:lnTo>
                <a:lnTo>
                  <a:pt x="43" y="66"/>
                </a:lnTo>
                <a:lnTo>
                  <a:pt x="43" y="88"/>
                </a:lnTo>
                <a:close/>
                <a:moveTo>
                  <a:pt x="31" y="88"/>
                </a:moveTo>
                <a:lnTo>
                  <a:pt x="28" y="88"/>
                </a:lnTo>
                <a:lnTo>
                  <a:pt x="27" y="88"/>
                </a:lnTo>
                <a:lnTo>
                  <a:pt x="21" y="68"/>
                </a:lnTo>
                <a:lnTo>
                  <a:pt x="25" y="67"/>
                </a:lnTo>
                <a:lnTo>
                  <a:pt x="30" y="66"/>
                </a:lnTo>
                <a:lnTo>
                  <a:pt x="31" y="88"/>
                </a:lnTo>
                <a:close/>
                <a:moveTo>
                  <a:pt x="21" y="68"/>
                </a:moveTo>
                <a:lnTo>
                  <a:pt x="21" y="68"/>
                </a:lnTo>
                <a:lnTo>
                  <a:pt x="24" y="78"/>
                </a:lnTo>
                <a:lnTo>
                  <a:pt x="21" y="68"/>
                </a:lnTo>
                <a:close/>
                <a:moveTo>
                  <a:pt x="27" y="88"/>
                </a:moveTo>
                <a:lnTo>
                  <a:pt x="27" y="88"/>
                </a:lnTo>
                <a:lnTo>
                  <a:pt x="28" y="88"/>
                </a:lnTo>
                <a:lnTo>
                  <a:pt x="13" y="72"/>
                </a:lnTo>
                <a:lnTo>
                  <a:pt x="17" y="70"/>
                </a:lnTo>
                <a:lnTo>
                  <a:pt x="21" y="68"/>
                </a:lnTo>
                <a:lnTo>
                  <a:pt x="27" y="88"/>
                </a:lnTo>
                <a:close/>
                <a:moveTo>
                  <a:pt x="13" y="72"/>
                </a:moveTo>
                <a:lnTo>
                  <a:pt x="92" y="0"/>
                </a:lnTo>
                <a:lnTo>
                  <a:pt x="13" y="72"/>
                </a:lnTo>
                <a:lnTo>
                  <a:pt x="21" y="79"/>
                </a:lnTo>
                <a:lnTo>
                  <a:pt x="13" y="72"/>
                </a:lnTo>
                <a:close/>
                <a:moveTo>
                  <a:pt x="28" y="88"/>
                </a:moveTo>
                <a:lnTo>
                  <a:pt x="28" y="88"/>
                </a:lnTo>
                <a:lnTo>
                  <a:pt x="8" y="78"/>
                </a:lnTo>
                <a:lnTo>
                  <a:pt x="10" y="75"/>
                </a:lnTo>
                <a:lnTo>
                  <a:pt x="13" y="72"/>
                </a:lnTo>
                <a:lnTo>
                  <a:pt x="28" y="88"/>
                </a:lnTo>
                <a:close/>
                <a:moveTo>
                  <a:pt x="8" y="78"/>
                </a:moveTo>
                <a:lnTo>
                  <a:pt x="8" y="79"/>
                </a:lnTo>
                <a:lnTo>
                  <a:pt x="8" y="78"/>
                </a:lnTo>
                <a:lnTo>
                  <a:pt x="18" y="84"/>
                </a:lnTo>
                <a:lnTo>
                  <a:pt x="8" y="78"/>
                </a:lnTo>
                <a:close/>
                <a:moveTo>
                  <a:pt x="28" y="88"/>
                </a:moveTo>
                <a:lnTo>
                  <a:pt x="27" y="89"/>
                </a:lnTo>
                <a:lnTo>
                  <a:pt x="27" y="91"/>
                </a:lnTo>
                <a:lnTo>
                  <a:pt x="6" y="88"/>
                </a:lnTo>
                <a:lnTo>
                  <a:pt x="7" y="83"/>
                </a:lnTo>
                <a:lnTo>
                  <a:pt x="8" y="78"/>
                </a:lnTo>
                <a:lnTo>
                  <a:pt x="28" y="88"/>
                </a:lnTo>
                <a:close/>
                <a:moveTo>
                  <a:pt x="6" y="88"/>
                </a:moveTo>
                <a:lnTo>
                  <a:pt x="7" y="82"/>
                </a:lnTo>
                <a:lnTo>
                  <a:pt x="6" y="88"/>
                </a:lnTo>
                <a:lnTo>
                  <a:pt x="17" y="89"/>
                </a:lnTo>
                <a:lnTo>
                  <a:pt x="6" y="88"/>
                </a:lnTo>
                <a:close/>
                <a:moveTo>
                  <a:pt x="27" y="91"/>
                </a:moveTo>
                <a:lnTo>
                  <a:pt x="27" y="94"/>
                </a:lnTo>
                <a:lnTo>
                  <a:pt x="27" y="99"/>
                </a:lnTo>
                <a:lnTo>
                  <a:pt x="5" y="99"/>
                </a:lnTo>
                <a:lnTo>
                  <a:pt x="5" y="93"/>
                </a:lnTo>
                <a:lnTo>
                  <a:pt x="6" y="88"/>
                </a:lnTo>
                <a:lnTo>
                  <a:pt x="27" y="91"/>
                </a:lnTo>
                <a:close/>
                <a:moveTo>
                  <a:pt x="27" y="99"/>
                </a:moveTo>
                <a:lnTo>
                  <a:pt x="26" y="110"/>
                </a:lnTo>
                <a:lnTo>
                  <a:pt x="16" y="110"/>
                </a:lnTo>
                <a:lnTo>
                  <a:pt x="16" y="99"/>
                </a:lnTo>
                <a:lnTo>
                  <a:pt x="27" y="99"/>
                </a:lnTo>
                <a:close/>
                <a:moveTo>
                  <a:pt x="16" y="110"/>
                </a:moveTo>
                <a:lnTo>
                  <a:pt x="11" y="110"/>
                </a:lnTo>
                <a:lnTo>
                  <a:pt x="11" y="89"/>
                </a:lnTo>
                <a:lnTo>
                  <a:pt x="16" y="89"/>
                </a:lnTo>
                <a:lnTo>
                  <a:pt x="16" y="110"/>
                </a:lnTo>
                <a:close/>
                <a:moveTo>
                  <a:pt x="11" y="110"/>
                </a:moveTo>
                <a:lnTo>
                  <a:pt x="0" y="110"/>
                </a:lnTo>
                <a:lnTo>
                  <a:pt x="0" y="99"/>
                </a:lnTo>
                <a:lnTo>
                  <a:pt x="11" y="99"/>
                </a:lnTo>
                <a:lnTo>
                  <a:pt x="11" y="110"/>
                </a:lnTo>
                <a:close/>
                <a:moveTo>
                  <a:pt x="0" y="99"/>
                </a:moveTo>
                <a:lnTo>
                  <a:pt x="0" y="33"/>
                </a:lnTo>
                <a:lnTo>
                  <a:pt x="22" y="33"/>
                </a:lnTo>
                <a:lnTo>
                  <a:pt x="22" y="99"/>
                </a:lnTo>
                <a:lnTo>
                  <a:pt x="0" y="99"/>
                </a:lnTo>
                <a:close/>
                <a:moveTo>
                  <a:pt x="0" y="33"/>
                </a:moveTo>
                <a:lnTo>
                  <a:pt x="0" y="21"/>
                </a:lnTo>
                <a:lnTo>
                  <a:pt x="11" y="21"/>
                </a:lnTo>
                <a:lnTo>
                  <a:pt x="11" y="33"/>
                </a:lnTo>
                <a:lnTo>
                  <a:pt x="0" y="33"/>
                </a:lnTo>
                <a:close/>
                <a:moveTo>
                  <a:pt x="11" y="21"/>
                </a:moveTo>
                <a:lnTo>
                  <a:pt x="16" y="21"/>
                </a:lnTo>
                <a:lnTo>
                  <a:pt x="16" y="43"/>
                </a:lnTo>
                <a:lnTo>
                  <a:pt x="11" y="43"/>
                </a:lnTo>
                <a:lnTo>
                  <a:pt x="11" y="21"/>
                </a:lnTo>
                <a:close/>
                <a:moveTo>
                  <a:pt x="16" y="21"/>
                </a:moveTo>
                <a:lnTo>
                  <a:pt x="26" y="21"/>
                </a:lnTo>
                <a:lnTo>
                  <a:pt x="27" y="32"/>
                </a:lnTo>
                <a:lnTo>
                  <a:pt x="16" y="33"/>
                </a:lnTo>
                <a:lnTo>
                  <a:pt x="16" y="21"/>
                </a:lnTo>
                <a:close/>
                <a:moveTo>
                  <a:pt x="27" y="32"/>
                </a:moveTo>
                <a:lnTo>
                  <a:pt x="27" y="37"/>
                </a:lnTo>
                <a:lnTo>
                  <a:pt x="27" y="41"/>
                </a:lnTo>
                <a:lnTo>
                  <a:pt x="6" y="44"/>
                </a:lnTo>
                <a:lnTo>
                  <a:pt x="5" y="39"/>
                </a:lnTo>
                <a:lnTo>
                  <a:pt x="5" y="33"/>
                </a:lnTo>
                <a:lnTo>
                  <a:pt x="27" y="32"/>
                </a:lnTo>
                <a:close/>
                <a:moveTo>
                  <a:pt x="27" y="41"/>
                </a:moveTo>
                <a:lnTo>
                  <a:pt x="27" y="39"/>
                </a:lnTo>
                <a:lnTo>
                  <a:pt x="27" y="41"/>
                </a:lnTo>
                <a:lnTo>
                  <a:pt x="17" y="43"/>
                </a:lnTo>
                <a:lnTo>
                  <a:pt x="27" y="41"/>
                </a:lnTo>
                <a:close/>
                <a:moveTo>
                  <a:pt x="27" y="41"/>
                </a:moveTo>
                <a:lnTo>
                  <a:pt x="27" y="43"/>
                </a:lnTo>
                <a:lnTo>
                  <a:pt x="27" y="44"/>
                </a:lnTo>
                <a:lnTo>
                  <a:pt x="8" y="54"/>
                </a:lnTo>
                <a:lnTo>
                  <a:pt x="7" y="49"/>
                </a:lnTo>
                <a:lnTo>
                  <a:pt x="6" y="44"/>
                </a:lnTo>
                <a:lnTo>
                  <a:pt x="27" y="41"/>
                </a:lnTo>
                <a:close/>
                <a:moveTo>
                  <a:pt x="27" y="44"/>
                </a:moveTo>
                <a:lnTo>
                  <a:pt x="28" y="44"/>
                </a:lnTo>
                <a:lnTo>
                  <a:pt x="12" y="59"/>
                </a:lnTo>
                <a:lnTo>
                  <a:pt x="10" y="57"/>
                </a:lnTo>
                <a:lnTo>
                  <a:pt x="8" y="54"/>
                </a:lnTo>
                <a:lnTo>
                  <a:pt x="27" y="44"/>
                </a:lnTo>
                <a:close/>
                <a:moveTo>
                  <a:pt x="28" y="44"/>
                </a:moveTo>
                <a:lnTo>
                  <a:pt x="28" y="44"/>
                </a:lnTo>
                <a:lnTo>
                  <a:pt x="21" y="51"/>
                </a:lnTo>
                <a:lnTo>
                  <a:pt x="28" y="44"/>
                </a:lnTo>
                <a:close/>
                <a:moveTo>
                  <a:pt x="28" y="44"/>
                </a:moveTo>
                <a:lnTo>
                  <a:pt x="28" y="44"/>
                </a:lnTo>
                <a:lnTo>
                  <a:pt x="19" y="63"/>
                </a:lnTo>
                <a:lnTo>
                  <a:pt x="16" y="62"/>
                </a:lnTo>
                <a:lnTo>
                  <a:pt x="12" y="59"/>
                </a:lnTo>
                <a:lnTo>
                  <a:pt x="28" y="44"/>
                </a:lnTo>
                <a:close/>
                <a:moveTo>
                  <a:pt x="19" y="64"/>
                </a:moveTo>
                <a:lnTo>
                  <a:pt x="20" y="64"/>
                </a:lnTo>
                <a:lnTo>
                  <a:pt x="19" y="63"/>
                </a:lnTo>
                <a:lnTo>
                  <a:pt x="23" y="54"/>
                </a:lnTo>
                <a:lnTo>
                  <a:pt x="19" y="64"/>
                </a:lnTo>
                <a:close/>
                <a:moveTo>
                  <a:pt x="27" y="44"/>
                </a:moveTo>
                <a:lnTo>
                  <a:pt x="28" y="44"/>
                </a:lnTo>
                <a:lnTo>
                  <a:pt x="30" y="44"/>
                </a:lnTo>
                <a:lnTo>
                  <a:pt x="29" y="65"/>
                </a:lnTo>
                <a:lnTo>
                  <a:pt x="23" y="65"/>
                </a:lnTo>
                <a:lnTo>
                  <a:pt x="19" y="64"/>
                </a:lnTo>
                <a:lnTo>
                  <a:pt x="27" y="44"/>
                </a:lnTo>
                <a:close/>
                <a:moveTo>
                  <a:pt x="30" y="44"/>
                </a:moveTo>
                <a:lnTo>
                  <a:pt x="36" y="44"/>
                </a:lnTo>
                <a:lnTo>
                  <a:pt x="43" y="44"/>
                </a:lnTo>
                <a:lnTo>
                  <a:pt x="43" y="66"/>
                </a:lnTo>
                <a:lnTo>
                  <a:pt x="34" y="66"/>
                </a:lnTo>
                <a:lnTo>
                  <a:pt x="29" y="65"/>
                </a:lnTo>
                <a:lnTo>
                  <a:pt x="30" y="44"/>
                </a:lnTo>
                <a:close/>
                <a:moveTo>
                  <a:pt x="43" y="44"/>
                </a:moveTo>
                <a:lnTo>
                  <a:pt x="138" y="44"/>
                </a:lnTo>
                <a:lnTo>
                  <a:pt x="138" y="66"/>
                </a:lnTo>
                <a:lnTo>
                  <a:pt x="43" y="66"/>
                </a:lnTo>
                <a:lnTo>
                  <a:pt x="43" y="44"/>
                </a:lnTo>
                <a:close/>
                <a:moveTo>
                  <a:pt x="138" y="44"/>
                </a:moveTo>
                <a:lnTo>
                  <a:pt x="146" y="44"/>
                </a:lnTo>
                <a:lnTo>
                  <a:pt x="154" y="44"/>
                </a:lnTo>
                <a:lnTo>
                  <a:pt x="155" y="65"/>
                </a:lnTo>
                <a:lnTo>
                  <a:pt x="147" y="66"/>
                </a:lnTo>
                <a:lnTo>
                  <a:pt x="138" y="66"/>
                </a:lnTo>
                <a:lnTo>
                  <a:pt x="138" y="44"/>
                </a:lnTo>
                <a:close/>
                <a:moveTo>
                  <a:pt x="154" y="44"/>
                </a:moveTo>
                <a:lnTo>
                  <a:pt x="159" y="44"/>
                </a:lnTo>
                <a:lnTo>
                  <a:pt x="161" y="43"/>
                </a:lnTo>
                <a:lnTo>
                  <a:pt x="166" y="64"/>
                </a:lnTo>
                <a:lnTo>
                  <a:pt x="161" y="65"/>
                </a:lnTo>
                <a:lnTo>
                  <a:pt x="155" y="65"/>
                </a:lnTo>
                <a:lnTo>
                  <a:pt x="154" y="44"/>
                </a:lnTo>
                <a:close/>
                <a:moveTo>
                  <a:pt x="161" y="43"/>
                </a:moveTo>
                <a:lnTo>
                  <a:pt x="159" y="44"/>
                </a:lnTo>
                <a:lnTo>
                  <a:pt x="161" y="43"/>
                </a:lnTo>
                <a:lnTo>
                  <a:pt x="163" y="54"/>
                </a:lnTo>
                <a:lnTo>
                  <a:pt x="161" y="43"/>
                </a:lnTo>
                <a:close/>
                <a:moveTo>
                  <a:pt x="161" y="43"/>
                </a:moveTo>
                <a:lnTo>
                  <a:pt x="162" y="43"/>
                </a:lnTo>
                <a:lnTo>
                  <a:pt x="172" y="62"/>
                </a:lnTo>
                <a:lnTo>
                  <a:pt x="169" y="63"/>
                </a:lnTo>
                <a:lnTo>
                  <a:pt x="166" y="64"/>
                </a:lnTo>
                <a:lnTo>
                  <a:pt x="161" y="43"/>
                </a:lnTo>
                <a:close/>
                <a:moveTo>
                  <a:pt x="162" y="43"/>
                </a:moveTo>
                <a:lnTo>
                  <a:pt x="166" y="41"/>
                </a:lnTo>
                <a:lnTo>
                  <a:pt x="162" y="43"/>
                </a:lnTo>
                <a:lnTo>
                  <a:pt x="167" y="52"/>
                </a:lnTo>
                <a:lnTo>
                  <a:pt x="162" y="43"/>
                </a:lnTo>
                <a:close/>
                <a:moveTo>
                  <a:pt x="162" y="43"/>
                </a:moveTo>
                <a:lnTo>
                  <a:pt x="162" y="43"/>
                </a:lnTo>
                <a:lnTo>
                  <a:pt x="161" y="44"/>
                </a:lnTo>
                <a:lnTo>
                  <a:pt x="177" y="57"/>
                </a:lnTo>
                <a:lnTo>
                  <a:pt x="175" y="60"/>
                </a:lnTo>
                <a:lnTo>
                  <a:pt x="172" y="62"/>
                </a:lnTo>
                <a:lnTo>
                  <a:pt x="162" y="43"/>
                </a:lnTo>
                <a:close/>
                <a:moveTo>
                  <a:pt x="161" y="44"/>
                </a:moveTo>
                <a:lnTo>
                  <a:pt x="161" y="44"/>
                </a:lnTo>
                <a:lnTo>
                  <a:pt x="181" y="51"/>
                </a:lnTo>
                <a:lnTo>
                  <a:pt x="179" y="55"/>
                </a:lnTo>
                <a:lnTo>
                  <a:pt x="177" y="57"/>
                </a:lnTo>
                <a:lnTo>
                  <a:pt x="161" y="44"/>
                </a:lnTo>
                <a:close/>
                <a:moveTo>
                  <a:pt x="181" y="51"/>
                </a:moveTo>
                <a:lnTo>
                  <a:pt x="178" y="58"/>
                </a:lnTo>
                <a:lnTo>
                  <a:pt x="181" y="51"/>
                </a:lnTo>
                <a:lnTo>
                  <a:pt x="171" y="47"/>
                </a:lnTo>
                <a:lnTo>
                  <a:pt x="181" y="51"/>
                </a:lnTo>
                <a:close/>
                <a:moveTo>
                  <a:pt x="161" y="44"/>
                </a:moveTo>
                <a:lnTo>
                  <a:pt x="161" y="44"/>
                </a:lnTo>
                <a:lnTo>
                  <a:pt x="182" y="44"/>
                </a:lnTo>
                <a:lnTo>
                  <a:pt x="182" y="48"/>
                </a:lnTo>
                <a:lnTo>
                  <a:pt x="181" y="51"/>
                </a:lnTo>
                <a:lnTo>
                  <a:pt x="161" y="44"/>
                </a:lnTo>
                <a:close/>
                <a:moveTo>
                  <a:pt x="161" y="44"/>
                </a:moveTo>
                <a:lnTo>
                  <a:pt x="161" y="43"/>
                </a:lnTo>
                <a:lnTo>
                  <a:pt x="160" y="42"/>
                </a:lnTo>
                <a:lnTo>
                  <a:pt x="181" y="36"/>
                </a:lnTo>
                <a:lnTo>
                  <a:pt x="182" y="40"/>
                </a:lnTo>
                <a:lnTo>
                  <a:pt x="182" y="44"/>
                </a:lnTo>
                <a:lnTo>
                  <a:pt x="161" y="44"/>
                </a:lnTo>
                <a:close/>
                <a:moveTo>
                  <a:pt x="160" y="42"/>
                </a:moveTo>
                <a:lnTo>
                  <a:pt x="159" y="39"/>
                </a:lnTo>
                <a:lnTo>
                  <a:pt x="158" y="36"/>
                </a:lnTo>
                <a:lnTo>
                  <a:pt x="177" y="27"/>
                </a:lnTo>
                <a:lnTo>
                  <a:pt x="179" y="32"/>
                </a:lnTo>
                <a:lnTo>
                  <a:pt x="181" y="36"/>
                </a:lnTo>
                <a:lnTo>
                  <a:pt x="160" y="42"/>
                </a:lnTo>
                <a:close/>
                <a:moveTo>
                  <a:pt x="158" y="36"/>
                </a:moveTo>
                <a:lnTo>
                  <a:pt x="154" y="27"/>
                </a:lnTo>
                <a:lnTo>
                  <a:pt x="163" y="21"/>
                </a:lnTo>
                <a:lnTo>
                  <a:pt x="167" y="31"/>
                </a:lnTo>
                <a:lnTo>
                  <a:pt x="158" y="36"/>
                </a:lnTo>
                <a:close/>
                <a:moveTo>
                  <a:pt x="163" y="21"/>
                </a:moveTo>
                <a:lnTo>
                  <a:pt x="167" y="19"/>
                </a:lnTo>
                <a:lnTo>
                  <a:pt x="176" y="39"/>
                </a:lnTo>
                <a:lnTo>
                  <a:pt x="172" y="41"/>
                </a:lnTo>
                <a:lnTo>
                  <a:pt x="163" y="21"/>
                </a:lnTo>
                <a:close/>
                <a:moveTo>
                  <a:pt x="167" y="19"/>
                </a:moveTo>
                <a:lnTo>
                  <a:pt x="176" y="15"/>
                </a:lnTo>
                <a:lnTo>
                  <a:pt x="181" y="24"/>
                </a:lnTo>
                <a:lnTo>
                  <a:pt x="171" y="29"/>
                </a:lnTo>
                <a:lnTo>
                  <a:pt x="167" y="1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53" name="Freeform 263"/>
          <p:cNvSpPr>
            <a:spLocks noEditPoints="1"/>
          </p:cNvSpPr>
          <p:nvPr/>
        </p:nvSpPr>
        <p:spPr bwMode="auto">
          <a:xfrm>
            <a:off x="8691563" y="4025900"/>
            <a:ext cx="98425" cy="60325"/>
          </a:xfrm>
          <a:custGeom>
            <a:avLst/>
            <a:gdLst>
              <a:gd name="T0" fmla="*/ 106 w 185"/>
              <a:gd name="T1" fmla="*/ 1 h 115"/>
              <a:gd name="T2" fmla="*/ 132 w 185"/>
              <a:gd name="T3" fmla="*/ 5 h 115"/>
              <a:gd name="T4" fmla="*/ 154 w 185"/>
              <a:gd name="T5" fmla="*/ 14 h 115"/>
              <a:gd name="T6" fmla="*/ 170 w 185"/>
              <a:gd name="T7" fmla="*/ 26 h 115"/>
              <a:gd name="T8" fmla="*/ 180 w 185"/>
              <a:gd name="T9" fmla="*/ 39 h 115"/>
              <a:gd name="T10" fmla="*/ 184 w 185"/>
              <a:gd name="T11" fmla="*/ 52 h 115"/>
              <a:gd name="T12" fmla="*/ 184 w 185"/>
              <a:gd name="T13" fmla="*/ 63 h 115"/>
              <a:gd name="T14" fmla="*/ 182 w 185"/>
              <a:gd name="T15" fmla="*/ 72 h 115"/>
              <a:gd name="T16" fmla="*/ 177 w 185"/>
              <a:gd name="T17" fmla="*/ 82 h 115"/>
              <a:gd name="T18" fmla="*/ 168 w 185"/>
              <a:gd name="T19" fmla="*/ 90 h 115"/>
              <a:gd name="T20" fmla="*/ 157 w 185"/>
              <a:gd name="T21" fmla="*/ 99 h 115"/>
              <a:gd name="T22" fmla="*/ 141 w 185"/>
              <a:gd name="T23" fmla="*/ 107 h 115"/>
              <a:gd name="T24" fmla="*/ 124 w 185"/>
              <a:gd name="T25" fmla="*/ 112 h 115"/>
              <a:gd name="T26" fmla="*/ 104 w 185"/>
              <a:gd name="T27" fmla="*/ 115 h 115"/>
              <a:gd name="T28" fmla="*/ 79 w 185"/>
              <a:gd name="T29" fmla="*/ 114 h 115"/>
              <a:gd name="T30" fmla="*/ 52 w 185"/>
              <a:gd name="T31" fmla="*/ 110 h 115"/>
              <a:gd name="T32" fmla="*/ 31 w 185"/>
              <a:gd name="T33" fmla="*/ 101 h 115"/>
              <a:gd name="T34" fmla="*/ 15 w 185"/>
              <a:gd name="T35" fmla="*/ 90 h 115"/>
              <a:gd name="T36" fmla="*/ 5 w 185"/>
              <a:gd name="T37" fmla="*/ 76 h 115"/>
              <a:gd name="T38" fmla="*/ 0 w 185"/>
              <a:gd name="T39" fmla="*/ 63 h 115"/>
              <a:gd name="T40" fmla="*/ 0 w 185"/>
              <a:gd name="T41" fmla="*/ 51 h 115"/>
              <a:gd name="T42" fmla="*/ 4 w 185"/>
              <a:gd name="T43" fmla="*/ 38 h 115"/>
              <a:gd name="T44" fmla="*/ 12 w 185"/>
              <a:gd name="T45" fmla="*/ 28 h 115"/>
              <a:gd name="T46" fmla="*/ 23 w 185"/>
              <a:gd name="T47" fmla="*/ 18 h 115"/>
              <a:gd name="T48" fmla="*/ 37 w 185"/>
              <a:gd name="T49" fmla="*/ 11 h 115"/>
              <a:gd name="T50" fmla="*/ 50 w 185"/>
              <a:gd name="T51" fmla="*/ 5 h 115"/>
              <a:gd name="T52" fmla="*/ 74 w 185"/>
              <a:gd name="T53" fmla="*/ 1 h 115"/>
              <a:gd name="T54" fmla="*/ 87 w 185"/>
              <a:gd name="T55" fmla="*/ 26 h 115"/>
              <a:gd name="T56" fmla="*/ 54 w 185"/>
              <a:gd name="T57" fmla="*/ 28 h 115"/>
              <a:gd name="T58" fmla="*/ 27 w 185"/>
              <a:gd name="T59" fmla="*/ 34 h 115"/>
              <a:gd name="T60" fmla="*/ 19 w 185"/>
              <a:gd name="T61" fmla="*/ 39 h 115"/>
              <a:gd name="T62" fmla="*/ 13 w 185"/>
              <a:gd name="T63" fmla="*/ 43 h 115"/>
              <a:gd name="T64" fmla="*/ 10 w 185"/>
              <a:gd name="T65" fmla="*/ 49 h 115"/>
              <a:gd name="T66" fmla="*/ 9 w 185"/>
              <a:gd name="T67" fmla="*/ 57 h 115"/>
              <a:gd name="T68" fmla="*/ 10 w 185"/>
              <a:gd name="T69" fmla="*/ 64 h 115"/>
              <a:gd name="T70" fmla="*/ 15 w 185"/>
              <a:gd name="T71" fmla="*/ 71 h 115"/>
              <a:gd name="T72" fmla="*/ 23 w 185"/>
              <a:gd name="T73" fmla="*/ 79 h 115"/>
              <a:gd name="T74" fmla="*/ 36 w 185"/>
              <a:gd name="T75" fmla="*/ 83 h 115"/>
              <a:gd name="T76" fmla="*/ 63 w 185"/>
              <a:gd name="T77" fmla="*/ 88 h 115"/>
              <a:gd name="T78" fmla="*/ 100 w 185"/>
              <a:gd name="T79" fmla="*/ 89 h 115"/>
              <a:gd name="T80" fmla="*/ 127 w 185"/>
              <a:gd name="T81" fmla="*/ 88 h 115"/>
              <a:gd name="T82" fmla="*/ 150 w 185"/>
              <a:gd name="T83" fmla="*/ 83 h 115"/>
              <a:gd name="T84" fmla="*/ 163 w 185"/>
              <a:gd name="T85" fmla="*/ 77 h 115"/>
              <a:gd name="T86" fmla="*/ 171 w 185"/>
              <a:gd name="T87" fmla="*/ 70 h 115"/>
              <a:gd name="T88" fmla="*/ 175 w 185"/>
              <a:gd name="T89" fmla="*/ 65 h 115"/>
              <a:gd name="T90" fmla="*/ 176 w 185"/>
              <a:gd name="T91" fmla="*/ 58 h 115"/>
              <a:gd name="T92" fmla="*/ 174 w 185"/>
              <a:gd name="T93" fmla="*/ 49 h 115"/>
              <a:gd name="T94" fmla="*/ 168 w 185"/>
              <a:gd name="T95" fmla="*/ 41 h 115"/>
              <a:gd name="T96" fmla="*/ 154 w 185"/>
              <a:gd name="T97" fmla="*/ 34 h 115"/>
              <a:gd name="T98" fmla="*/ 134 w 185"/>
              <a:gd name="T99" fmla="*/ 29 h 115"/>
              <a:gd name="T100" fmla="*/ 110 w 185"/>
              <a:gd name="T101" fmla="*/ 27 h 115"/>
              <a:gd name="T102" fmla="*/ 87 w 185"/>
              <a:gd name="T103" fmla="*/ 26 h 11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5"/>
              <a:gd name="T157" fmla="*/ 0 h 115"/>
              <a:gd name="T158" fmla="*/ 185 w 185"/>
              <a:gd name="T159" fmla="*/ 115 h 11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5" h="115">
                <a:moveTo>
                  <a:pt x="91" y="0"/>
                </a:moveTo>
                <a:lnTo>
                  <a:pt x="106" y="1"/>
                </a:lnTo>
                <a:lnTo>
                  <a:pt x="120" y="2"/>
                </a:lnTo>
                <a:lnTo>
                  <a:pt x="132" y="5"/>
                </a:lnTo>
                <a:lnTo>
                  <a:pt x="143" y="9"/>
                </a:lnTo>
                <a:lnTo>
                  <a:pt x="154" y="14"/>
                </a:lnTo>
                <a:lnTo>
                  <a:pt x="162" y="19"/>
                </a:lnTo>
                <a:lnTo>
                  <a:pt x="170" y="26"/>
                </a:lnTo>
                <a:lnTo>
                  <a:pt x="176" y="33"/>
                </a:lnTo>
                <a:lnTo>
                  <a:pt x="180" y="39"/>
                </a:lnTo>
                <a:lnTo>
                  <a:pt x="183" y="45"/>
                </a:lnTo>
                <a:lnTo>
                  <a:pt x="184" y="52"/>
                </a:lnTo>
                <a:lnTo>
                  <a:pt x="185" y="58"/>
                </a:lnTo>
                <a:lnTo>
                  <a:pt x="184" y="63"/>
                </a:lnTo>
                <a:lnTo>
                  <a:pt x="183" y="67"/>
                </a:lnTo>
                <a:lnTo>
                  <a:pt x="182" y="72"/>
                </a:lnTo>
                <a:lnTo>
                  <a:pt x="180" y="77"/>
                </a:lnTo>
                <a:lnTo>
                  <a:pt x="177" y="82"/>
                </a:lnTo>
                <a:lnTo>
                  <a:pt x="173" y="86"/>
                </a:lnTo>
                <a:lnTo>
                  <a:pt x="168" y="90"/>
                </a:lnTo>
                <a:lnTo>
                  <a:pt x="164" y="94"/>
                </a:lnTo>
                <a:lnTo>
                  <a:pt x="157" y="99"/>
                </a:lnTo>
                <a:lnTo>
                  <a:pt x="150" y="103"/>
                </a:lnTo>
                <a:lnTo>
                  <a:pt x="141" y="107"/>
                </a:lnTo>
                <a:lnTo>
                  <a:pt x="133" y="110"/>
                </a:lnTo>
                <a:lnTo>
                  <a:pt x="124" y="112"/>
                </a:lnTo>
                <a:lnTo>
                  <a:pt x="114" y="114"/>
                </a:lnTo>
                <a:lnTo>
                  <a:pt x="104" y="115"/>
                </a:lnTo>
                <a:lnTo>
                  <a:pt x="94" y="115"/>
                </a:lnTo>
                <a:lnTo>
                  <a:pt x="79" y="114"/>
                </a:lnTo>
                <a:lnTo>
                  <a:pt x="65" y="113"/>
                </a:lnTo>
                <a:lnTo>
                  <a:pt x="52" y="110"/>
                </a:lnTo>
                <a:lnTo>
                  <a:pt x="41" y="106"/>
                </a:lnTo>
                <a:lnTo>
                  <a:pt x="31" y="101"/>
                </a:lnTo>
                <a:lnTo>
                  <a:pt x="22" y="95"/>
                </a:lnTo>
                <a:lnTo>
                  <a:pt x="15" y="90"/>
                </a:lnTo>
                <a:lnTo>
                  <a:pt x="10" y="83"/>
                </a:lnTo>
                <a:lnTo>
                  <a:pt x="5" y="76"/>
                </a:lnTo>
                <a:lnTo>
                  <a:pt x="2" y="69"/>
                </a:lnTo>
                <a:lnTo>
                  <a:pt x="0" y="63"/>
                </a:lnTo>
                <a:lnTo>
                  <a:pt x="0" y="57"/>
                </a:lnTo>
                <a:lnTo>
                  <a:pt x="0" y="51"/>
                </a:lnTo>
                <a:lnTo>
                  <a:pt x="1" y="44"/>
                </a:lnTo>
                <a:lnTo>
                  <a:pt x="4" y="38"/>
                </a:lnTo>
                <a:lnTo>
                  <a:pt x="8" y="33"/>
                </a:lnTo>
                <a:lnTo>
                  <a:pt x="12" y="28"/>
                </a:lnTo>
                <a:lnTo>
                  <a:pt x="17" y="23"/>
                </a:lnTo>
                <a:lnTo>
                  <a:pt x="23" y="18"/>
                </a:lnTo>
                <a:lnTo>
                  <a:pt x="30" y="14"/>
                </a:lnTo>
                <a:lnTo>
                  <a:pt x="37" y="11"/>
                </a:lnTo>
                <a:lnTo>
                  <a:pt x="43" y="8"/>
                </a:lnTo>
                <a:lnTo>
                  <a:pt x="50" y="5"/>
                </a:lnTo>
                <a:lnTo>
                  <a:pt x="57" y="3"/>
                </a:lnTo>
                <a:lnTo>
                  <a:pt x="74" y="1"/>
                </a:lnTo>
                <a:lnTo>
                  <a:pt x="91" y="0"/>
                </a:lnTo>
                <a:close/>
                <a:moveTo>
                  <a:pt x="87" y="26"/>
                </a:moveTo>
                <a:lnTo>
                  <a:pt x="70" y="26"/>
                </a:lnTo>
                <a:lnTo>
                  <a:pt x="54" y="28"/>
                </a:lnTo>
                <a:lnTo>
                  <a:pt x="40" y="31"/>
                </a:lnTo>
                <a:lnTo>
                  <a:pt x="27" y="34"/>
                </a:lnTo>
                <a:lnTo>
                  <a:pt x="23" y="36"/>
                </a:lnTo>
                <a:lnTo>
                  <a:pt x="19" y="39"/>
                </a:lnTo>
                <a:lnTo>
                  <a:pt x="16" y="41"/>
                </a:lnTo>
                <a:lnTo>
                  <a:pt x="13" y="43"/>
                </a:lnTo>
                <a:lnTo>
                  <a:pt x="11" y="46"/>
                </a:lnTo>
                <a:lnTo>
                  <a:pt x="10" y="49"/>
                </a:lnTo>
                <a:lnTo>
                  <a:pt x="9" y="54"/>
                </a:lnTo>
                <a:lnTo>
                  <a:pt x="9" y="57"/>
                </a:lnTo>
                <a:lnTo>
                  <a:pt x="9" y="60"/>
                </a:lnTo>
                <a:lnTo>
                  <a:pt x="10" y="64"/>
                </a:lnTo>
                <a:lnTo>
                  <a:pt x="12" y="68"/>
                </a:lnTo>
                <a:lnTo>
                  <a:pt x="15" y="71"/>
                </a:lnTo>
                <a:lnTo>
                  <a:pt x="18" y="75"/>
                </a:lnTo>
                <a:lnTo>
                  <a:pt x="23" y="79"/>
                </a:lnTo>
                <a:lnTo>
                  <a:pt x="29" y="81"/>
                </a:lnTo>
                <a:lnTo>
                  <a:pt x="36" y="83"/>
                </a:lnTo>
                <a:lnTo>
                  <a:pt x="48" y="86"/>
                </a:lnTo>
                <a:lnTo>
                  <a:pt x="63" y="88"/>
                </a:lnTo>
                <a:lnTo>
                  <a:pt x="80" y="89"/>
                </a:lnTo>
                <a:lnTo>
                  <a:pt x="100" y="89"/>
                </a:lnTo>
                <a:lnTo>
                  <a:pt x="114" y="89"/>
                </a:lnTo>
                <a:lnTo>
                  <a:pt x="127" y="88"/>
                </a:lnTo>
                <a:lnTo>
                  <a:pt x="139" y="86"/>
                </a:lnTo>
                <a:lnTo>
                  <a:pt x="150" y="83"/>
                </a:lnTo>
                <a:lnTo>
                  <a:pt x="157" y="81"/>
                </a:lnTo>
                <a:lnTo>
                  <a:pt x="163" y="77"/>
                </a:lnTo>
                <a:lnTo>
                  <a:pt x="168" y="74"/>
                </a:lnTo>
                <a:lnTo>
                  <a:pt x="171" y="70"/>
                </a:lnTo>
                <a:lnTo>
                  <a:pt x="174" y="68"/>
                </a:lnTo>
                <a:lnTo>
                  <a:pt x="175" y="65"/>
                </a:lnTo>
                <a:lnTo>
                  <a:pt x="176" y="61"/>
                </a:lnTo>
                <a:lnTo>
                  <a:pt x="176" y="58"/>
                </a:lnTo>
                <a:lnTo>
                  <a:pt x="176" y="54"/>
                </a:lnTo>
                <a:lnTo>
                  <a:pt x="174" y="49"/>
                </a:lnTo>
                <a:lnTo>
                  <a:pt x="171" y="45"/>
                </a:lnTo>
                <a:lnTo>
                  <a:pt x="168" y="41"/>
                </a:lnTo>
                <a:lnTo>
                  <a:pt x="162" y="37"/>
                </a:lnTo>
                <a:lnTo>
                  <a:pt x="154" y="34"/>
                </a:lnTo>
                <a:lnTo>
                  <a:pt x="145" y="31"/>
                </a:lnTo>
                <a:lnTo>
                  <a:pt x="134" y="29"/>
                </a:lnTo>
                <a:lnTo>
                  <a:pt x="122" y="28"/>
                </a:lnTo>
                <a:lnTo>
                  <a:pt x="110" y="27"/>
                </a:lnTo>
                <a:lnTo>
                  <a:pt x="99" y="26"/>
                </a:lnTo>
                <a:lnTo>
                  <a:pt x="87" y="26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54" name="Freeform 264"/>
          <p:cNvSpPr>
            <a:spLocks noEditPoints="1"/>
          </p:cNvSpPr>
          <p:nvPr/>
        </p:nvSpPr>
        <p:spPr bwMode="auto">
          <a:xfrm>
            <a:off x="8685213" y="4019550"/>
            <a:ext cx="109537" cy="71437"/>
          </a:xfrm>
          <a:custGeom>
            <a:avLst/>
            <a:gdLst>
              <a:gd name="T0" fmla="*/ 102 w 206"/>
              <a:gd name="T1" fmla="*/ 21 h 136"/>
              <a:gd name="T2" fmla="*/ 132 w 206"/>
              <a:gd name="T3" fmla="*/ 2 h 136"/>
              <a:gd name="T4" fmla="*/ 129 w 206"/>
              <a:gd name="T5" fmla="*/ 23 h 136"/>
              <a:gd name="T6" fmla="*/ 160 w 206"/>
              <a:gd name="T7" fmla="*/ 35 h 136"/>
              <a:gd name="T8" fmla="*/ 178 w 206"/>
              <a:gd name="T9" fmla="*/ 50 h 136"/>
              <a:gd name="T10" fmla="*/ 178 w 206"/>
              <a:gd name="T11" fmla="*/ 50 h 136"/>
              <a:gd name="T12" fmla="*/ 184 w 206"/>
              <a:gd name="T13" fmla="*/ 59 h 136"/>
              <a:gd name="T14" fmla="*/ 184 w 206"/>
              <a:gd name="T15" fmla="*/ 59 h 136"/>
              <a:gd name="T16" fmla="*/ 185 w 206"/>
              <a:gd name="T17" fmla="*/ 69 h 136"/>
              <a:gd name="T18" fmla="*/ 204 w 206"/>
              <a:gd name="T19" fmla="*/ 81 h 136"/>
              <a:gd name="T20" fmla="*/ 206 w 206"/>
              <a:gd name="T21" fmla="*/ 69 h 136"/>
              <a:gd name="T22" fmla="*/ 168 w 206"/>
              <a:gd name="T23" fmla="*/ 97 h 136"/>
              <a:gd name="T24" fmla="*/ 168 w 206"/>
              <a:gd name="T25" fmla="*/ 97 h 136"/>
              <a:gd name="T26" fmla="*/ 157 w 206"/>
              <a:gd name="T27" fmla="*/ 128 h 136"/>
              <a:gd name="T28" fmla="*/ 168 w 206"/>
              <a:gd name="T29" fmla="*/ 97 h 136"/>
              <a:gd name="T30" fmla="*/ 105 w 206"/>
              <a:gd name="T31" fmla="*/ 136 h 136"/>
              <a:gd name="T32" fmla="*/ 147 w 206"/>
              <a:gd name="T33" fmla="*/ 131 h 136"/>
              <a:gd name="T34" fmla="*/ 105 w 206"/>
              <a:gd name="T35" fmla="*/ 115 h 136"/>
              <a:gd name="T36" fmla="*/ 66 w 206"/>
              <a:gd name="T37" fmla="*/ 110 h 136"/>
              <a:gd name="T38" fmla="*/ 39 w 206"/>
              <a:gd name="T39" fmla="*/ 98 h 136"/>
              <a:gd name="T40" fmla="*/ 12 w 206"/>
              <a:gd name="T41" fmla="*/ 100 h 136"/>
              <a:gd name="T42" fmla="*/ 31 w 206"/>
              <a:gd name="T43" fmla="*/ 91 h 136"/>
              <a:gd name="T44" fmla="*/ 3 w 206"/>
              <a:gd name="T45" fmla="*/ 84 h 136"/>
              <a:gd name="T46" fmla="*/ 1 w 206"/>
              <a:gd name="T47" fmla="*/ 76 h 136"/>
              <a:gd name="T48" fmla="*/ 0 w 206"/>
              <a:gd name="T49" fmla="*/ 68 h 136"/>
              <a:gd name="T50" fmla="*/ 25 w 206"/>
              <a:gd name="T51" fmla="*/ 54 h 136"/>
              <a:gd name="T52" fmla="*/ 14 w 206"/>
              <a:gd name="T53" fmla="*/ 31 h 136"/>
              <a:gd name="T54" fmla="*/ 35 w 206"/>
              <a:gd name="T55" fmla="*/ 42 h 136"/>
              <a:gd name="T56" fmla="*/ 51 w 206"/>
              <a:gd name="T57" fmla="*/ 9 h 136"/>
              <a:gd name="T58" fmla="*/ 36 w 206"/>
              <a:gd name="T59" fmla="*/ 16 h 136"/>
              <a:gd name="T60" fmla="*/ 102 w 206"/>
              <a:gd name="T61" fmla="*/ 21 h 136"/>
              <a:gd name="T62" fmla="*/ 82 w 206"/>
              <a:gd name="T63" fmla="*/ 48 h 136"/>
              <a:gd name="T64" fmla="*/ 89 w 206"/>
              <a:gd name="T65" fmla="*/ 26 h 136"/>
              <a:gd name="T66" fmla="*/ 35 w 206"/>
              <a:gd name="T67" fmla="*/ 36 h 136"/>
              <a:gd name="T68" fmla="*/ 42 w 206"/>
              <a:gd name="T69" fmla="*/ 55 h 136"/>
              <a:gd name="T70" fmla="*/ 16 w 206"/>
              <a:gd name="T71" fmla="*/ 48 h 136"/>
              <a:gd name="T72" fmla="*/ 32 w 206"/>
              <a:gd name="T73" fmla="*/ 62 h 136"/>
              <a:gd name="T74" fmla="*/ 12 w 206"/>
              <a:gd name="T75" fmla="*/ 52 h 136"/>
              <a:gd name="T76" fmla="*/ 11 w 206"/>
              <a:gd name="T77" fmla="*/ 79 h 136"/>
              <a:gd name="T78" fmla="*/ 34 w 206"/>
              <a:gd name="T79" fmla="*/ 76 h 136"/>
              <a:gd name="T80" fmla="*/ 36 w 206"/>
              <a:gd name="T81" fmla="*/ 78 h 136"/>
              <a:gd name="T82" fmla="*/ 29 w 206"/>
              <a:gd name="T83" fmla="*/ 99 h 136"/>
              <a:gd name="T84" fmla="*/ 43 w 206"/>
              <a:gd name="T85" fmla="*/ 82 h 136"/>
              <a:gd name="T86" fmla="*/ 50 w 206"/>
              <a:gd name="T87" fmla="*/ 83 h 136"/>
              <a:gd name="T88" fmla="*/ 61 w 206"/>
              <a:gd name="T89" fmla="*/ 86 h 136"/>
              <a:gd name="T90" fmla="*/ 75 w 206"/>
              <a:gd name="T91" fmla="*/ 87 h 136"/>
              <a:gd name="T92" fmla="*/ 101 w 206"/>
              <a:gd name="T93" fmla="*/ 110 h 136"/>
              <a:gd name="T94" fmla="*/ 124 w 206"/>
              <a:gd name="T95" fmla="*/ 90 h 136"/>
              <a:gd name="T96" fmla="*/ 140 w 206"/>
              <a:gd name="T97" fmla="*/ 109 h 136"/>
              <a:gd name="T98" fmla="*/ 164 w 206"/>
              <a:gd name="T99" fmla="*/ 104 h 136"/>
              <a:gd name="T100" fmla="*/ 179 w 206"/>
              <a:gd name="T101" fmla="*/ 98 h 136"/>
              <a:gd name="T102" fmla="*/ 174 w 206"/>
              <a:gd name="T103" fmla="*/ 75 h 136"/>
              <a:gd name="T104" fmla="*/ 191 w 206"/>
              <a:gd name="T105" fmla="*/ 88 h 136"/>
              <a:gd name="T106" fmla="*/ 176 w 206"/>
              <a:gd name="T107" fmla="*/ 72 h 136"/>
              <a:gd name="T108" fmla="*/ 176 w 206"/>
              <a:gd name="T109" fmla="*/ 71 h 136"/>
              <a:gd name="T110" fmla="*/ 176 w 206"/>
              <a:gd name="T111" fmla="*/ 69 h 136"/>
              <a:gd name="T112" fmla="*/ 176 w 206"/>
              <a:gd name="T113" fmla="*/ 69 h 136"/>
              <a:gd name="T114" fmla="*/ 194 w 206"/>
              <a:gd name="T115" fmla="*/ 55 h 136"/>
              <a:gd name="T116" fmla="*/ 186 w 206"/>
              <a:gd name="T117" fmla="*/ 45 h 136"/>
              <a:gd name="T118" fmla="*/ 186 w 206"/>
              <a:gd name="T119" fmla="*/ 45 h 136"/>
              <a:gd name="T120" fmla="*/ 159 w 206"/>
              <a:gd name="T121" fmla="*/ 31 h 136"/>
              <a:gd name="T122" fmla="*/ 122 w 206"/>
              <a:gd name="T123" fmla="*/ 26 h 136"/>
              <a:gd name="T124" fmla="*/ 98 w 206"/>
              <a:gd name="T125" fmla="*/ 47 h 1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6"/>
              <a:gd name="T190" fmla="*/ 0 h 136"/>
              <a:gd name="T191" fmla="*/ 206 w 206"/>
              <a:gd name="T192" fmla="*/ 136 h 1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6" h="136">
                <a:moveTo>
                  <a:pt x="102" y="0"/>
                </a:moveTo>
                <a:lnTo>
                  <a:pt x="117" y="0"/>
                </a:lnTo>
                <a:lnTo>
                  <a:pt x="132" y="2"/>
                </a:lnTo>
                <a:lnTo>
                  <a:pt x="129" y="23"/>
                </a:lnTo>
                <a:lnTo>
                  <a:pt x="116" y="22"/>
                </a:lnTo>
                <a:lnTo>
                  <a:pt x="102" y="21"/>
                </a:lnTo>
                <a:lnTo>
                  <a:pt x="102" y="0"/>
                </a:lnTo>
                <a:close/>
                <a:moveTo>
                  <a:pt x="132" y="2"/>
                </a:moveTo>
                <a:lnTo>
                  <a:pt x="145" y="4"/>
                </a:lnTo>
                <a:lnTo>
                  <a:pt x="132" y="2"/>
                </a:lnTo>
                <a:lnTo>
                  <a:pt x="131" y="13"/>
                </a:lnTo>
                <a:lnTo>
                  <a:pt x="132" y="2"/>
                </a:lnTo>
                <a:close/>
                <a:moveTo>
                  <a:pt x="132" y="2"/>
                </a:moveTo>
                <a:lnTo>
                  <a:pt x="146" y="6"/>
                </a:lnTo>
                <a:lnTo>
                  <a:pt x="159" y="10"/>
                </a:lnTo>
                <a:lnTo>
                  <a:pt x="150" y="29"/>
                </a:lnTo>
                <a:lnTo>
                  <a:pt x="140" y="26"/>
                </a:lnTo>
                <a:lnTo>
                  <a:pt x="129" y="23"/>
                </a:lnTo>
                <a:lnTo>
                  <a:pt x="132" y="2"/>
                </a:lnTo>
                <a:close/>
                <a:moveTo>
                  <a:pt x="159" y="10"/>
                </a:moveTo>
                <a:lnTo>
                  <a:pt x="170" y="16"/>
                </a:lnTo>
                <a:lnTo>
                  <a:pt x="179" y="22"/>
                </a:lnTo>
                <a:lnTo>
                  <a:pt x="167" y="39"/>
                </a:lnTo>
                <a:lnTo>
                  <a:pt x="160" y="35"/>
                </a:lnTo>
                <a:lnTo>
                  <a:pt x="150" y="29"/>
                </a:lnTo>
                <a:lnTo>
                  <a:pt x="159" y="10"/>
                </a:lnTo>
                <a:close/>
                <a:moveTo>
                  <a:pt x="179" y="22"/>
                </a:moveTo>
                <a:lnTo>
                  <a:pt x="189" y="29"/>
                </a:lnTo>
                <a:lnTo>
                  <a:pt x="196" y="38"/>
                </a:lnTo>
                <a:lnTo>
                  <a:pt x="178" y="50"/>
                </a:lnTo>
                <a:lnTo>
                  <a:pt x="173" y="44"/>
                </a:lnTo>
                <a:lnTo>
                  <a:pt x="167" y="39"/>
                </a:lnTo>
                <a:lnTo>
                  <a:pt x="179" y="22"/>
                </a:lnTo>
                <a:close/>
                <a:moveTo>
                  <a:pt x="178" y="50"/>
                </a:moveTo>
                <a:lnTo>
                  <a:pt x="177" y="49"/>
                </a:lnTo>
                <a:lnTo>
                  <a:pt x="178" y="50"/>
                </a:lnTo>
                <a:lnTo>
                  <a:pt x="187" y="44"/>
                </a:lnTo>
                <a:lnTo>
                  <a:pt x="178" y="50"/>
                </a:lnTo>
                <a:close/>
                <a:moveTo>
                  <a:pt x="196" y="38"/>
                </a:moveTo>
                <a:lnTo>
                  <a:pt x="200" y="45"/>
                </a:lnTo>
                <a:lnTo>
                  <a:pt x="203" y="53"/>
                </a:lnTo>
                <a:lnTo>
                  <a:pt x="184" y="59"/>
                </a:lnTo>
                <a:lnTo>
                  <a:pt x="181" y="55"/>
                </a:lnTo>
                <a:lnTo>
                  <a:pt x="178" y="50"/>
                </a:lnTo>
                <a:lnTo>
                  <a:pt x="196" y="38"/>
                </a:lnTo>
                <a:close/>
                <a:moveTo>
                  <a:pt x="184" y="59"/>
                </a:moveTo>
                <a:lnTo>
                  <a:pt x="189" y="75"/>
                </a:lnTo>
                <a:lnTo>
                  <a:pt x="184" y="59"/>
                </a:lnTo>
                <a:lnTo>
                  <a:pt x="194" y="56"/>
                </a:lnTo>
                <a:lnTo>
                  <a:pt x="184" y="59"/>
                </a:lnTo>
                <a:close/>
                <a:moveTo>
                  <a:pt x="203" y="53"/>
                </a:moveTo>
                <a:lnTo>
                  <a:pt x="205" y="60"/>
                </a:lnTo>
                <a:lnTo>
                  <a:pt x="206" y="69"/>
                </a:lnTo>
                <a:lnTo>
                  <a:pt x="185" y="69"/>
                </a:lnTo>
                <a:lnTo>
                  <a:pt x="185" y="65"/>
                </a:lnTo>
                <a:lnTo>
                  <a:pt x="184" y="59"/>
                </a:lnTo>
                <a:lnTo>
                  <a:pt x="203" y="53"/>
                </a:lnTo>
                <a:close/>
                <a:moveTo>
                  <a:pt x="206" y="69"/>
                </a:moveTo>
                <a:lnTo>
                  <a:pt x="205" y="75"/>
                </a:lnTo>
                <a:lnTo>
                  <a:pt x="204" y="81"/>
                </a:lnTo>
                <a:lnTo>
                  <a:pt x="202" y="87"/>
                </a:lnTo>
                <a:lnTo>
                  <a:pt x="199" y="94"/>
                </a:lnTo>
                <a:lnTo>
                  <a:pt x="181" y="83"/>
                </a:lnTo>
                <a:lnTo>
                  <a:pt x="184" y="76"/>
                </a:lnTo>
                <a:lnTo>
                  <a:pt x="185" y="69"/>
                </a:lnTo>
                <a:lnTo>
                  <a:pt x="206" y="69"/>
                </a:lnTo>
                <a:close/>
                <a:moveTo>
                  <a:pt x="199" y="94"/>
                </a:moveTo>
                <a:lnTo>
                  <a:pt x="196" y="99"/>
                </a:lnTo>
                <a:lnTo>
                  <a:pt x="192" y="104"/>
                </a:lnTo>
                <a:lnTo>
                  <a:pt x="187" y="109"/>
                </a:lnTo>
                <a:lnTo>
                  <a:pt x="181" y="113"/>
                </a:lnTo>
                <a:lnTo>
                  <a:pt x="168" y="97"/>
                </a:lnTo>
                <a:lnTo>
                  <a:pt x="176" y="91"/>
                </a:lnTo>
                <a:lnTo>
                  <a:pt x="181" y="83"/>
                </a:lnTo>
                <a:lnTo>
                  <a:pt x="199" y="94"/>
                </a:lnTo>
                <a:close/>
                <a:moveTo>
                  <a:pt x="168" y="97"/>
                </a:moveTo>
                <a:lnTo>
                  <a:pt x="164" y="101"/>
                </a:lnTo>
                <a:lnTo>
                  <a:pt x="168" y="97"/>
                </a:lnTo>
                <a:lnTo>
                  <a:pt x="175" y="105"/>
                </a:lnTo>
                <a:lnTo>
                  <a:pt x="168" y="97"/>
                </a:lnTo>
                <a:close/>
                <a:moveTo>
                  <a:pt x="181" y="113"/>
                </a:moveTo>
                <a:lnTo>
                  <a:pt x="174" y="119"/>
                </a:lnTo>
                <a:lnTo>
                  <a:pt x="166" y="124"/>
                </a:lnTo>
                <a:lnTo>
                  <a:pt x="157" y="128"/>
                </a:lnTo>
                <a:lnTo>
                  <a:pt x="147" y="131"/>
                </a:lnTo>
                <a:lnTo>
                  <a:pt x="141" y="110"/>
                </a:lnTo>
                <a:lnTo>
                  <a:pt x="149" y="108"/>
                </a:lnTo>
                <a:lnTo>
                  <a:pt x="156" y="105"/>
                </a:lnTo>
                <a:lnTo>
                  <a:pt x="162" y="101"/>
                </a:lnTo>
                <a:lnTo>
                  <a:pt x="168" y="97"/>
                </a:lnTo>
                <a:lnTo>
                  <a:pt x="181" y="113"/>
                </a:lnTo>
                <a:close/>
                <a:moveTo>
                  <a:pt x="147" y="131"/>
                </a:moveTo>
                <a:lnTo>
                  <a:pt x="138" y="133"/>
                </a:lnTo>
                <a:lnTo>
                  <a:pt x="127" y="135"/>
                </a:lnTo>
                <a:lnTo>
                  <a:pt x="116" y="136"/>
                </a:lnTo>
                <a:lnTo>
                  <a:pt x="105" y="136"/>
                </a:lnTo>
                <a:lnTo>
                  <a:pt x="105" y="115"/>
                </a:lnTo>
                <a:lnTo>
                  <a:pt x="115" y="114"/>
                </a:lnTo>
                <a:lnTo>
                  <a:pt x="124" y="114"/>
                </a:lnTo>
                <a:lnTo>
                  <a:pt x="133" y="112"/>
                </a:lnTo>
                <a:lnTo>
                  <a:pt x="141" y="110"/>
                </a:lnTo>
                <a:lnTo>
                  <a:pt x="147" y="131"/>
                </a:lnTo>
                <a:close/>
                <a:moveTo>
                  <a:pt x="105" y="136"/>
                </a:moveTo>
                <a:lnTo>
                  <a:pt x="89" y="136"/>
                </a:lnTo>
                <a:lnTo>
                  <a:pt x="75" y="134"/>
                </a:lnTo>
                <a:lnTo>
                  <a:pt x="78" y="113"/>
                </a:lnTo>
                <a:lnTo>
                  <a:pt x="90" y="114"/>
                </a:lnTo>
                <a:lnTo>
                  <a:pt x="105" y="115"/>
                </a:lnTo>
                <a:lnTo>
                  <a:pt x="105" y="136"/>
                </a:lnTo>
                <a:close/>
                <a:moveTo>
                  <a:pt x="75" y="134"/>
                </a:moveTo>
                <a:lnTo>
                  <a:pt x="61" y="131"/>
                </a:lnTo>
                <a:lnTo>
                  <a:pt x="48" y="127"/>
                </a:lnTo>
                <a:lnTo>
                  <a:pt x="56" y="107"/>
                </a:lnTo>
                <a:lnTo>
                  <a:pt x="66" y="110"/>
                </a:lnTo>
                <a:lnTo>
                  <a:pt x="78" y="113"/>
                </a:lnTo>
                <a:lnTo>
                  <a:pt x="75" y="134"/>
                </a:lnTo>
                <a:close/>
                <a:moveTo>
                  <a:pt x="48" y="127"/>
                </a:moveTo>
                <a:lnTo>
                  <a:pt x="37" y="122"/>
                </a:lnTo>
                <a:lnTo>
                  <a:pt x="27" y="115"/>
                </a:lnTo>
                <a:lnTo>
                  <a:pt x="39" y="98"/>
                </a:lnTo>
                <a:lnTo>
                  <a:pt x="48" y="103"/>
                </a:lnTo>
                <a:lnTo>
                  <a:pt x="56" y="107"/>
                </a:lnTo>
                <a:lnTo>
                  <a:pt x="48" y="127"/>
                </a:lnTo>
                <a:close/>
                <a:moveTo>
                  <a:pt x="27" y="115"/>
                </a:moveTo>
                <a:lnTo>
                  <a:pt x="19" y="108"/>
                </a:lnTo>
                <a:lnTo>
                  <a:pt x="12" y="100"/>
                </a:lnTo>
                <a:lnTo>
                  <a:pt x="29" y="87"/>
                </a:lnTo>
                <a:lnTo>
                  <a:pt x="34" y="94"/>
                </a:lnTo>
                <a:lnTo>
                  <a:pt x="39" y="98"/>
                </a:lnTo>
                <a:lnTo>
                  <a:pt x="27" y="115"/>
                </a:lnTo>
                <a:close/>
                <a:moveTo>
                  <a:pt x="29" y="87"/>
                </a:moveTo>
                <a:lnTo>
                  <a:pt x="31" y="91"/>
                </a:lnTo>
                <a:lnTo>
                  <a:pt x="29" y="87"/>
                </a:lnTo>
                <a:lnTo>
                  <a:pt x="21" y="94"/>
                </a:lnTo>
                <a:lnTo>
                  <a:pt x="29" y="87"/>
                </a:lnTo>
                <a:close/>
                <a:moveTo>
                  <a:pt x="12" y="100"/>
                </a:moveTo>
                <a:lnTo>
                  <a:pt x="7" y="92"/>
                </a:lnTo>
                <a:lnTo>
                  <a:pt x="3" y="84"/>
                </a:lnTo>
                <a:lnTo>
                  <a:pt x="24" y="77"/>
                </a:lnTo>
                <a:lnTo>
                  <a:pt x="26" y="82"/>
                </a:lnTo>
                <a:lnTo>
                  <a:pt x="29" y="87"/>
                </a:lnTo>
                <a:lnTo>
                  <a:pt x="12" y="100"/>
                </a:lnTo>
                <a:close/>
                <a:moveTo>
                  <a:pt x="3" y="84"/>
                </a:moveTo>
                <a:lnTo>
                  <a:pt x="1" y="76"/>
                </a:lnTo>
                <a:lnTo>
                  <a:pt x="0" y="68"/>
                </a:lnTo>
                <a:lnTo>
                  <a:pt x="22" y="68"/>
                </a:lnTo>
                <a:lnTo>
                  <a:pt x="22" y="72"/>
                </a:lnTo>
                <a:lnTo>
                  <a:pt x="24" y="77"/>
                </a:lnTo>
                <a:lnTo>
                  <a:pt x="3" y="84"/>
                </a:lnTo>
                <a:close/>
                <a:moveTo>
                  <a:pt x="0" y="68"/>
                </a:moveTo>
                <a:lnTo>
                  <a:pt x="1" y="59"/>
                </a:lnTo>
                <a:lnTo>
                  <a:pt x="3" y="52"/>
                </a:lnTo>
                <a:lnTo>
                  <a:pt x="6" y="45"/>
                </a:lnTo>
                <a:lnTo>
                  <a:pt x="10" y="38"/>
                </a:lnTo>
                <a:lnTo>
                  <a:pt x="27" y="50"/>
                </a:lnTo>
                <a:lnTo>
                  <a:pt x="25" y="54"/>
                </a:lnTo>
                <a:lnTo>
                  <a:pt x="23" y="58"/>
                </a:lnTo>
                <a:lnTo>
                  <a:pt x="22" y="63"/>
                </a:lnTo>
                <a:lnTo>
                  <a:pt x="22" y="68"/>
                </a:lnTo>
                <a:lnTo>
                  <a:pt x="0" y="68"/>
                </a:lnTo>
                <a:close/>
                <a:moveTo>
                  <a:pt x="10" y="38"/>
                </a:moveTo>
                <a:lnTo>
                  <a:pt x="14" y="31"/>
                </a:lnTo>
                <a:lnTo>
                  <a:pt x="21" y="26"/>
                </a:lnTo>
                <a:lnTo>
                  <a:pt x="28" y="21"/>
                </a:lnTo>
                <a:lnTo>
                  <a:pt x="36" y="16"/>
                </a:lnTo>
                <a:lnTo>
                  <a:pt x="47" y="35"/>
                </a:lnTo>
                <a:lnTo>
                  <a:pt x="40" y="38"/>
                </a:lnTo>
                <a:lnTo>
                  <a:pt x="35" y="42"/>
                </a:lnTo>
                <a:lnTo>
                  <a:pt x="31" y="46"/>
                </a:lnTo>
                <a:lnTo>
                  <a:pt x="27" y="50"/>
                </a:lnTo>
                <a:lnTo>
                  <a:pt x="10" y="38"/>
                </a:lnTo>
                <a:close/>
                <a:moveTo>
                  <a:pt x="36" y="16"/>
                </a:moveTo>
                <a:lnTo>
                  <a:pt x="42" y="12"/>
                </a:lnTo>
                <a:lnTo>
                  <a:pt x="51" y="9"/>
                </a:lnTo>
                <a:lnTo>
                  <a:pt x="58" y="7"/>
                </a:lnTo>
                <a:lnTo>
                  <a:pt x="66" y="3"/>
                </a:lnTo>
                <a:lnTo>
                  <a:pt x="71" y="24"/>
                </a:lnTo>
                <a:lnTo>
                  <a:pt x="58" y="28"/>
                </a:lnTo>
                <a:lnTo>
                  <a:pt x="47" y="35"/>
                </a:lnTo>
                <a:lnTo>
                  <a:pt x="36" y="16"/>
                </a:lnTo>
                <a:close/>
                <a:moveTo>
                  <a:pt x="66" y="3"/>
                </a:moveTo>
                <a:lnTo>
                  <a:pt x="75" y="2"/>
                </a:lnTo>
                <a:lnTo>
                  <a:pt x="84" y="1"/>
                </a:lnTo>
                <a:lnTo>
                  <a:pt x="92" y="0"/>
                </a:lnTo>
                <a:lnTo>
                  <a:pt x="102" y="0"/>
                </a:lnTo>
                <a:lnTo>
                  <a:pt x="102" y="21"/>
                </a:lnTo>
                <a:lnTo>
                  <a:pt x="86" y="22"/>
                </a:lnTo>
                <a:lnTo>
                  <a:pt x="71" y="24"/>
                </a:lnTo>
                <a:lnTo>
                  <a:pt x="66" y="3"/>
                </a:lnTo>
                <a:close/>
                <a:moveTo>
                  <a:pt x="98" y="47"/>
                </a:moveTo>
                <a:lnTo>
                  <a:pt x="90" y="47"/>
                </a:lnTo>
                <a:lnTo>
                  <a:pt x="82" y="48"/>
                </a:lnTo>
                <a:lnTo>
                  <a:pt x="75" y="48"/>
                </a:lnTo>
                <a:lnTo>
                  <a:pt x="67" y="49"/>
                </a:lnTo>
                <a:lnTo>
                  <a:pt x="64" y="28"/>
                </a:lnTo>
                <a:lnTo>
                  <a:pt x="71" y="27"/>
                </a:lnTo>
                <a:lnTo>
                  <a:pt x="81" y="26"/>
                </a:lnTo>
                <a:lnTo>
                  <a:pt x="89" y="26"/>
                </a:lnTo>
                <a:lnTo>
                  <a:pt x="98" y="26"/>
                </a:lnTo>
                <a:lnTo>
                  <a:pt x="98" y="47"/>
                </a:lnTo>
                <a:close/>
                <a:moveTo>
                  <a:pt x="67" y="49"/>
                </a:moveTo>
                <a:lnTo>
                  <a:pt x="54" y="52"/>
                </a:lnTo>
                <a:lnTo>
                  <a:pt x="42" y="55"/>
                </a:lnTo>
                <a:lnTo>
                  <a:pt x="35" y="36"/>
                </a:lnTo>
                <a:lnTo>
                  <a:pt x="49" y="31"/>
                </a:lnTo>
                <a:lnTo>
                  <a:pt x="64" y="28"/>
                </a:lnTo>
                <a:lnTo>
                  <a:pt x="67" y="49"/>
                </a:lnTo>
                <a:close/>
                <a:moveTo>
                  <a:pt x="42" y="55"/>
                </a:moveTo>
                <a:lnTo>
                  <a:pt x="41" y="55"/>
                </a:lnTo>
                <a:lnTo>
                  <a:pt x="42" y="55"/>
                </a:lnTo>
                <a:lnTo>
                  <a:pt x="38" y="45"/>
                </a:lnTo>
                <a:lnTo>
                  <a:pt x="42" y="55"/>
                </a:lnTo>
                <a:close/>
                <a:moveTo>
                  <a:pt x="42" y="55"/>
                </a:moveTo>
                <a:lnTo>
                  <a:pt x="36" y="58"/>
                </a:lnTo>
                <a:lnTo>
                  <a:pt x="32" y="62"/>
                </a:lnTo>
                <a:lnTo>
                  <a:pt x="16" y="48"/>
                </a:lnTo>
                <a:lnTo>
                  <a:pt x="20" y="44"/>
                </a:lnTo>
                <a:lnTo>
                  <a:pt x="24" y="41"/>
                </a:lnTo>
                <a:lnTo>
                  <a:pt x="29" y="38"/>
                </a:lnTo>
                <a:lnTo>
                  <a:pt x="35" y="36"/>
                </a:lnTo>
                <a:lnTo>
                  <a:pt x="42" y="55"/>
                </a:lnTo>
                <a:close/>
                <a:moveTo>
                  <a:pt x="32" y="62"/>
                </a:moveTo>
                <a:lnTo>
                  <a:pt x="30" y="65"/>
                </a:lnTo>
                <a:lnTo>
                  <a:pt x="30" y="68"/>
                </a:lnTo>
                <a:lnTo>
                  <a:pt x="8" y="68"/>
                </a:lnTo>
                <a:lnTo>
                  <a:pt x="9" y="63"/>
                </a:lnTo>
                <a:lnTo>
                  <a:pt x="10" y="57"/>
                </a:lnTo>
                <a:lnTo>
                  <a:pt x="12" y="52"/>
                </a:lnTo>
                <a:lnTo>
                  <a:pt x="16" y="48"/>
                </a:lnTo>
                <a:lnTo>
                  <a:pt x="32" y="62"/>
                </a:lnTo>
                <a:close/>
                <a:moveTo>
                  <a:pt x="30" y="68"/>
                </a:moveTo>
                <a:lnTo>
                  <a:pt x="30" y="69"/>
                </a:lnTo>
                <a:lnTo>
                  <a:pt x="30" y="71"/>
                </a:lnTo>
                <a:lnTo>
                  <a:pt x="11" y="79"/>
                </a:lnTo>
                <a:lnTo>
                  <a:pt x="9" y="73"/>
                </a:lnTo>
                <a:lnTo>
                  <a:pt x="8" y="68"/>
                </a:lnTo>
                <a:lnTo>
                  <a:pt x="30" y="68"/>
                </a:lnTo>
                <a:close/>
                <a:moveTo>
                  <a:pt x="30" y="71"/>
                </a:moveTo>
                <a:lnTo>
                  <a:pt x="32" y="73"/>
                </a:lnTo>
                <a:lnTo>
                  <a:pt x="34" y="76"/>
                </a:lnTo>
                <a:lnTo>
                  <a:pt x="18" y="90"/>
                </a:lnTo>
                <a:lnTo>
                  <a:pt x="13" y="84"/>
                </a:lnTo>
                <a:lnTo>
                  <a:pt x="11" y="79"/>
                </a:lnTo>
                <a:lnTo>
                  <a:pt x="30" y="71"/>
                </a:lnTo>
                <a:close/>
                <a:moveTo>
                  <a:pt x="34" y="76"/>
                </a:moveTo>
                <a:lnTo>
                  <a:pt x="36" y="78"/>
                </a:lnTo>
                <a:lnTo>
                  <a:pt x="39" y="80"/>
                </a:lnTo>
                <a:lnTo>
                  <a:pt x="29" y="99"/>
                </a:lnTo>
                <a:lnTo>
                  <a:pt x="23" y="94"/>
                </a:lnTo>
                <a:lnTo>
                  <a:pt x="18" y="90"/>
                </a:lnTo>
                <a:lnTo>
                  <a:pt x="34" y="76"/>
                </a:lnTo>
                <a:close/>
                <a:moveTo>
                  <a:pt x="29" y="99"/>
                </a:moveTo>
                <a:lnTo>
                  <a:pt x="4" y="85"/>
                </a:lnTo>
                <a:lnTo>
                  <a:pt x="29" y="99"/>
                </a:lnTo>
                <a:lnTo>
                  <a:pt x="34" y="90"/>
                </a:lnTo>
                <a:lnTo>
                  <a:pt x="29" y="99"/>
                </a:lnTo>
                <a:close/>
                <a:moveTo>
                  <a:pt x="39" y="80"/>
                </a:moveTo>
                <a:lnTo>
                  <a:pt x="43" y="82"/>
                </a:lnTo>
                <a:lnTo>
                  <a:pt x="50" y="83"/>
                </a:lnTo>
                <a:lnTo>
                  <a:pt x="44" y="104"/>
                </a:lnTo>
                <a:lnTo>
                  <a:pt x="36" y="102"/>
                </a:lnTo>
                <a:lnTo>
                  <a:pt x="29" y="99"/>
                </a:lnTo>
                <a:lnTo>
                  <a:pt x="39" y="80"/>
                </a:lnTo>
                <a:close/>
                <a:moveTo>
                  <a:pt x="50" y="83"/>
                </a:moveTo>
                <a:lnTo>
                  <a:pt x="53" y="84"/>
                </a:lnTo>
                <a:lnTo>
                  <a:pt x="50" y="83"/>
                </a:lnTo>
                <a:lnTo>
                  <a:pt x="47" y="94"/>
                </a:lnTo>
                <a:lnTo>
                  <a:pt x="50" y="83"/>
                </a:lnTo>
                <a:close/>
                <a:moveTo>
                  <a:pt x="50" y="83"/>
                </a:moveTo>
                <a:lnTo>
                  <a:pt x="61" y="86"/>
                </a:lnTo>
                <a:lnTo>
                  <a:pt x="75" y="87"/>
                </a:lnTo>
                <a:lnTo>
                  <a:pt x="74" y="109"/>
                </a:lnTo>
                <a:lnTo>
                  <a:pt x="57" y="107"/>
                </a:lnTo>
                <a:lnTo>
                  <a:pt x="44" y="104"/>
                </a:lnTo>
                <a:lnTo>
                  <a:pt x="50" y="83"/>
                </a:lnTo>
                <a:close/>
                <a:moveTo>
                  <a:pt x="75" y="87"/>
                </a:moveTo>
                <a:lnTo>
                  <a:pt x="83" y="88"/>
                </a:lnTo>
                <a:lnTo>
                  <a:pt x="91" y="90"/>
                </a:lnTo>
                <a:lnTo>
                  <a:pt x="101" y="90"/>
                </a:lnTo>
                <a:lnTo>
                  <a:pt x="111" y="90"/>
                </a:lnTo>
                <a:lnTo>
                  <a:pt x="111" y="110"/>
                </a:lnTo>
                <a:lnTo>
                  <a:pt x="101" y="110"/>
                </a:lnTo>
                <a:lnTo>
                  <a:pt x="91" y="110"/>
                </a:lnTo>
                <a:lnTo>
                  <a:pt x="82" y="109"/>
                </a:lnTo>
                <a:lnTo>
                  <a:pt x="74" y="109"/>
                </a:lnTo>
                <a:lnTo>
                  <a:pt x="75" y="87"/>
                </a:lnTo>
                <a:close/>
                <a:moveTo>
                  <a:pt x="111" y="90"/>
                </a:moveTo>
                <a:lnTo>
                  <a:pt x="124" y="90"/>
                </a:lnTo>
                <a:lnTo>
                  <a:pt x="137" y="87"/>
                </a:lnTo>
                <a:lnTo>
                  <a:pt x="148" y="86"/>
                </a:lnTo>
                <a:lnTo>
                  <a:pt x="158" y="83"/>
                </a:lnTo>
                <a:lnTo>
                  <a:pt x="164" y="104"/>
                </a:lnTo>
                <a:lnTo>
                  <a:pt x="152" y="107"/>
                </a:lnTo>
                <a:lnTo>
                  <a:pt x="140" y="109"/>
                </a:lnTo>
                <a:lnTo>
                  <a:pt x="125" y="110"/>
                </a:lnTo>
                <a:lnTo>
                  <a:pt x="111" y="110"/>
                </a:lnTo>
                <a:lnTo>
                  <a:pt x="111" y="90"/>
                </a:lnTo>
                <a:close/>
                <a:moveTo>
                  <a:pt x="165" y="104"/>
                </a:moveTo>
                <a:lnTo>
                  <a:pt x="187" y="97"/>
                </a:lnTo>
                <a:lnTo>
                  <a:pt x="164" y="104"/>
                </a:lnTo>
                <a:lnTo>
                  <a:pt x="161" y="94"/>
                </a:lnTo>
                <a:lnTo>
                  <a:pt x="165" y="104"/>
                </a:lnTo>
                <a:close/>
                <a:moveTo>
                  <a:pt x="158" y="83"/>
                </a:moveTo>
                <a:lnTo>
                  <a:pt x="164" y="81"/>
                </a:lnTo>
                <a:lnTo>
                  <a:pt x="169" y="79"/>
                </a:lnTo>
                <a:lnTo>
                  <a:pt x="179" y="98"/>
                </a:lnTo>
                <a:lnTo>
                  <a:pt x="172" y="101"/>
                </a:lnTo>
                <a:lnTo>
                  <a:pt x="165" y="104"/>
                </a:lnTo>
                <a:lnTo>
                  <a:pt x="158" y="83"/>
                </a:lnTo>
                <a:close/>
                <a:moveTo>
                  <a:pt x="169" y="79"/>
                </a:moveTo>
                <a:lnTo>
                  <a:pt x="172" y="77"/>
                </a:lnTo>
                <a:lnTo>
                  <a:pt x="174" y="75"/>
                </a:lnTo>
                <a:lnTo>
                  <a:pt x="191" y="88"/>
                </a:lnTo>
                <a:lnTo>
                  <a:pt x="186" y="94"/>
                </a:lnTo>
                <a:lnTo>
                  <a:pt x="179" y="98"/>
                </a:lnTo>
                <a:lnTo>
                  <a:pt x="169" y="79"/>
                </a:lnTo>
                <a:close/>
                <a:moveTo>
                  <a:pt x="191" y="88"/>
                </a:moveTo>
                <a:lnTo>
                  <a:pt x="191" y="88"/>
                </a:lnTo>
                <a:lnTo>
                  <a:pt x="182" y="81"/>
                </a:lnTo>
                <a:lnTo>
                  <a:pt x="191" y="88"/>
                </a:lnTo>
                <a:close/>
                <a:moveTo>
                  <a:pt x="174" y="75"/>
                </a:moveTo>
                <a:lnTo>
                  <a:pt x="175" y="74"/>
                </a:lnTo>
                <a:lnTo>
                  <a:pt x="176" y="72"/>
                </a:lnTo>
                <a:lnTo>
                  <a:pt x="196" y="79"/>
                </a:lnTo>
                <a:lnTo>
                  <a:pt x="194" y="83"/>
                </a:lnTo>
                <a:lnTo>
                  <a:pt x="191" y="88"/>
                </a:lnTo>
                <a:lnTo>
                  <a:pt x="174" y="75"/>
                </a:lnTo>
                <a:close/>
                <a:moveTo>
                  <a:pt x="176" y="72"/>
                </a:moveTo>
                <a:lnTo>
                  <a:pt x="176" y="71"/>
                </a:lnTo>
                <a:lnTo>
                  <a:pt x="176" y="69"/>
                </a:lnTo>
                <a:lnTo>
                  <a:pt x="197" y="69"/>
                </a:lnTo>
                <a:lnTo>
                  <a:pt x="197" y="74"/>
                </a:lnTo>
                <a:lnTo>
                  <a:pt x="196" y="79"/>
                </a:lnTo>
                <a:lnTo>
                  <a:pt x="176" y="72"/>
                </a:lnTo>
                <a:close/>
                <a:moveTo>
                  <a:pt x="176" y="69"/>
                </a:moveTo>
                <a:lnTo>
                  <a:pt x="176" y="67"/>
                </a:lnTo>
                <a:lnTo>
                  <a:pt x="175" y="65"/>
                </a:lnTo>
                <a:lnTo>
                  <a:pt x="194" y="55"/>
                </a:lnTo>
                <a:lnTo>
                  <a:pt x="197" y="62"/>
                </a:lnTo>
                <a:lnTo>
                  <a:pt x="197" y="69"/>
                </a:lnTo>
                <a:lnTo>
                  <a:pt x="176" y="69"/>
                </a:lnTo>
                <a:close/>
                <a:moveTo>
                  <a:pt x="175" y="65"/>
                </a:moveTo>
                <a:lnTo>
                  <a:pt x="174" y="63"/>
                </a:lnTo>
                <a:lnTo>
                  <a:pt x="172" y="60"/>
                </a:lnTo>
                <a:lnTo>
                  <a:pt x="186" y="45"/>
                </a:lnTo>
                <a:lnTo>
                  <a:pt x="191" y="50"/>
                </a:lnTo>
                <a:lnTo>
                  <a:pt x="194" y="55"/>
                </a:lnTo>
                <a:lnTo>
                  <a:pt x="175" y="65"/>
                </a:lnTo>
                <a:close/>
                <a:moveTo>
                  <a:pt x="186" y="45"/>
                </a:moveTo>
                <a:lnTo>
                  <a:pt x="186" y="44"/>
                </a:lnTo>
                <a:lnTo>
                  <a:pt x="186" y="45"/>
                </a:lnTo>
                <a:lnTo>
                  <a:pt x="179" y="52"/>
                </a:lnTo>
                <a:lnTo>
                  <a:pt x="186" y="45"/>
                </a:lnTo>
                <a:close/>
                <a:moveTo>
                  <a:pt x="172" y="60"/>
                </a:moveTo>
                <a:lnTo>
                  <a:pt x="167" y="57"/>
                </a:lnTo>
                <a:lnTo>
                  <a:pt x="162" y="54"/>
                </a:lnTo>
                <a:lnTo>
                  <a:pt x="169" y="35"/>
                </a:lnTo>
                <a:lnTo>
                  <a:pt x="178" y="39"/>
                </a:lnTo>
                <a:lnTo>
                  <a:pt x="186" y="45"/>
                </a:lnTo>
                <a:lnTo>
                  <a:pt x="172" y="60"/>
                </a:lnTo>
                <a:close/>
                <a:moveTo>
                  <a:pt x="162" y="54"/>
                </a:moveTo>
                <a:lnTo>
                  <a:pt x="153" y="52"/>
                </a:lnTo>
                <a:lnTo>
                  <a:pt x="143" y="50"/>
                </a:lnTo>
                <a:lnTo>
                  <a:pt x="146" y="29"/>
                </a:lnTo>
                <a:lnTo>
                  <a:pt x="159" y="31"/>
                </a:lnTo>
                <a:lnTo>
                  <a:pt x="169" y="35"/>
                </a:lnTo>
                <a:lnTo>
                  <a:pt x="162" y="54"/>
                </a:lnTo>
                <a:close/>
                <a:moveTo>
                  <a:pt x="143" y="50"/>
                </a:moveTo>
                <a:lnTo>
                  <a:pt x="133" y="49"/>
                </a:lnTo>
                <a:lnTo>
                  <a:pt x="121" y="48"/>
                </a:lnTo>
                <a:lnTo>
                  <a:pt x="122" y="26"/>
                </a:lnTo>
                <a:lnTo>
                  <a:pt x="134" y="27"/>
                </a:lnTo>
                <a:lnTo>
                  <a:pt x="146" y="29"/>
                </a:lnTo>
                <a:lnTo>
                  <a:pt x="143" y="50"/>
                </a:lnTo>
                <a:close/>
                <a:moveTo>
                  <a:pt x="121" y="48"/>
                </a:moveTo>
                <a:lnTo>
                  <a:pt x="110" y="47"/>
                </a:lnTo>
                <a:lnTo>
                  <a:pt x="98" y="47"/>
                </a:lnTo>
                <a:lnTo>
                  <a:pt x="98" y="26"/>
                </a:lnTo>
                <a:lnTo>
                  <a:pt x="111" y="26"/>
                </a:lnTo>
                <a:lnTo>
                  <a:pt x="122" y="26"/>
                </a:lnTo>
                <a:lnTo>
                  <a:pt x="121" y="4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55" name="Freeform 265"/>
          <p:cNvSpPr>
            <a:spLocks noEditPoints="1"/>
          </p:cNvSpPr>
          <p:nvPr/>
        </p:nvSpPr>
        <p:spPr bwMode="auto">
          <a:xfrm>
            <a:off x="8691563" y="4097337"/>
            <a:ext cx="107950" cy="66675"/>
          </a:xfrm>
          <a:custGeom>
            <a:avLst/>
            <a:gdLst>
              <a:gd name="T0" fmla="*/ 117 w 205"/>
              <a:gd name="T1" fmla="*/ 1 h 127"/>
              <a:gd name="T2" fmla="*/ 147 w 205"/>
              <a:gd name="T3" fmla="*/ 6 h 127"/>
              <a:gd name="T4" fmla="*/ 170 w 205"/>
              <a:gd name="T5" fmla="*/ 16 h 127"/>
              <a:gd name="T6" fmla="*/ 189 w 205"/>
              <a:gd name="T7" fmla="*/ 30 h 127"/>
              <a:gd name="T8" fmla="*/ 199 w 205"/>
              <a:gd name="T9" fmla="*/ 44 h 127"/>
              <a:gd name="T10" fmla="*/ 205 w 205"/>
              <a:gd name="T11" fmla="*/ 58 h 127"/>
              <a:gd name="T12" fmla="*/ 205 w 205"/>
              <a:gd name="T13" fmla="*/ 70 h 127"/>
              <a:gd name="T14" fmla="*/ 202 w 205"/>
              <a:gd name="T15" fmla="*/ 80 h 127"/>
              <a:gd name="T16" fmla="*/ 195 w 205"/>
              <a:gd name="T17" fmla="*/ 91 h 127"/>
              <a:gd name="T18" fmla="*/ 187 w 205"/>
              <a:gd name="T19" fmla="*/ 100 h 127"/>
              <a:gd name="T20" fmla="*/ 175 w 205"/>
              <a:gd name="T21" fmla="*/ 110 h 127"/>
              <a:gd name="T22" fmla="*/ 158 w 205"/>
              <a:gd name="T23" fmla="*/ 119 h 127"/>
              <a:gd name="T24" fmla="*/ 138 w 205"/>
              <a:gd name="T25" fmla="*/ 124 h 127"/>
              <a:gd name="T26" fmla="*/ 116 w 205"/>
              <a:gd name="T27" fmla="*/ 127 h 127"/>
              <a:gd name="T28" fmla="*/ 87 w 205"/>
              <a:gd name="T29" fmla="*/ 126 h 127"/>
              <a:gd name="T30" fmla="*/ 58 w 205"/>
              <a:gd name="T31" fmla="*/ 122 h 127"/>
              <a:gd name="T32" fmla="*/ 34 w 205"/>
              <a:gd name="T33" fmla="*/ 112 h 127"/>
              <a:gd name="T34" fmla="*/ 18 w 205"/>
              <a:gd name="T35" fmla="*/ 99 h 127"/>
              <a:gd name="T36" fmla="*/ 6 w 205"/>
              <a:gd name="T37" fmla="*/ 85 h 127"/>
              <a:gd name="T38" fmla="*/ 1 w 205"/>
              <a:gd name="T39" fmla="*/ 70 h 127"/>
              <a:gd name="T40" fmla="*/ 1 w 205"/>
              <a:gd name="T41" fmla="*/ 56 h 127"/>
              <a:gd name="T42" fmla="*/ 5 w 205"/>
              <a:gd name="T43" fmla="*/ 43 h 127"/>
              <a:gd name="T44" fmla="*/ 14 w 205"/>
              <a:gd name="T45" fmla="*/ 31 h 127"/>
              <a:gd name="T46" fmla="*/ 26 w 205"/>
              <a:gd name="T47" fmla="*/ 20 h 127"/>
              <a:gd name="T48" fmla="*/ 41 w 205"/>
              <a:gd name="T49" fmla="*/ 12 h 127"/>
              <a:gd name="T50" fmla="*/ 56 w 205"/>
              <a:gd name="T51" fmla="*/ 6 h 127"/>
              <a:gd name="T52" fmla="*/ 73 w 205"/>
              <a:gd name="T53" fmla="*/ 3 h 127"/>
              <a:gd name="T54" fmla="*/ 92 w 205"/>
              <a:gd name="T55" fmla="*/ 1 h 127"/>
              <a:gd name="T56" fmla="*/ 98 w 205"/>
              <a:gd name="T57" fmla="*/ 29 h 127"/>
              <a:gd name="T58" fmla="*/ 60 w 205"/>
              <a:gd name="T59" fmla="*/ 31 h 127"/>
              <a:gd name="T60" fmla="*/ 31 w 205"/>
              <a:gd name="T61" fmla="*/ 38 h 127"/>
              <a:gd name="T62" fmla="*/ 22 w 205"/>
              <a:gd name="T63" fmla="*/ 43 h 127"/>
              <a:gd name="T64" fmla="*/ 15 w 205"/>
              <a:gd name="T65" fmla="*/ 48 h 127"/>
              <a:gd name="T66" fmla="*/ 11 w 205"/>
              <a:gd name="T67" fmla="*/ 56 h 127"/>
              <a:gd name="T68" fmla="*/ 10 w 205"/>
              <a:gd name="T69" fmla="*/ 63 h 127"/>
              <a:gd name="T70" fmla="*/ 12 w 205"/>
              <a:gd name="T71" fmla="*/ 71 h 127"/>
              <a:gd name="T72" fmla="*/ 17 w 205"/>
              <a:gd name="T73" fmla="*/ 79 h 127"/>
              <a:gd name="T74" fmla="*/ 26 w 205"/>
              <a:gd name="T75" fmla="*/ 87 h 127"/>
              <a:gd name="T76" fmla="*/ 41 w 205"/>
              <a:gd name="T77" fmla="*/ 92 h 127"/>
              <a:gd name="T78" fmla="*/ 71 w 205"/>
              <a:gd name="T79" fmla="*/ 97 h 127"/>
              <a:gd name="T80" fmla="*/ 110 w 205"/>
              <a:gd name="T81" fmla="*/ 99 h 127"/>
              <a:gd name="T82" fmla="*/ 141 w 205"/>
              <a:gd name="T83" fmla="*/ 97 h 127"/>
              <a:gd name="T84" fmla="*/ 167 w 205"/>
              <a:gd name="T85" fmla="*/ 92 h 127"/>
              <a:gd name="T86" fmla="*/ 181 w 205"/>
              <a:gd name="T87" fmla="*/ 86 h 127"/>
              <a:gd name="T88" fmla="*/ 190 w 205"/>
              <a:gd name="T89" fmla="*/ 78 h 127"/>
              <a:gd name="T90" fmla="*/ 194 w 205"/>
              <a:gd name="T91" fmla="*/ 72 h 127"/>
              <a:gd name="T92" fmla="*/ 195 w 205"/>
              <a:gd name="T93" fmla="*/ 64 h 127"/>
              <a:gd name="T94" fmla="*/ 193 w 205"/>
              <a:gd name="T95" fmla="*/ 55 h 127"/>
              <a:gd name="T96" fmla="*/ 186 w 205"/>
              <a:gd name="T97" fmla="*/ 46 h 127"/>
              <a:gd name="T98" fmla="*/ 170 w 205"/>
              <a:gd name="T99" fmla="*/ 38 h 127"/>
              <a:gd name="T100" fmla="*/ 149 w 205"/>
              <a:gd name="T101" fmla="*/ 32 h 127"/>
              <a:gd name="T102" fmla="*/ 123 w 205"/>
              <a:gd name="T103" fmla="*/ 30 h 127"/>
              <a:gd name="T104" fmla="*/ 98 w 205"/>
              <a:gd name="T105" fmla="*/ 29 h 1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5"/>
              <a:gd name="T160" fmla="*/ 0 h 127"/>
              <a:gd name="T161" fmla="*/ 205 w 205"/>
              <a:gd name="T162" fmla="*/ 127 h 1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5" h="127">
                <a:moveTo>
                  <a:pt x="101" y="0"/>
                </a:moveTo>
                <a:lnTo>
                  <a:pt x="117" y="1"/>
                </a:lnTo>
                <a:lnTo>
                  <a:pt x="133" y="3"/>
                </a:lnTo>
                <a:lnTo>
                  <a:pt x="147" y="6"/>
                </a:lnTo>
                <a:lnTo>
                  <a:pt x="159" y="10"/>
                </a:lnTo>
                <a:lnTo>
                  <a:pt x="170" y="16"/>
                </a:lnTo>
                <a:lnTo>
                  <a:pt x="181" y="22"/>
                </a:lnTo>
                <a:lnTo>
                  <a:pt x="189" y="30"/>
                </a:lnTo>
                <a:lnTo>
                  <a:pt x="195" y="37"/>
                </a:lnTo>
                <a:lnTo>
                  <a:pt x="199" y="44"/>
                </a:lnTo>
                <a:lnTo>
                  <a:pt x="203" y="50"/>
                </a:lnTo>
                <a:lnTo>
                  <a:pt x="205" y="58"/>
                </a:lnTo>
                <a:lnTo>
                  <a:pt x="205" y="64"/>
                </a:lnTo>
                <a:lnTo>
                  <a:pt x="205" y="70"/>
                </a:lnTo>
                <a:lnTo>
                  <a:pt x="204" y="75"/>
                </a:lnTo>
                <a:lnTo>
                  <a:pt x="202" y="80"/>
                </a:lnTo>
                <a:lnTo>
                  <a:pt x="199" y="86"/>
                </a:lnTo>
                <a:lnTo>
                  <a:pt x="195" y="91"/>
                </a:lnTo>
                <a:lnTo>
                  <a:pt x="192" y="95"/>
                </a:lnTo>
                <a:lnTo>
                  <a:pt x="187" y="100"/>
                </a:lnTo>
                <a:lnTo>
                  <a:pt x="182" y="104"/>
                </a:lnTo>
                <a:lnTo>
                  <a:pt x="175" y="110"/>
                </a:lnTo>
                <a:lnTo>
                  <a:pt x="166" y="115"/>
                </a:lnTo>
                <a:lnTo>
                  <a:pt x="158" y="119"/>
                </a:lnTo>
                <a:lnTo>
                  <a:pt x="148" y="122"/>
                </a:lnTo>
                <a:lnTo>
                  <a:pt x="138" y="124"/>
                </a:lnTo>
                <a:lnTo>
                  <a:pt x="128" y="126"/>
                </a:lnTo>
                <a:lnTo>
                  <a:pt x="116" y="127"/>
                </a:lnTo>
                <a:lnTo>
                  <a:pt x="104" y="127"/>
                </a:lnTo>
                <a:lnTo>
                  <a:pt x="87" y="126"/>
                </a:lnTo>
                <a:lnTo>
                  <a:pt x="73" y="125"/>
                </a:lnTo>
                <a:lnTo>
                  <a:pt x="58" y="122"/>
                </a:lnTo>
                <a:lnTo>
                  <a:pt x="46" y="118"/>
                </a:lnTo>
                <a:lnTo>
                  <a:pt x="34" y="112"/>
                </a:lnTo>
                <a:lnTo>
                  <a:pt x="25" y="106"/>
                </a:lnTo>
                <a:lnTo>
                  <a:pt x="18" y="99"/>
                </a:lnTo>
                <a:lnTo>
                  <a:pt x="12" y="92"/>
                </a:lnTo>
                <a:lnTo>
                  <a:pt x="6" y="85"/>
                </a:lnTo>
                <a:lnTo>
                  <a:pt x="3" y="77"/>
                </a:lnTo>
                <a:lnTo>
                  <a:pt x="1" y="70"/>
                </a:lnTo>
                <a:lnTo>
                  <a:pt x="0" y="63"/>
                </a:lnTo>
                <a:lnTo>
                  <a:pt x="1" y="56"/>
                </a:lnTo>
                <a:lnTo>
                  <a:pt x="2" y="49"/>
                </a:lnTo>
                <a:lnTo>
                  <a:pt x="5" y="43"/>
                </a:lnTo>
                <a:lnTo>
                  <a:pt x="9" y="37"/>
                </a:lnTo>
                <a:lnTo>
                  <a:pt x="14" y="31"/>
                </a:lnTo>
                <a:lnTo>
                  <a:pt x="19" y="25"/>
                </a:lnTo>
                <a:lnTo>
                  <a:pt x="26" y="20"/>
                </a:lnTo>
                <a:lnTo>
                  <a:pt x="33" y="16"/>
                </a:lnTo>
                <a:lnTo>
                  <a:pt x="41" y="12"/>
                </a:lnTo>
                <a:lnTo>
                  <a:pt x="49" y="9"/>
                </a:lnTo>
                <a:lnTo>
                  <a:pt x="56" y="6"/>
                </a:lnTo>
                <a:lnTo>
                  <a:pt x="65" y="4"/>
                </a:lnTo>
                <a:lnTo>
                  <a:pt x="73" y="3"/>
                </a:lnTo>
                <a:lnTo>
                  <a:pt x="82" y="1"/>
                </a:lnTo>
                <a:lnTo>
                  <a:pt x="92" y="1"/>
                </a:lnTo>
                <a:lnTo>
                  <a:pt x="101" y="0"/>
                </a:lnTo>
                <a:close/>
                <a:moveTo>
                  <a:pt x="98" y="29"/>
                </a:moveTo>
                <a:lnTo>
                  <a:pt x="78" y="29"/>
                </a:lnTo>
                <a:lnTo>
                  <a:pt x="60" y="31"/>
                </a:lnTo>
                <a:lnTo>
                  <a:pt x="45" y="34"/>
                </a:lnTo>
                <a:lnTo>
                  <a:pt x="31" y="38"/>
                </a:lnTo>
                <a:lnTo>
                  <a:pt x="26" y="41"/>
                </a:lnTo>
                <a:lnTo>
                  <a:pt x="22" y="43"/>
                </a:lnTo>
                <a:lnTo>
                  <a:pt x="18" y="46"/>
                </a:lnTo>
                <a:lnTo>
                  <a:pt x="15" y="48"/>
                </a:lnTo>
                <a:lnTo>
                  <a:pt x="13" y="52"/>
                </a:lnTo>
                <a:lnTo>
                  <a:pt x="11" y="56"/>
                </a:lnTo>
                <a:lnTo>
                  <a:pt x="10" y="59"/>
                </a:lnTo>
                <a:lnTo>
                  <a:pt x="10" y="63"/>
                </a:lnTo>
                <a:lnTo>
                  <a:pt x="11" y="67"/>
                </a:lnTo>
                <a:lnTo>
                  <a:pt x="12" y="71"/>
                </a:lnTo>
                <a:lnTo>
                  <a:pt x="14" y="75"/>
                </a:lnTo>
                <a:lnTo>
                  <a:pt x="17" y="79"/>
                </a:lnTo>
                <a:lnTo>
                  <a:pt x="21" y="84"/>
                </a:lnTo>
                <a:lnTo>
                  <a:pt x="26" y="87"/>
                </a:lnTo>
                <a:lnTo>
                  <a:pt x="32" y="90"/>
                </a:lnTo>
                <a:lnTo>
                  <a:pt x="41" y="92"/>
                </a:lnTo>
                <a:lnTo>
                  <a:pt x="54" y="95"/>
                </a:lnTo>
                <a:lnTo>
                  <a:pt x="71" y="97"/>
                </a:lnTo>
                <a:lnTo>
                  <a:pt x="89" y="98"/>
                </a:lnTo>
                <a:lnTo>
                  <a:pt x="110" y="99"/>
                </a:lnTo>
                <a:lnTo>
                  <a:pt x="127" y="98"/>
                </a:lnTo>
                <a:lnTo>
                  <a:pt x="141" y="97"/>
                </a:lnTo>
                <a:lnTo>
                  <a:pt x="155" y="95"/>
                </a:lnTo>
                <a:lnTo>
                  <a:pt x="167" y="92"/>
                </a:lnTo>
                <a:lnTo>
                  <a:pt x="175" y="89"/>
                </a:lnTo>
                <a:lnTo>
                  <a:pt x="181" y="86"/>
                </a:lnTo>
                <a:lnTo>
                  <a:pt x="186" y="83"/>
                </a:lnTo>
                <a:lnTo>
                  <a:pt x="190" y="78"/>
                </a:lnTo>
                <a:lnTo>
                  <a:pt x="192" y="75"/>
                </a:lnTo>
                <a:lnTo>
                  <a:pt x="194" y="72"/>
                </a:lnTo>
                <a:lnTo>
                  <a:pt x="195" y="68"/>
                </a:lnTo>
                <a:lnTo>
                  <a:pt x="195" y="64"/>
                </a:lnTo>
                <a:lnTo>
                  <a:pt x="194" y="59"/>
                </a:lnTo>
                <a:lnTo>
                  <a:pt x="193" y="55"/>
                </a:lnTo>
                <a:lnTo>
                  <a:pt x="190" y="50"/>
                </a:lnTo>
                <a:lnTo>
                  <a:pt x="186" y="46"/>
                </a:lnTo>
                <a:lnTo>
                  <a:pt x="180" y="42"/>
                </a:lnTo>
                <a:lnTo>
                  <a:pt x="170" y="38"/>
                </a:lnTo>
                <a:lnTo>
                  <a:pt x="161" y="35"/>
                </a:lnTo>
                <a:lnTo>
                  <a:pt x="149" y="32"/>
                </a:lnTo>
                <a:lnTo>
                  <a:pt x="136" y="31"/>
                </a:lnTo>
                <a:lnTo>
                  <a:pt x="123" y="30"/>
                </a:lnTo>
                <a:lnTo>
                  <a:pt x="110" y="29"/>
                </a:lnTo>
                <a:lnTo>
                  <a:pt x="98" y="2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56" name="Freeform 266"/>
          <p:cNvSpPr>
            <a:spLocks noEditPoints="1"/>
          </p:cNvSpPr>
          <p:nvPr/>
        </p:nvSpPr>
        <p:spPr bwMode="auto">
          <a:xfrm>
            <a:off x="8685213" y="4090987"/>
            <a:ext cx="119062" cy="79375"/>
          </a:xfrm>
          <a:custGeom>
            <a:avLst/>
            <a:gdLst>
              <a:gd name="T0" fmla="*/ 126 w 225"/>
              <a:gd name="T1" fmla="*/ 22 h 149"/>
              <a:gd name="T2" fmla="*/ 153 w 225"/>
              <a:gd name="T3" fmla="*/ 27 h 149"/>
              <a:gd name="T4" fmla="*/ 175 w 225"/>
              <a:gd name="T5" fmla="*/ 35 h 149"/>
              <a:gd name="T6" fmla="*/ 191 w 225"/>
              <a:gd name="T7" fmla="*/ 48 h 149"/>
              <a:gd name="T8" fmla="*/ 197 w 225"/>
              <a:gd name="T9" fmla="*/ 54 h 149"/>
              <a:gd name="T10" fmla="*/ 214 w 225"/>
              <a:gd name="T11" fmla="*/ 42 h 149"/>
              <a:gd name="T12" fmla="*/ 223 w 225"/>
              <a:gd name="T13" fmla="*/ 58 h 149"/>
              <a:gd name="T14" fmla="*/ 202 w 225"/>
              <a:gd name="T15" fmla="*/ 87 h 149"/>
              <a:gd name="T16" fmla="*/ 209 w 225"/>
              <a:gd name="T17" fmla="*/ 113 h 149"/>
              <a:gd name="T18" fmla="*/ 200 w 225"/>
              <a:gd name="T19" fmla="*/ 91 h 149"/>
              <a:gd name="T20" fmla="*/ 198 w 225"/>
              <a:gd name="T21" fmla="*/ 124 h 149"/>
              <a:gd name="T22" fmla="*/ 171 w 225"/>
              <a:gd name="T23" fmla="*/ 116 h 149"/>
              <a:gd name="T24" fmla="*/ 126 w 225"/>
              <a:gd name="T25" fmla="*/ 149 h 149"/>
              <a:gd name="T26" fmla="*/ 161 w 225"/>
              <a:gd name="T27" fmla="*/ 142 h 149"/>
              <a:gd name="T28" fmla="*/ 98 w 225"/>
              <a:gd name="T29" fmla="*/ 127 h 149"/>
              <a:gd name="T30" fmla="*/ 71 w 225"/>
              <a:gd name="T31" fmla="*/ 123 h 149"/>
              <a:gd name="T32" fmla="*/ 50 w 225"/>
              <a:gd name="T33" fmla="*/ 114 h 149"/>
              <a:gd name="T34" fmla="*/ 41 w 225"/>
              <a:gd name="T35" fmla="*/ 108 h 149"/>
              <a:gd name="T36" fmla="*/ 29 w 225"/>
              <a:gd name="T37" fmla="*/ 126 h 149"/>
              <a:gd name="T38" fmla="*/ 7 w 225"/>
              <a:gd name="T39" fmla="*/ 101 h 149"/>
              <a:gd name="T40" fmla="*/ 1 w 225"/>
              <a:gd name="T41" fmla="*/ 83 h 149"/>
              <a:gd name="T42" fmla="*/ 1 w 225"/>
              <a:gd name="T43" fmla="*/ 66 h 149"/>
              <a:gd name="T44" fmla="*/ 22 w 225"/>
              <a:gd name="T45" fmla="*/ 69 h 149"/>
              <a:gd name="T46" fmla="*/ 38 w 225"/>
              <a:gd name="T47" fmla="*/ 18 h 149"/>
              <a:gd name="T48" fmla="*/ 38 w 225"/>
              <a:gd name="T49" fmla="*/ 18 h 149"/>
              <a:gd name="T50" fmla="*/ 62 w 225"/>
              <a:gd name="T51" fmla="*/ 30 h 149"/>
              <a:gd name="T52" fmla="*/ 101 w 225"/>
              <a:gd name="T53" fmla="*/ 0 h 149"/>
              <a:gd name="T54" fmla="*/ 73 w 225"/>
              <a:gd name="T55" fmla="*/ 4 h 149"/>
              <a:gd name="T56" fmla="*/ 78 w 225"/>
              <a:gd name="T57" fmla="*/ 30 h 149"/>
              <a:gd name="T58" fmla="*/ 46 w 225"/>
              <a:gd name="T59" fmla="*/ 59 h 149"/>
              <a:gd name="T60" fmla="*/ 46 w 225"/>
              <a:gd name="T61" fmla="*/ 59 h 149"/>
              <a:gd name="T62" fmla="*/ 33 w 225"/>
              <a:gd name="T63" fmla="*/ 67 h 149"/>
              <a:gd name="T64" fmla="*/ 33 w 225"/>
              <a:gd name="T65" fmla="*/ 67 h 149"/>
              <a:gd name="T66" fmla="*/ 18 w 225"/>
              <a:gd name="T67" fmla="*/ 53 h 149"/>
              <a:gd name="T68" fmla="*/ 9 w 225"/>
              <a:gd name="T69" fmla="*/ 74 h 149"/>
              <a:gd name="T70" fmla="*/ 31 w 225"/>
              <a:gd name="T71" fmla="*/ 78 h 149"/>
              <a:gd name="T72" fmla="*/ 35 w 225"/>
              <a:gd name="T73" fmla="*/ 83 h 149"/>
              <a:gd name="T74" fmla="*/ 41 w 225"/>
              <a:gd name="T75" fmla="*/ 88 h 149"/>
              <a:gd name="T76" fmla="*/ 53 w 225"/>
              <a:gd name="T77" fmla="*/ 93 h 149"/>
              <a:gd name="T78" fmla="*/ 82 w 225"/>
              <a:gd name="T79" fmla="*/ 98 h 149"/>
              <a:gd name="T80" fmla="*/ 82 w 225"/>
              <a:gd name="T81" fmla="*/ 98 h 149"/>
              <a:gd name="T82" fmla="*/ 98 w 225"/>
              <a:gd name="T83" fmla="*/ 119 h 149"/>
              <a:gd name="T84" fmla="*/ 163 w 225"/>
              <a:gd name="T85" fmla="*/ 96 h 149"/>
              <a:gd name="T86" fmla="*/ 120 w 225"/>
              <a:gd name="T87" fmla="*/ 99 h 149"/>
              <a:gd name="T88" fmla="*/ 174 w 225"/>
              <a:gd name="T89" fmla="*/ 93 h 149"/>
              <a:gd name="T90" fmla="*/ 186 w 225"/>
              <a:gd name="T91" fmla="*/ 87 h 149"/>
              <a:gd name="T92" fmla="*/ 193 w 225"/>
              <a:gd name="T93" fmla="*/ 81 h 149"/>
              <a:gd name="T94" fmla="*/ 195 w 225"/>
              <a:gd name="T95" fmla="*/ 77 h 149"/>
              <a:gd name="T96" fmla="*/ 194 w 225"/>
              <a:gd name="T97" fmla="*/ 73 h 149"/>
              <a:gd name="T98" fmla="*/ 192 w 225"/>
              <a:gd name="T99" fmla="*/ 68 h 149"/>
              <a:gd name="T100" fmla="*/ 202 w 225"/>
              <a:gd name="T101" fmla="*/ 49 h 149"/>
              <a:gd name="T102" fmla="*/ 185 w 225"/>
              <a:gd name="T103" fmla="*/ 39 h 149"/>
              <a:gd name="T104" fmla="*/ 180 w 225"/>
              <a:gd name="T105" fmla="*/ 49 h 149"/>
              <a:gd name="T106" fmla="*/ 185 w 225"/>
              <a:gd name="T107" fmla="*/ 39 h 149"/>
              <a:gd name="T108" fmla="*/ 157 w 225"/>
              <a:gd name="T109" fmla="*/ 54 h 149"/>
              <a:gd name="T110" fmla="*/ 132 w 225"/>
              <a:gd name="T111" fmla="*/ 51 h 14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5"/>
              <a:gd name="T169" fmla="*/ 0 h 149"/>
              <a:gd name="T170" fmla="*/ 225 w 225"/>
              <a:gd name="T171" fmla="*/ 149 h 14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5" h="149">
                <a:moveTo>
                  <a:pt x="111" y="0"/>
                </a:moveTo>
                <a:lnTo>
                  <a:pt x="120" y="0"/>
                </a:lnTo>
                <a:lnTo>
                  <a:pt x="129" y="1"/>
                </a:lnTo>
                <a:lnTo>
                  <a:pt x="137" y="2"/>
                </a:lnTo>
                <a:lnTo>
                  <a:pt x="144" y="3"/>
                </a:lnTo>
                <a:lnTo>
                  <a:pt x="141" y="24"/>
                </a:lnTo>
                <a:lnTo>
                  <a:pt x="126" y="22"/>
                </a:lnTo>
                <a:lnTo>
                  <a:pt x="111" y="22"/>
                </a:lnTo>
                <a:lnTo>
                  <a:pt x="111" y="0"/>
                </a:lnTo>
                <a:close/>
                <a:moveTo>
                  <a:pt x="144" y="3"/>
                </a:moveTo>
                <a:lnTo>
                  <a:pt x="160" y="6"/>
                </a:lnTo>
                <a:lnTo>
                  <a:pt x="173" y="12"/>
                </a:lnTo>
                <a:lnTo>
                  <a:pt x="165" y="31"/>
                </a:lnTo>
                <a:lnTo>
                  <a:pt x="153" y="27"/>
                </a:lnTo>
                <a:lnTo>
                  <a:pt x="141" y="24"/>
                </a:lnTo>
                <a:lnTo>
                  <a:pt x="144" y="3"/>
                </a:lnTo>
                <a:close/>
                <a:moveTo>
                  <a:pt x="173" y="12"/>
                </a:moveTo>
                <a:lnTo>
                  <a:pt x="186" y="18"/>
                </a:lnTo>
                <a:lnTo>
                  <a:pt x="197" y="24"/>
                </a:lnTo>
                <a:lnTo>
                  <a:pt x="185" y="42"/>
                </a:lnTo>
                <a:lnTo>
                  <a:pt x="175" y="35"/>
                </a:lnTo>
                <a:lnTo>
                  <a:pt x="165" y="31"/>
                </a:lnTo>
                <a:lnTo>
                  <a:pt x="173" y="12"/>
                </a:lnTo>
                <a:close/>
                <a:moveTo>
                  <a:pt x="197" y="24"/>
                </a:moveTo>
                <a:lnTo>
                  <a:pt x="206" y="32"/>
                </a:lnTo>
                <a:lnTo>
                  <a:pt x="214" y="42"/>
                </a:lnTo>
                <a:lnTo>
                  <a:pt x="197" y="54"/>
                </a:lnTo>
                <a:lnTo>
                  <a:pt x="191" y="48"/>
                </a:lnTo>
                <a:lnTo>
                  <a:pt x="185" y="42"/>
                </a:lnTo>
                <a:lnTo>
                  <a:pt x="197" y="24"/>
                </a:lnTo>
                <a:close/>
                <a:moveTo>
                  <a:pt x="197" y="54"/>
                </a:moveTo>
                <a:lnTo>
                  <a:pt x="196" y="53"/>
                </a:lnTo>
                <a:lnTo>
                  <a:pt x="197" y="54"/>
                </a:lnTo>
                <a:lnTo>
                  <a:pt x="205" y="48"/>
                </a:lnTo>
                <a:lnTo>
                  <a:pt x="197" y="54"/>
                </a:lnTo>
                <a:close/>
                <a:moveTo>
                  <a:pt x="214" y="42"/>
                </a:moveTo>
                <a:lnTo>
                  <a:pt x="219" y="50"/>
                </a:lnTo>
                <a:lnTo>
                  <a:pt x="223" y="58"/>
                </a:lnTo>
                <a:lnTo>
                  <a:pt x="202" y="65"/>
                </a:lnTo>
                <a:lnTo>
                  <a:pt x="200" y="59"/>
                </a:lnTo>
                <a:lnTo>
                  <a:pt x="197" y="54"/>
                </a:lnTo>
                <a:lnTo>
                  <a:pt x="214" y="42"/>
                </a:lnTo>
                <a:close/>
                <a:moveTo>
                  <a:pt x="223" y="58"/>
                </a:moveTo>
                <a:lnTo>
                  <a:pt x="225" y="67"/>
                </a:lnTo>
                <a:lnTo>
                  <a:pt x="225" y="75"/>
                </a:lnTo>
                <a:lnTo>
                  <a:pt x="204" y="75"/>
                </a:lnTo>
                <a:lnTo>
                  <a:pt x="204" y="70"/>
                </a:lnTo>
                <a:lnTo>
                  <a:pt x="202" y="65"/>
                </a:lnTo>
                <a:lnTo>
                  <a:pt x="223" y="58"/>
                </a:lnTo>
                <a:close/>
                <a:moveTo>
                  <a:pt x="225" y="75"/>
                </a:moveTo>
                <a:lnTo>
                  <a:pt x="225" y="82"/>
                </a:lnTo>
                <a:lnTo>
                  <a:pt x="224" y="88"/>
                </a:lnTo>
                <a:lnTo>
                  <a:pt x="222" y="96"/>
                </a:lnTo>
                <a:lnTo>
                  <a:pt x="218" y="102"/>
                </a:lnTo>
                <a:lnTo>
                  <a:pt x="200" y="91"/>
                </a:lnTo>
                <a:lnTo>
                  <a:pt x="202" y="87"/>
                </a:lnTo>
                <a:lnTo>
                  <a:pt x="203" y="83"/>
                </a:lnTo>
                <a:lnTo>
                  <a:pt x="204" y="79"/>
                </a:lnTo>
                <a:lnTo>
                  <a:pt x="204" y="75"/>
                </a:lnTo>
                <a:lnTo>
                  <a:pt x="225" y="75"/>
                </a:lnTo>
                <a:close/>
                <a:moveTo>
                  <a:pt x="218" y="102"/>
                </a:moveTo>
                <a:lnTo>
                  <a:pt x="215" y="108"/>
                </a:lnTo>
                <a:lnTo>
                  <a:pt x="209" y="113"/>
                </a:lnTo>
                <a:lnTo>
                  <a:pt x="204" y="118"/>
                </a:lnTo>
                <a:lnTo>
                  <a:pt x="198" y="124"/>
                </a:lnTo>
                <a:lnTo>
                  <a:pt x="186" y="107"/>
                </a:lnTo>
                <a:lnTo>
                  <a:pt x="190" y="104"/>
                </a:lnTo>
                <a:lnTo>
                  <a:pt x="194" y="100"/>
                </a:lnTo>
                <a:lnTo>
                  <a:pt x="197" y="96"/>
                </a:lnTo>
                <a:lnTo>
                  <a:pt x="200" y="91"/>
                </a:lnTo>
                <a:lnTo>
                  <a:pt x="218" y="102"/>
                </a:lnTo>
                <a:close/>
                <a:moveTo>
                  <a:pt x="186" y="107"/>
                </a:moveTo>
                <a:lnTo>
                  <a:pt x="180" y="111"/>
                </a:lnTo>
                <a:lnTo>
                  <a:pt x="186" y="107"/>
                </a:lnTo>
                <a:lnTo>
                  <a:pt x="192" y="115"/>
                </a:lnTo>
                <a:lnTo>
                  <a:pt x="186" y="107"/>
                </a:lnTo>
                <a:close/>
                <a:moveTo>
                  <a:pt x="198" y="124"/>
                </a:moveTo>
                <a:lnTo>
                  <a:pt x="190" y="130"/>
                </a:lnTo>
                <a:lnTo>
                  <a:pt x="181" y="135"/>
                </a:lnTo>
                <a:lnTo>
                  <a:pt x="171" y="139"/>
                </a:lnTo>
                <a:lnTo>
                  <a:pt x="161" y="142"/>
                </a:lnTo>
                <a:lnTo>
                  <a:pt x="156" y="123"/>
                </a:lnTo>
                <a:lnTo>
                  <a:pt x="164" y="119"/>
                </a:lnTo>
                <a:lnTo>
                  <a:pt x="171" y="116"/>
                </a:lnTo>
                <a:lnTo>
                  <a:pt x="178" y="112"/>
                </a:lnTo>
                <a:lnTo>
                  <a:pt x="186" y="107"/>
                </a:lnTo>
                <a:lnTo>
                  <a:pt x="198" y="124"/>
                </a:lnTo>
                <a:close/>
                <a:moveTo>
                  <a:pt x="161" y="142"/>
                </a:moveTo>
                <a:lnTo>
                  <a:pt x="150" y="145"/>
                </a:lnTo>
                <a:lnTo>
                  <a:pt x="139" y="147"/>
                </a:lnTo>
                <a:lnTo>
                  <a:pt x="126" y="149"/>
                </a:lnTo>
                <a:lnTo>
                  <a:pt x="114" y="149"/>
                </a:lnTo>
                <a:lnTo>
                  <a:pt x="114" y="128"/>
                </a:lnTo>
                <a:lnTo>
                  <a:pt x="125" y="128"/>
                </a:lnTo>
                <a:lnTo>
                  <a:pt x="136" y="127"/>
                </a:lnTo>
                <a:lnTo>
                  <a:pt x="146" y="125"/>
                </a:lnTo>
                <a:lnTo>
                  <a:pt x="156" y="123"/>
                </a:lnTo>
                <a:lnTo>
                  <a:pt x="161" y="142"/>
                </a:lnTo>
                <a:close/>
                <a:moveTo>
                  <a:pt x="114" y="149"/>
                </a:moveTo>
                <a:lnTo>
                  <a:pt x="106" y="149"/>
                </a:lnTo>
                <a:lnTo>
                  <a:pt x="97" y="149"/>
                </a:lnTo>
                <a:lnTo>
                  <a:pt x="89" y="147"/>
                </a:lnTo>
                <a:lnTo>
                  <a:pt x="81" y="146"/>
                </a:lnTo>
                <a:lnTo>
                  <a:pt x="84" y="126"/>
                </a:lnTo>
                <a:lnTo>
                  <a:pt x="98" y="127"/>
                </a:lnTo>
                <a:lnTo>
                  <a:pt x="114" y="128"/>
                </a:lnTo>
                <a:lnTo>
                  <a:pt x="114" y="149"/>
                </a:lnTo>
                <a:close/>
                <a:moveTo>
                  <a:pt x="81" y="146"/>
                </a:moveTo>
                <a:lnTo>
                  <a:pt x="66" y="143"/>
                </a:lnTo>
                <a:lnTo>
                  <a:pt x="52" y="138"/>
                </a:lnTo>
                <a:lnTo>
                  <a:pt x="60" y="118"/>
                </a:lnTo>
                <a:lnTo>
                  <a:pt x="71" y="123"/>
                </a:lnTo>
                <a:lnTo>
                  <a:pt x="84" y="126"/>
                </a:lnTo>
                <a:lnTo>
                  <a:pt x="81" y="146"/>
                </a:lnTo>
                <a:close/>
                <a:moveTo>
                  <a:pt x="52" y="138"/>
                </a:moveTo>
                <a:lnTo>
                  <a:pt x="39" y="132"/>
                </a:lnTo>
                <a:lnTo>
                  <a:pt x="29" y="126"/>
                </a:lnTo>
                <a:lnTo>
                  <a:pt x="41" y="108"/>
                </a:lnTo>
                <a:lnTo>
                  <a:pt x="50" y="114"/>
                </a:lnTo>
                <a:lnTo>
                  <a:pt x="60" y="118"/>
                </a:lnTo>
                <a:lnTo>
                  <a:pt x="52" y="138"/>
                </a:lnTo>
                <a:close/>
                <a:moveTo>
                  <a:pt x="41" y="108"/>
                </a:moveTo>
                <a:lnTo>
                  <a:pt x="71" y="130"/>
                </a:lnTo>
                <a:lnTo>
                  <a:pt x="41" y="108"/>
                </a:lnTo>
                <a:lnTo>
                  <a:pt x="35" y="117"/>
                </a:lnTo>
                <a:lnTo>
                  <a:pt x="41" y="108"/>
                </a:lnTo>
                <a:close/>
                <a:moveTo>
                  <a:pt x="29" y="126"/>
                </a:moveTo>
                <a:lnTo>
                  <a:pt x="20" y="118"/>
                </a:lnTo>
                <a:lnTo>
                  <a:pt x="12" y="109"/>
                </a:lnTo>
                <a:lnTo>
                  <a:pt x="30" y="97"/>
                </a:lnTo>
                <a:lnTo>
                  <a:pt x="35" y="103"/>
                </a:lnTo>
                <a:lnTo>
                  <a:pt x="41" y="108"/>
                </a:lnTo>
                <a:lnTo>
                  <a:pt x="29" y="126"/>
                </a:lnTo>
                <a:close/>
                <a:moveTo>
                  <a:pt x="30" y="97"/>
                </a:moveTo>
                <a:lnTo>
                  <a:pt x="32" y="100"/>
                </a:lnTo>
                <a:lnTo>
                  <a:pt x="30" y="97"/>
                </a:lnTo>
                <a:lnTo>
                  <a:pt x="22" y="103"/>
                </a:lnTo>
                <a:lnTo>
                  <a:pt x="30" y="97"/>
                </a:lnTo>
                <a:close/>
                <a:moveTo>
                  <a:pt x="12" y="109"/>
                </a:moveTo>
                <a:lnTo>
                  <a:pt x="7" y="101"/>
                </a:lnTo>
                <a:lnTo>
                  <a:pt x="3" y="91"/>
                </a:lnTo>
                <a:lnTo>
                  <a:pt x="24" y="84"/>
                </a:lnTo>
                <a:lnTo>
                  <a:pt x="26" y="90"/>
                </a:lnTo>
                <a:lnTo>
                  <a:pt x="30" y="97"/>
                </a:lnTo>
                <a:lnTo>
                  <a:pt x="12" y="109"/>
                </a:lnTo>
                <a:close/>
                <a:moveTo>
                  <a:pt x="3" y="91"/>
                </a:moveTo>
                <a:lnTo>
                  <a:pt x="1" y="83"/>
                </a:lnTo>
                <a:lnTo>
                  <a:pt x="0" y="74"/>
                </a:lnTo>
                <a:lnTo>
                  <a:pt x="22" y="74"/>
                </a:lnTo>
                <a:lnTo>
                  <a:pt x="22" y="79"/>
                </a:lnTo>
                <a:lnTo>
                  <a:pt x="24" y="84"/>
                </a:lnTo>
                <a:lnTo>
                  <a:pt x="3" y="91"/>
                </a:lnTo>
                <a:close/>
                <a:moveTo>
                  <a:pt x="0" y="74"/>
                </a:moveTo>
                <a:lnTo>
                  <a:pt x="1" y="66"/>
                </a:lnTo>
                <a:lnTo>
                  <a:pt x="3" y="57"/>
                </a:lnTo>
                <a:lnTo>
                  <a:pt x="6" y="49"/>
                </a:lnTo>
                <a:lnTo>
                  <a:pt x="10" y="42"/>
                </a:lnTo>
                <a:lnTo>
                  <a:pt x="28" y="54"/>
                </a:lnTo>
                <a:lnTo>
                  <a:pt x="25" y="58"/>
                </a:lnTo>
                <a:lnTo>
                  <a:pt x="23" y="63"/>
                </a:lnTo>
                <a:lnTo>
                  <a:pt x="22" y="69"/>
                </a:lnTo>
                <a:lnTo>
                  <a:pt x="22" y="74"/>
                </a:lnTo>
                <a:lnTo>
                  <a:pt x="0" y="74"/>
                </a:lnTo>
                <a:close/>
                <a:moveTo>
                  <a:pt x="10" y="42"/>
                </a:moveTo>
                <a:lnTo>
                  <a:pt x="15" y="35"/>
                </a:lnTo>
                <a:lnTo>
                  <a:pt x="23" y="29"/>
                </a:lnTo>
                <a:lnTo>
                  <a:pt x="30" y="23"/>
                </a:lnTo>
                <a:lnTo>
                  <a:pt x="38" y="18"/>
                </a:lnTo>
                <a:lnTo>
                  <a:pt x="49" y="36"/>
                </a:lnTo>
                <a:lnTo>
                  <a:pt x="42" y="41"/>
                </a:lnTo>
                <a:lnTo>
                  <a:pt x="36" y="45"/>
                </a:lnTo>
                <a:lnTo>
                  <a:pt x="31" y="49"/>
                </a:lnTo>
                <a:lnTo>
                  <a:pt x="28" y="54"/>
                </a:lnTo>
                <a:lnTo>
                  <a:pt x="10" y="42"/>
                </a:lnTo>
                <a:close/>
                <a:moveTo>
                  <a:pt x="38" y="18"/>
                </a:moveTo>
                <a:lnTo>
                  <a:pt x="47" y="14"/>
                </a:lnTo>
                <a:lnTo>
                  <a:pt x="55" y="10"/>
                </a:lnTo>
                <a:lnTo>
                  <a:pt x="63" y="7"/>
                </a:lnTo>
                <a:lnTo>
                  <a:pt x="73" y="4"/>
                </a:lnTo>
                <a:lnTo>
                  <a:pt x="77" y="25"/>
                </a:lnTo>
                <a:lnTo>
                  <a:pt x="69" y="27"/>
                </a:lnTo>
                <a:lnTo>
                  <a:pt x="62" y="30"/>
                </a:lnTo>
                <a:lnTo>
                  <a:pt x="56" y="32"/>
                </a:lnTo>
                <a:lnTo>
                  <a:pt x="49" y="36"/>
                </a:lnTo>
                <a:lnTo>
                  <a:pt x="38" y="18"/>
                </a:lnTo>
                <a:close/>
                <a:moveTo>
                  <a:pt x="73" y="4"/>
                </a:moveTo>
                <a:lnTo>
                  <a:pt x="82" y="3"/>
                </a:lnTo>
                <a:lnTo>
                  <a:pt x="91" y="1"/>
                </a:lnTo>
                <a:lnTo>
                  <a:pt x="101" y="0"/>
                </a:lnTo>
                <a:lnTo>
                  <a:pt x="111" y="0"/>
                </a:lnTo>
                <a:lnTo>
                  <a:pt x="111" y="22"/>
                </a:lnTo>
                <a:lnTo>
                  <a:pt x="103" y="22"/>
                </a:lnTo>
                <a:lnTo>
                  <a:pt x="93" y="23"/>
                </a:lnTo>
                <a:lnTo>
                  <a:pt x="85" y="24"/>
                </a:lnTo>
                <a:lnTo>
                  <a:pt x="77" y="25"/>
                </a:lnTo>
                <a:lnTo>
                  <a:pt x="73" y="4"/>
                </a:lnTo>
                <a:close/>
                <a:moveTo>
                  <a:pt x="108" y="50"/>
                </a:moveTo>
                <a:lnTo>
                  <a:pt x="98" y="50"/>
                </a:lnTo>
                <a:lnTo>
                  <a:pt x="89" y="51"/>
                </a:lnTo>
                <a:lnTo>
                  <a:pt x="81" y="51"/>
                </a:lnTo>
                <a:lnTo>
                  <a:pt x="73" y="52"/>
                </a:lnTo>
                <a:lnTo>
                  <a:pt x="69" y="31"/>
                </a:lnTo>
                <a:lnTo>
                  <a:pt x="78" y="30"/>
                </a:lnTo>
                <a:lnTo>
                  <a:pt x="87" y="29"/>
                </a:lnTo>
                <a:lnTo>
                  <a:pt x="97" y="29"/>
                </a:lnTo>
                <a:lnTo>
                  <a:pt x="108" y="29"/>
                </a:lnTo>
                <a:lnTo>
                  <a:pt x="108" y="50"/>
                </a:lnTo>
                <a:close/>
                <a:moveTo>
                  <a:pt x="73" y="52"/>
                </a:moveTo>
                <a:lnTo>
                  <a:pt x="58" y="55"/>
                </a:lnTo>
                <a:lnTo>
                  <a:pt x="46" y="59"/>
                </a:lnTo>
                <a:lnTo>
                  <a:pt x="37" y="40"/>
                </a:lnTo>
                <a:lnTo>
                  <a:pt x="44" y="38"/>
                </a:lnTo>
                <a:lnTo>
                  <a:pt x="53" y="34"/>
                </a:lnTo>
                <a:lnTo>
                  <a:pt x="60" y="33"/>
                </a:lnTo>
                <a:lnTo>
                  <a:pt x="69" y="31"/>
                </a:lnTo>
                <a:lnTo>
                  <a:pt x="73" y="52"/>
                </a:lnTo>
                <a:close/>
                <a:moveTo>
                  <a:pt x="46" y="59"/>
                </a:moveTo>
                <a:lnTo>
                  <a:pt x="44" y="59"/>
                </a:lnTo>
                <a:lnTo>
                  <a:pt x="46" y="59"/>
                </a:lnTo>
                <a:lnTo>
                  <a:pt x="41" y="49"/>
                </a:lnTo>
                <a:lnTo>
                  <a:pt x="46" y="59"/>
                </a:lnTo>
                <a:close/>
                <a:moveTo>
                  <a:pt x="46" y="59"/>
                </a:moveTo>
                <a:lnTo>
                  <a:pt x="38" y="62"/>
                </a:lnTo>
                <a:lnTo>
                  <a:pt x="33" y="67"/>
                </a:lnTo>
                <a:lnTo>
                  <a:pt x="18" y="53"/>
                </a:lnTo>
                <a:lnTo>
                  <a:pt x="21" y="49"/>
                </a:lnTo>
                <a:lnTo>
                  <a:pt x="26" y="46"/>
                </a:lnTo>
                <a:lnTo>
                  <a:pt x="31" y="43"/>
                </a:lnTo>
                <a:lnTo>
                  <a:pt x="37" y="40"/>
                </a:lnTo>
                <a:lnTo>
                  <a:pt x="46" y="59"/>
                </a:lnTo>
                <a:close/>
                <a:moveTo>
                  <a:pt x="33" y="67"/>
                </a:moveTo>
                <a:lnTo>
                  <a:pt x="31" y="70"/>
                </a:lnTo>
                <a:lnTo>
                  <a:pt x="30" y="74"/>
                </a:lnTo>
                <a:lnTo>
                  <a:pt x="9" y="74"/>
                </a:lnTo>
                <a:lnTo>
                  <a:pt x="9" y="69"/>
                </a:lnTo>
                <a:lnTo>
                  <a:pt x="11" y="62"/>
                </a:lnTo>
                <a:lnTo>
                  <a:pt x="13" y="57"/>
                </a:lnTo>
                <a:lnTo>
                  <a:pt x="18" y="53"/>
                </a:lnTo>
                <a:lnTo>
                  <a:pt x="33" y="67"/>
                </a:lnTo>
                <a:close/>
                <a:moveTo>
                  <a:pt x="30" y="74"/>
                </a:moveTo>
                <a:lnTo>
                  <a:pt x="31" y="76"/>
                </a:lnTo>
                <a:lnTo>
                  <a:pt x="31" y="78"/>
                </a:lnTo>
                <a:lnTo>
                  <a:pt x="11" y="86"/>
                </a:lnTo>
                <a:lnTo>
                  <a:pt x="10" y="80"/>
                </a:lnTo>
                <a:lnTo>
                  <a:pt x="9" y="74"/>
                </a:lnTo>
                <a:lnTo>
                  <a:pt x="30" y="74"/>
                </a:lnTo>
                <a:close/>
                <a:moveTo>
                  <a:pt x="31" y="78"/>
                </a:moveTo>
                <a:lnTo>
                  <a:pt x="36" y="88"/>
                </a:lnTo>
                <a:lnTo>
                  <a:pt x="31" y="78"/>
                </a:lnTo>
                <a:lnTo>
                  <a:pt x="22" y="82"/>
                </a:lnTo>
                <a:lnTo>
                  <a:pt x="31" y="78"/>
                </a:lnTo>
                <a:close/>
                <a:moveTo>
                  <a:pt x="31" y="78"/>
                </a:moveTo>
                <a:lnTo>
                  <a:pt x="33" y="81"/>
                </a:lnTo>
                <a:lnTo>
                  <a:pt x="35" y="83"/>
                </a:lnTo>
                <a:lnTo>
                  <a:pt x="19" y="97"/>
                </a:lnTo>
                <a:lnTo>
                  <a:pt x="14" y="91"/>
                </a:lnTo>
                <a:lnTo>
                  <a:pt x="11" y="86"/>
                </a:lnTo>
                <a:lnTo>
                  <a:pt x="31" y="78"/>
                </a:lnTo>
                <a:close/>
                <a:moveTo>
                  <a:pt x="35" y="83"/>
                </a:moveTo>
                <a:lnTo>
                  <a:pt x="37" y="86"/>
                </a:lnTo>
                <a:lnTo>
                  <a:pt x="41" y="88"/>
                </a:lnTo>
                <a:lnTo>
                  <a:pt x="31" y="107"/>
                </a:lnTo>
                <a:lnTo>
                  <a:pt x="24" y="103"/>
                </a:lnTo>
                <a:lnTo>
                  <a:pt x="19" y="97"/>
                </a:lnTo>
                <a:lnTo>
                  <a:pt x="35" y="83"/>
                </a:lnTo>
                <a:close/>
                <a:moveTo>
                  <a:pt x="41" y="88"/>
                </a:moveTo>
                <a:lnTo>
                  <a:pt x="47" y="90"/>
                </a:lnTo>
                <a:lnTo>
                  <a:pt x="53" y="93"/>
                </a:lnTo>
                <a:lnTo>
                  <a:pt x="48" y="113"/>
                </a:lnTo>
                <a:lnTo>
                  <a:pt x="38" y="110"/>
                </a:lnTo>
                <a:lnTo>
                  <a:pt x="31" y="107"/>
                </a:lnTo>
                <a:lnTo>
                  <a:pt x="41" y="88"/>
                </a:lnTo>
                <a:close/>
                <a:moveTo>
                  <a:pt x="53" y="93"/>
                </a:moveTo>
                <a:lnTo>
                  <a:pt x="57" y="94"/>
                </a:lnTo>
                <a:lnTo>
                  <a:pt x="53" y="93"/>
                </a:lnTo>
                <a:lnTo>
                  <a:pt x="51" y="103"/>
                </a:lnTo>
                <a:lnTo>
                  <a:pt x="53" y="93"/>
                </a:lnTo>
                <a:close/>
                <a:moveTo>
                  <a:pt x="53" y="93"/>
                </a:moveTo>
                <a:lnTo>
                  <a:pt x="66" y="96"/>
                </a:lnTo>
                <a:lnTo>
                  <a:pt x="82" y="98"/>
                </a:lnTo>
                <a:lnTo>
                  <a:pt x="80" y="118"/>
                </a:lnTo>
                <a:lnTo>
                  <a:pt x="70" y="117"/>
                </a:lnTo>
                <a:lnTo>
                  <a:pt x="62" y="116"/>
                </a:lnTo>
                <a:lnTo>
                  <a:pt x="55" y="115"/>
                </a:lnTo>
                <a:lnTo>
                  <a:pt x="48" y="113"/>
                </a:lnTo>
                <a:lnTo>
                  <a:pt x="53" y="93"/>
                </a:lnTo>
                <a:close/>
                <a:moveTo>
                  <a:pt x="82" y="98"/>
                </a:moveTo>
                <a:lnTo>
                  <a:pt x="90" y="99"/>
                </a:lnTo>
                <a:lnTo>
                  <a:pt x="99" y="99"/>
                </a:lnTo>
                <a:lnTo>
                  <a:pt x="110" y="99"/>
                </a:lnTo>
                <a:lnTo>
                  <a:pt x="120" y="99"/>
                </a:lnTo>
                <a:lnTo>
                  <a:pt x="120" y="121"/>
                </a:lnTo>
                <a:lnTo>
                  <a:pt x="110" y="121"/>
                </a:lnTo>
                <a:lnTo>
                  <a:pt x="98" y="119"/>
                </a:lnTo>
                <a:lnTo>
                  <a:pt x="89" y="119"/>
                </a:lnTo>
                <a:lnTo>
                  <a:pt x="80" y="118"/>
                </a:lnTo>
                <a:lnTo>
                  <a:pt x="82" y="98"/>
                </a:lnTo>
                <a:close/>
                <a:moveTo>
                  <a:pt x="120" y="99"/>
                </a:moveTo>
                <a:lnTo>
                  <a:pt x="136" y="99"/>
                </a:lnTo>
                <a:lnTo>
                  <a:pt x="150" y="98"/>
                </a:lnTo>
                <a:lnTo>
                  <a:pt x="163" y="96"/>
                </a:lnTo>
                <a:lnTo>
                  <a:pt x="174" y="93"/>
                </a:lnTo>
                <a:lnTo>
                  <a:pt x="180" y="113"/>
                </a:lnTo>
                <a:lnTo>
                  <a:pt x="167" y="116"/>
                </a:lnTo>
                <a:lnTo>
                  <a:pt x="153" y="118"/>
                </a:lnTo>
                <a:lnTo>
                  <a:pt x="138" y="119"/>
                </a:lnTo>
                <a:lnTo>
                  <a:pt x="120" y="121"/>
                </a:lnTo>
                <a:lnTo>
                  <a:pt x="120" y="99"/>
                </a:lnTo>
                <a:close/>
                <a:moveTo>
                  <a:pt x="174" y="93"/>
                </a:moveTo>
                <a:lnTo>
                  <a:pt x="180" y="90"/>
                </a:lnTo>
                <a:lnTo>
                  <a:pt x="186" y="87"/>
                </a:lnTo>
                <a:lnTo>
                  <a:pt x="196" y="106"/>
                </a:lnTo>
                <a:lnTo>
                  <a:pt x="189" y="110"/>
                </a:lnTo>
                <a:lnTo>
                  <a:pt x="180" y="113"/>
                </a:lnTo>
                <a:lnTo>
                  <a:pt x="174" y="93"/>
                </a:lnTo>
                <a:close/>
                <a:moveTo>
                  <a:pt x="186" y="87"/>
                </a:moveTo>
                <a:lnTo>
                  <a:pt x="190" y="85"/>
                </a:lnTo>
                <a:lnTo>
                  <a:pt x="193" y="82"/>
                </a:lnTo>
                <a:lnTo>
                  <a:pt x="208" y="97"/>
                </a:lnTo>
                <a:lnTo>
                  <a:pt x="203" y="102"/>
                </a:lnTo>
                <a:lnTo>
                  <a:pt x="196" y="106"/>
                </a:lnTo>
                <a:lnTo>
                  <a:pt x="186" y="87"/>
                </a:lnTo>
                <a:close/>
                <a:moveTo>
                  <a:pt x="208" y="96"/>
                </a:moveTo>
                <a:lnTo>
                  <a:pt x="209" y="96"/>
                </a:lnTo>
                <a:lnTo>
                  <a:pt x="208" y="97"/>
                </a:lnTo>
                <a:lnTo>
                  <a:pt x="200" y="89"/>
                </a:lnTo>
                <a:lnTo>
                  <a:pt x="208" y="96"/>
                </a:lnTo>
                <a:close/>
                <a:moveTo>
                  <a:pt x="192" y="83"/>
                </a:moveTo>
                <a:lnTo>
                  <a:pt x="193" y="81"/>
                </a:lnTo>
                <a:lnTo>
                  <a:pt x="194" y="79"/>
                </a:lnTo>
                <a:lnTo>
                  <a:pt x="214" y="86"/>
                </a:lnTo>
                <a:lnTo>
                  <a:pt x="212" y="91"/>
                </a:lnTo>
                <a:lnTo>
                  <a:pt x="208" y="96"/>
                </a:lnTo>
                <a:lnTo>
                  <a:pt x="192" y="83"/>
                </a:lnTo>
                <a:close/>
                <a:moveTo>
                  <a:pt x="194" y="79"/>
                </a:moveTo>
                <a:lnTo>
                  <a:pt x="195" y="77"/>
                </a:lnTo>
                <a:lnTo>
                  <a:pt x="195" y="75"/>
                </a:lnTo>
                <a:lnTo>
                  <a:pt x="216" y="75"/>
                </a:lnTo>
                <a:lnTo>
                  <a:pt x="216" y="81"/>
                </a:lnTo>
                <a:lnTo>
                  <a:pt x="214" y="86"/>
                </a:lnTo>
                <a:lnTo>
                  <a:pt x="194" y="79"/>
                </a:lnTo>
                <a:close/>
                <a:moveTo>
                  <a:pt x="195" y="75"/>
                </a:moveTo>
                <a:lnTo>
                  <a:pt x="194" y="73"/>
                </a:lnTo>
                <a:lnTo>
                  <a:pt x="194" y="71"/>
                </a:lnTo>
                <a:lnTo>
                  <a:pt x="213" y="61"/>
                </a:lnTo>
                <a:lnTo>
                  <a:pt x="215" y="68"/>
                </a:lnTo>
                <a:lnTo>
                  <a:pt x="216" y="75"/>
                </a:lnTo>
                <a:lnTo>
                  <a:pt x="195" y="75"/>
                </a:lnTo>
                <a:close/>
                <a:moveTo>
                  <a:pt x="194" y="71"/>
                </a:moveTo>
                <a:lnTo>
                  <a:pt x="192" y="68"/>
                </a:lnTo>
                <a:lnTo>
                  <a:pt x="190" y="66"/>
                </a:lnTo>
                <a:lnTo>
                  <a:pt x="203" y="49"/>
                </a:lnTo>
                <a:lnTo>
                  <a:pt x="208" y="55"/>
                </a:lnTo>
                <a:lnTo>
                  <a:pt x="213" y="61"/>
                </a:lnTo>
                <a:lnTo>
                  <a:pt x="194" y="71"/>
                </a:lnTo>
                <a:close/>
                <a:moveTo>
                  <a:pt x="203" y="49"/>
                </a:moveTo>
                <a:lnTo>
                  <a:pt x="202" y="49"/>
                </a:lnTo>
                <a:lnTo>
                  <a:pt x="203" y="49"/>
                </a:lnTo>
                <a:lnTo>
                  <a:pt x="196" y="57"/>
                </a:lnTo>
                <a:lnTo>
                  <a:pt x="203" y="49"/>
                </a:lnTo>
                <a:close/>
                <a:moveTo>
                  <a:pt x="190" y="66"/>
                </a:moveTo>
                <a:lnTo>
                  <a:pt x="185" y="61"/>
                </a:lnTo>
                <a:lnTo>
                  <a:pt x="177" y="58"/>
                </a:lnTo>
                <a:lnTo>
                  <a:pt x="185" y="39"/>
                </a:lnTo>
                <a:lnTo>
                  <a:pt x="195" y="44"/>
                </a:lnTo>
                <a:lnTo>
                  <a:pt x="203" y="49"/>
                </a:lnTo>
                <a:lnTo>
                  <a:pt x="190" y="66"/>
                </a:lnTo>
                <a:close/>
                <a:moveTo>
                  <a:pt x="177" y="58"/>
                </a:moveTo>
                <a:lnTo>
                  <a:pt x="156" y="50"/>
                </a:lnTo>
                <a:lnTo>
                  <a:pt x="177" y="58"/>
                </a:lnTo>
                <a:lnTo>
                  <a:pt x="180" y="49"/>
                </a:lnTo>
                <a:lnTo>
                  <a:pt x="177" y="58"/>
                </a:lnTo>
                <a:close/>
                <a:moveTo>
                  <a:pt x="177" y="58"/>
                </a:moveTo>
                <a:lnTo>
                  <a:pt x="168" y="56"/>
                </a:lnTo>
                <a:lnTo>
                  <a:pt x="157" y="54"/>
                </a:lnTo>
                <a:lnTo>
                  <a:pt x="160" y="32"/>
                </a:lnTo>
                <a:lnTo>
                  <a:pt x="173" y="35"/>
                </a:lnTo>
                <a:lnTo>
                  <a:pt x="185" y="39"/>
                </a:lnTo>
                <a:lnTo>
                  <a:pt x="177" y="58"/>
                </a:lnTo>
                <a:close/>
                <a:moveTo>
                  <a:pt x="157" y="54"/>
                </a:moveTo>
                <a:lnTo>
                  <a:pt x="146" y="52"/>
                </a:lnTo>
                <a:lnTo>
                  <a:pt x="157" y="54"/>
                </a:lnTo>
                <a:lnTo>
                  <a:pt x="159" y="43"/>
                </a:lnTo>
                <a:lnTo>
                  <a:pt x="157" y="54"/>
                </a:lnTo>
                <a:close/>
                <a:moveTo>
                  <a:pt x="157" y="54"/>
                </a:moveTo>
                <a:lnTo>
                  <a:pt x="145" y="52"/>
                </a:lnTo>
                <a:lnTo>
                  <a:pt x="132" y="51"/>
                </a:lnTo>
                <a:lnTo>
                  <a:pt x="134" y="30"/>
                </a:lnTo>
                <a:lnTo>
                  <a:pt x="146" y="31"/>
                </a:lnTo>
                <a:lnTo>
                  <a:pt x="160" y="32"/>
                </a:lnTo>
                <a:lnTo>
                  <a:pt x="157" y="54"/>
                </a:lnTo>
                <a:close/>
                <a:moveTo>
                  <a:pt x="132" y="51"/>
                </a:moveTo>
                <a:lnTo>
                  <a:pt x="119" y="50"/>
                </a:lnTo>
                <a:lnTo>
                  <a:pt x="108" y="50"/>
                </a:lnTo>
                <a:lnTo>
                  <a:pt x="108" y="29"/>
                </a:lnTo>
                <a:lnTo>
                  <a:pt x="121" y="29"/>
                </a:lnTo>
                <a:lnTo>
                  <a:pt x="134" y="30"/>
                </a:lnTo>
                <a:lnTo>
                  <a:pt x="132" y="5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57" name="Freeform 267"/>
          <p:cNvSpPr>
            <a:spLocks noEditPoints="1"/>
          </p:cNvSpPr>
          <p:nvPr/>
        </p:nvSpPr>
        <p:spPr bwMode="auto">
          <a:xfrm>
            <a:off x="8691563" y="4167187"/>
            <a:ext cx="98425" cy="61913"/>
          </a:xfrm>
          <a:custGeom>
            <a:avLst/>
            <a:gdLst>
              <a:gd name="T0" fmla="*/ 106 w 185"/>
              <a:gd name="T1" fmla="*/ 0 h 116"/>
              <a:gd name="T2" fmla="*/ 132 w 185"/>
              <a:gd name="T3" fmla="*/ 6 h 116"/>
              <a:gd name="T4" fmla="*/ 154 w 185"/>
              <a:gd name="T5" fmla="*/ 15 h 116"/>
              <a:gd name="T6" fmla="*/ 170 w 185"/>
              <a:gd name="T7" fmla="*/ 26 h 116"/>
              <a:gd name="T8" fmla="*/ 180 w 185"/>
              <a:gd name="T9" fmla="*/ 40 h 116"/>
              <a:gd name="T10" fmla="*/ 184 w 185"/>
              <a:gd name="T11" fmla="*/ 52 h 116"/>
              <a:gd name="T12" fmla="*/ 184 w 185"/>
              <a:gd name="T13" fmla="*/ 64 h 116"/>
              <a:gd name="T14" fmla="*/ 182 w 185"/>
              <a:gd name="T15" fmla="*/ 73 h 116"/>
              <a:gd name="T16" fmla="*/ 177 w 185"/>
              <a:gd name="T17" fmla="*/ 82 h 116"/>
              <a:gd name="T18" fmla="*/ 168 w 185"/>
              <a:gd name="T19" fmla="*/ 91 h 116"/>
              <a:gd name="T20" fmla="*/ 157 w 185"/>
              <a:gd name="T21" fmla="*/ 100 h 116"/>
              <a:gd name="T22" fmla="*/ 141 w 185"/>
              <a:gd name="T23" fmla="*/ 107 h 116"/>
              <a:gd name="T24" fmla="*/ 124 w 185"/>
              <a:gd name="T25" fmla="*/ 112 h 116"/>
              <a:gd name="T26" fmla="*/ 104 w 185"/>
              <a:gd name="T27" fmla="*/ 115 h 116"/>
              <a:gd name="T28" fmla="*/ 79 w 185"/>
              <a:gd name="T29" fmla="*/ 115 h 116"/>
              <a:gd name="T30" fmla="*/ 52 w 185"/>
              <a:gd name="T31" fmla="*/ 110 h 116"/>
              <a:gd name="T32" fmla="*/ 31 w 185"/>
              <a:gd name="T33" fmla="*/ 102 h 116"/>
              <a:gd name="T34" fmla="*/ 15 w 185"/>
              <a:gd name="T35" fmla="*/ 91 h 116"/>
              <a:gd name="T36" fmla="*/ 5 w 185"/>
              <a:gd name="T37" fmla="*/ 77 h 116"/>
              <a:gd name="T38" fmla="*/ 0 w 185"/>
              <a:gd name="T39" fmla="*/ 64 h 116"/>
              <a:gd name="T40" fmla="*/ 0 w 185"/>
              <a:gd name="T41" fmla="*/ 51 h 116"/>
              <a:gd name="T42" fmla="*/ 4 w 185"/>
              <a:gd name="T43" fmla="*/ 39 h 116"/>
              <a:gd name="T44" fmla="*/ 12 w 185"/>
              <a:gd name="T45" fmla="*/ 28 h 116"/>
              <a:gd name="T46" fmla="*/ 23 w 185"/>
              <a:gd name="T47" fmla="*/ 19 h 116"/>
              <a:gd name="T48" fmla="*/ 37 w 185"/>
              <a:gd name="T49" fmla="*/ 11 h 116"/>
              <a:gd name="T50" fmla="*/ 50 w 185"/>
              <a:gd name="T51" fmla="*/ 6 h 116"/>
              <a:gd name="T52" fmla="*/ 74 w 185"/>
              <a:gd name="T53" fmla="*/ 1 h 116"/>
              <a:gd name="T54" fmla="*/ 87 w 185"/>
              <a:gd name="T55" fmla="*/ 26 h 116"/>
              <a:gd name="T56" fmla="*/ 54 w 185"/>
              <a:gd name="T57" fmla="*/ 28 h 116"/>
              <a:gd name="T58" fmla="*/ 27 w 185"/>
              <a:gd name="T59" fmla="*/ 35 h 116"/>
              <a:gd name="T60" fmla="*/ 19 w 185"/>
              <a:gd name="T61" fmla="*/ 39 h 116"/>
              <a:gd name="T62" fmla="*/ 13 w 185"/>
              <a:gd name="T63" fmla="*/ 44 h 116"/>
              <a:gd name="T64" fmla="*/ 10 w 185"/>
              <a:gd name="T65" fmla="*/ 50 h 116"/>
              <a:gd name="T66" fmla="*/ 9 w 185"/>
              <a:gd name="T67" fmla="*/ 57 h 116"/>
              <a:gd name="T68" fmla="*/ 10 w 185"/>
              <a:gd name="T69" fmla="*/ 65 h 116"/>
              <a:gd name="T70" fmla="*/ 15 w 185"/>
              <a:gd name="T71" fmla="*/ 72 h 116"/>
              <a:gd name="T72" fmla="*/ 23 w 185"/>
              <a:gd name="T73" fmla="*/ 79 h 116"/>
              <a:gd name="T74" fmla="*/ 36 w 185"/>
              <a:gd name="T75" fmla="*/ 83 h 116"/>
              <a:gd name="T76" fmla="*/ 63 w 185"/>
              <a:gd name="T77" fmla="*/ 89 h 116"/>
              <a:gd name="T78" fmla="*/ 100 w 185"/>
              <a:gd name="T79" fmla="*/ 90 h 116"/>
              <a:gd name="T80" fmla="*/ 127 w 185"/>
              <a:gd name="T81" fmla="*/ 88 h 116"/>
              <a:gd name="T82" fmla="*/ 150 w 185"/>
              <a:gd name="T83" fmla="*/ 83 h 116"/>
              <a:gd name="T84" fmla="*/ 163 w 185"/>
              <a:gd name="T85" fmla="*/ 78 h 116"/>
              <a:gd name="T86" fmla="*/ 171 w 185"/>
              <a:gd name="T87" fmla="*/ 71 h 116"/>
              <a:gd name="T88" fmla="*/ 175 w 185"/>
              <a:gd name="T89" fmla="*/ 65 h 116"/>
              <a:gd name="T90" fmla="*/ 176 w 185"/>
              <a:gd name="T91" fmla="*/ 58 h 116"/>
              <a:gd name="T92" fmla="*/ 174 w 185"/>
              <a:gd name="T93" fmla="*/ 50 h 116"/>
              <a:gd name="T94" fmla="*/ 168 w 185"/>
              <a:gd name="T95" fmla="*/ 42 h 116"/>
              <a:gd name="T96" fmla="*/ 154 w 185"/>
              <a:gd name="T97" fmla="*/ 35 h 116"/>
              <a:gd name="T98" fmla="*/ 134 w 185"/>
              <a:gd name="T99" fmla="*/ 29 h 116"/>
              <a:gd name="T100" fmla="*/ 110 w 185"/>
              <a:gd name="T101" fmla="*/ 26 h 116"/>
              <a:gd name="T102" fmla="*/ 87 w 185"/>
              <a:gd name="T103" fmla="*/ 26 h 1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5"/>
              <a:gd name="T157" fmla="*/ 0 h 116"/>
              <a:gd name="T158" fmla="*/ 185 w 185"/>
              <a:gd name="T159" fmla="*/ 116 h 1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5" h="116">
                <a:moveTo>
                  <a:pt x="91" y="0"/>
                </a:moveTo>
                <a:lnTo>
                  <a:pt x="106" y="0"/>
                </a:lnTo>
                <a:lnTo>
                  <a:pt x="120" y="2"/>
                </a:lnTo>
                <a:lnTo>
                  <a:pt x="132" y="6"/>
                </a:lnTo>
                <a:lnTo>
                  <a:pt x="143" y="10"/>
                </a:lnTo>
                <a:lnTo>
                  <a:pt x="154" y="15"/>
                </a:lnTo>
                <a:lnTo>
                  <a:pt x="162" y="20"/>
                </a:lnTo>
                <a:lnTo>
                  <a:pt x="170" y="26"/>
                </a:lnTo>
                <a:lnTo>
                  <a:pt x="176" y="34"/>
                </a:lnTo>
                <a:lnTo>
                  <a:pt x="180" y="40"/>
                </a:lnTo>
                <a:lnTo>
                  <a:pt x="183" y="46"/>
                </a:lnTo>
                <a:lnTo>
                  <a:pt x="184" y="52"/>
                </a:lnTo>
                <a:lnTo>
                  <a:pt x="185" y="58"/>
                </a:lnTo>
                <a:lnTo>
                  <a:pt x="184" y="64"/>
                </a:lnTo>
                <a:lnTo>
                  <a:pt x="183" y="68"/>
                </a:lnTo>
                <a:lnTo>
                  <a:pt x="182" y="73"/>
                </a:lnTo>
                <a:lnTo>
                  <a:pt x="180" y="78"/>
                </a:lnTo>
                <a:lnTo>
                  <a:pt x="177" y="82"/>
                </a:lnTo>
                <a:lnTo>
                  <a:pt x="173" y="86"/>
                </a:lnTo>
                <a:lnTo>
                  <a:pt x="168" y="91"/>
                </a:lnTo>
                <a:lnTo>
                  <a:pt x="164" y="95"/>
                </a:lnTo>
                <a:lnTo>
                  <a:pt x="157" y="100"/>
                </a:lnTo>
                <a:lnTo>
                  <a:pt x="150" y="104"/>
                </a:lnTo>
                <a:lnTo>
                  <a:pt x="141" y="107"/>
                </a:lnTo>
                <a:lnTo>
                  <a:pt x="133" y="110"/>
                </a:lnTo>
                <a:lnTo>
                  <a:pt x="124" y="112"/>
                </a:lnTo>
                <a:lnTo>
                  <a:pt x="114" y="115"/>
                </a:lnTo>
                <a:lnTo>
                  <a:pt x="104" y="115"/>
                </a:lnTo>
                <a:lnTo>
                  <a:pt x="94" y="116"/>
                </a:lnTo>
                <a:lnTo>
                  <a:pt x="79" y="115"/>
                </a:lnTo>
                <a:lnTo>
                  <a:pt x="65" y="113"/>
                </a:lnTo>
                <a:lnTo>
                  <a:pt x="52" y="110"/>
                </a:lnTo>
                <a:lnTo>
                  <a:pt x="41" y="106"/>
                </a:lnTo>
                <a:lnTo>
                  <a:pt x="31" y="102"/>
                </a:lnTo>
                <a:lnTo>
                  <a:pt x="22" y="96"/>
                </a:lnTo>
                <a:lnTo>
                  <a:pt x="15" y="91"/>
                </a:lnTo>
                <a:lnTo>
                  <a:pt x="10" y="83"/>
                </a:lnTo>
                <a:lnTo>
                  <a:pt x="5" y="77"/>
                </a:lnTo>
                <a:lnTo>
                  <a:pt x="2" y="70"/>
                </a:lnTo>
                <a:lnTo>
                  <a:pt x="0" y="64"/>
                </a:lnTo>
                <a:lnTo>
                  <a:pt x="0" y="57"/>
                </a:lnTo>
                <a:lnTo>
                  <a:pt x="0" y="51"/>
                </a:lnTo>
                <a:lnTo>
                  <a:pt x="1" y="45"/>
                </a:lnTo>
                <a:lnTo>
                  <a:pt x="4" y="39"/>
                </a:lnTo>
                <a:lnTo>
                  <a:pt x="8" y="34"/>
                </a:lnTo>
                <a:lnTo>
                  <a:pt x="12" y="28"/>
                </a:lnTo>
                <a:lnTo>
                  <a:pt x="17" y="23"/>
                </a:lnTo>
                <a:lnTo>
                  <a:pt x="23" y="19"/>
                </a:lnTo>
                <a:lnTo>
                  <a:pt x="30" y="15"/>
                </a:lnTo>
                <a:lnTo>
                  <a:pt x="37" y="11"/>
                </a:lnTo>
                <a:lnTo>
                  <a:pt x="43" y="9"/>
                </a:lnTo>
                <a:lnTo>
                  <a:pt x="50" y="6"/>
                </a:lnTo>
                <a:lnTo>
                  <a:pt x="57" y="3"/>
                </a:lnTo>
                <a:lnTo>
                  <a:pt x="74" y="1"/>
                </a:lnTo>
                <a:lnTo>
                  <a:pt x="91" y="0"/>
                </a:lnTo>
                <a:close/>
                <a:moveTo>
                  <a:pt x="87" y="26"/>
                </a:moveTo>
                <a:lnTo>
                  <a:pt x="70" y="26"/>
                </a:lnTo>
                <a:lnTo>
                  <a:pt x="54" y="28"/>
                </a:lnTo>
                <a:lnTo>
                  <a:pt x="40" y="32"/>
                </a:lnTo>
                <a:lnTo>
                  <a:pt x="27" y="35"/>
                </a:lnTo>
                <a:lnTo>
                  <a:pt x="23" y="37"/>
                </a:lnTo>
                <a:lnTo>
                  <a:pt x="19" y="39"/>
                </a:lnTo>
                <a:lnTo>
                  <a:pt x="16" y="42"/>
                </a:lnTo>
                <a:lnTo>
                  <a:pt x="13" y="44"/>
                </a:lnTo>
                <a:lnTo>
                  <a:pt x="11" y="47"/>
                </a:lnTo>
                <a:lnTo>
                  <a:pt x="10" y="50"/>
                </a:lnTo>
                <a:lnTo>
                  <a:pt x="9" y="53"/>
                </a:lnTo>
                <a:lnTo>
                  <a:pt x="9" y="57"/>
                </a:lnTo>
                <a:lnTo>
                  <a:pt x="9" y="61"/>
                </a:lnTo>
                <a:lnTo>
                  <a:pt x="10" y="65"/>
                </a:lnTo>
                <a:lnTo>
                  <a:pt x="12" y="68"/>
                </a:lnTo>
                <a:lnTo>
                  <a:pt x="15" y="72"/>
                </a:lnTo>
                <a:lnTo>
                  <a:pt x="18" y="76"/>
                </a:lnTo>
                <a:lnTo>
                  <a:pt x="23" y="79"/>
                </a:lnTo>
                <a:lnTo>
                  <a:pt x="29" y="81"/>
                </a:lnTo>
                <a:lnTo>
                  <a:pt x="36" y="83"/>
                </a:lnTo>
                <a:lnTo>
                  <a:pt x="48" y="86"/>
                </a:lnTo>
                <a:lnTo>
                  <a:pt x="63" y="89"/>
                </a:lnTo>
                <a:lnTo>
                  <a:pt x="80" y="90"/>
                </a:lnTo>
                <a:lnTo>
                  <a:pt x="100" y="90"/>
                </a:lnTo>
                <a:lnTo>
                  <a:pt x="114" y="90"/>
                </a:lnTo>
                <a:lnTo>
                  <a:pt x="127" y="88"/>
                </a:lnTo>
                <a:lnTo>
                  <a:pt x="139" y="86"/>
                </a:lnTo>
                <a:lnTo>
                  <a:pt x="150" y="83"/>
                </a:lnTo>
                <a:lnTo>
                  <a:pt x="157" y="80"/>
                </a:lnTo>
                <a:lnTo>
                  <a:pt x="163" y="78"/>
                </a:lnTo>
                <a:lnTo>
                  <a:pt x="168" y="75"/>
                </a:lnTo>
                <a:lnTo>
                  <a:pt x="171" y="71"/>
                </a:lnTo>
                <a:lnTo>
                  <a:pt x="174" y="68"/>
                </a:lnTo>
                <a:lnTo>
                  <a:pt x="175" y="65"/>
                </a:lnTo>
                <a:lnTo>
                  <a:pt x="176" y="62"/>
                </a:lnTo>
                <a:lnTo>
                  <a:pt x="176" y="58"/>
                </a:lnTo>
                <a:lnTo>
                  <a:pt x="176" y="53"/>
                </a:lnTo>
                <a:lnTo>
                  <a:pt x="174" y="50"/>
                </a:lnTo>
                <a:lnTo>
                  <a:pt x="171" y="46"/>
                </a:lnTo>
                <a:lnTo>
                  <a:pt x="168" y="42"/>
                </a:lnTo>
                <a:lnTo>
                  <a:pt x="162" y="38"/>
                </a:lnTo>
                <a:lnTo>
                  <a:pt x="154" y="35"/>
                </a:lnTo>
                <a:lnTo>
                  <a:pt x="145" y="32"/>
                </a:lnTo>
                <a:lnTo>
                  <a:pt x="134" y="29"/>
                </a:lnTo>
                <a:lnTo>
                  <a:pt x="122" y="28"/>
                </a:lnTo>
                <a:lnTo>
                  <a:pt x="110" y="26"/>
                </a:lnTo>
                <a:lnTo>
                  <a:pt x="99" y="26"/>
                </a:lnTo>
                <a:lnTo>
                  <a:pt x="87" y="26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58" name="Freeform 268"/>
          <p:cNvSpPr>
            <a:spLocks noEditPoints="1"/>
          </p:cNvSpPr>
          <p:nvPr/>
        </p:nvSpPr>
        <p:spPr bwMode="auto">
          <a:xfrm>
            <a:off x="8685213" y="4162425"/>
            <a:ext cx="109537" cy="71437"/>
          </a:xfrm>
          <a:custGeom>
            <a:avLst/>
            <a:gdLst>
              <a:gd name="T0" fmla="*/ 102 w 206"/>
              <a:gd name="T1" fmla="*/ 21 h 136"/>
              <a:gd name="T2" fmla="*/ 140 w 206"/>
              <a:gd name="T3" fmla="*/ 26 h 136"/>
              <a:gd name="T4" fmla="*/ 167 w 206"/>
              <a:gd name="T5" fmla="*/ 38 h 136"/>
              <a:gd name="T6" fmla="*/ 196 w 206"/>
              <a:gd name="T7" fmla="*/ 37 h 136"/>
              <a:gd name="T8" fmla="*/ 177 w 206"/>
              <a:gd name="T9" fmla="*/ 49 h 136"/>
              <a:gd name="T10" fmla="*/ 203 w 206"/>
              <a:gd name="T11" fmla="*/ 52 h 136"/>
              <a:gd name="T12" fmla="*/ 187 w 206"/>
              <a:gd name="T13" fmla="*/ 70 h 136"/>
              <a:gd name="T14" fmla="*/ 206 w 206"/>
              <a:gd name="T15" fmla="*/ 68 h 136"/>
              <a:gd name="T16" fmla="*/ 205 w 206"/>
              <a:gd name="T17" fmla="*/ 75 h 136"/>
              <a:gd name="T18" fmla="*/ 185 w 206"/>
              <a:gd name="T19" fmla="*/ 68 h 136"/>
              <a:gd name="T20" fmla="*/ 181 w 206"/>
              <a:gd name="T21" fmla="*/ 113 h 136"/>
              <a:gd name="T22" fmla="*/ 163 w 206"/>
              <a:gd name="T23" fmla="*/ 101 h 136"/>
              <a:gd name="T24" fmla="*/ 166 w 206"/>
              <a:gd name="T25" fmla="*/ 123 h 136"/>
              <a:gd name="T26" fmla="*/ 162 w 206"/>
              <a:gd name="T27" fmla="*/ 101 h 136"/>
              <a:gd name="T28" fmla="*/ 116 w 206"/>
              <a:gd name="T29" fmla="*/ 136 h 136"/>
              <a:gd name="T30" fmla="*/ 141 w 206"/>
              <a:gd name="T31" fmla="*/ 110 h 136"/>
              <a:gd name="T32" fmla="*/ 90 w 206"/>
              <a:gd name="T33" fmla="*/ 114 h 136"/>
              <a:gd name="T34" fmla="*/ 56 w 206"/>
              <a:gd name="T35" fmla="*/ 107 h 136"/>
              <a:gd name="T36" fmla="*/ 27 w 206"/>
              <a:gd name="T37" fmla="*/ 115 h 136"/>
              <a:gd name="T38" fmla="*/ 19 w 206"/>
              <a:gd name="T39" fmla="*/ 108 h 136"/>
              <a:gd name="T40" fmla="*/ 29 w 206"/>
              <a:gd name="T41" fmla="*/ 87 h 136"/>
              <a:gd name="T42" fmla="*/ 7 w 206"/>
              <a:gd name="T43" fmla="*/ 91 h 136"/>
              <a:gd name="T44" fmla="*/ 3 w 206"/>
              <a:gd name="T45" fmla="*/ 84 h 136"/>
              <a:gd name="T46" fmla="*/ 3 w 206"/>
              <a:gd name="T47" fmla="*/ 84 h 136"/>
              <a:gd name="T48" fmla="*/ 27 w 206"/>
              <a:gd name="T49" fmla="*/ 50 h 136"/>
              <a:gd name="T50" fmla="*/ 10 w 206"/>
              <a:gd name="T51" fmla="*/ 37 h 136"/>
              <a:gd name="T52" fmla="*/ 40 w 206"/>
              <a:gd name="T53" fmla="*/ 37 h 136"/>
              <a:gd name="T54" fmla="*/ 42 w 206"/>
              <a:gd name="T55" fmla="*/ 11 h 136"/>
              <a:gd name="T56" fmla="*/ 47 w 206"/>
              <a:gd name="T57" fmla="*/ 34 h 136"/>
              <a:gd name="T58" fmla="*/ 102 w 206"/>
              <a:gd name="T59" fmla="*/ 0 h 136"/>
              <a:gd name="T60" fmla="*/ 90 w 206"/>
              <a:gd name="T61" fmla="*/ 47 h 136"/>
              <a:gd name="T62" fmla="*/ 81 w 206"/>
              <a:gd name="T63" fmla="*/ 26 h 136"/>
              <a:gd name="T64" fmla="*/ 42 w 206"/>
              <a:gd name="T65" fmla="*/ 55 h 136"/>
              <a:gd name="T66" fmla="*/ 41 w 206"/>
              <a:gd name="T67" fmla="*/ 55 h 136"/>
              <a:gd name="T68" fmla="*/ 32 w 206"/>
              <a:gd name="T69" fmla="*/ 61 h 136"/>
              <a:gd name="T70" fmla="*/ 42 w 206"/>
              <a:gd name="T71" fmla="*/ 55 h 136"/>
              <a:gd name="T72" fmla="*/ 10 w 206"/>
              <a:gd name="T73" fmla="*/ 57 h 136"/>
              <a:gd name="T74" fmla="*/ 30 w 206"/>
              <a:gd name="T75" fmla="*/ 71 h 136"/>
              <a:gd name="T76" fmla="*/ 32 w 206"/>
              <a:gd name="T77" fmla="*/ 73 h 136"/>
              <a:gd name="T78" fmla="*/ 34 w 206"/>
              <a:gd name="T79" fmla="*/ 75 h 136"/>
              <a:gd name="T80" fmla="*/ 34 w 206"/>
              <a:gd name="T81" fmla="*/ 75 h 136"/>
              <a:gd name="T82" fmla="*/ 39 w 206"/>
              <a:gd name="T83" fmla="*/ 80 h 136"/>
              <a:gd name="T84" fmla="*/ 39 w 206"/>
              <a:gd name="T85" fmla="*/ 80 h 136"/>
              <a:gd name="T86" fmla="*/ 50 w 206"/>
              <a:gd name="T87" fmla="*/ 83 h 136"/>
              <a:gd name="T88" fmla="*/ 50 w 206"/>
              <a:gd name="T89" fmla="*/ 83 h 136"/>
              <a:gd name="T90" fmla="*/ 111 w 206"/>
              <a:gd name="T91" fmla="*/ 110 h 136"/>
              <a:gd name="T92" fmla="*/ 111 w 206"/>
              <a:gd name="T93" fmla="*/ 89 h 136"/>
              <a:gd name="T94" fmla="*/ 152 w 206"/>
              <a:gd name="T95" fmla="*/ 107 h 136"/>
              <a:gd name="T96" fmla="*/ 187 w 206"/>
              <a:gd name="T97" fmla="*/ 96 h 136"/>
              <a:gd name="T98" fmla="*/ 169 w 206"/>
              <a:gd name="T99" fmla="*/ 79 h 136"/>
              <a:gd name="T100" fmla="*/ 172 w 206"/>
              <a:gd name="T101" fmla="*/ 77 h 136"/>
              <a:gd name="T102" fmla="*/ 191 w 206"/>
              <a:gd name="T103" fmla="*/ 88 h 136"/>
              <a:gd name="T104" fmla="*/ 175 w 206"/>
              <a:gd name="T105" fmla="*/ 74 h 136"/>
              <a:gd name="T106" fmla="*/ 176 w 206"/>
              <a:gd name="T107" fmla="*/ 72 h 136"/>
              <a:gd name="T108" fmla="*/ 176 w 206"/>
              <a:gd name="T109" fmla="*/ 72 h 136"/>
              <a:gd name="T110" fmla="*/ 197 w 206"/>
              <a:gd name="T111" fmla="*/ 68 h 136"/>
              <a:gd name="T112" fmla="*/ 191 w 206"/>
              <a:gd name="T113" fmla="*/ 50 h 136"/>
              <a:gd name="T114" fmla="*/ 179 w 206"/>
              <a:gd name="T115" fmla="*/ 52 h 136"/>
              <a:gd name="T116" fmla="*/ 178 w 206"/>
              <a:gd name="T117" fmla="*/ 38 h 136"/>
              <a:gd name="T118" fmla="*/ 146 w 206"/>
              <a:gd name="T119" fmla="*/ 29 h 136"/>
              <a:gd name="T120" fmla="*/ 121 w 206"/>
              <a:gd name="T121" fmla="*/ 48 h 136"/>
              <a:gd name="T122" fmla="*/ 110 w 206"/>
              <a:gd name="T123" fmla="*/ 47 h 1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6"/>
              <a:gd name="T187" fmla="*/ 0 h 136"/>
              <a:gd name="T188" fmla="*/ 206 w 206"/>
              <a:gd name="T189" fmla="*/ 136 h 1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6" h="136">
                <a:moveTo>
                  <a:pt x="102" y="0"/>
                </a:moveTo>
                <a:lnTo>
                  <a:pt x="117" y="0"/>
                </a:lnTo>
                <a:lnTo>
                  <a:pt x="132" y="2"/>
                </a:lnTo>
                <a:lnTo>
                  <a:pt x="129" y="23"/>
                </a:lnTo>
                <a:lnTo>
                  <a:pt x="116" y="22"/>
                </a:lnTo>
                <a:lnTo>
                  <a:pt x="102" y="21"/>
                </a:lnTo>
                <a:lnTo>
                  <a:pt x="102" y="0"/>
                </a:lnTo>
                <a:close/>
                <a:moveTo>
                  <a:pt x="132" y="2"/>
                </a:moveTo>
                <a:lnTo>
                  <a:pt x="146" y="5"/>
                </a:lnTo>
                <a:lnTo>
                  <a:pt x="159" y="9"/>
                </a:lnTo>
                <a:lnTo>
                  <a:pt x="150" y="29"/>
                </a:lnTo>
                <a:lnTo>
                  <a:pt x="140" y="26"/>
                </a:lnTo>
                <a:lnTo>
                  <a:pt x="129" y="23"/>
                </a:lnTo>
                <a:lnTo>
                  <a:pt x="132" y="2"/>
                </a:lnTo>
                <a:close/>
                <a:moveTo>
                  <a:pt x="159" y="9"/>
                </a:moveTo>
                <a:lnTo>
                  <a:pt x="170" y="16"/>
                </a:lnTo>
                <a:lnTo>
                  <a:pt x="179" y="22"/>
                </a:lnTo>
                <a:lnTo>
                  <a:pt x="167" y="38"/>
                </a:lnTo>
                <a:lnTo>
                  <a:pt x="160" y="33"/>
                </a:lnTo>
                <a:lnTo>
                  <a:pt x="150" y="29"/>
                </a:lnTo>
                <a:lnTo>
                  <a:pt x="159" y="9"/>
                </a:lnTo>
                <a:close/>
                <a:moveTo>
                  <a:pt x="179" y="22"/>
                </a:moveTo>
                <a:lnTo>
                  <a:pt x="189" y="29"/>
                </a:lnTo>
                <a:lnTo>
                  <a:pt x="196" y="37"/>
                </a:lnTo>
                <a:lnTo>
                  <a:pt x="178" y="50"/>
                </a:lnTo>
                <a:lnTo>
                  <a:pt x="173" y="44"/>
                </a:lnTo>
                <a:lnTo>
                  <a:pt x="167" y="38"/>
                </a:lnTo>
                <a:lnTo>
                  <a:pt x="179" y="22"/>
                </a:lnTo>
                <a:close/>
                <a:moveTo>
                  <a:pt x="178" y="50"/>
                </a:moveTo>
                <a:lnTo>
                  <a:pt x="177" y="49"/>
                </a:lnTo>
                <a:lnTo>
                  <a:pt x="178" y="50"/>
                </a:lnTo>
                <a:lnTo>
                  <a:pt x="187" y="44"/>
                </a:lnTo>
                <a:lnTo>
                  <a:pt x="178" y="50"/>
                </a:lnTo>
                <a:close/>
                <a:moveTo>
                  <a:pt x="196" y="37"/>
                </a:moveTo>
                <a:lnTo>
                  <a:pt x="200" y="45"/>
                </a:lnTo>
                <a:lnTo>
                  <a:pt x="203" y="52"/>
                </a:lnTo>
                <a:lnTo>
                  <a:pt x="184" y="59"/>
                </a:lnTo>
                <a:lnTo>
                  <a:pt x="181" y="55"/>
                </a:lnTo>
                <a:lnTo>
                  <a:pt x="178" y="50"/>
                </a:lnTo>
                <a:lnTo>
                  <a:pt x="196" y="37"/>
                </a:lnTo>
                <a:close/>
                <a:moveTo>
                  <a:pt x="184" y="59"/>
                </a:moveTo>
                <a:lnTo>
                  <a:pt x="187" y="70"/>
                </a:lnTo>
                <a:lnTo>
                  <a:pt x="184" y="59"/>
                </a:lnTo>
                <a:lnTo>
                  <a:pt x="194" y="56"/>
                </a:lnTo>
                <a:lnTo>
                  <a:pt x="184" y="59"/>
                </a:lnTo>
                <a:close/>
                <a:moveTo>
                  <a:pt x="203" y="52"/>
                </a:moveTo>
                <a:lnTo>
                  <a:pt x="205" y="60"/>
                </a:lnTo>
                <a:lnTo>
                  <a:pt x="206" y="68"/>
                </a:lnTo>
                <a:lnTo>
                  <a:pt x="185" y="68"/>
                </a:lnTo>
                <a:lnTo>
                  <a:pt x="185" y="63"/>
                </a:lnTo>
                <a:lnTo>
                  <a:pt x="184" y="59"/>
                </a:lnTo>
                <a:lnTo>
                  <a:pt x="203" y="52"/>
                </a:lnTo>
                <a:close/>
                <a:moveTo>
                  <a:pt x="206" y="68"/>
                </a:moveTo>
                <a:lnTo>
                  <a:pt x="205" y="75"/>
                </a:lnTo>
                <a:lnTo>
                  <a:pt x="204" y="81"/>
                </a:lnTo>
                <a:lnTo>
                  <a:pt x="202" y="87"/>
                </a:lnTo>
                <a:lnTo>
                  <a:pt x="199" y="93"/>
                </a:lnTo>
                <a:lnTo>
                  <a:pt x="181" y="82"/>
                </a:lnTo>
                <a:lnTo>
                  <a:pt x="184" y="76"/>
                </a:lnTo>
                <a:lnTo>
                  <a:pt x="185" y="68"/>
                </a:lnTo>
                <a:lnTo>
                  <a:pt x="206" y="68"/>
                </a:lnTo>
                <a:close/>
                <a:moveTo>
                  <a:pt x="199" y="93"/>
                </a:moveTo>
                <a:lnTo>
                  <a:pt x="196" y="99"/>
                </a:lnTo>
                <a:lnTo>
                  <a:pt x="192" y="104"/>
                </a:lnTo>
                <a:lnTo>
                  <a:pt x="187" y="109"/>
                </a:lnTo>
                <a:lnTo>
                  <a:pt x="181" y="113"/>
                </a:lnTo>
                <a:lnTo>
                  <a:pt x="168" y="96"/>
                </a:lnTo>
                <a:lnTo>
                  <a:pt x="176" y="89"/>
                </a:lnTo>
                <a:lnTo>
                  <a:pt x="181" y="82"/>
                </a:lnTo>
                <a:lnTo>
                  <a:pt x="199" y="93"/>
                </a:lnTo>
                <a:close/>
                <a:moveTo>
                  <a:pt x="168" y="96"/>
                </a:moveTo>
                <a:lnTo>
                  <a:pt x="163" y="101"/>
                </a:lnTo>
                <a:lnTo>
                  <a:pt x="168" y="96"/>
                </a:lnTo>
                <a:lnTo>
                  <a:pt x="175" y="105"/>
                </a:lnTo>
                <a:lnTo>
                  <a:pt x="168" y="96"/>
                </a:lnTo>
                <a:close/>
                <a:moveTo>
                  <a:pt x="181" y="113"/>
                </a:moveTo>
                <a:lnTo>
                  <a:pt x="174" y="118"/>
                </a:lnTo>
                <a:lnTo>
                  <a:pt x="166" y="123"/>
                </a:lnTo>
                <a:lnTo>
                  <a:pt x="157" y="128"/>
                </a:lnTo>
                <a:lnTo>
                  <a:pt x="147" y="131"/>
                </a:lnTo>
                <a:lnTo>
                  <a:pt x="141" y="110"/>
                </a:lnTo>
                <a:lnTo>
                  <a:pt x="149" y="108"/>
                </a:lnTo>
                <a:lnTo>
                  <a:pt x="156" y="105"/>
                </a:lnTo>
                <a:lnTo>
                  <a:pt x="162" y="101"/>
                </a:lnTo>
                <a:lnTo>
                  <a:pt x="168" y="96"/>
                </a:lnTo>
                <a:lnTo>
                  <a:pt x="181" y="113"/>
                </a:lnTo>
                <a:close/>
                <a:moveTo>
                  <a:pt x="147" y="131"/>
                </a:moveTo>
                <a:lnTo>
                  <a:pt x="138" y="133"/>
                </a:lnTo>
                <a:lnTo>
                  <a:pt x="127" y="135"/>
                </a:lnTo>
                <a:lnTo>
                  <a:pt x="116" y="136"/>
                </a:lnTo>
                <a:lnTo>
                  <a:pt x="105" y="136"/>
                </a:lnTo>
                <a:lnTo>
                  <a:pt x="105" y="115"/>
                </a:lnTo>
                <a:lnTo>
                  <a:pt x="115" y="114"/>
                </a:lnTo>
                <a:lnTo>
                  <a:pt x="124" y="113"/>
                </a:lnTo>
                <a:lnTo>
                  <a:pt x="133" y="112"/>
                </a:lnTo>
                <a:lnTo>
                  <a:pt x="141" y="110"/>
                </a:lnTo>
                <a:lnTo>
                  <a:pt x="147" y="131"/>
                </a:lnTo>
                <a:close/>
                <a:moveTo>
                  <a:pt x="105" y="136"/>
                </a:moveTo>
                <a:lnTo>
                  <a:pt x="89" y="135"/>
                </a:lnTo>
                <a:lnTo>
                  <a:pt x="75" y="134"/>
                </a:lnTo>
                <a:lnTo>
                  <a:pt x="78" y="113"/>
                </a:lnTo>
                <a:lnTo>
                  <a:pt x="90" y="114"/>
                </a:lnTo>
                <a:lnTo>
                  <a:pt x="105" y="115"/>
                </a:lnTo>
                <a:lnTo>
                  <a:pt x="105" y="136"/>
                </a:lnTo>
                <a:close/>
                <a:moveTo>
                  <a:pt x="75" y="134"/>
                </a:moveTo>
                <a:lnTo>
                  <a:pt x="61" y="131"/>
                </a:lnTo>
                <a:lnTo>
                  <a:pt x="48" y="127"/>
                </a:lnTo>
                <a:lnTo>
                  <a:pt x="56" y="107"/>
                </a:lnTo>
                <a:lnTo>
                  <a:pt x="66" y="110"/>
                </a:lnTo>
                <a:lnTo>
                  <a:pt x="78" y="113"/>
                </a:lnTo>
                <a:lnTo>
                  <a:pt x="75" y="134"/>
                </a:lnTo>
                <a:close/>
                <a:moveTo>
                  <a:pt x="48" y="127"/>
                </a:moveTo>
                <a:lnTo>
                  <a:pt x="37" y="120"/>
                </a:lnTo>
                <a:lnTo>
                  <a:pt x="27" y="115"/>
                </a:lnTo>
                <a:lnTo>
                  <a:pt x="39" y="98"/>
                </a:lnTo>
                <a:lnTo>
                  <a:pt x="48" y="103"/>
                </a:lnTo>
                <a:lnTo>
                  <a:pt x="56" y="107"/>
                </a:lnTo>
                <a:lnTo>
                  <a:pt x="48" y="127"/>
                </a:lnTo>
                <a:close/>
                <a:moveTo>
                  <a:pt x="27" y="115"/>
                </a:moveTo>
                <a:lnTo>
                  <a:pt x="19" y="108"/>
                </a:lnTo>
                <a:lnTo>
                  <a:pt x="12" y="100"/>
                </a:lnTo>
                <a:lnTo>
                  <a:pt x="29" y="87"/>
                </a:lnTo>
                <a:lnTo>
                  <a:pt x="34" y="92"/>
                </a:lnTo>
                <a:lnTo>
                  <a:pt x="39" y="98"/>
                </a:lnTo>
                <a:lnTo>
                  <a:pt x="27" y="115"/>
                </a:lnTo>
                <a:close/>
                <a:moveTo>
                  <a:pt x="29" y="87"/>
                </a:moveTo>
                <a:lnTo>
                  <a:pt x="31" y="90"/>
                </a:lnTo>
                <a:lnTo>
                  <a:pt x="29" y="87"/>
                </a:lnTo>
                <a:lnTo>
                  <a:pt x="21" y="93"/>
                </a:lnTo>
                <a:lnTo>
                  <a:pt x="29" y="87"/>
                </a:lnTo>
                <a:close/>
                <a:moveTo>
                  <a:pt x="12" y="100"/>
                </a:moveTo>
                <a:lnTo>
                  <a:pt x="7" y="91"/>
                </a:lnTo>
                <a:lnTo>
                  <a:pt x="3" y="84"/>
                </a:lnTo>
                <a:lnTo>
                  <a:pt x="24" y="77"/>
                </a:lnTo>
                <a:lnTo>
                  <a:pt x="26" y="82"/>
                </a:lnTo>
                <a:lnTo>
                  <a:pt x="29" y="87"/>
                </a:lnTo>
                <a:lnTo>
                  <a:pt x="12" y="100"/>
                </a:lnTo>
                <a:close/>
                <a:moveTo>
                  <a:pt x="3" y="84"/>
                </a:moveTo>
                <a:lnTo>
                  <a:pt x="1" y="76"/>
                </a:lnTo>
                <a:lnTo>
                  <a:pt x="0" y="67"/>
                </a:lnTo>
                <a:lnTo>
                  <a:pt x="22" y="67"/>
                </a:lnTo>
                <a:lnTo>
                  <a:pt x="22" y="72"/>
                </a:lnTo>
                <a:lnTo>
                  <a:pt x="24" y="77"/>
                </a:lnTo>
                <a:lnTo>
                  <a:pt x="3" y="84"/>
                </a:lnTo>
                <a:close/>
                <a:moveTo>
                  <a:pt x="0" y="67"/>
                </a:moveTo>
                <a:lnTo>
                  <a:pt x="1" y="59"/>
                </a:lnTo>
                <a:lnTo>
                  <a:pt x="3" y="52"/>
                </a:lnTo>
                <a:lnTo>
                  <a:pt x="6" y="45"/>
                </a:lnTo>
                <a:lnTo>
                  <a:pt x="10" y="37"/>
                </a:lnTo>
                <a:lnTo>
                  <a:pt x="27" y="50"/>
                </a:lnTo>
                <a:lnTo>
                  <a:pt x="25" y="54"/>
                </a:lnTo>
                <a:lnTo>
                  <a:pt x="23" y="58"/>
                </a:lnTo>
                <a:lnTo>
                  <a:pt x="22" y="62"/>
                </a:lnTo>
                <a:lnTo>
                  <a:pt x="22" y="67"/>
                </a:lnTo>
                <a:lnTo>
                  <a:pt x="0" y="67"/>
                </a:lnTo>
                <a:close/>
                <a:moveTo>
                  <a:pt x="10" y="37"/>
                </a:moveTo>
                <a:lnTo>
                  <a:pt x="14" y="31"/>
                </a:lnTo>
                <a:lnTo>
                  <a:pt x="21" y="26"/>
                </a:lnTo>
                <a:lnTo>
                  <a:pt x="28" y="21"/>
                </a:lnTo>
                <a:lnTo>
                  <a:pt x="36" y="16"/>
                </a:lnTo>
                <a:lnTo>
                  <a:pt x="47" y="34"/>
                </a:lnTo>
                <a:lnTo>
                  <a:pt x="40" y="37"/>
                </a:lnTo>
                <a:lnTo>
                  <a:pt x="35" y="42"/>
                </a:lnTo>
                <a:lnTo>
                  <a:pt x="31" y="46"/>
                </a:lnTo>
                <a:lnTo>
                  <a:pt x="27" y="50"/>
                </a:lnTo>
                <a:lnTo>
                  <a:pt x="10" y="37"/>
                </a:lnTo>
                <a:close/>
                <a:moveTo>
                  <a:pt x="36" y="16"/>
                </a:moveTo>
                <a:lnTo>
                  <a:pt x="42" y="11"/>
                </a:lnTo>
                <a:lnTo>
                  <a:pt x="51" y="8"/>
                </a:lnTo>
                <a:lnTo>
                  <a:pt x="58" y="6"/>
                </a:lnTo>
                <a:lnTo>
                  <a:pt x="66" y="3"/>
                </a:lnTo>
                <a:lnTo>
                  <a:pt x="71" y="24"/>
                </a:lnTo>
                <a:lnTo>
                  <a:pt x="58" y="28"/>
                </a:lnTo>
                <a:lnTo>
                  <a:pt x="47" y="34"/>
                </a:lnTo>
                <a:lnTo>
                  <a:pt x="36" y="16"/>
                </a:lnTo>
                <a:close/>
                <a:moveTo>
                  <a:pt x="66" y="3"/>
                </a:moveTo>
                <a:lnTo>
                  <a:pt x="75" y="2"/>
                </a:lnTo>
                <a:lnTo>
                  <a:pt x="84" y="1"/>
                </a:lnTo>
                <a:lnTo>
                  <a:pt x="92" y="0"/>
                </a:lnTo>
                <a:lnTo>
                  <a:pt x="102" y="0"/>
                </a:lnTo>
                <a:lnTo>
                  <a:pt x="102" y="21"/>
                </a:lnTo>
                <a:lnTo>
                  <a:pt x="86" y="22"/>
                </a:lnTo>
                <a:lnTo>
                  <a:pt x="71" y="24"/>
                </a:lnTo>
                <a:lnTo>
                  <a:pt x="66" y="3"/>
                </a:lnTo>
                <a:close/>
                <a:moveTo>
                  <a:pt x="98" y="47"/>
                </a:moveTo>
                <a:lnTo>
                  <a:pt x="90" y="47"/>
                </a:lnTo>
                <a:lnTo>
                  <a:pt x="82" y="47"/>
                </a:lnTo>
                <a:lnTo>
                  <a:pt x="75" y="48"/>
                </a:lnTo>
                <a:lnTo>
                  <a:pt x="67" y="49"/>
                </a:lnTo>
                <a:lnTo>
                  <a:pt x="63" y="28"/>
                </a:lnTo>
                <a:lnTo>
                  <a:pt x="71" y="27"/>
                </a:lnTo>
                <a:lnTo>
                  <a:pt x="81" y="26"/>
                </a:lnTo>
                <a:lnTo>
                  <a:pt x="89" y="26"/>
                </a:lnTo>
                <a:lnTo>
                  <a:pt x="98" y="25"/>
                </a:lnTo>
                <a:lnTo>
                  <a:pt x="98" y="47"/>
                </a:lnTo>
                <a:close/>
                <a:moveTo>
                  <a:pt x="67" y="49"/>
                </a:moveTo>
                <a:lnTo>
                  <a:pt x="54" y="51"/>
                </a:lnTo>
                <a:lnTo>
                  <a:pt x="42" y="55"/>
                </a:lnTo>
                <a:lnTo>
                  <a:pt x="35" y="35"/>
                </a:lnTo>
                <a:lnTo>
                  <a:pt x="49" y="31"/>
                </a:lnTo>
                <a:lnTo>
                  <a:pt x="63" y="28"/>
                </a:lnTo>
                <a:lnTo>
                  <a:pt x="67" y="49"/>
                </a:lnTo>
                <a:close/>
                <a:moveTo>
                  <a:pt x="42" y="55"/>
                </a:moveTo>
                <a:lnTo>
                  <a:pt x="41" y="55"/>
                </a:lnTo>
                <a:lnTo>
                  <a:pt x="42" y="55"/>
                </a:lnTo>
                <a:lnTo>
                  <a:pt x="38" y="45"/>
                </a:lnTo>
                <a:lnTo>
                  <a:pt x="42" y="55"/>
                </a:lnTo>
                <a:close/>
                <a:moveTo>
                  <a:pt x="42" y="55"/>
                </a:moveTo>
                <a:lnTo>
                  <a:pt x="36" y="58"/>
                </a:lnTo>
                <a:lnTo>
                  <a:pt x="32" y="61"/>
                </a:lnTo>
                <a:lnTo>
                  <a:pt x="16" y="48"/>
                </a:lnTo>
                <a:lnTo>
                  <a:pt x="20" y="44"/>
                </a:lnTo>
                <a:lnTo>
                  <a:pt x="24" y="40"/>
                </a:lnTo>
                <a:lnTo>
                  <a:pt x="29" y="37"/>
                </a:lnTo>
                <a:lnTo>
                  <a:pt x="35" y="35"/>
                </a:lnTo>
                <a:lnTo>
                  <a:pt x="42" y="55"/>
                </a:lnTo>
                <a:close/>
                <a:moveTo>
                  <a:pt x="32" y="61"/>
                </a:moveTo>
                <a:lnTo>
                  <a:pt x="30" y="64"/>
                </a:lnTo>
                <a:lnTo>
                  <a:pt x="30" y="67"/>
                </a:lnTo>
                <a:lnTo>
                  <a:pt x="8" y="67"/>
                </a:lnTo>
                <a:lnTo>
                  <a:pt x="9" y="62"/>
                </a:lnTo>
                <a:lnTo>
                  <a:pt x="10" y="57"/>
                </a:lnTo>
                <a:lnTo>
                  <a:pt x="12" y="52"/>
                </a:lnTo>
                <a:lnTo>
                  <a:pt x="16" y="48"/>
                </a:lnTo>
                <a:lnTo>
                  <a:pt x="32" y="61"/>
                </a:lnTo>
                <a:close/>
                <a:moveTo>
                  <a:pt x="30" y="67"/>
                </a:moveTo>
                <a:lnTo>
                  <a:pt x="30" y="68"/>
                </a:lnTo>
                <a:lnTo>
                  <a:pt x="30" y="71"/>
                </a:lnTo>
                <a:lnTo>
                  <a:pt x="11" y="79"/>
                </a:lnTo>
                <a:lnTo>
                  <a:pt x="9" y="73"/>
                </a:lnTo>
                <a:lnTo>
                  <a:pt x="8" y="67"/>
                </a:lnTo>
                <a:lnTo>
                  <a:pt x="30" y="67"/>
                </a:lnTo>
                <a:close/>
                <a:moveTo>
                  <a:pt x="30" y="71"/>
                </a:moveTo>
                <a:lnTo>
                  <a:pt x="32" y="73"/>
                </a:lnTo>
                <a:lnTo>
                  <a:pt x="34" y="75"/>
                </a:lnTo>
                <a:lnTo>
                  <a:pt x="18" y="89"/>
                </a:lnTo>
                <a:lnTo>
                  <a:pt x="13" y="84"/>
                </a:lnTo>
                <a:lnTo>
                  <a:pt x="11" y="79"/>
                </a:lnTo>
                <a:lnTo>
                  <a:pt x="30" y="71"/>
                </a:lnTo>
                <a:close/>
                <a:moveTo>
                  <a:pt x="34" y="75"/>
                </a:moveTo>
                <a:lnTo>
                  <a:pt x="36" y="78"/>
                </a:lnTo>
                <a:lnTo>
                  <a:pt x="39" y="80"/>
                </a:lnTo>
                <a:lnTo>
                  <a:pt x="29" y="99"/>
                </a:lnTo>
                <a:lnTo>
                  <a:pt x="23" y="93"/>
                </a:lnTo>
                <a:lnTo>
                  <a:pt x="18" y="89"/>
                </a:lnTo>
                <a:lnTo>
                  <a:pt x="34" y="75"/>
                </a:lnTo>
                <a:close/>
                <a:moveTo>
                  <a:pt x="29" y="99"/>
                </a:moveTo>
                <a:lnTo>
                  <a:pt x="16" y="91"/>
                </a:lnTo>
                <a:lnTo>
                  <a:pt x="29" y="99"/>
                </a:lnTo>
                <a:lnTo>
                  <a:pt x="34" y="89"/>
                </a:lnTo>
                <a:lnTo>
                  <a:pt x="29" y="99"/>
                </a:lnTo>
                <a:close/>
                <a:moveTo>
                  <a:pt x="39" y="80"/>
                </a:moveTo>
                <a:lnTo>
                  <a:pt x="43" y="82"/>
                </a:lnTo>
                <a:lnTo>
                  <a:pt x="50" y="83"/>
                </a:lnTo>
                <a:lnTo>
                  <a:pt x="44" y="104"/>
                </a:lnTo>
                <a:lnTo>
                  <a:pt x="36" y="102"/>
                </a:lnTo>
                <a:lnTo>
                  <a:pt x="29" y="99"/>
                </a:lnTo>
                <a:lnTo>
                  <a:pt x="39" y="80"/>
                </a:lnTo>
                <a:close/>
                <a:moveTo>
                  <a:pt x="50" y="83"/>
                </a:moveTo>
                <a:lnTo>
                  <a:pt x="53" y="84"/>
                </a:lnTo>
                <a:lnTo>
                  <a:pt x="50" y="83"/>
                </a:lnTo>
                <a:lnTo>
                  <a:pt x="47" y="93"/>
                </a:lnTo>
                <a:lnTo>
                  <a:pt x="50" y="83"/>
                </a:lnTo>
                <a:close/>
                <a:moveTo>
                  <a:pt x="50" y="83"/>
                </a:moveTo>
                <a:lnTo>
                  <a:pt x="61" y="86"/>
                </a:lnTo>
                <a:lnTo>
                  <a:pt x="75" y="87"/>
                </a:lnTo>
                <a:lnTo>
                  <a:pt x="74" y="109"/>
                </a:lnTo>
                <a:lnTo>
                  <a:pt x="57" y="107"/>
                </a:lnTo>
                <a:lnTo>
                  <a:pt x="44" y="104"/>
                </a:lnTo>
                <a:lnTo>
                  <a:pt x="50" y="83"/>
                </a:lnTo>
                <a:close/>
                <a:moveTo>
                  <a:pt x="75" y="87"/>
                </a:moveTo>
                <a:lnTo>
                  <a:pt x="83" y="88"/>
                </a:lnTo>
                <a:lnTo>
                  <a:pt x="91" y="88"/>
                </a:lnTo>
                <a:lnTo>
                  <a:pt x="101" y="89"/>
                </a:lnTo>
                <a:lnTo>
                  <a:pt x="111" y="89"/>
                </a:lnTo>
                <a:lnTo>
                  <a:pt x="111" y="110"/>
                </a:lnTo>
                <a:lnTo>
                  <a:pt x="101" y="110"/>
                </a:lnTo>
                <a:lnTo>
                  <a:pt x="91" y="110"/>
                </a:lnTo>
                <a:lnTo>
                  <a:pt x="82" y="109"/>
                </a:lnTo>
                <a:lnTo>
                  <a:pt x="74" y="109"/>
                </a:lnTo>
                <a:lnTo>
                  <a:pt x="75" y="87"/>
                </a:lnTo>
                <a:close/>
                <a:moveTo>
                  <a:pt x="111" y="89"/>
                </a:moveTo>
                <a:lnTo>
                  <a:pt x="124" y="88"/>
                </a:lnTo>
                <a:lnTo>
                  <a:pt x="137" y="87"/>
                </a:lnTo>
                <a:lnTo>
                  <a:pt x="148" y="86"/>
                </a:lnTo>
                <a:lnTo>
                  <a:pt x="158" y="83"/>
                </a:lnTo>
                <a:lnTo>
                  <a:pt x="164" y="104"/>
                </a:lnTo>
                <a:lnTo>
                  <a:pt x="152" y="107"/>
                </a:lnTo>
                <a:lnTo>
                  <a:pt x="140" y="109"/>
                </a:lnTo>
                <a:lnTo>
                  <a:pt x="125" y="110"/>
                </a:lnTo>
                <a:lnTo>
                  <a:pt x="111" y="110"/>
                </a:lnTo>
                <a:lnTo>
                  <a:pt x="111" y="89"/>
                </a:lnTo>
                <a:close/>
                <a:moveTo>
                  <a:pt x="165" y="104"/>
                </a:moveTo>
                <a:lnTo>
                  <a:pt x="187" y="96"/>
                </a:lnTo>
                <a:lnTo>
                  <a:pt x="164" y="104"/>
                </a:lnTo>
                <a:lnTo>
                  <a:pt x="161" y="93"/>
                </a:lnTo>
                <a:lnTo>
                  <a:pt x="165" y="104"/>
                </a:lnTo>
                <a:close/>
                <a:moveTo>
                  <a:pt x="158" y="83"/>
                </a:moveTo>
                <a:lnTo>
                  <a:pt x="164" y="81"/>
                </a:lnTo>
                <a:lnTo>
                  <a:pt x="169" y="79"/>
                </a:lnTo>
                <a:lnTo>
                  <a:pt x="179" y="98"/>
                </a:lnTo>
                <a:lnTo>
                  <a:pt x="172" y="101"/>
                </a:lnTo>
                <a:lnTo>
                  <a:pt x="165" y="104"/>
                </a:lnTo>
                <a:lnTo>
                  <a:pt x="158" y="83"/>
                </a:lnTo>
                <a:close/>
                <a:moveTo>
                  <a:pt x="169" y="79"/>
                </a:moveTo>
                <a:lnTo>
                  <a:pt x="172" y="77"/>
                </a:lnTo>
                <a:lnTo>
                  <a:pt x="174" y="75"/>
                </a:lnTo>
                <a:lnTo>
                  <a:pt x="191" y="88"/>
                </a:lnTo>
                <a:lnTo>
                  <a:pt x="186" y="92"/>
                </a:lnTo>
                <a:lnTo>
                  <a:pt x="179" y="98"/>
                </a:lnTo>
                <a:lnTo>
                  <a:pt x="169" y="79"/>
                </a:lnTo>
                <a:close/>
                <a:moveTo>
                  <a:pt x="191" y="88"/>
                </a:moveTo>
                <a:lnTo>
                  <a:pt x="191" y="88"/>
                </a:lnTo>
                <a:lnTo>
                  <a:pt x="182" y="81"/>
                </a:lnTo>
                <a:lnTo>
                  <a:pt x="191" y="88"/>
                </a:lnTo>
                <a:close/>
                <a:moveTo>
                  <a:pt x="174" y="75"/>
                </a:moveTo>
                <a:lnTo>
                  <a:pt x="175" y="74"/>
                </a:lnTo>
                <a:lnTo>
                  <a:pt x="176" y="72"/>
                </a:lnTo>
                <a:lnTo>
                  <a:pt x="196" y="79"/>
                </a:lnTo>
                <a:lnTo>
                  <a:pt x="194" y="83"/>
                </a:lnTo>
                <a:lnTo>
                  <a:pt x="191" y="88"/>
                </a:lnTo>
                <a:lnTo>
                  <a:pt x="174" y="75"/>
                </a:lnTo>
                <a:close/>
                <a:moveTo>
                  <a:pt x="176" y="72"/>
                </a:moveTo>
                <a:lnTo>
                  <a:pt x="176" y="71"/>
                </a:lnTo>
                <a:lnTo>
                  <a:pt x="176" y="68"/>
                </a:lnTo>
                <a:lnTo>
                  <a:pt x="197" y="68"/>
                </a:lnTo>
                <a:lnTo>
                  <a:pt x="197" y="74"/>
                </a:lnTo>
                <a:lnTo>
                  <a:pt x="196" y="79"/>
                </a:lnTo>
                <a:lnTo>
                  <a:pt x="176" y="72"/>
                </a:lnTo>
                <a:close/>
                <a:moveTo>
                  <a:pt x="176" y="68"/>
                </a:moveTo>
                <a:lnTo>
                  <a:pt x="176" y="66"/>
                </a:lnTo>
                <a:lnTo>
                  <a:pt x="175" y="64"/>
                </a:lnTo>
                <a:lnTo>
                  <a:pt x="194" y="55"/>
                </a:lnTo>
                <a:lnTo>
                  <a:pt x="197" y="61"/>
                </a:lnTo>
                <a:lnTo>
                  <a:pt x="197" y="68"/>
                </a:lnTo>
                <a:lnTo>
                  <a:pt x="176" y="68"/>
                </a:lnTo>
                <a:close/>
                <a:moveTo>
                  <a:pt x="175" y="64"/>
                </a:moveTo>
                <a:lnTo>
                  <a:pt x="174" y="62"/>
                </a:lnTo>
                <a:lnTo>
                  <a:pt x="172" y="60"/>
                </a:lnTo>
                <a:lnTo>
                  <a:pt x="186" y="45"/>
                </a:lnTo>
                <a:lnTo>
                  <a:pt x="191" y="50"/>
                </a:lnTo>
                <a:lnTo>
                  <a:pt x="194" y="55"/>
                </a:lnTo>
                <a:lnTo>
                  <a:pt x="175" y="64"/>
                </a:lnTo>
                <a:close/>
                <a:moveTo>
                  <a:pt x="186" y="45"/>
                </a:moveTo>
                <a:lnTo>
                  <a:pt x="186" y="44"/>
                </a:lnTo>
                <a:lnTo>
                  <a:pt x="186" y="45"/>
                </a:lnTo>
                <a:lnTo>
                  <a:pt x="179" y="52"/>
                </a:lnTo>
                <a:lnTo>
                  <a:pt x="186" y="45"/>
                </a:lnTo>
                <a:close/>
                <a:moveTo>
                  <a:pt x="172" y="60"/>
                </a:moveTo>
                <a:lnTo>
                  <a:pt x="167" y="57"/>
                </a:lnTo>
                <a:lnTo>
                  <a:pt x="162" y="54"/>
                </a:lnTo>
                <a:lnTo>
                  <a:pt x="169" y="34"/>
                </a:lnTo>
                <a:lnTo>
                  <a:pt x="178" y="38"/>
                </a:lnTo>
                <a:lnTo>
                  <a:pt x="186" y="45"/>
                </a:lnTo>
                <a:lnTo>
                  <a:pt x="172" y="60"/>
                </a:lnTo>
                <a:close/>
                <a:moveTo>
                  <a:pt x="162" y="54"/>
                </a:moveTo>
                <a:lnTo>
                  <a:pt x="153" y="52"/>
                </a:lnTo>
                <a:lnTo>
                  <a:pt x="143" y="50"/>
                </a:lnTo>
                <a:lnTo>
                  <a:pt x="146" y="29"/>
                </a:lnTo>
                <a:lnTo>
                  <a:pt x="159" y="31"/>
                </a:lnTo>
                <a:lnTo>
                  <a:pt x="169" y="34"/>
                </a:lnTo>
                <a:lnTo>
                  <a:pt x="162" y="54"/>
                </a:lnTo>
                <a:close/>
                <a:moveTo>
                  <a:pt x="143" y="50"/>
                </a:moveTo>
                <a:lnTo>
                  <a:pt x="133" y="49"/>
                </a:lnTo>
                <a:lnTo>
                  <a:pt x="121" y="48"/>
                </a:lnTo>
                <a:lnTo>
                  <a:pt x="122" y="26"/>
                </a:lnTo>
                <a:lnTo>
                  <a:pt x="134" y="27"/>
                </a:lnTo>
                <a:lnTo>
                  <a:pt x="146" y="29"/>
                </a:lnTo>
                <a:lnTo>
                  <a:pt x="143" y="50"/>
                </a:lnTo>
                <a:close/>
                <a:moveTo>
                  <a:pt x="121" y="48"/>
                </a:moveTo>
                <a:lnTo>
                  <a:pt x="110" y="47"/>
                </a:lnTo>
                <a:lnTo>
                  <a:pt x="98" y="47"/>
                </a:lnTo>
                <a:lnTo>
                  <a:pt x="98" y="25"/>
                </a:lnTo>
                <a:lnTo>
                  <a:pt x="111" y="26"/>
                </a:lnTo>
                <a:lnTo>
                  <a:pt x="122" y="26"/>
                </a:lnTo>
                <a:lnTo>
                  <a:pt x="121" y="4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59" name="Freeform 269"/>
          <p:cNvSpPr>
            <a:spLocks/>
          </p:cNvSpPr>
          <p:nvPr/>
        </p:nvSpPr>
        <p:spPr bwMode="auto">
          <a:xfrm>
            <a:off x="8743950" y="2005012"/>
            <a:ext cx="119063" cy="88900"/>
          </a:xfrm>
          <a:custGeom>
            <a:avLst/>
            <a:gdLst>
              <a:gd name="T0" fmla="*/ 123 w 224"/>
              <a:gd name="T1" fmla="*/ 64 h 169"/>
              <a:gd name="T2" fmla="*/ 124 w 224"/>
              <a:gd name="T3" fmla="*/ 112 h 169"/>
              <a:gd name="T4" fmla="*/ 127 w 224"/>
              <a:gd name="T5" fmla="*/ 122 h 169"/>
              <a:gd name="T6" fmla="*/ 134 w 224"/>
              <a:gd name="T7" fmla="*/ 129 h 169"/>
              <a:gd name="T8" fmla="*/ 146 w 224"/>
              <a:gd name="T9" fmla="*/ 133 h 169"/>
              <a:gd name="T10" fmla="*/ 154 w 224"/>
              <a:gd name="T11" fmla="*/ 141 h 169"/>
              <a:gd name="T12" fmla="*/ 79 w 224"/>
              <a:gd name="T13" fmla="*/ 135 h 169"/>
              <a:gd name="T14" fmla="*/ 90 w 224"/>
              <a:gd name="T15" fmla="*/ 134 h 169"/>
              <a:gd name="T16" fmla="*/ 97 w 224"/>
              <a:gd name="T17" fmla="*/ 131 h 169"/>
              <a:gd name="T18" fmla="*/ 107 w 224"/>
              <a:gd name="T19" fmla="*/ 122 h 169"/>
              <a:gd name="T20" fmla="*/ 110 w 224"/>
              <a:gd name="T21" fmla="*/ 105 h 169"/>
              <a:gd name="T22" fmla="*/ 39 w 224"/>
              <a:gd name="T23" fmla="*/ 64 h 169"/>
              <a:gd name="T24" fmla="*/ 16 w 224"/>
              <a:gd name="T25" fmla="*/ 66 h 169"/>
              <a:gd name="T26" fmla="*/ 9 w 224"/>
              <a:gd name="T27" fmla="*/ 74 h 169"/>
              <a:gd name="T28" fmla="*/ 5 w 224"/>
              <a:gd name="T29" fmla="*/ 88 h 169"/>
              <a:gd name="T30" fmla="*/ 0 w 224"/>
              <a:gd name="T31" fmla="*/ 96 h 169"/>
              <a:gd name="T32" fmla="*/ 5 w 224"/>
              <a:gd name="T33" fmla="*/ 0 h 169"/>
              <a:gd name="T34" fmla="*/ 6 w 224"/>
              <a:gd name="T35" fmla="*/ 14 h 169"/>
              <a:gd name="T36" fmla="*/ 10 w 224"/>
              <a:gd name="T37" fmla="*/ 25 h 169"/>
              <a:gd name="T38" fmla="*/ 17 w 224"/>
              <a:gd name="T39" fmla="*/ 30 h 169"/>
              <a:gd name="T40" fmla="*/ 30 w 224"/>
              <a:gd name="T41" fmla="*/ 32 h 169"/>
              <a:gd name="T42" fmla="*/ 185 w 224"/>
              <a:gd name="T43" fmla="*/ 32 h 169"/>
              <a:gd name="T44" fmla="*/ 207 w 224"/>
              <a:gd name="T45" fmla="*/ 30 h 169"/>
              <a:gd name="T46" fmla="*/ 214 w 224"/>
              <a:gd name="T47" fmla="*/ 24 h 169"/>
              <a:gd name="T48" fmla="*/ 218 w 224"/>
              <a:gd name="T49" fmla="*/ 8 h 169"/>
              <a:gd name="T50" fmla="*/ 224 w 224"/>
              <a:gd name="T51" fmla="*/ 0 h 169"/>
              <a:gd name="T52" fmla="*/ 175 w 224"/>
              <a:gd name="T53" fmla="*/ 169 h 169"/>
              <a:gd name="T54" fmla="*/ 182 w 224"/>
              <a:gd name="T55" fmla="*/ 162 h 169"/>
              <a:gd name="T56" fmla="*/ 194 w 224"/>
              <a:gd name="T57" fmla="*/ 157 h 169"/>
              <a:gd name="T58" fmla="*/ 201 w 224"/>
              <a:gd name="T59" fmla="*/ 150 h 169"/>
              <a:gd name="T60" fmla="*/ 206 w 224"/>
              <a:gd name="T61" fmla="*/ 144 h 169"/>
              <a:gd name="T62" fmla="*/ 210 w 224"/>
              <a:gd name="T63" fmla="*/ 135 h 169"/>
              <a:gd name="T64" fmla="*/ 212 w 224"/>
              <a:gd name="T65" fmla="*/ 122 h 169"/>
              <a:gd name="T66" fmla="*/ 212 w 224"/>
              <a:gd name="T67" fmla="*/ 64 h 16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4"/>
              <a:gd name="T103" fmla="*/ 0 h 169"/>
              <a:gd name="T104" fmla="*/ 224 w 224"/>
              <a:gd name="T105" fmla="*/ 169 h 16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4" h="169">
                <a:moveTo>
                  <a:pt x="212" y="64"/>
                </a:moveTo>
                <a:lnTo>
                  <a:pt x="123" y="64"/>
                </a:lnTo>
                <a:lnTo>
                  <a:pt x="123" y="105"/>
                </a:lnTo>
                <a:lnTo>
                  <a:pt x="124" y="112"/>
                </a:lnTo>
                <a:lnTo>
                  <a:pt x="125" y="117"/>
                </a:lnTo>
                <a:lnTo>
                  <a:pt x="127" y="122"/>
                </a:lnTo>
                <a:lnTo>
                  <a:pt x="130" y="125"/>
                </a:lnTo>
                <a:lnTo>
                  <a:pt x="134" y="129"/>
                </a:lnTo>
                <a:lnTo>
                  <a:pt x="139" y="131"/>
                </a:lnTo>
                <a:lnTo>
                  <a:pt x="146" y="133"/>
                </a:lnTo>
                <a:lnTo>
                  <a:pt x="154" y="135"/>
                </a:lnTo>
                <a:lnTo>
                  <a:pt x="154" y="141"/>
                </a:lnTo>
                <a:lnTo>
                  <a:pt x="79" y="141"/>
                </a:lnTo>
                <a:lnTo>
                  <a:pt x="79" y="135"/>
                </a:lnTo>
                <a:lnTo>
                  <a:pt x="84" y="134"/>
                </a:lnTo>
                <a:lnTo>
                  <a:pt x="90" y="134"/>
                </a:lnTo>
                <a:lnTo>
                  <a:pt x="94" y="133"/>
                </a:lnTo>
                <a:lnTo>
                  <a:pt x="97" y="131"/>
                </a:lnTo>
                <a:lnTo>
                  <a:pt x="103" y="128"/>
                </a:lnTo>
                <a:lnTo>
                  <a:pt x="107" y="122"/>
                </a:lnTo>
                <a:lnTo>
                  <a:pt x="109" y="115"/>
                </a:lnTo>
                <a:lnTo>
                  <a:pt x="110" y="105"/>
                </a:lnTo>
                <a:lnTo>
                  <a:pt x="110" y="64"/>
                </a:lnTo>
                <a:lnTo>
                  <a:pt x="39" y="64"/>
                </a:lnTo>
                <a:lnTo>
                  <a:pt x="25" y="64"/>
                </a:lnTo>
                <a:lnTo>
                  <a:pt x="16" y="66"/>
                </a:lnTo>
                <a:lnTo>
                  <a:pt x="12" y="68"/>
                </a:lnTo>
                <a:lnTo>
                  <a:pt x="9" y="74"/>
                </a:lnTo>
                <a:lnTo>
                  <a:pt x="6" y="81"/>
                </a:lnTo>
                <a:lnTo>
                  <a:pt x="5" y="88"/>
                </a:lnTo>
                <a:lnTo>
                  <a:pt x="5" y="96"/>
                </a:lnTo>
                <a:lnTo>
                  <a:pt x="0" y="96"/>
                </a:lnTo>
                <a:lnTo>
                  <a:pt x="0" y="0"/>
                </a:lnTo>
                <a:lnTo>
                  <a:pt x="5" y="0"/>
                </a:lnTo>
                <a:lnTo>
                  <a:pt x="5" y="8"/>
                </a:lnTo>
                <a:lnTo>
                  <a:pt x="6" y="14"/>
                </a:lnTo>
                <a:lnTo>
                  <a:pt x="7" y="20"/>
                </a:lnTo>
                <a:lnTo>
                  <a:pt x="10" y="25"/>
                </a:lnTo>
                <a:lnTo>
                  <a:pt x="13" y="28"/>
                </a:lnTo>
                <a:lnTo>
                  <a:pt x="17" y="30"/>
                </a:lnTo>
                <a:lnTo>
                  <a:pt x="23" y="31"/>
                </a:lnTo>
                <a:lnTo>
                  <a:pt x="30" y="32"/>
                </a:lnTo>
                <a:lnTo>
                  <a:pt x="39" y="32"/>
                </a:lnTo>
                <a:lnTo>
                  <a:pt x="185" y="32"/>
                </a:lnTo>
                <a:lnTo>
                  <a:pt x="199" y="32"/>
                </a:lnTo>
                <a:lnTo>
                  <a:pt x="207" y="30"/>
                </a:lnTo>
                <a:lnTo>
                  <a:pt x="210" y="28"/>
                </a:lnTo>
                <a:lnTo>
                  <a:pt x="214" y="24"/>
                </a:lnTo>
                <a:lnTo>
                  <a:pt x="217" y="16"/>
                </a:lnTo>
                <a:lnTo>
                  <a:pt x="218" y="8"/>
                </a:lnTo>
                <a:lnTo>
                  <a:pt x="218" y="0"/>
                </a:lnTo>
                <a:lnTo>
                  <a:pt x="224" y="0"/>
                </a:lnTo>
                <a:lnTo>
                  <a:pt x="224" y="167"/>
                </a:lnTo>
                <a:lnTo>
                  <a:pt x="175" y="169"/>
                </a:lnTo>
                <a:lnTo>
                  <a:pt x="175" y="164"/>
                </a:lnTo>
                <a:lnTo>
                  <a:pt x="182" y="162"/>
                </a:lnTo>
                <a:lnTo>
                  <a:pt x="189" y="159"/>
                </a:lnTo>
                <a:lnTo>
                  <a:pt x="194" y="157"/>
                </a:lnTo>
                <a:lnTo>
                  <a:pt x="198" y="153"/>
                </a:lnTo>
                <a:lnTo>
                  <a:pt x="201" y="150"/>
                </a:lnTo>
                <a:lnTo>
                  <a:pt x="204" y="147"/>
                </a:lnTo>
                <a:lnTo>
                  <a:pt x="206" y="144"/>
                </a:lnTo>
                <a:lnTo>
                  <a:pt x="208" y="140"/>
                </a:lnTo>
                <a:lnTo>
                  <a:pt x="210" y="135"/>
                </a:lnTo>
                <a:lnTo>
                  <a:pt x="212" y="129"/>
                </a:lnTo>
                <a:lnTo>
                  <a:pt x="212" y="122"/>
                </a:lnTo>
                <a:lnTo>
                  <a:pt x="212" y="114"/>
                </a:lnTo>
                <a:lnTo>
                  <a:pt x="212" y="6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60" name="Freeform 270"/>
          <p:cNvSpPr>
            <a:spLocks/>
          </p:cNvSpPr>
          <p:nvPr/>
        </p:nvSpPr>
        <p:spPr bwMode="auto">
          <a:xfrm>
            <a:off x="8743950" y="2122487"/>
            <a:ext cx="120650" cy="47625"/>
          </a:xfrm>
          <a:custGeom>
            <a:avLst/>
            <a:gdLst>
              <a:gd name="T0" fmla="*/ 202 w 229"/>
              <a:gd name="T1" fmla="*/ 0 h 89"/>
              <a:gd name="T2" fmla="*/ 229 w 229"/>
              <a:gd name="T3" fmla="*/ 55 h 89"/>
              <a:gd name="T4" fmla="*/ 229 w 229"/>
              <a:gd name="T5" fmla="*/ 60 h 89"/>
              <a:gd name="T6" fmla="*/ 39 w 229"/>
              <a:gd name="T7" fmla="*/ 60 h 89"/>
              <a:gd name="T8" fmla="*/ 24 w 229"/>
              <a:gd name="T9" fmla="*/ 61 h 89"/>
              <a:gd name="T10" fmla="*/ 15 w 229"/>
              <a:gd name="T11" fmla="*/ 62 h 89"/>
              <a:gd name="T12" fmla="*/ 11 w 229"/>
              <a:gd name="T13" fmla="*/ 64 h 89"/>
              <a:gd name="T14" fmla="*/ 8 w 229"/>
              <a:gd name="T15" fmla="*/ 68 h 89"/>
              <a:gd name="T16" fmla="*/ 6 w 229"/>
              <a:gd name="T17" fmla="*/ 76 h 89"/>
              <a:gd name="T18" fmla="*/ 5 w 229"/>
              <a:gd name="T19" fmla="*/ 89 h 89"/>
              <a:gd name="T20" fmla="*/ 0 w 229"/>
              <a:gd name="T21" fmla="*/ 89 h 89"/>
              <a:gd name="T22" fmla="*/ 0 w 229"/>
              <a:gd name="T23" fmla="*/ 4 h 89"/>
              <a:gd name="T24" fmla="*/ 5 w 229"/>
              <a:gd name="T25" fmla="*/ 4 h 89"/>
              <a:gd name="T26" fmla="*/ 6 w 229"/>
              <a:gd name="T27" fmla="*/ 18 h 89"/>
              <a:gd name="T28" fmla="*/ 8 w 229"/>
              <a:gd name="T29" fmla="*/ 25 h 89"/>
              <a:gd name="T30" fmla="*/ 11 w 229"/>
              <a:gd name="T31" fmla="*/ 29 h 89"/>
              <a:gd name="T32" fmla="*/ 14 w 229"/>
              <a:gd name="T33" fmla="*/ 31 h 89"/>
              <a:gd name="T34" fmla="*/ 23 w 229"/>
              <a:gd name="T35" fmla="*/ 32 h 89"/>
              <a:gd name="T36" fmla="*/ 39 w 229"/>
              <a:gd name="T37" fmla="*/ 33 h 89"/>
              <a:gd name="T38" fmla="*/ 161 w 229"/>
              <a:gd name="T39" fmla="*/ 33 h 89"/>
              <a:gd name="T40" fmla="*/ 171 w 229"/>
              <a:gd name="T41" fmla="*/ 33 h 89"/>
              <a:gd name="T42" fmla="*/ 180 w 229"/>
              <a:gd name="T43" fmla="*/ 32 h 89"/>
              <a:gd name="T44" fmla="*/ 188 w 229"/>
              <a:gd name="T45" fmla="*/ 32 h 89"/>
              <a:gd name="T46" fmla="*/ 192 w 229"/>
              <a:gd name="T47" fmla="*/ 31 h 89"/>
              <a:gd name="T48" fmla="*/ 196 w 229"/>
              <a:gd name="T49" fmla="*/ 30 h 89"/>
              <a:gd name="T50" fmla="*/ 200 w 229"/>
              <a:gd name="T51" fmla="*/ 27 h 89"/>
              <a:gd name="T52" fmla="*/ 201 w 229"/>
              <a:gd name="T53" fmla="*/ 24 h 89"/>
              <a:gd name="T54" fmla="*/ 202 w 229"/>
              <a:gd name="T55" fmla="*/ 20 h 89"/>
              <a:gd name="T56" fmla="*/ 201 w 229"/>
              <a:gd name="T57" fmla="*/ 12 h 89"/>
              <a:gd name="T58" fmla="*/ 197 w 229"/>
              <a:gd name="T59" fmla="*/ 3 h 89"/>
              <a:gd name="T60" fmla="*/ 202 w 229"/>
              <a:gd name="T61" fmla="*/ 0 h 8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29"/>
              <a:gd name="T94" fmla="*/ 0 h 89"/>
              <a:gd name="T95" fmla="*/ 229 w 229"/>
              <a:gd name="T96" fmla="*/ 89 h 8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29" h="89">
                <a:moveTo>
                  <a:pt x="202" y="0"/>
                </a:moveTo>
                <a:lnTo>
                  <a:pt x="229" y="55"/>
                </a:lnTo>
                <a:lnTo>
                  <a:pt x="229" y="60"/>
                </a:lnTo>
                <a:lnTo>
                  <a:pt x="39" y="60"/>
                </a:lnTo>
                <a:lnTo>
                  <a:pt x="24" y="61"/>
                </a:lnTo>
                <a:lnTo>
                  <a:pt x="15" y="62"/>
                </a:lnTo>
                <a:lnTo>
                  <a:pt x="11" y="64"/>
                </a:lnTo>
                <a:lnTo>
                  <a:pt x="8" y="68"/>
                </a:lnTo>
                <a:lnTo>
                  <a:pt x="6" y="76"/>
                </a:lnTo>
                <a:lnTo>
                  <a:pt x="5" y="89"/>
                </a:lnTo>
                <a:lnTo>
                  <a:pt x="0" y="89"/>
                </a:lnTo>
                <a:lnTo>
                  <a:pt x="0" y="4"/>
                </a:lnTo>
                <a:lnTo>
                  <a:pt x="5" y="4"/>
                </a:lnTo>
                <a:lnTo>
                  <a:pt x="6" y="18"/>
                </a:lnTo>
                <a:lnTo>
                  <a:pt x="8" y="25"/>
                </a:lnTo>
                <a:lnTo>
                  <a:pt x="11" y="29"/>
                </a:lnTo>
                <a:lnTo>
                  <a:pt x="14" y="31"/>
                </a:lnTo>
                <a:lnTo>
                  <a:pt x="23" y="32"/>
                </a:lnTo>
                <a:lnTo>
                  <a:pt x="39" y="33"/>
                </a:lnTo>
                <a:lnTo>
                  <a:pt x="161" y="33"/>
                </a:lnTo>
                <a:lnTo>
                  <a:pt x="171" y="33"/>
                </a:lnTo>
                <a:lnTo>
                  <a:pt x="180" y="32"/>
                </a:lnTo>
                <a:lnTo>
                  <a:pt x="188" y="32"/>
                </a:lnTo>
                <a:lnTo>
                  <a:pt x="192" y="31"/>
                </a:lnTo>
                <a:lnTo>
                  <a:pt x="196" y="30"/>
                </a:lnTo>
                <a:lnTo>
                  <a:pt x="200" y="27"/>
                </a:lnTo>
                <a:lnTo>
                  <a:pt x="201" y="24"/>
                </a:lnTo>
                <a:lnTo>
                  <a:pt x="202" y="20"/>
                </a:lnTo>
                <a:lnTo>
                  <a:pt x="201" y="12"/>
                </a:lnTo>
                <a:lnTo>
                  <a:pt x="197" y="3"/>
                </a:lnTo>
                <a:lnTo>
                  <a:pt x="202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61" name="Freeform 271"/>
          <p:cNvSpPr>
            <a:spLocks/>
          </p:cNvSpPr>
          <p:nvPr/>
        </p:nvSpPr>
        <p:spPr bwMode="auto">
          <a:xfrm>
            <a:off x="8705850" y="2243137"/>
            <a:ext cx="161925" cy="49213"/>
          </a:xfrm>
          <a:custGeom>
            <a:avLst/>
            <a:gdLst>
              <a:gd name="T0" fmla="*/ 5 w 308"/>
              <a:gd name="T1" fmla="*/ 92 h 92"/>
              <a:gd name="T2" fmla="*/ 0 w 308"/>
              <a:gd name="T3" fmla="*/ 92 h 92"/>
              <a:gd name="T4" fmla="*/ 6 w 308"/>
              <a:gd name="T5" fmla="*/ 79 h 92"/>
              <a:gd name="T6" fmla="*/ 14 w 308"/>
              <a:gd name="T7" fmla="*/ 69 h 92"/>
              <a:gd name="T8" fmla="*/ 21 w 308"/>
              <a:gd name="T9" fmla="*/ 58 h 92"/>
              <a:gd name="T10" fmla="*/ 29 w 308"/>
              <a:gd name="T11" fmla="*/ 50 h 92"/>
              <a:gd name="T12" fmla="*/ 42 w 308"/>
              <a:gd name="T13" fmla="*/ 39 h 92"/>
              <a:gd name="T14" fmla="*/ 55 w 308"/>
              <a:gd name="T15" fmla="*/ 28 h 92"/>
              <a:gd name="T16" fmla="*/ 70 w 308"/>
              <a:gd name="T17" fmla="*/ 20 h 92"/>
              <a:gd name="T18" fmla="*/ 86 w 308"/>
              <a:gd name="T19" fmla="*/ 13 h 92"/>
              <a:gd name="T20" fmla="*/ 102 w 308"/>
              <a:gd name="T21" fmla="*/ 8 h 92"/>
              <a:gd name="T22" fmla="*/ 120 w 308"/>
              <a:gd name="T23" fmla="*/ 3 h 92"/>
              <a:gd name="T24" fmla="*/ 136 w 308"/>
              <a:gd name="T25" fmla="*/ 1 h 92"/>
              <a:gd name="T26" fmla="*/ 154 w 308"/>
              <a:gd name="T27" fmla="*/ 0 h 92"/>
              <a:gd name="T28" fmla="*/ 166 w 308"/>
              <a:gd name="T29" fmla="*/ 0 h 92"/>
              <a:gd name="T30" fmla="*/ 179 w 308"/>
              <a:gd name="T31" fmla="*/ 1 h 92"/>
              <a:gd name="T32" fmla="*/ 191 w 308"/>
              <a:gd name="T33" fmla="*/ 3 h 92"/>
              <a:gd name="T34" fmla="*/ 203 w 308"/>
              <a:gd name="T35" fmla="*/ 6 h 92"/>
              <a:gd name="T36" fmla="*/ 214 w 308"/>
              <a:gd name="T37" fmla="*/ 10 h 92"/>
              <a:gd name="T38" fmla="*/ 225 w 308"/>
              <a:gd name="T39" fmla="*/ 15 h 92"/>
              <a:gd name="T40" fmla="*/ 237 w 308"/>
              <a:gd name="T41" fmla="*/ 20 h 92"/>
              <a:gd name="T42" fmla="*/ 247 w 308"/>
              <a:gd name="T43" fmla="*/ 25 h 92"/>
              <a:gd name="T44" fmla="*/ 258 w 308"/>
              <a:gd name="T45" fmla="*/ 32 h 92"/>
              <a:gd name="T46" fmla="*/ 267 w 308"/>
              <a:gd name="T47" fmla="*/ 39 h 92"/>
              <a:gd name="T48" fmla="*/ 276 w 308"/>
              <a:gd name="T49" fmla="*/ 47 h 92"/>
              <a:gd name="T50" fmla="*/ 283 w 308"/>
              <a:gd name="T51" fmla="*/ 54 h 92"/>
              <a:gd name="T52" fmla="*/ 291 w 308"/>
              <a:gd name="T53" fmla="*/ 64 h 92"/>
              <a:gd name="T54" fmla="*/ 297 w 308"/>
              <a:gd name="T55" fmla="*/ 72 h 92"/>
              <a:gd name="T56" fmla="*/ 303 w 308"/>
              <a:gd name="T57" fmla="*/ 81 h 92"/>
              <a:gd name="T58" fmla="*/ 308 w 308"/>
              <a:gd name="T59" fmla="*/ 92 h 92"/>
              <a:gd name="T60" fmla="*/ 301 w 308"/>
              <a:gd name="T61" fmla="*/ 92 h 92"/>
              <a:gd name="T62" fmla="*/ 295 w 308"/>
              <a:gd name="T63" fmla="*/ 82 h 92"/>
              <a:gd name="T64" fmla="*/ 288 w 308"/>
              <a:gd name="T65" fmla="*/ 73 h 92"/>
              <a:gd name="T66" fmla="*/ 279 w 308"/>
              <a:gd name="T67" fmla="*/ 65 h 92"/>
              <a:gd name="T68" fmla="*/ 270 w 308"/>
              <a:gd name="T69" fmla="*/ 58 h 92"/>
              <a:gd name="T70" fmla="*/ 260 w 308"/>
              <a:gd name="T71" fmla="*/ 52 h 92"/>
              <a:gd name="T72" fmla="*/ 248 w 308"/>
              <a:gd name="T73" fmla="*/ 47 h 92"/>
              <a:gd name="T74" fmla="*/ 235 w 308"/>
              <a:gd name="T75" fmla="*/ 42 h 92"/>
              <a:gd name="T76" fmla="*/ 221 w 308"/>
              <a:gd name="T77" fmla="*/ 39 h 92"/>
              <a:gd name="T78" fmla="*/ 206 w 308"/>
              <a:gd name="T79" fmla="*/ 36 h 92"/>
              <a:gd name="T80" fmla="*/ 190 w 308"/>
              <a:gd name="T81" fmla="*/ 33 h 92"/>
              <a:gd name="T82" fmla="*/ 175 w 308"/>
              <a:gd name="T83" fmla="*/ 32 h 92"/>
              <a:gd name="T84" fmla="*/ 158 w 308"/>
              <a:gd name="T85" fmla="*/ 32 h 92"/>
              <a:gd name="T86" fmla="*/ 140 w 308"/>
              <a:gd name="T87" fmla="*/ 32 h 92"/>
              <a:gd name="T88" fmla="*/ 124 w 308"/>
              <a:gd name="T89" fmla="*/ 33 h 92"/>
              <a:gd name="T90" fmla="*/ 108 w 308"/>
              <a:gd name="T91" fmla="*/ 36 h 92"/>
              <a:gd name="T92" fmla="*/ 94 w 308"/>
              <a:gd name="T93" fmla="*/ 38 h 92"/>
              <a:gd name="T94" fmla="*/ 82 w 308"/>
              <a:gd name="T95" fmla="*/ 40 h 92"/>
              <a:gd name="T96" fmla="*/ 73 w 308"/>
              <a:gd name="T97" fmla="*/ 43 h 92"/>
              <a:gd name="T98" fmla="*/ 65 w 308"/>
              <a:gd name="T99" fmla="*/ 45 h 92"/>
              <a:gd name="T100" fmla="*/ 57 w 308"/>
              <a:gd name="T101" fmla="*/ 48 h 92"/>
              <a:gd name="T102" fmla="*/ 50 w 308"/>
              <a:gd name="T103" fmla="*/ 51 h 92"/>
              <a:gd name="T104" fmla="*/ 43 w 308"/>
              <a:gd name="T105" fmla="*/ 55 h 92"/>
              <a:gd name="T106" fmla="*/ 37 w 308"/>
              <a:gd name="T107" fmla="*/ 59 h 92"/>
              <a:gd name="T108" fmla="*/ 30 w 308"/>
              <a:gd name="T109" fmla="*/ 65 h 92"/>
              <a:gd name="T110" fmla="*/ 24 w 308"/>
              <a:gd name="T111" fmla="*/ 70 h 92"/>
              <a:gd name="T112" fmla="*/ 18 w 308"/>
              <a:gd name="T113" fmla="*/ 76 h 92"/>
              <a:gd name="T114" fmla="*/ 12 w 308"/>
              <a:gd name="T115" fmla="*/ 83 h 92"/>
              <a:gd name="T116" fmla="*/ 5 w 308"/>
              <a:gd name="T117" fmla="*/ 92 h 9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08"/>
              <a:gd name="T178" fmla="*/ 0 h 92"/>
              <a:gd name="T179" fmla="*/ 308 w 308"/>
              <a:gd name="T180" fmla="*/ 92 h 9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08" h="92">
                <a:moveTo>
                  <a:pt x="5" y="92"/>
                </a:moveTo>
                <a:lnTo>
                  <a:pt x="0" y="92"/>
                </a:lnTo>
                <a:lnTo>
                  <a:pt x="6" y="79"/>
                </a:lnTo>
                <a:lnTo>
                  <a:pt x="14" y="69"/>
                </a:lnTo>
                <a:lnTo>
                  <a:pt x="21" y="58"/>
                </a:lnTo>
                <a:lnTo>
                  <a:pt x="29" y="50"/>
                </a:lnTo>
                <a:lnTo>
                  <a:pt x="42" y="39"/>
                </a:lnTo>
                <a:lnTo>
                  <a:pt x="55" y="28"/>
                </a:lnTo>
                <a:lnTo>
                  <a:pt x="70" y="20"/>
                </a:lnTo>
                <a:lnTo>
                  <a:pt x="86" y="13"/>
                </a:lnTo>
                <a:lnTo>
                  <a:pt x="102" y="8"/>
                </a:lnTo>
                <a:lnTo>
                  <a:pt x="120" y="3"/>
                </a:lnTo>
                <a:lnTo>
                  <a:pt x="136" y="1"/>
                </a:lnTo>
                <a:lnTo>
                  <a:pt x="154" y="0"/>
                </a:lnTo>
                <a:lnTo>
                  <a:pt x="166" y="0"/>
                </a:lnTo>
                <a:lnTo>
                  <a:pt x="179" y="1"/>
                </a:lnTo>
                <a:lnTo>
                  <a:pt x="191" y="3"/>
                </a:lnTo>
                <a:lnTo>
                  <a:pt x="203" y="6"/>
                </a:lnTo>
                <a:lnTo>
                  <a:pt x="214" y="10"/>
                </a:lnTo>
                <a:lnTo>
                  <a:pt x="225" y="15"/>
                </a:lnTo>
                <a:lnTo>
                  <a:pt x="237" y="20"/>
                </a:lnTo>
                <a:lnTo>
                  <a:pt x="247" y="25"/>
                </a:lnTo>
                <a:lnTo>
                  <a:pt x="258" y="32"/>
                </a:lnTo>
                <a:lnTo>
                  <a:pt x="267" y="39"/>
                </a:lnTo>
                <a:lnTo>
                  <a:pt x="276" y="47"/>
                </a:lnTo>
                <a:lnTo>
                  <a:pt x="283" y="54"/>
                </a:lnTo>
                <a:lnTo>
                  <a:pt x="291" y="64"/>
                </a:lnTo>
                <a:lnTo>
                  <a:pt x="297" y="72"/>
                </a:lnTo>
                <a:lnTo>
                  <a:pt x="303" y="81"/>
                </a:lnTo>
                <a:lnTo>
                  <a:pt x="308" y="92"/>
                </a:lnTo>
                <a:lnTo>
                  <a:pt x="301" y="92"/>
                </a:lnTo>
                <a:lnTo>
                  <a:pt x="295" y="82"/>
                </a:lnTo>
                <a:lnTo>
                  <a:pt x="288" y="73"/>
                </a:lnTo>
                <a:lnTo>
                  <a:pt x="279" y="65"/>
                </a:lnTo>
                <a:lnTo>
                  <a:pt x="270" y="58"/>
                </a:lnTo>
                <a:lnTo>
                  <a:pt x="260" y="52"/>
                </a:lnTo>
                <a:lnTo>
                  <a:pt x="248" y="47"/>
                </a:lnTo>
                <a:lnTo>
                  <a:pt x="235" y="42"/>
                </a:lnTo>
                <a:lnTo>
                  <a:pt x="221" y="39"/>
                </a:lnTo>
                <a:lnTo>
                  <a:pt x="206" y="36"/>
                </a:lnTo>
                <a:lnTo>
                  <a:pt x="190" y="33"/>
                </a:lnTo>
                <a:lnTo>
                  <a:pt x="175" y="32"/>
                </a:lnTo>
                <a:lnTo>
                  <a:pt x="158" y="32"/>
                </a:lnTo>
                <a:lnTo>
                  <a:pt x="140" y="32"/>
                </a:lnTo>
                <a:lnTo>
                  <a:pt x="124" y="33"/>
                </a:lnTo>
                <a:lnTo>
                  <a:pt x="108" y="36"/>
                </a:lnTo>
                <a:lnTo>
                  <a:pt x="94" y="38"/>
                </a:lnTo>
                <a:lnTo>
                  <a:pt x="82" y="40"/>
                </a:lnTo>
                <a:lnTo>
                  <a:pt x="73" y="43"/>
                </a:lnTo>
                <a:lnTo>
                  <a:pt x="65" y="45"/>
                </a:lnTo>
                <a:lnTo>
                  <a:pt x="57" y="48"/>
                </a:lnTo>
                <a:lnTo>
                  <a:pt x="50" y="51"/>
                </a:lnTo>
                <a:lnTo>
                  <a:pt x="43" y="55"/>
                </a:lnTo>
                <a:lnTo>
                  <a:pt x="37" y="59"/>
                </a:lnTo>
                <a:lnTo>
                  <a:pt x="30" y="65"/>
                </a:lnTo>
                <a:lnTo>
                  <a:pt x="24" y="70"/>
                </a:lnTo>
                <a:lnTo>
                  <a:pt x="18" y="76"/>
                </a:lnTo>
                <a:lnTo>
                  <a:pt x="12" y="83"/>
                </a:lnTo>
                <a:lnTo>
                  <a:pt x="5" y="92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62" name="Freeform 272"/>
          <p:cNvSpPr>
            <a:spLocks/>
          </p:cNvSpPr>
          <p:nvPr/>
        </p:nvSpPr>
        <p:spPr bwMode="auto">
          <a:xfrm>
            <a:off x="8743950" y="2298700"/>
            <a:ext cx="119063" cy="123825"/>
          </a:xfrm>
          <a:custGeom>
            <a:avLst/>
            <a:gdLst>
              <a:gd name="T0" fmla="*/ 120 w 224"/>
              <a:gd name="T1" fmla="*/ 168 h 232"/>
              <a:gd name="T2" fmla="*/ 198 w 224"/>
              <a:gd name="T3" fmla="*/ 168 h 232"/>
              <a:gd name="T4" fmla="*/ 210 w 224"/>
              <a:gd name="T5" fmla="*/ 164 h 232"/>
              <a:gd name="T6" fmla="*/ 217 w 224"/>
              <a:gd name="T7" fmla="*/ 152 h 232"/>
              <a:gd name="T8" fmla="*/ 218 w 224"/>
              <a:gd name="T9" fmla="*/ 136 h 232"/>
              <a:gd name="T10" fmla="*/ 224 w 224"/>
              <a:gd name="T11" fmla="*/ 232 h 232"/>
              <a:gd name="T12" fmla="*/ 218 w 224"/>
              <a:gd name="T13" fmla="*/ 224 h 232"/>
              <a:gd name="T14" fmla="*/ 215 w 224"/>
              <a:gd name="T15" fmla="*/ 210 h 232"/>
              <a:gd name="T16" fmla="*/ 210 w 224"/>
              <a:gd name="T17" fmla="*/ 204 h 232"/>
              <a:gd name="T18" fmla="*/ 206 w 224"/>
              <a:gd name="T19" fmla="*/ 202 h 232"/>
              <a:gd name="T20" fmla="*/ 185 w 224"/>
              <a:gd name="T21" fmla="*/ 200 h 232"/>
              <a:gd name="T22" fmla="*/ 25 w 224"/>
              <a:gd name="T23" fmla="*/ 201 h 232"/>
              <a:gd name="T24" fmla="*/ 12 w 224"/>
              <a:gd name="T25" fmla="*/ 204 h 232"/>
              <a:gd name="T26" fmla="*/ 6 w 224"/>
              <a:gd name="T27" fmla="*/ 217 h 232"/>
              <a:gd name="T28" fmla="*/ 5 w 224"/>
              <a:gd name="T29" fmla="*/ 232 h 232"/>
              <a:gd name="T30" fmla="*/ 0 w 224"/>
              <a:gd name="T31" fmla="*/ 136 h 232"/>
              <a:gd name="T32" fmla="*/ 5 w 224"/>
              <a:gd name="T33" fmla="*/ 144 h 232"/>
              <a:gd name="T34" fmla="*/ 7 w 224"/>
              <a:gd name="T35" fmla="*/ 156 h 232"/>
              <a:gd name="T36" fmla="*/ 13 w 224"/>
              <a:gd name="T37" fmla="*/ 164 h 232"/>
              <a:gd name="T38" fmla="*/ 23 w 224"/>
              <a:gd name="T39" fmla="*/ 167 h 232"/>
              <a:gd name="T40" fmla="*/ 39 w 224"/>
              <a:gd name="T41" fmla="*/ 168 h 232"/>
              <a:gd name="T42" fmla="*/ 108 w 224"/>
              <a:gd name="T43" fmla="*/ 64 h 232"/>
              <a:gd name="T44" fmla="*/ 25 w 224"/>
              <a:gd name="T45" fmla="*/ 64 h 232"/>
              <a:gd name="T46" fmla="*/ 12 w 224"/>
              <a:gd name="T47" fmla="*/ 69 h 232"/>
              <a:gd name="T48" fmla="*/ 6 w 224"/>
              <a:gd name="T49" fmla="*/ 80 h 232"/>
              <a:gd name="T50" fmla="*/ 5 w 224"/>
              <a:gd name="T51" fmla="*/ 97 h 232"/>
              <a:gd name="T52" fmla="*/ 0 w 224"/>
              <a:gd name="T53" fmla="*/ 0 h 232"/>
              <a:gd name="T54" fmla="*/ 5 w 224"/>
              <a:gd name="T55" fmla="*/ 8 h 232"/>
              <a:gd name="T56" fmla="*/ 7 w 224"/>
              <a:gd name="T57" fmla="*/ 20 h 232"/>
              <a:gd name="T58" fmla="*/ 13 w 224"/>
              <a:gd name="T59" fmla="*/ 28 h 232"/>
              <a:gd name="T60" fmla="*/ 23 w 224"/>
              <a:gd name="T61" fmla="*/ 31 h 232"/>
              <a:gd name="T62" fmla="*/ 39 w 224"/>
              <a:gd name="T63" fmla="*/ 32 h 232"/>
              <a:gd name="T64" fmla="*/ 198 w 224"/>
              <a:gd name="T65" fmla="*/ 31 h 232"/>
              <a:gd name="T66" fmla="*/ 210 w 224"/>
              <a:gd name="T67" fmla="*/ 27 h 232"/>
              <a:gd name="T68" fmla="*/ 217 w 224"/>
              <a:gd name="T69" fmla="*/ 16 h 232"/>
              <a:gd name="T70" fmla="*/ 218 w 224"/>
              <a:gd name="T71" fmla="*/ 0 h 232"/>
              <a:gd name="T72" fmla="*/ 224 w 224"/>
              <a:gd name="T73" fmla="*/ 97 h 232"/>
              <a:gd name="T74" fmla="*/ 218 w 224"/>
              <a:gd name="T75" fmla="*/ 88 h 232"/>
              <a:gd name="T76" fmla="*/ 215 w 224"/>
              <a:gd name="T77" fmla="*/ 73 h 232"/>
              <a:gd name="T78" fmla="*/ 210 w 224"/>
              <a:gd name="T79" fmla="*/ 69 h 232"/>
              <a:gd name="T80" fmla="*/ 206 w 224"/>
              <a:gd name="T81" fmla="*/ 66 h 232"/>
              <a:gd name="T82" fmla="*/ 185 w 224"/>
              <a:gd name="T83" fmla="*/ 64 h 23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24"/>
              <a:gd name="T127" fmla="*/ 0 h 232"/>
              <a:gd name="T128" fmla="*/ 224 w 224"/>
              <a:gd name="T129" fmla="*/ 232 h 23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24" h="232">
                <a:moveTo>
                  <a:pt x="120" y="64"/>
                </a:moveTo>
                <a:lnTo>
                  <a:pt x="120" y="168"/>
                </a:lnTo>
                <a:lnTo>
                  <a:pt x="185" y="168"/>
                </a:lnTo>
                <a:lnTo>
                  <a:pt x="198" y="168"/>
                </a:lnTo>
                <a:lnTo>
                  <a:pt x="207" y="166"/>
                </a:lnTo>
                <a:lnTo>
                  <a:pt x="210" y="164"/>
                </a:lnTo>
                <a:lnTo>
                  <a:pt x="214" y="160"/>
                </a:lnTo>
                <a:lnTo>
                  <a:pt x="217" y="152"/>
                </a:lnTo>
                <a:lnTo>
                  <a:pt x="218" y="144"/>
                </a:lnTo>
                <a:lnTo>
                  <a:pt x="218" y="136"/>
                </a:lnTo>
                <a:lnTo>
                  <a:pt x="224" y="136"/>
                </a:lnTo>
                <a:lnTo>
                  <a:pt x="224" y="232"/>
                </a:lnTo>
                <a:lnTo>
                  <a:pt x="218" y="232"/>
                </a:lnTo>
                <a:lnTo>
                  <a:pt x="218" y="224"/>
                </a:lnTo>
                <a:lnTo>
                  <a:pt x="217" y="217"/>
                </a:lnTo>
                <a:lnTo>
                  <a:pt x="215" y="210"/>
                </a:lnTo>
                <a:lnTo>
                  <a:pt x="213" y="206"/>
                </a:lnTo>
                <a:lnTo>
                  <a:pt x="210" y="204"/>
                </a:lnTo>
                <a:lnTo>
                  <a:pt x="208" y="203"/>
                </a:lnTo>
                <a:lnTo>
                  <a:pt x="206" y="202"/>
                </a:lnTo>
                <a:lnTo>
                  <a:pt x="198" y="200"/>
                </a:lnTo>
                <a:lnTo>
                  <a:pt x="185" y="200"/>
                </a:lnTo>
                <a:lnTo>
                  <a:pt x="39" y="200"/>
                </a:lnTo>
                <a:lnTo>
                  <a:pt x="25" y="201"/>
                </a:lnTo>
                <a:lnTo>
                  <a:pt x="16" y="202"/>
                </a:lnTo>
                <a:lnTo>
                  <a:pt x="12" y="204"/>
                </a:lnTo>
                <a:lnTo>
                  <a:pt x="9" y="210"/>
                </a:lnTo>
                <a:lnTo>
                  <a:pt x="6" y="217"/>
                </a:lnTo>
                <a:lnTo>
                  <a:pt x="5" y="224"/>
                </a:lnTo>
                <a:lnTo>
                  <a:pt x="5" y="232"/>
                </a:lnTo>
                <a:lnTo>
                  <a:pt x="0" y="232"/>
                </a:lnTo>
                <a:lnTo>
                  <a:pt x="0" y="136"/>
                </a:lnTo>
                <a:lnTo>
                  <a:pt x="5" y="136"/>
                </a:lnTo>
                <a:lnTo>
                  <a:pt x="5" y="144"/>
                </a:lnTo>
                <a:lnTo>
                  <a:pt x="6" y="150"/>
                </a:lnTo>
                <a:lnTo>
                  <a:pt x="7" y="156"/>
                </a:lnTo>
                <a:lnTo>
                  <a:pt x="10" y="161"/>
                </a:lnTo>
                <a:lnTo>
                  <a:pt x="13" y="164"/>
                </a:lnTo>
                <a:lnTo>
                  <a:pt x="17" y="166"/>
                </a:lnTo>
                <a:lnTo>
                  <a:pt x="23" y="167"/>
                </a:lnTo>
                <a:lnTo>
                  <a:pt x="30" y="168"/>
                </a:lnTo>
                <a:lnTo>
                  <a:pt x="39" y="168"/>
                </a:lnTo>
                <a:lnTo>
                  <a:pt x="108" y="168"/>
                </a:lnTo>
                <a:lnTo>
                  <a:pt x="108" y="64"/>
                </a:lnTo>
                <a:lnTo>
                  <a:pt x="39" y="64"/>
                </a:lnTo>
                <a:lnTo>
                  <a:pt x="25" y="64"/>
                </a:lnTo>
                <a:lnTo>
                  <a:pt x="16" y="66"/>
                </a:lnTo>
                <a:lnTo>
                  <a:pt x="12" y="69"/>
                </a:lnTo>
                <a:lnTo>
                  <a:pt x="9" y="73"/>
                </a:lnTo>
                <a:lnTo>
                  <a:pt x="6" y="80"/>
                </a:lnTo>
                <a:lnTo>
                  <a:pt x="5" y="88"/>
                </a:lnTo>
                <a:lnTo>
                  <a:pt x="5" y="97"/>
                </a:lnTo>
                <a:lnTo>
                  <a:pt x="0" y="97"/>
                </a:lnTo>
                <a:lnTo>
                  <a:pt x="0" y="0"/>
                </a:lnTo>
                <a:lnTo>
                  <a:pt x="5" y="0"/>
                </a:lnTo>
                <a:lnTo>
                  <a:pt x="5" y="8"/>
                </a:lnTo>
                <a:lnTo>
                  <a:pt x="6" y="15"/>
                </a:lnTo>
                <a:lnTo>
                  <a:pt x="7" y="20"/>
                </a:lnTo>
                <a:lnTo>
                  <a:pt x="10" y="25"/>
                </a:lnTo>
                <a:lnTo>
                  <a:pt x="13" y="28"/>
                </a:lnTo>
                <a:lnTo>
                  <a:pt x="17" y="30"/>
                </a:lnTo>
                <a:lnTo>
                  <a:pt x="23" y="31"/>
                </a:lnTo>
                <a:lnTo>
                  <a:pt x="30" y="32"/>
                </a:lnTo>
                <a:lnTo>
                  <a:pt x="39" y="32"/>
                </a:lnTo>
                <a:lnTo>
                  <a:pt x="185" y="32"/>
                </a:lnTo>
                <a:lnTo>
                  <a:pt x="198" y="31"/>
                </a:lnTo>
                <a:lnTo>
                  <a:pt x="207" y="30"/>
                </a:lnTo>
                <a:lnTo>
                  <a:pt x="210" y="27"/>
                </a:lnTo>
                <a:lnTo>
                  <a:pt x="214" y="23"/>
                </a:lnTo>
                <a:lnTo>
                  <a:pt x="217" y="16"/>
                </a:lnTo>
                <a:lnTo>
                  <a:pt x="218" y="8"/>
                </a:lnTo>
                <a:lnTo>
                  <a:pt x="218" y="0"/>
                </a:lnTo>
                <a:lnTo>
                  <a:pt x="224" y="0"/>
                </a:lnTo>
                <a:lnTo>
                  <a:pt x="224" y="97"/>
                </a:lnTo>
                <a:lnTo>
                  <a:pt x="218" y="97"/>
                </a:lnTo>
                <a:lnTo>
                  <a:pt x="218" y="88"/>
                </a:lnTo>
                <a:lnTo>
                  <a:pt x="217" y="80"/>
                </a:lnTo>
                <a:lnTo>
                  <a:pt x="215" y="73"/>
                </a:lnTo>
                <a:lnTo>
                  <a:pt x="213" y="71"/>
                </a:lnTo>
                <a:lnTo>
                  <a:pt x="210" y="69"/>
                </a:lnTo>
                <a:lnTo>
                  <a:pt x="208" y="67"/>
                </a:lnTo>
                <a:lnTo>
                  <a:pt x="206" y="66"/>
                </a:lnTo>
                <a:lnTo>
                  <a:pt x="198" y="64"/>
                </a:lnTo>
                <a:lnTo>
                  <a:pt x="185" y="64"/>
                </a:lnTo>
                <a:lnTo>
                  <a:pt x="120" y="6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63" name="Freeform 273"/>
          <p:cNvSpPr>
            <a:spLocks/>
          </p:cNvSpPr>
          <p:nvPr/>
        </p:nvSpPr>
        <p:spPr bwMode="auto">
          <a:xfrm>
            <a:off x="8743950" y="2428875"/>
            <a:ext cx="79375" cy="74612"/>
          </a:xfrm>
          <a:custGeom>
            <a:avLst/>
            <a:gdLst>
              <a:gd name="T0" fmla="*/ 46 w 151"/>
              <a:gd name="T1" fmla="*/ 136 h 139"/>
              <a:gd name="T2" fmla="*/ 0 w 151"/>
              <a:gd name="T3" fmla="*/ 134 h 139"/>
              <a:gd name="T4" fmla="*/ 0 w 151"/>
              <a:gd name="T5" fmla="*/ 0 h 139"/>
              <a:gd name="T6" fmla="*/ 5 w 151"/>
              <a:gd name="T7" fmla="*/ 0 h 139"/>
              <a:gd name="T8" fmla="*/ 140 w 151"/>
              <a:gd name="T9" fmla="*/ 101 h 139"/>
              <a:gd name="T10" fmla="*/ 140 w 151"/>
              <a:gd name="T11" fmla="*/ 51 h 139"/>
              <a:gd name="T12" fmla="*/ 139 w 151"/>
              <a:gd name="T13" fmla="*/ 38 h 139"/>
              <a:gd name="T14" fmla="*/ 138 w 151"/>
              <a:gd name="T15" fmla="*/ 30 h 139"/>
              <a:gd name="T16" fmla="*/ 135 w 151"/>
              <a:gd name="T17" fmla="*/ 26 h 139"/>
              <a:gd name="T18" fmla="*/ 130 w 151"/>
              <a:gd name="T19" fmla="*/ 22 h 139"/>
              <a:gd name="T20" fmla="*/ 125 w 151"/>
              <a:gd name="T21" fmla="*/ 20 h 139"/>
              <a:gd name="T22" fmla="*/ 120 w 151"/>
              <a:gd name="T23" fmla="*/ 19 h 139"/>
              <a:gd name="T24" fmla="*/ 115 w 151"/>
              <a:gd name="T25" fmla="*/ 18 h 139"/>
              <a:gd name="T26" fmla="*/ 109 w 151"/>
              <a:gd name="T27" fmla="*/ 17 h 139"/>
              <a:gd name="T28" fmla="*/ 109 w 151"/>
              <a:gd name="T29" fmla="*/ 10 h 139"/>
              <a:gd name="T30" fmla="*/ 151 w 151"/>
              <a:gd name="T31" fmla="*/ 11 h 139"/>
              <a:gd name="T32" fmla="*/ 151 w 151"/>
              <a:gd name="T33" fmla="*/ 139 h 139"/>
              <a:gd name="T34" fmla="*/ 145 w 151"/>
              <a:gd name="T35" fmla="*/ 139 h 139"/>
              <a:gd name="T36" fmla="*/ 10 w 151"/>
              <a:gd name="T37" fmla="*/ 37 h 139"/>
              <a:gd name="T38" fmla="*/ 10 w 151"/>
              <a:gd name="T39" fmla="*/ 92 h 139"/>
              <a:gd name="T40" fmla="*/ 10 w 151"/>
              <a:gd name="T41" fmla="*/ 101 h 139"/>
              <a:gd name="T42" fmla="*/ 11 w 151"/>
              <a:gd name="T43" fmla="*/ 107 h 139"/>
              <a:gd name="T44" fmla="*/ 12 w 151"/>
              <a:gd name="T45" fmla="*/ 112 h 139"/>
              <a:gd name="T46" fmla="*/ 13 w 151"/>
              <a:gd name="T47" fmla="*/ 116 h 139"/>
              <a:gd name="T48" fmla="*/ 15 w 151"/>
              <a:gd name="T49" fmla="*/ 119 h 139"/>
              <a:gd name="T50" fmla="*/ 17 w 151"/>
              <a:gd name="T51" fmla="*/ 121 h 139"/>
              <a:gd name="T52" fmla="*/ 21 w 151"/>
              <a:gd name="T53" fmla="*/ 123 h 139"/>
              <a:gd name="T54" fmla="*/ 24 w 151"/>
              <a:gd name="T55" fmla="*/ 125 h 139"/>
              <a:gd name="T56" fmla="*/ 32 w 151"/>
              <a:gd name="T57" fmla="*/ 129 h 139"/>
              <a:gd name="T58" fmla="*/ 46 w 151"/>
              <a:gd name="T59" fmla="*/ 131 h 139"/>
              <a:gd name="T60" fmla="*/ 46 w 151"/>
              <a:gd name="T61" fmla="*/ 136 h 1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51"/>
              <a:gd name="T94" fmla="*/ 0 h 139"/>
              <a:gd name="T95" fmla="*/ 151 w 151"/>
              <a:gd name="T96" fmla="*/ 139 h 13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51" h="139">
                <a:moveTo>
                  <a:pt x="46" y="136"/>
                </a:moveTo>
                <a:lnTo>
                  <a:pt x="0" y="134"/>
                </a:lnTo>
                <a:lnTo>
                  <a:pt x="0" y="0"/>
                </a:lnTo>
                <a:lnTo>
                  <a:pt x="5" y="0"/>
                </a:lnTo>
                <a:lnTo>
                  <a:pt x="140" y="101"/>
                </a:lnTo>
                <a:lnTo>
                  <a:pt x="140" y="51"/>
                </a:lnTo>
                <a:lnTo>
                  <a:pt x="139" y="38"/>
                </a:lnTo>
                <a:lnTo>
                  <a:pt x="138" y="30"/>
                </a:lnTo>
                <a:lnTo>
                  <a:pt x="135" y="26"/>
                </a:lnTo>
                <a:lnTo>
                  <a:pt x="130" y="22"/>
                </a:lnTo>
                <a:lnTo>
                  <a:pt x="125" y="20"/>
                </a:lnTo>
                <a:lnTo>
                  <a:pt x="120" y="19"/>
                </a:lnTo>
                <a:lnTo>
                  <a:pt x="115" y="18"/>
                </a:lnTo>
                <a:lnTo>
                  <a:pt x="109" y="17"/>
                </a:lnTo>
                <a:lnTo>
                  <a:pt x="109" y="10"/>
                </a:lnTo>
                <a:lnTo>
                  <a:pt x="151" y="11"/>
                </a:lnTo>
                <a:lnTo>
                  <a:pt x="151" y="139"/>
                </a:lnTo>
                <a:lnTo>
                  <a:pt x="145" y="139"/>
                </a:lnTo>
                <a:lnTo>
                  <a:pt x="10" y="37"/>
                </a:lnTo>
                <a:lnTo>
                  <a:pt x="10" y="92"/>
                </a:lnTo>
                <a:lnTo>
                  <a:pt x="10" y="101"/>
                </a:lnTo>
                <a:lnTo>
                  <a:pt x="11" y="107"/>
                </a:lnTo>
                <a:lnTo>
                  <a:pt x="12" y="112"/>
                </a:lnTo>
                <a:lnTo>
                  <a:pt x="13" y="116"/>
                </a:lnTo>
                <a:lnTo>
                  <a:pt x="15" y="119"/>
                </a:lnTo>
                <a:lnTo>
                  <a:pt x="17" y="121"/>
                </a:lnTo>
                <a:lnTo>
                  <a:pt x="21" y="123"/>
                </a:lnTo>
                <a:lnTo>
                  <a:pt x="24" y="125"/>
                </a:lnTo>
                <a:lnTo>
                  <a:pt x="32" y="129"/>
                </a:lnTo>
                <a:lnTo>
                  <a:pt x="46" y="131"/>
                </a:lnTo>
                <a:lnTo>
                  <a:pt x="46" y="13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64" name="Freeform 274"/>
          <p:cNvSpPr>
            <a:spLocks/>
          </p:cNvSpPr>
          <p:nvPr/>
        </p:nvSpPr>
        <p:spPr bwMode="auto">
          <a:xfrm>
            <a:off x="8705850" y="2509837"/>
            <a:ext cx="161925" cy="49213"/>
          </a:xfrm>
          <a:custGeom>
            <a:avLst/>
            <a:gdLst>
              <a:gd name="T0" fmla="*/ 301 w 308"/>
              <a:gd name="T1" fmla="*/ 0 h 93"/>
              <a:gd name="T2" fmla="*/ 308 w 308"/>
              <a:gd name="T3" fmla="*/ 0 h 93"/>
              <a:gd name="T4" fmla="*/ 301 w 308"/>
              <a:gd name="T5" fmla="*/ 13 h 93"/>
              <a:gd name="T6" fmla="*/ 295 w 308"/>
              <a:gd name="T7" fmla="*/ 24 h 93"/>
              <a:gd name="T8" fmla="*/ 287 w 308"/>
              <a:gd name="T9" fmla="*/ 34 h 93"/>
              <a:gd name="T10" fmla="*/ 278 w 308"/>
              <a:gd name="T11" fmla="*/ 43 h 93"/>
              <a:gd name="T12" fmla="*/ 266 w 308"/>
              <a:gd name="T13" fmla="*/ 54 h 93"/>
              <a:gd name="T14" fmla="*/ 252 w 308"/>
              <a:gd name="T15" fmla="*/ 64 h 93"/>
              <a:gd name="T16" fmla="*/ 238 w 308"/>
              <a:gd name="T17" fmla="*/ 72 h 93"/>
              <a:gd name="T18" fmla="*/ 222 w 308"/>
              <a:gd name="T19" fmla="*/ 79 h 93"/>
              <a:gd name="T20" fmla="*/ 206 w 308"/>
              <a:gd name="T21" fmla="*/ 85 h 93"/>
              <a:gd name="T22" fmla="*/ 189 w 308"/>
              <a:gd name="T23" fmla="*/ 89 h 93"/>
              <a:gd name="T24" fmla="*/ 171 w 308"/>
              <a:gd name="T25" fmla="*/ 92 h 93"/>
              <a:gd name="T26" fmla="*/ 154 w 308"/>
              <a:gd name="T27" fmla="*/ 93 h 93"/>
              <a:gd name="T28" fmla="*/ 141 w 308"/>
              <a:gd name="T29" fmla="*/ 92 h 93"/>
              <a:gd name="T30" fmla="*/ 129 w 308"/>
              <a:gd name="T31" fmla="*/ 91 h 93"/>
              <a:gd name="T32" fmla="*/ 116 w 308"/>
              <a:gd name="T33" fmla="*/ 89 h 93"/>
              <a:gd name="T34" fmla="*/ 105 w 308"/>
              <a:gd name="T35" fmla="*/ 85 h 93"/>
              <a:gd name="T36" fmla="*/ 94 w 308"/>
              <a:gd name="T37" fmla="*/ 82 h 93"/>
              <a:gd name="T38" fmla="*/ 82 w 308"/>
              <a:gd name="T39" fmla="*/ 78 h 93"/>
              <a:gd name="T40" fmla="*/ 71 w 308"/>
              <a:gd name="T41" fmla="*/ 73 h 93"/>
              <a:gd name="T42" fmla="*/ 60 w 308"/>
              <a:gd name="T43" fmla="*/ 67 h 93"/>
              <a:gd name="T44" fmla="*/ 50 w 308"/>
              <a:gd name="T45" fmla="*/ 61 h 93"/>
              <a:gd name="T46" fmla="*/ 41 w 308"/>
              <a:gd name="T47" fmla="*/ 53 h 93"/>
              <a:gd name="T48" fmla="*/ 32 w 308"/>
              <a:gd name="T49" fmla="*/ 46 h 93"/>
              <a:gd name="T50" fmla="*/ 24 w 308"/>
              <a:gd name="T51" fmla="*/ 38 h 93"/>
              <a:gd name="T52" fmla="*/ 17 w 308"/>
              <a:gd name="T53" fmla="*/ 29 h 93"/>
              <a:gd name="T54" fmla="*/ 11 w 308"/>
              <a:gd name="T55" fmla="*/ 20 h 93"/>
              <a:gd name="T56" fmla="*/ 4 w 308"/>
              <a:gd name="T57" fmla="*/ 11 h 93"/>
              <a:gd name="T58" fmla="*/ 0 w 308"/>
              <a:gd name="T59" fmla="*/ 0 h 93"/>
              <a:gd name="T60" fmla="*/ 5 w 308"/>
              <a:gd name="T61" fmla="*/ 0 h 93"/>
              <a:gd name="T62" fmla="*/ 12 w 308"/>
              <a:gd name="T63" fmla="*/ 11 h 93"/>
              <a:gd name="T64" fmla="*/ 19 w 308"/>
              <a:gd name="T65" fmla="*/ 19 h 93"/>
              <a:gd name="T66" fmla="*/ 27 w 308"/>
              <a:gd name="T67" fmla="*/ 27 h 93"/>
              <a:gd name="T68" fmla="*/ 37 w 308"/>
              <a:gd name="T69" fmla="*/ 35 h 93"/>
              <a:gd name="T70" fmla="*/ 47 w 308"/>
              <a:gd name="T71" fmla="*/ 41 h 93"/>
              <a:gd name="T72" fmla="*/ 59 w 308"/>
              <a:gd name="T73" fmla="*/ 46 h 93"/>
              <a:gd name="T74" fmla="*/ 72 w 308"/>
              <a:gd name="T75" fmla="*/ 50 h 93"/>
              <a:gd name="T76" fmla="*/ 86 w 308"/>
              <a:gd name="T77" fmla="*/ 54 h 93"/>
              <a:gd name="T78" fmla="*/ 102 w 308"/>
              <a:gd name="T79" fmla="*/ 56 h 93"/>
              <a:gd name="T80" fmla="*/ 117 w 308"/>
              <a:gd name="T81" fmla="*/ 58 h 93"/>
              <a:gd name="T82" fmla="*/ 133 w 308"/>
              <a:gd name="T83" fmla="*/ 60 h 93"/>
              <a:gd name="T84" fmla="*/ 149 w 308"/>
              <a:gd name="T85" fmla="*/ 61 h 93"/>
              <a:gd name="T86" fmla="*/ 166 w 308"/>
              <a:gd name="T87" fmla="*/ 60 h 93"/>
              <a:gd name="T88" fmla="*/ 183 w 308"/>
              <a:gd name="T89" fmla="*/ 58 h 93"/>
              <a:gd name="T90" fmla="*/ 198 w 308"/>
              <a:gd name="T91" fmla="*/ 57 h 93"/>
              <a:gd name="T92" fmla="*/ 214 w 308"/>
              <a:gd name="T93" fmla="*/ 54 h 93"/>
              <a:gd name="T94" fmla="*/ 224 w 308"/>
              <a:gd name="T95" fmla="*/ 52 h 93"/>
              <a:gd name="T96" fmla="*/ 235 w 308"/>
              <a:gd name="T97" fmla="*/ 50 h 93"/>
              <a:gd name="T98" fmla="*/ 243 w 308"/>
              <a:gd name="T99" fmla="*/ 47 h 93"/>
              <a:gd name="T100" fmla="*/ 250 w 308"/>
              <a:gd name="T101" fmla="*/ 44 h 93"/>
              <a:gd name="T102" fmla="*/ 264 w 308"/>
              <a:gd name="T103" fmla="*/ 37 h 93"/>
              <a:gd name="T104" fmla="*/ 277 w 308"/>
              <a:gd name="T105" fmla="*/ 28 h 93"/>
              <a:gd name="T106" fmla="*/ 283 w 308"/>
              <a:gd name="T107" fmla="*/ 22 h 93"/>
              <a:gd name="T108" fmla="*/ 290 w 308"/>
              <a:gd name="T109" fmla="*/ 16 h 93"/>
              <a:gd name="T110" fmla="*/ 295 w 308"/>
              <a:gd name="T111" fmla="*/ 9 h 93"/>
              <a:gd name="T112" fmla="*/ 301 w 308"/>
              <a:gd name="T113" fmla="*/ 0 h 9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08"/>
              <a:gd name="T172" fmla="*/ 0 h 93"/>
              <a:gd name="T173" fmla="*/ 308 w 308"/>
              <a:gd name="T174" fmla="*/ 93 h 9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08" h="93">
                <a:moveTo>
                  <a:pt x="301" y="0"/>
                </a:moveTo>
                <a:lnTo>
                  <a:pt x="308" y="0"/>
                </a:lnTo>
                <a:lnTo>
                  <a:pt x="301" y="13"/>
                </a:lnTo>
                <a:lnTo>
                  <a:pt x="295" y="24"/>
                </a:lnTo>
                <a:lnTo>
                  <a:pt x="287" y="34"/>
                </a:lnTo>
                <a:lnTo>
                  <a:pt x="278" y="43"/>
                </a:lnTo>
                <a:lnTo>
                  <a:pt x="266" y="54"/>
                </a:lnTo>
                <a:lnTo>
                  <a:pt x="252" y="64"/>
                </a:lnTo>
                <a:lnTo>
                  <a:pt x="238" y="72"/>
                </a:lnTo>
                <a:lnTo>
                  <a:pt x="222" y="79"/>
                </a:lnTo>
                <a:lnTo>
                  <a:pt x="206" y="85"/>
                </a:lnTo>
                <a:lnTo>
                  <a:pt x="189" y="89"/>
                </a:lnTo>
                <a:lnTo>
                  <a:pt x="171" y="92"/>
                </a:lnTo>
                <a:lnTo>
                  <a:pt x="154" y="93"/>
                </a:lnTo>
                <a:lnTo>
                  <a:pt x="141" y="92"/>
                </a:lnTo>
                <a:lnTo>
                  <a:pt x="129" y="91"/>
                </a:lnTo>
                <a:lnTo>
                  <a:pt x="116" y="89"/>
                </a:lnTo>
                <a:lnTo>
                  <a:pt x="105" y="85"/>
                </a:lnTo>
                <a:lnTo>
                  <a:pt x="94" y="82"/>
                </a:lnTo>
                <a:lnTo>
                  <a:pt x="82" y="78"/>
                </a:lnTo>
                <a:lnTo>
                  <a:pt x="71" y="73"/>
                </a:lnTo>
                <a:lnTo>
                  <a:pt x="60" y="67"/>
                </a:lnTo>
                <a:lnTo>
                  <a:pt x="50" y="61"/>
                </a:lnTo>
                <a:lnTo>
                  <a:pt x="41" y="53"/>
                </a:lnTo>
                <a:lnTo>
                  <a:pt x="32" y="46"/>
                </a:lnTo>
                <a:lnTo>
                  <a:pt x="24" y="38"/>
                </a:lnTo>
                <a:lnTo>
                  <a:pt x="17" y="29"/>
                </a:lnTo>
                <a:lnTo>
                  <a:pt x="11" y="20"/>
                </a:lnTo>
                <a:lnTo>
                  <a:pt x="4" y="11"/>
                </a:lnTo>
                <a:lnTo>
                  <a:pt x="0" y="0"/>
                </a:lnTo>
                <a:lnTo>
                  <a:pt x="5" y="0"/>
                </a:lnTo>
                <a:lnTo>
                  <a:pt x="12" y="11"/>
                </a:lnTo>
                <a:lnTo>
                  <a:pt x="19" y="19"/>
                </a:lnTo>
                <a:lnTo>
                  <a:pt x="27" y="27"/>
                </a:lnTo>
                <a:lnTo>
                  <a:pt x="37" y="35"/>
                </a:lnTo>
                <a:lnTo>
                  <a:pt x="47" y="41"/>
                </a:lnTo>
                <a:lnTo>
                  <a:pt x="59" y="46"/>
                </a:lnTo>
                <a:lnTo>
                  <a:pt x="72" y="50"/>
                </a:lnTo>
                <a:lnTo>
                  <a:pt x="86" y="54"/>
                </a:lnTo>
                <a:lnTo>
                  <a:pt x="102" y="56"/>
                </a:lnTo>
                <a:lnTo>
                  <a:pt x="117" y="58"/>
                </a:lnTo>
                <a:lnTo>
                  <a:pt x="133" y="60"/>
                </a:lnTo>
                <a:lnTo>
                  <a:pt x="149" y="61"/>
                </a:lnTo>
                <a:lnTo>
                  <a:pt x="166" y="60"/>
                </a:lnTo>
                <a:lnTo>
                  <a:pt x="183" y="58"/>
                </a:lnTo>
                <a:lnTo>
                  <a:pt x="198" y="57"/>
                </a:lnTo>
                <a:lnTo>
                  <a:pt x="214" y="54"/>
                </a:lnTo>
                <a:lnTo>
                  <a:pt x="224" y="52"/>
                </a:lnTo>
                <a:lnTo>
                  <a:pt x="235" y="50"/>
                </a:lnTo>
                <a:lnTo>
                  <a:pt x="243" y="47"/>
                </a:lnTo>
                <a:lnTo>
                  <a:pt x="250" y="44"/>
                </a:lnTo>
                <a:lnTo>
                  <a:pt x="264" y="37"/>
                </a:lnTo>
                <a:lnTo>
                  <a:pt x="277" y="28"/>
                </a:lnTo>
                <a:lnTo>
                  <a:pt x="283" y="22"/>
                </a:lnTo>
                <a:lnTo>
                  <a:pt x="290" y="16"/>
                </a:lnTo>
                <a:lnTo>
                  <a:pt x="295" y="9"/>
                </a:lnTo>
                <a:lnTo>
                  <a:pt x="301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65" name="Freeform 275"/>
          <p:cNvSpPr>
            <a:spLocks noEditPoints="1"/>
          </p:cNvSpPr>
          <p:nvPr/>
        </p:nvSpPr>
        <p:spPr bwMode="auto">
          <a:xfrm>
            <a:off x="8737600" y="1998662"/>
            <a:ext cx="130175" cy="101600"/>
          </a:xfrm>
          <a:custGeom>
            <a:avLst/>
            <a:gdLst>
              <a:gd name="T0" fmla="*/ 125 w 246"/>
              <a:gd name="T1" fmla="*/ 64 h 190"/>
              <a:gd name="T2" fmla="*/ 125 w 246"/>
              <a:gd name="T3" fmla="*/ 74 h 190"/>
              <a:gd name="T4" fmla="*/ 125 w 246"/>
              <a:gd name="T5" fmla="*/ 115 h 190"/>
              <a:gd name="T6" fmla="*/ 127 w 246"/>
              <a:gd name="T7" fmla="*/ 130 h 190"/>
              <a:gd name="T8" fmla="*/ 134 w 246"/>
              <a:gd name="T9" fmla="*/ 143 h 190"/>
              <a:gd name="T10" fmla="*/ 148 w 246"/>
              <a:gd name="T11" fmla="*/ 151 h 190"/>
              <a:gd name="T12" fmla="*/ 177 w 246"/>
              <a:gd name="T13" fmla="*/ 145 h 190"/>
              <a:gd name="T14" fmla="*/ 166 w 246"/>
              <a:gd name="T15" fmla="*/ 161 h 190"/>
              <a:gd name="T16" fmla="*/ 166 w 246"/>
              <a:gd name="T17" fmla="*/ 161 h 190"/>
              <a:gd name="T18" fmla="*/ 79 w 246"/>
              <a:gd name="T19" fmla="*/ 145 h 190"/>
              <a:gd name="T20" fmla="*/ 91 w 246"/>
              <a:gd name="T21" fmla="*/ 145 h 190"/>
              <a:gd name="T22" fmla="*/ 104 w 246"/>
              <a:gd name="T23" fmla="*/ 154 h 190"/>
              <a:gd name="T24" fmla="*/ 109 w 246"/>
              <a:gd name="T25" fmla="*/ 141 h 190"/>
              <a:gd name="T26" fmla="*/ 115 w 246"/>
              <a:gd name="T27" fmla="*/ 150 h 190"/>
              <a:gd name="T28" fmla="*/ 107 w 246"/>
              <a:gd name="T29" fmla="*/ 129 h 190"/>
              <a:gd name="T30" fmla="*/ 109 w 246"/>
              <a:gd name="T31" fmla="*/ 127 h 190"/>
              <a:gd name="T32" fmla="*/ 110 w 246"/>
              <a:gd name="T33" fmla="*/ 123 h 190"/>
              <a:gd name="T34" fmla="*/ 111 w 246"/>
              <a:gd name="T35" fmla="*/ 115 h 190"/>
              <a:gd name="T36" fmla="*/ 132 w 246"/>
              <a:gd name="T37" fmla="*/ 74 h 190"/>
              <a:gd name="T38" fmla="*/ 122 w 246"/>
              <a:gd name="T39" fmla="*/ 64 h 190"/>
              <a:gd name="T40" fmla="*/ 44 w 246"/>
              <a:gd name="T41" fmla="*/ 85 h 190"/>
              <a:gd name="T42" fmla="*/ 35 w 246"/>
              <a:gd name="T43" fmla="*/ 86 h 190"/>
              <a:gd name="T44" fmla="*/ 34 w 246"/>
              <a:gd name="T45" fmla="*/ 86 h 190"/>
              <a:gd name="T46" fmla="*/ 17 w 246"/>
              <a:gd name="T47" fmla="*/ 71 h 190"/>
              <a:gd name="T48" fmla="*/ 24 w 246"/>
              <a:gd name="T49" fmla="*/ 78 h 190"/>
              <a:gd name="T50" fmla="*/ 17 w 246"/>
              <a:gd name="T51" fmla="*/ 71 h 190"/>
              <a:gd name="T52" fmla="*/ 31 w 246"/>
              <a:gd name="T53" fmla="*/ 89 h 190"/>
              <a:gd name="T54" fmla="*/ 28 w 246"/>
              <a:gd name="T55" fmla="*/ 93 h 190"/>
              <a:gd name="T56" fmla="*/ 28 w 246"/>
              <a:gd name="T57" fmla="*/ 98 h 190"/>
              <a:gd name="T58" fmla="*/ 17 w 246"/>
              <a:gd name="T59" fmla="*/ 117 h 190"/>
              <a:gd name="T60" fmla="*/ 17 w 246"/>
              <a:gd name="T61" fmla="*/ 117 h 190"/>
              <a:gd name="T62" fmla="*/ 0 w 246"/>
              <a:gd name="T63" fmla="*/ 10 h 190"/>
              <a:gd name="T64" fmla="*/ 12 w 246"/>
              <a:gd name="T65" fmla="*/ 10 h 190"/>
              <a:gd name="T66" fmla="*/ 17 w 246"/>
              <a:gd name="T67" fmla="*/ 0 h 190"/>
              <a:gd name="T68" fmla="*/ 7 w 246"/>
              <a:gd name="T69" fmla="*/ 18 h 190"/>
              <a:gd name="T70" fmla="*/ 8 w 246"/>
              <a:gd name="T71" fmla="*/ 27 h 190"/>
              <a:gd name="T72" fmla="*/ 16 w 246"/>
              <a:gd name="T73" fmla="*/ 44 h 190"/>
              <a:gd name="T74" fmla="*/ 19 w 246"/>
              <a:gd name="T75" fmla="*/ 46 h 190"/>
              <a:gd name="T76" fmla="*/ 25 w 246"/>
              <a:gd name="T77" fmla="*/ 49 h 190"/>
              <a:gd name="T78" fmla="*/ 33 w 246"/>
              <a:gd name="T79" fmla="*/ 51 h 190"/>
              <a:gd name="T80" fmla="*/ 36 w 246"/>
              <a:gd name="T81" fmla="*/ 31 h 190"/>
              <a:gd name="T82" fmla="*/ 204 w 246"/>
              <a:gd name="T83" fmla="*/ 32 h 190"/>
              <a:gd name="T84" fmla="*/ 213 w 246"/>
              <a:gd name="T85" fmla="*/ 31 h 190"/>
              <a:gd name="T86" fmla="*/ 224 w 246"/>
              <a:gd name="T87" fmla="*/ 49 h 190"/>
              <a:gd name="T88" fmla="*/ 235 w 246"/>
              <a:gd name="T89" fmla="*/ 39 h 190"/>
              <a:gd name="T90" fmla="*/ 236 w 246"/>
              <a:gd name="T91" fmla="*/ 38 h 190"/>
              <a:gd name="T92" fmla="*/ 239 w 246"/>
              <a:gd name="T93" fmla="*/ 29 h 190"/>
              <a:gd name="T94" fmla="*/ 229 w 246"/>
              <a:gd name="T95" fmla="*/ 26 h 190"/>
              <a:gd name="T96" fmla="*/ 239 w 246"/>
              <a:gd name="T97" fmla="*/ 29 h 190"/>
              <a:gd name="T98" fmla="*/ 219 w 246"/>
              <a:gd name="T99" fmla="*/ 10 h 190"/>
              <a:gd name="T100" fmla="*/ 236 w 246"/>
              <a:gd name="T101" fmla="*/ 20 h 190"/>
              <a:gd name="T102" fmla="*/ 236 w 246"/>
              <a:gd name="T103" fmla="*/ 0 h 190"/>
              <a:gd name="T104" fmla="*/ 246 w 246"/>
              <a:gd name="T105" fmla="*/ 187 h 190"/>
              <a:gd name="T106" fmla="*/ 236 w 246"/>
              <a:gd name="T107" fmla="*/ 167 h 190"/>
              <a:gd name="T108" fmla="*/ 176 w 246"/>
              <a:gd name="T109" fmla="*/ 179 h 190"/>
              <a:gd name="T110" fmla="*/ 184 w 246"/>
              <a:gd name="T111" fmla="*/ 163 h 190"/>
              <a:gd name="T112" fmla="*/ 198 w 246"/>
              <a:gd name="T113" fmla="*/ 181 h 190"/>
              <a:gd name="T114" fmla="*/ 211 w 246"/>
              <a:gd name="T115" fmla="*/ 176 h 190"/>
              <a:gd name="T116" fmla="*/ 220 w 246"/>
              <a:gd name="T117" fmla="*/ 168 h 190"/>
              <a:gd name="T118" fmla="*/ 228 w 246"/>
              <a:gd name="T119" fmla="*/ 159 h 190"/>
              <a:gd name="T120" fmla="*/ 232 w 246"/>
              <a:gd name="T121" fmla="*/ 148 h 190"/>
              <a:gd name="T122" fmla="*/ 234 w 246"/>
              <a:gd name="T123" fmla="*/ 132 h 190"/>
              <a:gd name="T124" fmla="*/ 213 w 246"/>
              <a:gd name="T125" fmla="*/ 124 h 1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6"/>
              <a:gd name="T190" fmla="*/ 0 h 190"/>
              <a:gd name="T191" fmla="*/ 246 w 246"/>
              <a:gd name="T192" fmla="*/ 190 h 19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6" h="190">
                <a:moveTo>
                  <a:pt x="224" y="85"/>
                </a:moveTo>
                <a:lnTo>
                  <a:pt x="135" y="85"/>
                </a:lnTo>
                <a:lnTo>
                  <a:pt x="135" y="64"/>
                </a:lnTo>
                <a:lnTo>
                  <a:pt x="224" y="64"/>
                </a:lnTo>
                <a:lnTo>
                  <a:pt x="224" y="85"/>
                </a:lnTo>
                <a:close/>
                <a:moveTo>
                  <a:pt x="125" y="74"/>
                </a:moveTo>
                <a:lnTo>
                  <a:pt x="125" y="64"/>
                </a:lnTo>
                <a:lnTo>
                  <a:pt x="135" y="64"/>
                </a:lnTo>
                <a:lnTo>
                  <a:pt x="135" y="74"/>
                </a:lnTo>
                <a:lnTo>
                  <a:pt x="125" y="74"/>
                </a:lnTo>
                <a:close/>
                <a:moveTo>
                  <a:pt x="146" y="74"/>
                </a:moveTo>
                <a:lnTo>
                  <a:pt x="146" y="115"/>
                </a:lnTo>
                <a:lnTo>
                  <a:pt x="125" y="115"/>
                </a:lnTo>
                <a:lnTo>
                  <a:pt x="125" y="74"/>
                </a:lnTo>
                <a:lnTo>
                  <a:pt x="146" y="74"/>
                </a:lnTo>
                <a:close/>
                <a:moveTo>
                  <a:pt x="146" y="115"/>
                </a:moveTo>
                <a:lnTo>
                  <a:pt x="147" y="120"/>
                </a:lnTo>
                <a:lnTo>
                  <a:pt x="147" y="124"/>
                </a:lnTo>
                <a:lnTo>
                  <a:pt x="127" y="130"/>
                </a:lnTo>
                <a:lnTo>
                  <a:pt x="125" y="123"/>
                </a:lnTo>
                <a:lnTo>
                  <a:pt x="125" y="115"/>
                </a:lnTo>
                <a:lnTo>
                  <a:pt x="146" y="115"/>
                </a:lnTo>
                <a:close/>
                <a:moveTo>
                  <a:pt x="147" y="124"/>
                </a:moveTo>
                <a:lnTo>
                  <a:pt x="148" y="126"/>
                </a:lnTo>
                <a:lnTo>
                  <a:pt x="150" y="128"/>
                </a:lnTo>
                <a:lnTo>
                  <a:pt x="134" y="143"/>
                </a:lnTo>
                <a:lnTo>
                  <a:pt x="130" y="138"/>
                </a:lnTo>
                <a:lnTo>
                  <a:pt x="127" y="130"/>
                </a:lnTo>
                <a:lnTo>
                  <a:pt x="147" y="124"/>
                </a:lnTo>
                <a:close/>
                <a:moveTo>
                  <a:pt x="150" y="128"/>
                </a:moveTo>
                <a:lnTo>
                  <a:pt x="151" y="130"/>
                </a:lnTo>
                <a:lnTo>
                  <a:pt x="154" y="131"/>
                </a:lnTo>
                <a:lnTo>
                  <a:pt x="148" y="151"/>
                </a:lnTo>
                <a:lnTo>
                  <a:pt x="139" y="148"/>
                </a:lnTo>
                <a:lnTo>
                  <a:pt x="134" y="143"/>
                </a:lnTo>
                <a:lnTo>
                  <a:pt x="150" y="128"/>
                </a:lnTo>
                <a:close/>
                <a:moveTo>
                  <a:pt x="154" y="131"/>
                </a:moveTo>
                <a:lnTo>
                  <a:pt x="160" y="132"/>
                </a:lnTo>
                <a:lnTo>
                  <a:pt x="168" y="133"/>
                </a:lnTo>
                <a:lnTo>
                  <a:pt x="165" y="155"/>
                </a:lnTo>
                <a:lnTo>
                  <a:pt x="155" y="153"/>
                </a:lnTo>
                <a:lnTo>
                  <a:pt x="148" y="151"/>
                </a:lnTo>
                <a:lnTo>
                  <a:pt x="154" y="131"/>
                </a:lnTo>
                <a:close/>
                <a:moveTo>
                  <a:pt x="168" y="133"/>
                </a:moveTo>
                <a:lnTo>
                  <a:pt x="177" y="135"/>
                </a:lnTo>
                <a:lnTo>
                  <a:pt x="177" y="145"/>
                </a:lnTo>
                <a:lnTo>
                  <a:pt x="166" y="145"/>
                </a:lnTo>
                <a:lnTo>
                  <a:pt x="168" y="133"/>
                </a:lnTo>
                <a:close/>
                <a:moveTo>
                  <a:pt x="177" y="145"/>
                </a:moveTo>
                <a:lnTo>
                  <a:pt x="177" y="151"/>
                </a:lnTo>
                <a:lnTo>
                  <a:pt x="156" y="151"/>
                </a:lnTo>
                <a:lnTo>
                  <a:pt x="156" y="145"/>
                </a:lnTo>
                <a:lnTo>
                  <a:pt x="177" y="145"/>
                </a:lnTo>
                <a:close/>
                <a:moveTo>
                  <a:pt x="177" y="151"/>
                </a:moveTo>
                <a:lnTo>
                  <a:pt x="177" y="161"/>
                </a:lnTo>
                <a:lnTo>
                  <a:pt x="166" y="161"/>
                </a:lnTo>
                <a:lnTo>
                  <a:pt x="166" y="151"/>
                </a:lnTo>
                <a:lnTo>
                  <a:pt x="177" y="151"/>
                </a:lnTo>
                <a:close/>
                <a:moveTo>
                  <a:pt x="166" y="161"/>
                </a:moveTo>
                <a:lnTo>
                  <a:pt x="91" y="161"/>
                </a:lnTo>
                <a:lnTo>
                  <a:pt x="91" y="140"/>
                </a:lnTo>
                <a:lnTo>
                  <a:pt x="166" y="140"/>
                </a:lnTo>
                <a:lnTo>
                  <a:pt x="166" y="161"/>
                </a:lnTo>
                <a:close/>
                <a:moveTo>
                  <a:pt x="91" y="161"/>
                </a:moveTo>
                <a:lnTo>
                  <a:pt x="79" y="161"/>
                </a:lnTo>
                <a:lnTo>
                  <a:pt x="79" y="151"/>
                </a:lnTo>
                <a:lnTo>
                  <a:pt x="91" y="151"/>
                </a:lnTo>
                <a:lnTo>
                  <a:pt x="91" y="161"/>
                </a:lnTo>
                <a:close/>
                <a:moveTo>
                  <a:pt x="79" y="151"/>
                </a:moveTo>
                <a:lnTo>
                  <a:pt x="79" y="145"/>
                </a:lnTo>
                <a:lnTo>
                  <a:pt x="101" y="145"/>
                </a:lnTo>
                <a:lnTo>
                  <a:pt x="101" y="151"/>
                </a:lnTo>
                <a:lnTo>
                  <a:pt x="79" y="151"/>
                </a:lnTo>
                <a:close/>
                <a:moveTo>
                  <a:pt x="79" y="145"/>
                </a:moveTo>
                <a:lnTo>
                  <a:pt x="79" y="134"/>
                </a:lnTo>
                <a:lnTo>
                  <a:pt x="90" y="133"/>
                </a:lnTo>
                <a:lnTo>
                  <a:pt x="91" y="145"/>
                </a:lnTo>
                <a:lnTo>
                  <a:pt x="79" y="145"/>
                </a:lnTo>
                <a:close/>
                <a:moveTo>
                  <a:pt x="90" y="133"/>
                </a:moveTo>
                <a:lnTo>
                  <a:pt x="99" y="133"/>
                </a:lnTo>
                <a:lnTo>
                  <a:pt x="104" y="131"/>
                </a:lnTo>
                <a:lnTo>
                  <a:pt x="115" y="150"/>
                </a:lnTo>
                <a:lnTo>
                  <a:pt x="109" y="152"/>
                </a:lnTo>
                <a:lnTo>
                  <a:pt x="104" y="154"/>
                </a:lnTo>
                <a:lnTo>
                  <a:pt x="98" y="154"/>
                </a:lnTo>
                <a:lnTo>
                  <a:pt x="91" y="155"/>
                </a:lnTo>
                <a:lnTo>
                  <a:pt x="90" y="133"/>
                </a:lnTo>
                <a:close/>
                <a:moveTo>
                  <a:pt x="104" y="131"/>
                </a:moveTo>
                <a:lnTo>
                  <a:pt x="107" y="130"/>
                </a:lnTo>
                <a:lnTo>
                  <a:pt x="104" y="131"/>
                </a:lnTo>
                <a:lnTo>
                  <a:pt x="109" y="141"/>
                </a:lnTo>
                <a:lnTo>
                  <a:pt x="104" y="131"/>
                </a:lnTo>
                <a:close/>
                <a:moveTo>
                  <a:pt x="104" y="131"/>
                </a:moveTo>
                <a:lnTo>
                  <a:pt x="106" y="130"/>
                </a:lnTo>
                <a:lnTo>
                  <a:pt x="107" y="129"/>
                </a:lnTo>
                <a:lnTo>
                  <a:pt x="122" y="145"/>
                </a:lnTo>
                <a:lnTo>
                  <a:pt x="119" y="148"/>
                </a:lnTo>
                <a:lnTo>
                  <a:pt x="115" y="150"/>
                </a:lnTo>
                <a:lnTo>
                  <a:pt x="104" y="131"/>
                </a:lnTo>
                <a:close/>
                <a:moveTo>
                  <a:pt x="122" y="145"/>
                </a:moveTo>
                <a:lnTo>
                  <a:pt x="122" y="146"/>
                </a:lnTo>
                <a:lnTo>
                  <a:pt x="122" y="145"/>
                </a:lnTo>
                <a:lnTo>
                  <a:pt x="115" y="138"/>
                </a:lnTo>
                <a:lnTo>
                  <a:pt x="122" y="145"/>
                </a:lnTo>
                <a:close/>
                <a:moveTo>
                  <a:pt x="107" y="129"/>
                </a:moveTo>
                <a:lnTo>
                  <a:pt x="108" y="128"/>
                </a:lnTo>
                <a:lnTo>
                  <a:pt x="109" y="127"/>
                </a:lnTo>
                <a:lnTo>
                  <a:pt x="128" y="137"/>
                </a:lnTo>
                <a:lnTo>
                  <a:pt x="126" y="141"/>
                </a:lnTo>
                <a:lnTo>
                  <a:pt x="122" y="145"/>
                </a:lnTo>
                <a:lnTo>
                  <a:pt x="107" y="129"/>
                </a:lnTo>
                <a:close/>
                <a:moveTo>
                  <a:pt x="109" y="127"/>
                </a:moveTo>
                <a:lnTo>
                  <a:pt x="109" y="127"/>
                </a:lnTo>
                <a:lnTo>
                  <a:pt x="119" y="132"/>
                </a:lnTo>
                <a:lnTo>
                  <a:pt x="109" y="127"/>
                </a:lnTo>
                <a:close/>
                <a:moveTo>
                  <a:pt x="109" y="127"/>
                </a:moveTo>
                <a:lnTo>
                  <a:pt x="110" y="125"/>
                </a:lnTo>
                <a:lnTo>
                  <a:pt x="110" y="123"/>
                </a:lnTo>
                <a:lnTo>
                  <a:pt x="131" y="127"/>
                </a:lnTo>
                <a:lnTo>
                  <a:pt x="130" y="132"/>
                </a:lnTo>
                <a:lnTo>
                  <a:pt x="128" y="138"/>
                </a:lnTo>
                <a:lnTo>
                  <a:pt x="109" y="127"/>
                </a:lnTo>
                <a:close/>
                <a:moveTo>
                  <a:pt x="110" y="123"/>
                </a:moveTo>
                <a:lnTo>
                  <a:pt x="111" y="120"/>
                </a:lnTo>
                <a:lnTo>
                  <a:pt x="111" y="115"/>
                </a:lnTo>
                <a:lnTo>
                  <a:pt x="132" y="115"/>
                </a:lnTo>
                <a:lnTo>
                  <a:pt x="132" y="121"/>
                </a:lnTo>
                <a:lnTo>
                  <a:pt x="131" y="127"/>
                </a:lnTo>
                <a:lnTo>
                  <a:pt x="110" y="123"/>
                </a:lnTo>
                <a:close/>
                <a:moveTo>
                  <a:pt x="111" y="115"/>
                </a:moveTo>
                <a:lnTo>
                  <a:pt x="111" y="74"/>
                </a:lnTo>
                <a:lnTo>
                  <a:pt x="132" y="74"/>
                </a:lnTo>
                <a:lnTo>
                  <a:pt x="132" y="115"/>
                </a:lnTo>
                <a:lnTo>
                  <a:pt x="111" y="115"/>
                </a:lnTo>
                <a:close/>
                <a:moveTo>
                  <a:pt x="122" y="64"/>
                </a:moveTo>
                <a:lnTo>
                  <a:pt x="132" y="64"/>
                </a:lnTo>
                <a:lnTo>
                  <a:pt x="132" y="74"/>
                </a:lnTo>
                <a:lnTo>
                  <a:pt x="122" y="74"/>
                </a:lnTo>
                <a:lnTo>
                  <a:pt x="122" y="64"/>
                </a:lnTo>
                <a:close/>
                <a:moveTo>
                  <a:pt x="122" y="85"/>
                </a:moveTo>
                <a:lnTo>
                  <a:pt x="51" y="85"/>
                </a:lnTo>
                <a:lnTo>
                  <a:pt x="51" y="64"/>
                </a:lnTo>
                <a:lnTo>
                  <a:pt x="122" y="64"/>
                </a:lnTo>
                <a:lnTo>
                  <a:pt x="122" y="85"/>
                </a:lnTo>
                <a:close/>
                <a:moveTo>
                  <a:pt x="51" y="85"/>
                </a:moveTo>
                <a:lnTo>
                  <a:pt x="44" y="85"/>
                </a:lnTo>
                <a:lnTo>
                  <a:pt x="38" y="86"/>
                </a:lnTo>
                <a:lnTo>
                  <a:pt x="36" y="64"/>
                </a:lnTo>
                <a:lnTo>
                  <a:pt x="43" y="64"/>
                </a:lnTo>
                <a:lnTo>
                  <a:pt x="51" y="64"/>
                </a:lnTo>
                <a:lnTo>
                  <a:pt x="51" y="85"/>
                </a:lnTo>
                <a:close/>
                <a:moveTo>
                  <a:pt x="38" y="86"/>
                </a:moveTo>
                <a:lnTo>
                  <a:pt x="35" y="86"/>
                </a:lnTo>
                <a:lnTo>
                  <a:pt x="33" y="86"/>
                </a:lnTo>
                <a:lnTo>
                  <a:pt x="24" y="66"/>
                </a:lnTo>
                <a:lnTo>
                  <a:pt x="29" y="65"/>
                </a:lnTo>
                <a:lnTo>
                  <a:pt x="36" y="64"/>
                </a:lnTo>
                <a:lnTo>
                  <a:pt x="38" y="86"/>
                </a:lnTo>
                <a:close/>
                <a:moveTo>
                  <a:pt x="33" y="86"/>
                </a:moveTo>
                <a:lnTo>
                  <a:pt x="34" y="86"/>
                </a:lnTo>
                <a:lnTo>
                  <a:pt x="33" y="86"/>
                </a:lnTo>
                <a:lnTo>
                  <a:pt x="28" y="76"/>
                </a:lnTo>
                <a:lnTo>
                  <a:pt x="33" y="86"/>
                </a:lnTo>
                <a:close/>
                <a:moveTo>
                  <a:pt x="33" y="86"/>
                </a:moveTo>
                <a:lnTo>
                  <a:pt x="33" y="87"/>
                </a:lnTo>
                <a:lnTo>
                  <a:pt x="17" y="71"/>
                </a:lnTo>
                <a:lnTo>
                  <a:pt x="21" y="68"/>
                </a:lnTo>
                <a:lnTo>
                  <a:pt x="24" y="66"/>
                </a:lnTo>
                <a:lnTo>
                  <a:pt x="33" y="86"/>
                </a:lnTo>
                <a:close/>
                <a:moveTo>
                  <a:pt x="17" y="71"/>
                </a:moveTo>
                <a:lnTo>
                  <a:pt x="19" y="70"/>
                </a:lnTo>
                <a:lnTo>
                  <a:pt x="17" y="71"/>
                </a:lnTo>
                <a:lnTo>
                  <a:pt x="24" y="78"/>
                </a:lnTo>
                <a:lnTo>
                  <a:pt x="17" y="71"/>
                </a:lnTo>
                <a:close/>
                <a:moveTo>
                  <a:pt x="33" y="87"/>
                </a:moveTo>
                <a:lnTo>
                  <a:pt x="32" y="87"/>
                </a:lnTo>
                <a:lnTo>
                  <a:pt x="31" y="89"/>
                </a:lnTo>
                <a:lnTo>
                  <a:pt x="12" y="78"/>
                </a:lnTo>
                <a:lnTo>
                  <a:pt x="15" y="74"/>
                </a:lnTo>
                <a:lnTo>
                  <a:pt x="17" y="71"/>
                </a:lnTo>
                <a:lnTo>
                  <a:pt x="33" y="87"/>
                </a:lnTo>
                <a:close/>
                <a:moveTo>
                  <a:pt x="12" y="78"/>
                </a:moveTo>
                <a:lnTo>
                  <a:pt x="12" y="78"/>
                </a:lnTo>
                <a:lnTo>
                  <a:pt x="21" y="84"/>
                </a:lnTo>
                <a:lnTo>
                  <a:pt x="12" y="78"/>
                </a:lnTo>
                <a:close/>
                <a:moveTo>
                  <a:pt x="31" y="89"/>
                </a:moveTo>
                <a:lnTo>
                  <a:pt x="29" y="91"/>
                </a:lnTo>
                <a:lnTo>
                  <a:pt x="28" y="93"/>
                </a:lnTo>
                <a:lnTo>
                  <a:pt x="9" y="88"/>
                </a:lnTo>
                <a:lnTo>
                  <a:pt x="10" y="83"/>
                </a:lnTo>
                <a:lnTo>
                  <a:pt x="12" y="78"/>
                </a:lnTo>
                <a:lnTo>
                  <a:pt x="31" y="89"/>
                </a:lnTo>
                <a:close/>
                <a:moveTo>
                  <a:pt x="28" y="93"/>
                </a:moveTo>
                <a:lnTo>
                  <a:pt x="28" y="96"/>
                </a:lnTo>
                <a:lnTo>
                  <a:pt x="28" y="98"/>
                </a:lnTo>
                <a:lnTo>
                  <a:pt x="7" y="98"/>
                </a:lnTo>
                <a:lnTo>
                  <a:pt x="8" y="93"/>
                </a:lnTo>
                <a:lnTo>
                  <a:pt x="9" y="88"/>
                </a:lnTo>
                <a:lnTo>
                  <a:pt x="28" y="93"/>
                </a:lnTo>
                <a:close/>
                <a:moveTo>
                  <a:pt x="28" y="98"/>
                </a:moveTo>
                <a:lnTo>
                  <a:pt x="28" y="106"/>
                </a:lnTo>
                <a:lnTo>
                  <a:pt x="7" y="106"/>
                </a:lnTo>
                <a:lnTo>
                  <a:pt x="7" y="98"/>
                </a:lnTo>
                <a:lnTo>
                  <a:pt x="28" y="98"/>
                </a:lnTo>
                <a:close/>
                <a:moveTo>
                  <a:pt x="28" y="106"/>
                </a:moveTo>
                <a:lnTo>
                  <a:pt x="28" y="117"/>
                </a:lnTo>
                <a:lnTo>
                  <a:pt x="17" y="117"/>
                </a:lnTo>
                <a:lnTo>
                  <a:pt x="17" y="106"/>
                </a:lnTo>
                <a:lnTo>
                  <a:pt x="28" y="106"/>
                </a:lnTo>
                <a:close/>
                <a:moveTo>
                  <a:pt x="17" y="117"/>
                </a:moveTo>
                <a:lnTo>
                  <a:pt x="12" y="117"/>
                </a:lnTo>
                <a:lnTo>
                  <a:pt x="12" y="96"/>
                </a:lnTo>
                <a:lnTo>
                  <a:pt x="17" y="96"/>
                </a:lnTo>
                <a:lnTo>
                  <a:pt x="17" y="117"/>
                </a:lnTo>
                <a:close/>
                <a:moveTo>
                  <a:pt x="12" y="117"/>
                </a:moveTo>
                <a:lnTo>
                  <a:pt x="0" y="117"/>
                </a:lnTo>
                <a:lnTo>
                  <a:pt x="0" y="106"/>
                </a:lnTo>
                <a:lnTo>
                  <a:pt x="12" y="106"/>
                </a:lnTo>
                <a:lnTo>
                  <a:pt x="12" y="117"/>
                </a:lnTo>
                <a:close/>
                <a:moveTo>
                  <a:pt x="0" y="106"/>
                </a:moveTo>
                <a:lnTo>
                  <a:pt x="0" y="10"/>
                </a:lnTo>
                <a:lnTo>
                  <a:pt x="22" y="10"/>
                </a:lnTo>
                <a:lnTo>
                  <a:pt x="22" y="106"/>
                </a:lnTo>
                <a:lnTo>
                  <a:pt x="0" y="106"/>
                </a:lnTo>
                <a:close/>
                <a:moveTo>
                  <a:pt x="0" y="10"/>
                </a:moveTo>
                <a:lnTo>
                  <a:pt x="0" y="0"/>
                </a:lnTo>
                <a:lnTo>
                  <a:pt x="12" y="0"/>
                </a:lnTo>
                <a:lnTo>
                  <a:pt x="12" y="10"/>
                </a:lnTo>
                <a:lnTo>
                  <a:pt x="0" y="10"/>
                </a:lnTo>
                <a:close/>
                <a:moveTo>
                  <a:pt x="12" y="0"/>
                </a:moveTo>
                <a:lnTo>
                  <a:pt x="17" y="0"/>
                </a:lnTo>
                <a:lnTo>
                  <a:pt x="17" y="20"/>
                </a:lnTo>
                <a:lnTo>
                  <a:pt x="12" y="20"/>
                </a:lnTo>
                <a:lnTo>
                  <a:pt x="12" y="0"/>
                </a:lnTo>
                <a:close/>
                <a:moveTo>
                  <a:pt x="17" y="0"/>
                </a:moveTo>
                <a:lnTo>
                  <a:pt x="28" y="0"/>
                </a:lnTo>
                <a:lnTo>
                  <a:pt x="28" y="10"/>
                </a:lnTo>
                <a:lnTo>
                  <a:pt x="17" y="10"/>
                </a:lnTo>
                <a:lnTo>
                  <a:pt x="17" y="0"/>
                </a:lnTo>
                <a:close/>
                <a:moveTo>
                  <a:pt x="28" y="10"/>
                </a:moveTo>
                <a:lnTo>
                  <a:pt x="28" y="18"/>
                </a:lnTo>
                <a:lnTo>
                  <a:pt x="7" y="18"/>
                </a:lnTo>
                <a:lnTo>
                  <a:pt x="7" y="10"/>
                </a:lnTo>
                <a:lnTo>
                  <a:pt x="28" y="10"/>
                </a:lnTo>
                <a:close/>
                <a:moveTo>
                  <a:pt x="28" y="18"/>
                </a:moveTo>
                <a:lnTo>
                  <a:pt x="28" y="22"/>
                </a:lnTo>
                <a:lnTo>
                  <a:pt x="29" y="27"/>
                </a:lnTo>
                <a:lnTo>
                  <a:pt x="10" y="34"/>
                </a:lnTo>
                <a:lnTo>
                  <a:pt x="8" y="27"/>
                </a:lnTo>
                <a:lnTo>
                  <a:pt x="7" y="18"/>
                </a:lnTo>
                <a:lnTo>
                  <a:pt x="28" y="18"/>
                </a:lnTo>
                <a:close/>
                <a:moveTo>
                  <a:pt x="29" y="27"/>
                </a:moveTo>
                <a:lnTo>
                  <a:pt x="31" y="29"/>
                </a:lnTo>
                <a:lnTo>
                  <a:pt x="32" y="30"/>
                </a:lnTo>
                <a:lnTo>
                  <a:pt x="19" y="46"/>
                </a:lnTo>
                <a:lnTo>
                  <a:pt x="16" y="44"/>
                </a:lnTo>
                <a:lnTo>
                  <a:pt x="14" y="41"/>
                </a:lnTo>
                <a:lnTo>
                  <a:pt x="12" y="38"/>
                </a:lnTo>
                <a:lnTo>
                  <a:pt x="10" y="34"/>
                </a:lnTo>
                <a:lnTo>
                  <a:pt x="29" y="27"/>
                </a:lnTo>
                <a:close/>
                <a:moveTo>
                  <a:pt x="19" y="46"/>
                </a:moveTo>
                <a:lnTo>
                  <a:pt x="20" y="47"/>
                </a:lnTo>
                <a:lnTo>
                  <a:pt x="19" y="46"/>
                </a:lnTo>
                <a:lnTo>
                  <a:pt x="25" y="38"/>
                </a:lnTo>
                <a:lnTo>
                  <a:pt x="19" y="46"/>
                </a:lnTo>
                <a:close/>
                <a:moveTo>
                  <a:pt x="32" y="30"/>
                </a:moveTo>
                <a:lnTo>
                  <a:pt x="34" y="31"/>
                </a:lnTo>
                <a:lnTo>
                  <a:pt x="37" y="31"/>
                </a:lnTo>
                <a:lnTo>
                  <a:pt x="33" y="51"/>
                </a:lnTo>
                <a:lnTo>
                  <a:pt x="25" y="49"/>
                </a:lnTo>
                <a:lnTo>
                  <a:pt x="19" y="46"/>
                </a:lnTo>
                <a:lnTo>
                  <a:pt x="32" y="30"/>
                </a:lnTo>
                <a:close/>
                <a:moveTo>
                  <a:pt x="33" y="51"/>
                </a:moveTo>
                <a:lnTo>
                  <a:pt x="59" y="56"/>
                </a:lnTo>
                <a:lnTo>
                  <a:pt x="33" y="51"/>
                </a:lnTo>
                <a:lnTo>
                  <a:pt x="35" y="41"/>
                </a:lnTo>
                <a:lnTo>
                  <a:pt x="33" y="51"/>
                </a:lnTo>
                <a:close/>
                <a:moveTo>
                  <a:pt x="36" y="31"/>
                </a:moveTo>
                <a:lnTo>
                  <a:pt x="43" y="32"/>
                </a:lnTo>
                <a:lnTo>
                  <a:pt x="51" y="32"/>
                </a:lnTo>
                <a:lnTo>
                  <a:pt x="51" y="52"/>
                </a:lnTo>
                <a:lnTo>
                  <a:pt x="41" y="52"/>
                </a:lnTo>
                <a:lnTo>
                  <a:pt x="33" y="51"/>
                </a:lnTo>
                <a:lnTo>
                  <a:pt x="36" y="31"/>
                </a:lnTo>
                <a:close/>
                <a:moveTo>
                  <a:pt x="51" y="32"/>
                </a:moveTo>
                <a:lnTo>
                  <a:pt x="197" y="32"/>
                </a:lnTo>
                <a:lnTo>
                  <a:pt x="197" y="52"/>
                </a:lnTo>
                <a:lnTo>
                  <a:pt x="51" y="52"/>
                </a:lnTo>
                <a:lnTo>
                  <a:pt x="51" y="32"/>
                </a:lnTo>
                <a:close/>
                <a:moveTo>
                  <a:pt x="197" y="32"/>
                </a:moveTo>
                <a:lnTo>
                  <a:pt x="204" y="32"/>
                </a:lnTo>
                <a:lnTo>
                  <a:pt x="210" y="31"/>
                </a:lnTo>
                <a:lnTo>
                  <a:pt x="211" y="52"/>
                </a:lnTo>
                <a:lnTo>
                  <a:pt x="205" y="52"/>
                </a:lnTo>
                <a:lnTo>
                  <a:pt x="197" y="52"/>
                </a:lnTo>
                <a:lnTo>
                  <a:pt x="197" y="32"/>
                </a:lnTo>
                <a:close/>
                <a:moveTo>
                  <a:pt x="210" y="31"/>
                </a:moveTo>
                <a:lnTo>
                  <a:pt x="213" y="31"/>
                </a:lnTo>
                <a:lnTo>
                  <a:pt x="215" y="31"/>
                </a:lnTo>
                <a:lnTo>
                  <a:pt x="222" y="50"/>
                </a:lnTo>
                <a:lnTo>
                  <a:pt x="218" y="51"/>
                </a:lnTo>
                <a:lnTo>
                  <a:pt x="211" y="52"/>
                </a:lnTo>
                <a:lnTo>
                  <a:pt x="210" y="31"/>
                </a:lnTo>
                <a:close/>
                <a:moveTo>
                  <a:pt x="222" y="50"/>
                </a:moveTo>
                <a:lnTo>
                  <a:pt x="224" y="49"/>
                </a:lnTo>
                <a:lnTo>
                  <a:pt x="222" y="50"/>
                </a:lnTo>
                <a:lnTo>
                  <a:pt x="219" y="40"/>
                </a:lnTo>
                <a:lnTo>
                  <a:pt x="222" y="50"/>
                </a:lnTo>
                <a:close/>
                <a:moveTo>
                  <a:pt x="215" y="31"/>
                </a:moveTo>
                <a:lnTo>
                  <a:pt x="216" y="30"/>
                </a:lnTo>
                <a:lnTo>
                  <a:pt x="217" y="28"/>
                </a:lnTo>
                <a:lnTo>
                  <a:pt x="235" y="39"/>
                </a:lnTo>
                <a:lnTo>
                  <a:pt x="233" y="42"/>
                </a:lnTo>
                <a:lnTo>
                  <a:pt x="230" y="45"/>
                </a:lnTo>
                <a:lnTo>
                  <a:pt x="227" y="48"/>
                </a:lnTo>
                <a:lnTo>
                  <a:pt x="222" y="50"/>
                </a:lnTo>
                <a:lnTo>
                  <a:pt x="215" y="31"/>
                </a:lnTo>
                <a:close/>
                <a:moveTo>
                  <a:pt x="235" y="39"/>
                </a:moveTo>
                <a:lnTo>
                  <a:pt x="236" y="38"/>
                </a:lnTo>
                <a:lnTo>
                  <a:pt x="235" y="39"/>
                </a:lnTo>
                <a:lnTo>
                  <a:pt x="226" y="34"/>
                </a:lnTo>
                <a:lnTo>
                  <a:pt x="235" y="39"/>
                </a:lnTo>
                <a:close/>
                <a:moveTo>
                  <a:pt x="217" y="29"/>
                </a:moveTo>
                <a:lnTo>
                  <a:pt x="218" y="26"/>
                </a:lnTo>
                <a:lnTo>
                  <a:pt x="218" y="23"/>
                </a:lnTo>
                <a:lnTo>
                  <a:pt x="239" y="29"/>
                </a:lnTo>
                <a:lnTo>
                  <a:pt x="238" y="34"/>
                </a:lnTo>
                <a:lnTo>
                  <a:pt x="235" y="39"/>
                </a:lnTo>
                <a:lnTo>
                  <a:pt x="217" y="29"/>
                </a:lnTo>
                <a:close/>
                <a:moveTo>
                  <a:pt x="239" y="29"/>
                </a:moveTo>
                <a:lnTo>
                  <a:pt x="243" y="15"/>
                </a:lnTo>
                <a:lnTo>
                  <a:pt x="239" y="29"/>
                </a:lnTo>
                <a:lnTo>
                  <a:pt x="229" y="26"/>
                </a:lnTo>
                <a:lnTo>
                  <a:pt x="239" y="29"/>
                </a:lnTo>
                <a:close/>
                <a:moveTo>
                  <a:pt x="218" y="23"/>
                </a:moveTo>
                <a:lnTo>
                  <a:pt x="219" y="20"/>
                </a:lnTo>
                <a:lnTo>
                  <a:pt x="219" y="18"/>
                </a:lnTo>
                <a:lnTo>
                  <a:pt x="240" y="18"/>
                </a:lnTo>
                <a:lnTo>
                  <a:pt x="240" y="23"/>
                </a:lnTo>
                <a:lnTo>
                  <a:pt x="239" y="29"/>
                </a:lnTo>
                <a:lnTo>
                  <a:pt x="218" y="23"/>
                </a:lnTo>
                <a:close/>
                <a:moveTo>
                  <a:pt x="219" y="18"/>
                </a:moveTo>
                <a:lnTo>
                  <a:pt x="219" y="10"/>
                </a:lnTo>
                <a:lnTo>
                  <a:pt x="240" y="10"/>
                </a:lnTo>
                <a:lnTo>
                  <a:pt x="240" y="18"/>
                </a:lnTo>
                <a:lnTo>
                  <a:pt x="219" y="18"/>
                </a:lnTo>
                <a:close/>
                <a:moveTo>
                  <a:pt x="219" y="10"/>
                </a:moveTo>
                <a:lnTo>
                  <a:pt x="219" y="0"/>
                </a:lnTo>
                <a:lnTo>
                  <a:pt x="230" y="0"/>
                </a:lnTo>
                <a:lnTo>
                  <a:pt x="230" y="10"/>
                </a:lnTo>
                <a:lnTo>
                  <a:pt x="219" y="10"/>
                </a:lnTo>
                <a:close/>
                <a:moveTo>
                  <a:pt x="230" y="0"/>
                </a:moveTo>
                <a:lnTo>
                  <a:pt x="236" y="0"/>
                </a:lnTo>
                <a:lnTo>
                  <a:pt x="236" y="20"/>
                </a:lnTo>
                <a:lnTo>
                  <a:pt x="230" y="20"/>
                </a:lnTo>
                <a:lnTo>
                  <a:pt x="230" y="0"/>
                </a:lnTo>
                <a:close/>
                <a:moveTo>
                  <a:pt x="236" y="0"/>
                </a:moveTo>
                <a:lnTo>
                  <a:pt x="246" y="0"/>
                </a:lnTo>
                <a:lnTo>
                  <a:pt x="246" y="10"/>
                </a:lnTo>
                <a:lnTo>
                  <a:pt x="236" y="10"/>
                </a:lnTo>
                <a:lnTo>
                  <a:pt x="236" y="0"/>
                </a:lnTo>
                <a:close/>
                <a:moveTo>
                  <a:pt x="246" y="10"/>
                </a:moveTo>
                <a:lnTo>
                  <a:pt x="246" y="177"/>
                </a:lnTo>
                <a:lnTo>
                  <a:pt x="226" y="177"/>
                </a:lnTo>
                <a:lnTo>
                  <a:pt x="226" y="10"/>
                </a:lnTo>
                <a:lnTo>
                  <a:pt x="246" y="10"/>
                </a:lnTo>
                <a:close/>
                <a:moveTo>
                  <a:pt x="246" y="177"/>
                </a:moveTo>
                <a:lnTo>
                  <a:pt x="246" y="187"/>
                </a:lnTo>
                <a:lnTo>
                  <a:pt x="237" y="188"/>
                </a:lnTo>
                <a:lnTo>
                  <a:pt x="236" y="177"/>
                </a:lnTo>
                <a:lnTo>
                  <a:pt x="246" y="177"/>
                </a:lnTo>
                <a:close/>
                <a:moveTo>
                  <a:pt x="237" y="188"/>
                </a:moveTo>
                <a:lnTo>
                  <a:pt x="187" y="190"/>
                </a:lnTo>
                <a:lnTo>
                  <a:pt x="186" y="169"/>
                </a:lnTo>
                <a:lnTo>
                  <a:pt x="236" y="167"/>
                </a:lnTo>
                <a:lnTo>
                  <a:pt x="237" y="188"/>
                </a:lnTo>
                <a:close/>
                <a:moveTo>
                  <a:pt x="187" y="190"/>
                </a:moveTo>
                <a:lnTo>
                  <a:pt x="176" y="190"/>
                </a:lnTo>
                <a:lnTo>
                  <a:pt x="176" y="179"/>
                </a:lnTo>
                <a:lnTo>
                  <a:pt x="187" y="179"/>
                </a:lnTo>
                <a:lnTo>
                  <a:pt x="187" y="190"/>
                </a:lnTo>
                <a:close/>
                <a:moveTo>
                  <a:pt x="176" y="179"/>
                </a:moveTo>
                <a:lnTo>
                  <a:pt x="176" y="174"/>
                </a:lnTo>
                <a:lnTo>
                  <a:pt x="198" y="174"/>
                </a:lnTo>
                <a:lnTo>
                  <a:pt x="198" y="179"/>
                </a:lnTo>
                <a:lnTo>
                  <a:pt x="176" y="179"/>
                </a:lnTo>
                <a:close/>
                <a:moveTo>
                  <a:pt x="176" y="174"/>
                </a:moveTo>
                <a:lnTo>
                  <a:pt x="176" y="166"/>
                </a:lnTo>
                <a:lnTo>
                  <a:pt x="184" y="163"/>
                </a:lnTo>
                <a:lnTo>
                  <a:pt x="187" y="174"/>
                </a:lnTo>
                <a:lnTo>
                  <a:pt x="176" y="174"/>
                </a:lnTo>
                <a:close/>
                <a:moveTo>
                  <a:pt x="184" y="163"/>
                </a:moveTo>
                <a:lnTo>
                  <a:pt x="190" y="161"/>
                </a:lnTo>
                <a:lnTo>
                  <a:pt x="197" y="159"/>
                </a:lnTo>
                <a:lnTo>
                  <a:pt x="205" y="179"/>
                </a:lnTo>
                <a:lnTo>
                  <a:pt x="198" y="181"/>
                </a:lnTo>
                <a:lnTo>
                  <a:pt x="189" y="184"/>
                </a:lnTo>
                <a:lnTo>
                  <a:pt x="184" y="163"/>
                </a:lnTo>
                <a:close/>
                <a:moveTo>
                  <a:pt x="197" y="159"/>
                </a:moveTo>
                <a:lnTo>
                  <a:pt x="201" y="157"/>
                </a:lnTo>
                <a:lnTo>
                  <a:pt x="204" y="155"/>
                </a:lnTo>
                <a:lnTo>
                  <a:pt x="216" y="172"/>
                </a:lnTo>
                <a:lnTo>
                  <a:pt x="211" y="176"/>
                </a:lnTo>
                <a:lnTo>
                  <a:pt x="205" y="179"/>
                </a:lnTo>
                <a:lnTo>
                  <a:pt x="197" y="159"/>
                </a:lnTo>
                <a:close/>
                <a:moveTo>
                  <a:pt x="204" y="155"/>
                </a:moveTo>
                <a:lnTo>
                  <a:pt x="206" y="153"/>
                </a:lnTo>
                <a:lnTo>
                  <a:pt x="208" y="151"/>
                </a:lnTo>
                <a:lnTo>
                  <a:pt x="225" y="163"/>
                </a:lnTo>
                <a:lnTo>
                  <a:pt x="220" y="168"/>
                </a:lnTo>
                <a:lnTo>
                  <a:pt x="216" y="172"/>
                </a:lnTo>
                <a:lnTo>
                  <a:pt x="204" y="155"/>
                </a:lnTo>
                <a:close/>
                <a:moveTo>
                  <a:pt x="208" y="151"/>
                </a:moveTo>
                <a:lnTo>
                  <a:pt x="209" y="148"/>
                </a:lnTo>
                <a:lnTo>
                  <a:pt x="211" y="146"/>
                </a:lnTo>
                <a:lnTo>
                  <a:pt x="231" y="153"/>
                </a:lnTo>
                <a:lnTo>
                  <a:pt x="228" y="159"/>
                </a:lnTo>
                <a:lnTo>
                  <a:pt x="225" y="163"/>
                </a:lnTo>
                <a:lnTo>
                  <a:pt x="208" y="151"/>
                </a:lnTo>
                <a:close/>
                <a:moveTo>
                  <a:pt x="211" y="146"/>
                </a:moveTo>
                <a:lnTo>
                  <a:pt x="212" y="142"/>
                </a:lnTo>
                <a:lnTo>
                  <a:pt x="212" y="138"/>
                </a:lnTo>
                <a:lnTo>
                  <a:pt x="234" y="141"/>
                </a:lnTo>
                <a:lnTo>
                  <a:pt x="232" y="148"/>
                </a:lnTo>
                <a:lnTo>
                  <a:pt x="231" y="153"/>
                </a:lnTo>
                <a:lnTo>
                  <a:pt x="211" y="146"/>
                </a:lnTo>
                <a:close/>
                <a:moveTo>
                  <a:pt x="212" y="138"/>
                </a:moveTo>
                <a:lnTo>
                  <a:pt x="213" y="131"/>
                </a:lnTo>
                <a:lnTo>
                  <a:pt x="213" y="124"/>
                </a:lnTo>
                <a:lnTo>
                  <a:pt x="235" y="124"/>
                </a:lnTo>
                <a:lnTo>
                  <a:pt x="234" y="132"/>
                </a:lnTo>
                <a:lnTo>
                  <a:pt x="234" y="141"/>
                </a:lnTo>
                <a:lnTo>
                  <a:pt x="212" y="138"/>
                </a:lnTo>
                <a:close/>
                <a:moveTo>
                  <a:pt x="213" y="124"/>
                </a:moveTo>
                <a:lnTo>
                  <a:pt x="213" y="74"/>
                </a:lnTo>
                <a:lnTo>
                  <a:pt x="235" y="74"/>
                </a:lnTo>
                <a:lnTo>
                  <a:pt x="235" y="124"/>
                </a:lnTo>
                <a:lnTo>
                  <a:pt x="213" y="124"/>
                </a:lnTo>
                <a:close/>
                <a:moveTo>
                  <a:pt x="224" y="64"/>
                </a:moveTo>
                <a:lnTo>
                  <a:pt x="235" y="64"/>
                </a:lnTo>
                <a:lnTo>
                  <a:pt x="235" y="74"/>
                </a:lnTo>
                <a:lnTo>
                  <a:pt x="224" y="74"/>
                </a:lnTo>
                <a:lnTo>
                  <a:pt x="224" y="6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66" name="Freeform 276"/>
          <p:cNvSpPr>
            <a:spLocks noEditPoints="1"/>
          </p:cNvSpPr>
          <p:nvPr/>
        </p:nvSpPr>
        <p:spPr bwMode="auto">
          <a:xfrm>
            <a:off x="8737600" y="2116137"/>
            <a:ext cx="133350" cy="58738"/>
          </a:xfrm>
          <a:custGeom>
            <a:avLst/>
            <a:gdLst>
              <a:gd name="T0" fmla="*/ 224 w 252"/>
              <a:gd name="T1" fmla="*/ 9 h 113"/>
              <a:gd name="T2" fmla="*/ 251 w 252"/>
              <a:gd name="T3" fmla="*/ 64 h 113"/>
              <a:gd name="T4" fmla="*/ 252 w 252"/>
              <a:gd name="T5" fmla="*/ 68 h 113"/>
              <a:gd name="T6" fmla="*/ 252 w 252"/>
              <a:gd name="T7" fmla="*/ 73 h 113"/>
              <a:gd name="T8" fmla="*/ 241 w 252"/>
              <a:gd name="T9" fmla="*/ 85 h 113"/>
              <a:gd name="T10" fmla="*/ 42 w 252"/>
              <a:gd name="T11" fmla="*/ 63 h 113"/>
              <a:gd name="T12" fmla="*/ 31 w 252"/>
              <a:gd name="T13" fmla="*/ 85 h 113"/>
              <a:gd name="T14" fmla="*/ 24 w 252"/>
              <a:gd name="T15" fmla="*/ 65 h 113"/>
              <a:gd name="T16" fmla="*/ 31 w 252"/>
              <a:gd name="T17" fmla="*/ 85 h 113"/>
              <a:gd name="T18" fmla="*/ 24 w 252"/>
              <a:gd name="T19" fmla="*/ 65 h 113"/>
              <a:gd name="T20" fmla="*/ 23 w 252"/>
              <a:gd name="T21" fmla="*/ 77 h 113"/>
              <a:gd name="T22" fmla="*/ 11 w 252"/>
              <a:gd name="T23" fmla="*/ 76 h 113"/>
              <a:gd name="T24" fmla="*/ 11 w 252"/>
              <a:gd name="T25" fmla="*/ 77 h 113"/>
              <a:gd name="T26" fmla="*/ 29 w 252"/>
              <a:gd name="T27" fmla="*/ 88 h 113"/>
              <a:gd name="T28" fmla="*/ 29 w 252"/>
              <a:gd name="T29" fmla="*/ 87 h 113"/>
              <a:gd name="T30" fmla="*/ 8 w 252"/>
              <a:gd name="T31" fmla="*/ 94 h 113"/>
              <a:gd name="T32" fmla="*/ 17 w 252"/>
              <a:gd name="T33" fmla="*/ 113 h 113"/>
              <a:gd name="T34" fmla="*/ 12 w 252"/>
              <a:gd name="T35" fmla="*/ 91 h 113"/>
              <a:gd name="T36" fmla="*/ 0 w 252"/>
              <a:gd name="T37" fmla="*/ 102 h 113"/>
              <a:gd name="T38" fmla="*/ 22 w 252"/>
              <a:gd name="T39" fmla="*/ 17 h 113"/>
              <a:gd name="T40" fmla="*/ 12 w 252"/>
              <a:gd name="T41" fmla="*/ 7 h 113"/>
              <a:gd name="T42" fmla="*/ 17 w 252"/>
              <a:gd name="T43" fmla="*/ 28 h 113"/>
              <a:gd name="T44" fmla="*/ 28 w 252"/>
              <a:gd name="T45" fmla="*/ 17 h 113"/>
              <a:gd name="T46" fmla="*/ 28 w 252"/>
              <a:gd name="T47" fmla="*/ 29 h 113"/>
              <a:gd name="T48" fmla="*/ 8 w 252"/>
              <a:gd name="T49" fmla="*/ 32 h 113"/>
              <a:gd name="T50" fmla="*/ 28 w 252"/>
              <a:gd name="T51" fmla="*/ 29 h 113"/>
              <a:gd name="T52" fmla="*/ 8 w 252"/>
              <a:gd name="T53" fmla="*/ 32 h 113"/>
              <a:gd name="T54" fmla="*/ 20 w 252"/>
              <a:gd name="T55" fmla="*/ 38 h 113"/>
              <a:gd name="T56" fmla="*/ 16 w 252"/>
              <a:gd name="T57" fmla="*/ 49 h 113"/>
              <a:gd name="T58" fmla="*/ 23 w 252"/>
              <a:gd name="T59" fmla="*/ 57 h 113"/>
              <a:gd name="T60" fmla="*/ 31 w 252"/>
              <a:gd name="T61" fmla="*/ 35 h 113"/>
              <a:gd name="T62" fmla="*/ 31 w 252"/>
              <a:gd name="T63" fmla="*/ 34 h 113"/>
              <a:gd name="T64" fmla="*/ 22 w 252"/>
              <a:gd name="T65" fmla="*/ 53 h 113"/>
              <a:gd name="T66" fmla="*/ 27 w 252"/>
              <a:gd name="T67" fmla="*/ 56 h 113"/>
              <a:gd name="T68" fmla="*/ 51 w 252"/>
              <a:gd name="T69" fmla="*/ 36 h 113"/>
              <a:gd name="T70" fmla="*/ 51 w 252"/>
              <a:gd name="T71" fmla="*/ 36 h 113"/>
              <a:gd name="T72" fmla="*/ 173 w 252"/>
              <a:gd name="T73" fmla="*/ 36 h 113"/>
              <a:gd name="T74" fmla="*/ 173 w 252"/>
              <a:gd name="T75" fmla="*/ 57 h 113"/>
              <a:gd name="T76" fmla="*/ 206 w 252"/>
              <a:gd name="T77" fmla="*/ 54 h 113"/>
              <a:gd name="T78" fmla="*/ 200 w 252"/>
              <a:gd name="T79" fmla="*/ 35 h 113"/>
              <a:gd name="T80" fmla="*/ 203 w 252"/>
              <a:gd name="T81" fmla="*/ 34 h 113"/>
              <a:gd name="T82" fmla="*/ 202 w 252"/>
              <a:gd name="T83" fmla="*/ 34 h 113"/>
              <a:gd name="T84" fmla="*/ 213 w 252"/>
              <a:gd name="T85" fmla="*/ 52 h 113"/>
              <a:gd name="T86" fmla="*/ 217 w 252"/>
              <a:gd name="T87" fmla="*/ 49 h 113"/>
              <a:gd name="T88" fmla="*/ 204 w 252"/>
              <a:gd name="T89" fmla="*/ 34 h 113"/>
              <a:gd name="T90" fmla="*/ 224 w 252"/>
              <a:gd name="T91" fmla="*/ 40 h 113"/>
              <a:gd name="T92" fmla="*/ 204 w 252"/>
              <a:gd name="T93" fmla="*/ 34 h 113"/>
              <a:gd name="T94" fmla="*/ 224 w 252"/>
              <a:gd name="T95" fmla="*/ 40 h 113"/>
              <a:gd name="T96" fmla="*/ 222 w 252"/>
              <a:gd name="T97" fmla="*/ 22 h 113"/>
              <a:gd name="T98" fmla="*/ 202 w 252"/>
              <a:gd name="T99" fmla="*/ 24 h 113"/>
              <a:gd name="T100" fmla="*/ 203 w 252"/>
              <a:gd name="T101" fmla="*/ 29 h 113"/>
              <a:gd name="T102" fmla="*/ 200 w 252"/>
              <a:gd name="T103" fmla="*/ 20 h 113"/>
              <a:gd name="T104" fmla="*/ 205 w 252"/>
              <a:gd name="T105" fmla="*/ 6 h 113"/>
              <a:gd name="T106" fmla="*/ 210 w 252"/>
              <a:gd name="T107" fmla="*/ 4 h 1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2"/>
              <a:gd name="T163" fmla="*/ 0 h 113"/>
              <a:gd name="T164" fmla="*/ 252 w 252"/>
              <a:gd name="T165" fmla="*/ 113 h 1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2" h="113">
                <a:moveTo>
                  <a:pt x="224" y="9"/>
                </a:moveTo>
                <a:lnTo>
                  <a:pt x="251" y="64"/>
                </a:lnTo>
                <a:lnTo>
                  <a:pt x="231" y="72"/>
                </a:lnTo>
                <a:lnTo>
                  <a:pt x="205" y="18"/>
                </a:lnTo>
                <a:lnTo>
                  <a:pt x="224" y="9"/>
                </a:lnTo>
                <a:close/>
                <a:moveTo>
                  <a:pt x="251" y="64"/>
                </a:moveTo>
                <a:lnTo>
                  <a:pt x="252" y="66"/>
                </a:lnTo>
                <a:lnTo>
                  <a:pt x="252" y="68"/>
                </a:lnTo>
                <a:lnTo>
                  <a:pt x="241" y="68"/>
                </a:lnTo>
                <a:lnTo>
                  <a:pt x="251" y="64"/>
                </a:lnTo>
                <a:close/>
                <a:moveTo>
                  <a:pt x="252" y="68"/>
                </a:moveTo>
                <a:lnTo>
                  <a:pt x="252" y="73"/>
                </a:lnTo>
                <a:lnTo>
                  <a:pt x="230" y="73"/>
                </a:lnTo>
                <a:lnTo>
                  <a:pt x="230" y="68"/>
                </a:lnTo>
                <a:lnTo>
                  <a:pt x="252" y="68"/>
                </a:lnTo>
                <a:close/>
                <a:moveTo>
                  <a:pt x="252" y="73"/>
                </a:moveTo>
                <a:lnTo>
                  <a:pt x="252" y="85"/>
                </a:lnTo>
                <a:lnTo>
                  <a:pt x="241" y="85"/>
                </a:lnTo>
                <a:lnTo>
                  <a:pt x="241" y="73"/>
                </a:lnTo>
                <a:lnTo>
                  <a:pt x="252" y="73"/>
                </a:lnTo>
                <a:close/>
                <a:moveTo>
                  <a:pt x="241" y="85"/>
                </a:moveTo>
                <a:lnTo>
                  <a:pt x="51" y="85"/>
                </a:lnTo>
                <a:lnTo>
                  <a:pt x="51" y="63"/>
                </a:lnTo>
                <a:lnTo>
                  <a:pt x="241" y="63"/>
                </a:lnTo>
                <a:lnTo>
                  <a:pt x="241" y="85"/>
                </a:lnTo>
                <a:close/>
                <a:moveTo>
                  <a:pt x="51" y="85"/>
                </a:moveTo>
                <a:lnTo>
                  <a:pt x="43" y="85"/>
                </a:lnTo>
                <a:lnTo>
                  <a:pt x="37" y="85"/>
                </a:lnTo>
                <a:lnTo>
                  <a:pt x="35" y="63"/>
                </a:lnTo>
                <a:lnTo>
                  <a:pt x="42" y="63"/>
                </a:lnTo>
                <a:lnTo>
                  <a:pt x="51" y="63"/>
                </a:lnTo>
                <a:lnTo>
                  <a:pt x="51" y="85"/>
                </a:lnTo>
                <a:close/>
                <a:moveTo>
                  <a:pt x="37" y="85"/>
                </a:moveTo>
                <a:lnTo>
                  <a:pt x="33" y="85"/>
                </a:lnTo>
                <a:lnTo>
                  <a:pt x="31" y="85"/>
                </a:lnTo>
                <a:lnTo>
                  <a:pt x="24" y="65"/>
                </a:lnTo>
                <a:lnTo>
                  <a:pt x="28" y="64"/>
                </a:lnTo>
                <a:lnTo>
                  <a:pt x="35" y="63"/>
                </a:lnTo>
                <a:lnTo>
                  <a:pt x="37" y="85"/>
                </a:lnTo>
                <a:close/>
                <a:moveTo>
                  <a:pt x="24" y="65"/>
                </a:moveTo>
                <a:lnTo>
                  <a:pt x="24" y="65"/>
                </a:lnTo>
                <a:lnTo>
                  <a:pt x="27" y="75"/>
                </a:lnTo>
                <a:lnTo>
                  <a:pt x="24" y="65"/>
                </a:lnTo>
                <a:close/>
                <a:moveTo>
                  <a:pt x="31" y="85"/>
                </a:moveTo>
                <a:lnTo>
                  <a:pt x="31" y="85"/>
                </a:lnTo>
                <a:lnTo>
                  <a:pt x="31" y="86"/>
                </a:lnTo>
                <a:lnTo>
                  <a:pt x="16" y="70"/>
                </a:lnTo>
                <a:lnTo>
                  <a:pt x="20" y="67"/>
                </a:lnTo>
                <a:lnTo>
                  <a:pt x="24" y="65"/>
                </a:lnTo>
                <a:lnTo>
                  <a:pt x="31" y="85"/>
                </a:lnTo>
                <a:close/>
                <a:moveTo>
                  <a:pt x="31" y="86"/>
                </a:moveTo>
                <a:lnTo>
                  <a:pt x="26" y="90"/>
                </a:lnTo>
                <a:lnTo>
                  <a:pt x="31" y="86"/>
                </a:lnTo>
                <a:lnTo>
                  <a:pt x="23" y="77"/>
                </a:lnTo>
                <a:lnTo>
                  <a:pt x="31" y="86"/>
                </a:lnTo>
                <a:close/>
                <a:moveTo>
                  <a:pt x="31" y="86"/>
                </a:moveTo>
                <a:lnTo>
                  <a:pt x="31" y="86"/>
                </a:lnTo>
                <a:lnTo>
                  <a:pt x="29" y="87"/>
                </a:lnTo>
                <a:lnTo>
                  <a:pt x="11" y="76"/>
                </a:lnTo>
                <a:lnTo>
                  <a:pt x="13" y="73"/>
                </a:lnTo>
                <a:lnTo>
                  <a:pt x="16" y="70"/>
                </a:lnTo>
                <a:lnTo>
                  <a:pt x="31" y="86"/>
                </a:lnTo>
                <a:close/>
                <a:moveTo>
                  <a:pt x="11" y="77"/>
                </a:moveTo>
                <a:lnTo>
                  <a:pt x="11" y="77"/>
                </a:lnTo>
                <a:lnTo>
                  <a:pt x="11" y="76"/>
                </a:lnTo>
                <a:lnTo>
                  <a:pt x="20" y="81"/>
                </a:lnTo>
                <a:lnTo>
                  <a:pt x="11" y="77"/>
                </a:lnTo>
                <a:close/>
                <a:moveTo>
                  <a:pt x="29" y="87"/>
                </a:moveTo>
                <a:lnTo>
                  <a:pt x="29" y="88"/>
                </a:lnTo>
                <a:lnTo>
                  <a:pt x="28" y="91"/>
                </a:lnTo>
                <a:lnTo>
                  <a:pt x="8" y="88"/>
                </a:lnTo>
                <a:lnTo>
                  <a:pt x="9" y="81"/>
                </a:lnTo>
                <a:lnTo>
                  <a:pt x="11" y="77"/>
                </a:lnTo>
                <a:lnTo>
                  <a:pt x="29" y="87"/>
                </a:lnTo>
                <a:close/>
                <a:moveTo>
                  <a:pt x="28" y="91"/>
                </a:moveTo>
                <a:lnTo>
                  <a:pt x="28" y="96"/>
                </a:lnTo>
                <a:lnTo>
                  <a:pt x="28" y="102"/>
                </a:lnTo>
                <a:lnTo>
                  <a:pt x="7" y="101"/>
                </a:lnTo>
                <a:lnTo>
                  <a:pt x="8" y="94"/>
                </a:lnTo>
                <a:lnTo>
                  <a:pt x="8" y="88"/>
                </a:lnTo>
                <a:lnTo>
                  <a:pt x="28" y="91"/>
                </a:lnTo>
                <a:close/>
                <a:moveTo>
                  <a:pt x="28" y="102"/>
                </a:moveTo>
                <a:lnTo>
                  <a:pt x="27" y="113"/>
                </a:lnTo>
                <a:lnTo>
                  <a:pt x="17" y="113"/>
                </a:lnTo>
                <a:lnTo>
                  <a:pt x="17" y="102"/>
                </a:lnTo>
                <a:lnTo>
                  <a:pt x="28" y="102"/>
                </a:lnTo>
                <a:close/>
                <a:moveTo>
                  <a:pt x="17" y="113"/>
                </a:moveTo>
                <a:lnTo>
                  <a:pt x="12" y="113"/>
                </a:lnTo>
                <a:lnTo>
                  <a:pt x="12" y="91"/>
                </a:lnTo>
                <a:lnTo>
                  <a:pt x="17" y="91"/>
                </a:lnTo>
                <a:lnTo>
                  <a:pt x="17" y="113"/>
                </a:lnTo>
                <a:close/>
                <a:moveTo>
                  <a:pt x="12" y="113"/>
                </a:moveTo>
                <a:lnTo>
                  <a:pt x="0" y="113"/>
                </a:lnTo>
                <a:lnTo>
                  <a:pt x="0" y="102"/>
                </a:lnTo>
                <a:lnTo>
                  <a:pt x="12" y="102"/>
                </a:lnTo>
                <a:lnTo>
                  <a:pt x="12" y="113"/>
                </a:lnTo>
                <a:close/>
                <a:moveTo>
                  <a:pt x="0" y="102"/>
                </a:moveTo>
                <a:lnTo>
                  <a:pt x="0" y="17"/>
                </a:lnTo>
                <a:lnTo>
                  <a:pt x="22" y="17"/>
                </a:lnTo>
                <a:lnTo>
                  <a:pt x="22" y="102"/>
                </a:lnTo>
                <a:lnTo>
                  <a:pt x="0" y="102"/>
                </a:lnTo>
                <a:close/>
                <a:moveTo>
                  <a:pt x="0" y="17"/>
                </a:moveTo>
                <a:lnTo>
                  <a:pt x="0" y="7"/>
                </a:lnTo>
                <a:lnTo>
                  <a:pt x="12" y="7"/>
                </a:lnTo>
                <a:lnTo>
                  <a:pt x="12" y="17"/>
                </a:lnTo>
                <a:lnTo>
                  <a:pt x="0" y="17"/>
                </a:lnTo>
                <a:close/>
                <a:moveTo>
                  <a:pt x="12" y="7"/>
                </a:moveTo>
                <a:lnTo>
                  <a:pt x="17" y="7"/>
                </a:lnTo>
                <a:lnTo>
                  <a:pt x="17" y="28"/>
                </a:lnTo>
                <a:lnTo>
                  <a:pt x="12" y="28"/>
                </a:lnTo>
                <a:lnTo>
                  <a:pt x="12" y="7"/>
                </a:lnTo>
                <a:close/>
                <a:moveTo>
                  <a:pt x="17" y="7"/>
                </a:moveTo>
                <a:lnTo>
                  <a:pt x="27" y="7"/>
                </a:lnTo>
                <a:lnTo>
                  <a:pt x="28" y="17"/>
                </a:lnTo>
                <a:lnTo>
                  <a:pt x="17" y="17"/>
                </a:lnTo>
                <a:lnTo>
                  <a:pt x="17" y="7"/>
                </a:lnTo>
                <a:close/>
                <a:moveTo>
                  <a:pt x="28" y="17"/>
                </a:moveTo>
                <a:lnTo>
                  <a:pt x="28" y="23"/>
                </a:lnTo>
                <a:lnTo>
                  <a:pt x="28" y="29"/>
                </a:lnTo>
                <a:lnTo>
                  <a:pt x="8" y="32"/>
                </a:lnTo>
                <a:lnTo>
                  <a:pt x="7" y="25"/>
                </a:lnTo>
                <a:lnTo>
                  <a:pt x="7" y="17"/>
                </a:lnTo>
                <a:lnTo>
                  <a:pt x="28" y="17"/>
                </a:lnTo>
                <a:close/>
                <a:moveTo>
                  <a:pt x="8" y="32"/>
                </a:moveTo>
                <a:lnTo>
                  <a:pt x="9" y="35"/>
                </a:lnTo>
                <a:lnTo>
                  <a:pt x="8" y="32"/>
                </a:lnTo>
                <a:lnTo>
                  <a:pt x="18" y="31"/>
                </a:lnTo>
                <a:lnTo>
                  <a:pt x="8" y="32"/>
                </a:lnTo>
                <a:close/>
                <a:moveTo>
                  <a:pt x="28" y="29"/>
                </a:moveTo>
                <a:lnTo>
                  <a:pt x="29" y="32"/>
                </a:lnTo>
                <a:lnTo>
                  <a:pt x="29" y="33"/>
                </a:lnTo>
                <a:lnTo>
                  <a:pt x="11" y="43"/>
                </a:lnTo>
                <a:lnTo>
                  <a:pt x="9" y="38"/>
                </a:lnTo>
                <a:lnTo>
                  <a:pt x="8" y="32"/>
                </a:lnTo>
                <a:lnTo>
                  <a:pt x="28" y="29"/>
                </a:lnTo>
                <a:close/>
                <a:moveTo>
                  <a:pt x="29" y="33"/>
                </a:moveTo>
                <a:lnTo>
                  <a:pt x="29" y="33"/>
                </a:lnTo>
                <a:lnTo>
                  <a:pt x="20" y="38"/>
                </a:lnTo>
                <a:lnTo>
                  <a:pt x="29" y="33"/>
                </a:lnTo>
                <a:close/>
                <a:moveTo>
                  <a:pt x="29" y="33"/>
                </a:moveTo>
                <a:lnTo>
                  <a:pt x="31" y="34"/>
                </a:lnTo>
                <a:lnTo>
                  <a:pt x="16" y="49"/>
                </a:lnTo>
                <a:lnTo>
                  <a:pt x="13" y="46"/>
                </a:lnTo>
                <a:lnTo>
                  <a:pt x="11" y="43"/>
                </a:lnTo>
                <a:lnTo>
                  <a:pt x="29" y="33"/>
                </a:lnTo>
                <a:close/>
                <a:moveTo>
                  <a:pt x="16" y="49"/>
                </a:moveTo>
                <a:lnTo>
                  <a:pt x="23" y="57"/>
                </a:lnTo>
                <a:lnTo>
                  <a:pt x="16" y="49"/>
                </a:lnTo>
                <a:lnTo>
                  <a:pt x="23" y="42"/>
                </a:lnTo>
                <a:lnTo>
                  <a:pt x="16" y="49"/>
                </a:lnTo>
                <a:close/>
                <a:moveTo>
                  <a:pt x="31" y="34"/>
                </a:moveTo>
                <a:lnTo>
                  <a:pt x="31" y="35"/>
                </a:lnTo>
                <a:lnTo>
                  <a:pt x="32" y="35"/>
                </a:lnTo>
                <a:lnTo>
                  <a:pt x="22" y="53"/>
                </a:lnTo>
                <a:lnTo>
                  <a:pt x="19" y="51"/>
                </a:lnTo>
                <a:lnTo>
                  <a:pt x="16" y="49"/>
                </a:lnTo>
                <a:lnTo>
                  <a:pt x="31" y="34"/>
                </a:lnTo>
                <a:close/>
                <a:moveTo>
                  <a:pt x="22" y="53"/>
                </a:moveTo>
                <a:lnTo>
                  <a:pt x="22" y="53"/>
                </a:lnTo>
                <a:lnTo>
                  <a:pt x="26" y="44"/>
                </a:lnTo>
                <a:lnTo>
                  <a:pt x="22" y="53"/>
                </a:lnTo>
                <a:close/>
                <a:moveTo>
                  <a:pt x="31" y="35"/>
                </a:moveTo>
                <a:lnTo>
                  <a:pt x="33" y="35"/>
                </a:lnTo>
                <a:lnTo>
                  <a:pt x="36" y="35"/>
                </a:lnTo>
                <a:lnTo>
                  <a:pt x="34" y="57"/>
                </a:lnTo>
                <a:lnTo>
                  <a:pt x="27" y="56"/>
                </a:lnTo>
                <a:lnTo>
                  <a:pt x="22" y="53"/>
                </a:lnTo>
                <a:lnTo>
                  <a:pt x="31" y="35"/>
                </a:lnTo>
                <a:close/>
                <a:moveTo>
                  <a:pt x="36" y="35"/>
                </a:moveTo>
                <a:lnTo>
                  <a:pt x="43" y="36"/>
                </a:lnTo>
                <a:lnTo>
                  <a:pt x="51" y="36"/>
                </a:lnTo>
                <a:lnTo>
                  <a:pt x="51" y="57"/>
                </a:lnTo>
                <a:lnTo>
                  <a:pt x="41" y="57"/>
                </a:lnTo>
                <a:lnTo>
                  <a:pt x="34" y="57"/>
                </a:lnTo>
                <a:lnTo>
                  <a:pt x="36" y="35"/>
                </a:lnTo>
                <a:close/>
                <a:moveTo>
                  <a:pt x="51" y="36"/>
                </a:moveTo>
                <a:lnTo>
                  <a:pt x="173" y="36"/>
                </a:lnTo>
                <a:lnTo>
                  <a:pt x="173" y="57"/>
                </a:lnTo>
                <a:lnTo>
                  <a:pt x="51" y="57"/>
                </a:lnTo>
                <a:lnTo>
                  <a:pt x="51" y="36"/>
                </a:lnTo>
                <a:close/>
                <a:moveTo>
                  <a:pt x="173" y="36"/>
                </a:moveTo>
                <a:lnTo>
                  <a:pt x="183" y="36"/>
                </a:lnTo>
                <a:lnTo>
                  <a:pt x="191" y="35"/>
                </a:lnTo>
                <a:lnTo>
                  <a:pt x="193" y="57"/>
                </a:lnTo>
                <a:lnTo>
                  <a:pt x="184" y="57"/>
                </a:lnTo>
                <a:lnTo>
                  <a:pt x="173" y="57"/>
                </a:lnTo>
                <a:lnTo>
                  <a:pt x="173" y="36"/>
                </a:lnTo>
                <a:close/>
                <a:moveTo>
                  <a:pt x="191" y="35"/>
                </a:moveTo>
                <a:lnTo>
                  <a:pt x="198" y="35"/>
                </a:lnTo>
                <a:lnTo>
                  <a:pt x="202" y="34"/>
                </a:lnTo>
                <a:lnTo>
                  <a:pt x="206" y="54"/>
                </a:lnTo>
                <a:lnTo>
                  <a:pt x="201" y="56"/>
                </a:lnTo>
                <a:lnTo>
                  <a:pt x="193" y="57"/>
                </a:lnTo>
                <a:lnTo>
                  <a:pt x="191" y="35"/>
                </a:lnTo>
                <a:close/>
                <a:moveTo>
                  <a:pt x="202" y="34"/>
                </a:moveTo>
                <a:lnTo>
                  <a:pt x="200" y="35"/>
                </a:lnTo>
                <a:lnTo>
                  <a:pt x="202" y="34"/>
                </a:lnTo>
                <a:lnTo>
                  <a:pt x="204" y="44"/>
                </a:lnTo>
                <a:lnTo>
                  <a:pt x="202" y="34"/>
                </a:lnTo>
                <a:close/>
                <a:moveTo>
                  <a:pt x="202" y="34"/>
                </a:moveTo>
                <a:lnTo>
                  <a:pt x="203" y="34"/>
                </a:lnTo>
                <a:lnTo>
                  <a:pt x="204" y="34"/>
                </a:lnTo>
                <a:lnTo>
                  <a:pt x="213" y="52"/>
                </a:lnTo>
                <a:lnTo>
                  <a:pt x="210" y="53"/>
                </a:lnTo>
                <a:lnTo>
                  <a:pt x="206" y="54"/>
                </a:lnTo>
                <a:lnTo>
                  <a:pt x="202" y="34"/>
                </a:lnTo>
                <a:close/>
                <a:moveTo>
                  <a:pt x="213" y="52"/>
                </a:moveTo>
                <a:lnTo>
                  <a:pt x="212" y="53"/>
                </a:lnTo>
                <a:lnTo>
                  <a:pt x="213" y="52"/>
                </a:lnTo>
                <a:lnTo>
                  <a:pt x="208" y="43"/>
                </a:lnTo>
                <a:lnTo>
                  <a:pt x="213" y="52"/>
                </a:lnTo>
                <a:close/>
                <a:moveTo>
                  <a:pt x="204" y="34"/>
                </a:moveTo>
                <a:lnTo>
                  <a:pt x="204" y="34"/>
                </a:lnTo>
                <a:lnTo>
                  <a:pt x="219" y="47"/>
                </a:lnTo>
                <a:lnTo>
                  <a:pt x="217" y="49"/>
                </a:lnTo>
                <a:lnTo>
                  <a:pt x="213" y="52"/>
                </a:lnTo>
                <a:lnTo>
                  <a:pt x="204" y="34"/>
                </a:lnTo>
                <a:close/>
                <a:moveTo>
                  <a:pt x="204" y="34"/>
                </a:moveTo>
                <a:lnTo>
                  <a:pt x="204" y="34"/>
                </a:lnTo>
                <a:lnTo>
                  <a:pt x="224" y="40"/>
                </a:lnTo>
                <a:lnTo>
                  <a:pt x="222" y="44"/>
                </a:lnTo>
                <a:lnTo>
                  <a:pt x="219" y="47"/>
                </a:lnTo>
                <a:lnTo>
                  <a:pt x="204" y="34"/>
                </a:lnTo>
                <a:close/>
                <a:moveTo>
                  <a:pt x="224" y="40"/>
                </a:moveTo>
                <a:lnTo>
                  <a:pt x="222" y="42"/>
                </a:lnTo>
                <a:lnTo>
                  <a:pt x="224" y="40"/>
                </a:lnTo>
                <a:lnTo>
                  <a:pt x="213" y="37"/>
                </a:lnTo>
                <a:lnTo>
                  <a:pt x="224" y="40"/>
                </a:lnTo>
                <a:close/>
                <a:moveTo>
                  <a:pt x="204" y="34"/>
                </a:moveTo>
                <a:lnTo>
                  <a:pt x="204" y="33"/>
                </a:lnTo>
                <a:lnTo>
                  <a:pt x="225" y="33"/>
                </a:lnTo>
                <a:lnTo>
                  <a:pt x="225" y="37"/>
                </a:lnTo>
                <a:lnTo>
                  <a:pt x="224" y="40"/>
                </a:lnTo>
                <a:lnTo>
                  <a:pt x="204" y="34"/>
                </a:lnTo>
                <a:close/>
                <a:moveTo>
                  <a:pt x="204" y="33"/>
                </a:moveTo>
                <a:lnTo>
                  <a:pt x="204" y="31"/>
                </a:lnTo>
                <a:lnTo>
                  <a:pt x="203" y="29"/>
                </a:lnTo>
                <a:lnTo>
                  <a:pt x="222" y="22"/>
                </a:lnTo>
                <a:lnTo>
                  <a:pt x="225" y="28"/>
                </a:lnTo>
                <a:lnTo>
                  <a:pt x="225" y="33"/>
                </a:lnTo>
                <a:lnTo>
                  <a:pt x="204" y="33"/>
                </a:lnTo>
                <a:close/>
                <a:moveTo>
                  <a:pt x="203" y="29"/>
                </a:moveTo>
                <a:lnTo>
                  <a:pt x="202" y="24"/>
                </a:lnTo>
                <a:lnTo>
                  <a:pt x="200" y="20"/>
                </a:lnTo>
                <a:lnTo>
                  <a:pt x="218" y="11"/>
                </a:lnTo>
                <a:lnTo>
                  <a:pt x="221" y="17"/>
                </a:lnTo>
                <a:lnTo>
                  <a:pt x="222" y="22"/>
                </a:lnTo>
                <a:lnTo>
                  <a:pt x="203" y="29"/>
                </a:lnTo>
                <a:close/>
                <a:moveTo>
                  <a:pt x="200" y="20"/>
                </a:moveTo>
                <a:lnTo>
                  <a:pt x="194" y="11"/>
                </a:lnTo>
                <a:lnTo>
                  <a:pt x="205" y="6"/>
                </a:lnTo>
                <a:lnTo>
                  <a:pt x="209" y="16"/>
                </a:lnTo>
                <a:lnTo>
                  <a:pt x="200" y="20"/>
                </a:lnTo>
                <a:close/>
                <a:moveTo>
                  <a:pt x="205" y="6"/>
                </a:moveTo>
                <a:lnTo>
                  <a:pt x="210" y="4"/>
                </a:lnTo>
                <a:lnTo>
                  <a:pt x="218" y="22"/>
                </a:lnTo>
                <a:lnTo>
                  <a:pt x="213" y="25"/>
                </a:lnTo>
                <a:lnTo>
                  <a:pt x="205" y="6"/>
                </a:lnTo>
                <a:close/>
                <a:moveTo>
                  <a:pt x="210" y="4"/>
                </a:moveTo>
                <a:lnTo>
                  <a:pt x="219" y="0"/>
                </a:lnTo>
                <a:lnTo>
                  <a:pt x="224" y="9"/>
                </a:lnTo>
                <a:lnTo>
                  <a:pt x="214" y="13"/>
                </a:lnTo>
                <a:lnTo>
                  <a:pt x="210" y="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67" name="Freeform 277"/>
          <p:cNvSpPr>
            <a:spLocks noEditPoints="1"/>
          </p:cNvSpPr>
          <p:nvPr/>
        </p:nvSpPr>
        <p:spPr bwMode="auto">
          <a:xfrm>
            <a:off x="8696325" y="2238375"/>
            <a:ext cx="180975" cy="58737"/>
          </a:xfrm>
          <a:custGeom>
            <a:avLst/>
            <a:gdLst>
              <a:gd name="T0" fmla="*/ 22 w 341"/>
              <a:gd name="T1" fmla="*/ 91 h 112"/>
              <a:gd name="T2" fmla="*/ 7 w 341"/>
              <a:gd name="T3" fmla="*/ 96 h 112"/>
              <a:gd name="T4" fmla="*/ 14 w 341"/>
              <a:gd name="T5" fmla="*/ 84 h 112"/>
              <a:gd name="T6" fmla="*/ 27 w 341"/>
              <a:gd name="T7" fmla="*/ 107 h 112"/>
              <a:gd name="T8" fmla="*/ 39 w 341"/>
              <a:gd name="T9" fmla="*/ 52 h 112"/>
              <a:gd name="T10" fmla="*/ 21 w 341"/>
              <a:gd name="T11" fmla="*/ 73 h 112"/>
              <a:gd name="T12" fmla="*/ 78 w 341"/>
              <a:gd name="T13" fmla="*/ 48 h 112"/>
              <a:gd name="T14" fmla="*/ 67 w 341"/>
              <a:gd name="T15" fmla="*/ 30 h 112"/>
              <a:gd name="T16" fmla="*/ 99 w 341"/>
              <a:gd name="T17" fmla="*/ 13 h 112"/>
              <a:gd name="T18" fmla="*/ 67 w 341"/>
              <a:gd name="T19" fmla="*/ 30 h 112"/>
              <a:gd name="T20" fmla="*/ 103 w 341"/>
              <a:gd name="T21" fmla="*/ 23 h 112"/>
              <a:gd name="T22" fmla="*/ 117 w 341"/>
              <a:gd name="T23" fmla="*/ 7 h 112"/>
              <a:gd name="T24" fmla="*/ 130 w 341"/>
              <a:gd name="T25" fmla="*/ 26 h 112"/>
              <a:gd name="T26" fmla="*/ 99 w 341"/>
              <a:gd name="T27" fmla="*/ 13 h 112"/>
              <a:gd name="T28" fmla="*/ 137 w 341"/>
              <a:gd name="T29" fmla="*/ 13 h 112"/>
              <a:gd name="T30" fmla="*/ 152 w 341"/>
              <a:gd name="T31" fmla="*/ 0 h 112"/>
              <a:gd name="T32" fmla="*/ 162 w 341"/>
              <a:gd name="T33" fmla="*/ 21 h 112"/>
              <a:gd name="T34" fmla="*/ 134 w 341"/>
              <a:gd name="T35" fmla="*/ 3 h 112"/>
              <a:gd name="T36" fmla="*/ 210 w 341"/>
              <a:gd name="T37" fmla="*/ 3 h 112"/>
              <a:gd name="T38" fmla="*/ 195 w 341"/>
              <a:gd name="T39" fmla="*/ 22 h 112"/>
              <a:gd name="T40" fmla="*/ 223 w 341"/>
              <a:gd name="T41" fmla="*/ 6 h 112"/>
              <a:gd name="T42" fmla="*/ 270 w 341"/>
              <a:gd name="T43" fmla="*/ 26 h 112"/>
              <a:gd name="T44" fmla="*/ 228 w 341"/>
              <a:gd name="T45" fmla="*/ 30 h 112"/>
              <a:gd name="T46" fmla="*/ 281 w 341"/>
              <a:gd name="T47" fmla="*/ 33 h 112"/>
              <a:gd name="T48" fmla="*/ 293 w 341"/>
              <a:gd name="T49" fmla="*/ 71 h 112"/>
              <a:gd name="T50" fmla="*/ 259 w 341"/>
              <a:gd name="T51" fmla="*/ 45 h 112"/>
              <a:gd name="T52" fmla="*/ 323 w 341"/>
              <a:gd name="T53" fmla="*/ 77 h 112"/>
              <a:gd name="T54" fmla="*/ 311 w 341"/>
              <a:gd name="T55" fmla="*/ 96 h 112"/>
              <a:gd name="T56" fmla="*/ 309 w 341"/>
              <a:gd name="T57" fmla="*/ 57 h 112"/>
              <a:gd name="T58" fmla="*/ 325 w 341"/>
              <a:gd name="T59" fmla="*/ 102 h 112"/>
              <a:gd name="T60" fmla="*/ 318 w 341"/>
              <a:gd name="T61" fmla="*/ 91 h 112"/>
              <a:gd name="T62" fmla="*/ 312 w 341"/>
              <a:gd name="T63" fmla="*/ 112 h 112"/>
              <a:gd name="T64" fmla="*/ 309 w 341"/>
              <a:gd name="T65" fmla="*/ 107 h 112"/>
              <a:gd name="T66" fmla="*/ 320 w 341"/>
              <a:gd name="T67" fmla="*/ 86 h 112"/>
              <a:gd name="T68" fmla="*/ 290 w 341"/>
              <a:gd name="T69" fmla="*/ 83 h 112"/>
              <a:gd name="T70" fmla="*/ 313 w 341"/>
              <a:gd name="T71" fmla="*/ 76 h 112"/>
              <a:gd name="T72" fmla="*/ 261 w 341"/>
              <a:gd name="T73" fmla="*/ 66 h 112"/>
              <a:gd name="T74" fmla="*/ 255 w 341"/>
              <a:gd name="T75" fmla="*/ 42 h 112"/>
              <a:gd name="T76" fmla="*/ 282 w 341"/>
              <a:gd name="T77" fmla="*/ 77 h 112"/>
              <a:gd name="T78" fmla="*/ 208 w 341"/>
              <a:gd name="T79" fmla="*/ 33 h 112"/>
              <a:gd name="T80" fmla="*/ 240 w 341"/>
              <a:gd name="T81" fmla="*/ 38 h 112"/>
              <a:gd name="T82" fmla="*/ 175 w 341"/>
              <a:gd name="T83" fmla="*/ 53 h 112"/>
              <a:gd name="T84" fmla="*/ 200 w 341"/>
              <a:gd name="T85" fmla="*/ 32 h 112"/>
              <a:gd name="T86" fmla="*/ 158 w 341"/>
              <a:gd name="T87" fmla="*/ 53 h 112"/>
              <a:gd name="T88" fmla="*/ 109 w 341"/>
              <a:gd name="T89" fmla="*/ 37 h 112"/>
              <a:gd name="T90" fmla="*/ 175 w 341"/>
              <a:gd name="T91" fmla="*/ 31 h 112"/>
              <a:gd name="T92" fmla="*/ 93 w 341"/>
              <a:gd name="T93" fmla="*/ 62 h 112"/>
              <a:gd name="T94" fmla="*/ 113 w 341"/>
              <a:gd name="T95" fmla="*/ 58 h 112"/>
              <a:gd name="T96" fmla="*/ 69 w 341"/>
              <a:gd name="T97" fmla="*/ 49 h 112"/>
              <a:gd name="T98" fmla="*/ 78 w 341"/>
              <a:gd name="T99" fmla="*/ 67 h 112"/>
              <a:gd name="T100" fmla="*/ 62 w 341"/>
              <a:gd name="T101" fmla="*/ 52 h 112"/>
              <a:gd name="T102" fmla="*/ 60 w 341"/>
              <a:gd name="T103" fmla="*/ 78 h 112"/>
              <a:gd name="T104" fmla="*/ 55 w 341"/>
              <a:gd name="T105" fmla="*/ 56 h 112"/>
              <a:gd name="T106" fmla="*/ 54 w 341"/>
              <a:gd name="T107" fmla="*/ 83 h 112"/>
              <a:gd name="T108" fmla="*/ 48 w 341"/>
              <a:gd name="T109" fmla="*/ 88 h 112"/>
              <a:gd name="T110" fmla="*/ 41 w 341"/>
              <a:gd name="T111" fmla="*/ 66 h 112"/>
              <a:gd name="T112" fmla="*/ 32 w 341"/>
              <a:gd name="T113" fmla="*/ 108 h 112"/>
              <a:gd name="T114" fmla="*/ 42 w 341"/>
              <a:gd name="T115" fmla="*/ 93 h 112"/>
              <a:gd name="T116" fmla="*/ 22 w 341"/>
              <a:gd name="T117" fmla="*/ 102 h 11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41"/>
              <a:gd name="T178" fmla="*/ 0 h 112"/>
              <a:gd name="T179" fmla="*/ 341 w 341"/>
              <a:gd name="T180" fmla="*/ 112 h 11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41" h="112">
                <a:moveTo>
                  <a:pt x="22" y="112"/>
                </a:moveTo>
                <a:lnTo>
                  <a:pt x="17" y="112"/>
                </a:lnTo>
                <a:lnTo>
                  <a:pt x="17" y="91"/>
                </a:lnTo>
                <a:lnTo>
                  <a:pt x="22" y="91"/>
                </a:lnTo>
                <a:lnTo>
                  <a:pt x="22" y="112"/>
                </a:lnTo>
                <a:close/>
                <a:moveTo>
                  <a:pt x="17" y="112"/>
                </a:moveTo>
                <a:lnTo>
                  <a:pt x="0" y="112"/>
                </a:lnTo>
                <a:lnTo>
                  <a:pt x="7" y="96"/>
                </a:lnTo>
                <a:lnTo>
                  <a:pt x="17" y="102"/>
                </a:lnTo>
                <a:lnTo>
                  <a:pt x="17" y="112"/>
                </a:lnTo>
                <a:close/>
                <a:moveTo>
                  <a:pt x="7" y="96"/>
                </a:moveTo>
                <a:lnTo>
                  <a:pt x="14" y="84"/>
                </a:lnTo>
                <a:lnTo>
                  <a:pt x="21" y="73"/>
                </a:lnTo>
                <a:lnTo>
                  <a:pt x="39" y="85"/>
                </a:lnTo>
                <a:lnTo>
                  <a:pt x="33" y="95"/>
                </a:lnTo>
                <a:lnTo>
                  <a:pt x="27" y="107"/>
                </a:lnTo>
                <a:lnTo>
                  <a:pt x="7" y="96"/>
                </a:lnTo>
                <a:close/>
                <a:moveTo>
                  <a:pt x="21" y="73"/>
                </a:moveTo>
                <a:lnTo>
                  <a:pt x="30" y="62"/>
                </a:lnTo>
                <a:lnTo>
                  <a:pt x="39" y="52"/>
                </a:lnTo>
                <a:lnTo>
                  <a:pt x="54" y="67"/>
                </a:lnTo>
                <a:lnTo>
                  <a:pt x="46" y="76"/>
                </a:lnTo>
                <a:lnTo>
                  <a:pt x="39" y="85"/>
                </a:lnTo>
                <a:lnTo>
                  <a:pt x="21" y="73"/>
                </a:lnTo>
                <a:close/>
                <a:moveTo>
                  <a:pt x="39" y="52"/>
                </a:moveTo>
                <a:lnTo>
                  <a:pt x="53" y="40"/>
                </a:lnTo>
                <a:lnTo>
                  <a:pt x="67" y="30"/>
                </a:lnTo>
                <a:lnTo>
                  <a:pt x="78" y="48"/>
                </a:lnTo>
                <a:lnTo>
                  <a:pt x="65" y="57"/>
                </a:lnTo>
                <a:lnTo>
                  <a:pt x="54" y="67"/>
                </a:lnTo>
                <a:lnTo>
                  <a:pt x="39" y="52"/>
                </a:lnTo>
                <a:close/>
                <a:moveTo>
                  <a:pt x="67" y="30"/>
                </a:moveTo>
                <a:lnTo>
                  <a:pt x="74" y="25"/>
                </a:lnTo>
                <a:lnTo>
                  <a:pt x="83" y="21"/>
                </a:lnTo>
                <a:lnTo>
                  <a:pt x="91" y="16"/>
                </a:lnTo>
                <a:lnTo>
                  <a:pt x="99" y="13"/>
                </a:lnTo>
                <a:lnTo>
                  <a:pt x="106" y="33"/>
                </a:lnTo>
                <a:lnTo>
                  <a:pt x="92" y="39"/>
                </a:lnTo>
                <a:lnTo>
                  <a:pt x="78" y="48"/>
                </a:lnTo>
                <a:lnTo>
                  <a:pt x="67" y="30"/>
                </a:lnTo>
                <a:close/>
                <a:moveTo>
                  <a:pt x="106" y="33"/>
                </a:moveTo>
                <a:lnTo>
                  <a:pt x="113" y="31"/>
                </a:lnTo>
                <a:lnTo>
                  <a:pt x="106" y="33"/>
                </a:lnTo>
                <a:lnTo>
                  <a:pt x="103" y="23"/>
                </a:lnTo>
                <a:lnTo>
                  <a:pt x="106" y="33"/>
                </a:lnTo>
                <a:close/>
                <a:moveTo>
                  <a:pt x="99" y="13"/>
                </a:moveTo>
                <a:lnTo>
                  <a:pt x="107" y="10"/>
                </a:lnTo>
                <a:lnTo>
                  <a:pt x="117" y="7"/>
                </a:lnTo>
                <a:lnTo>
                  <a:pt x="125" y="5"/>
                </a:lnTo>
                <a:lnTo>
                  <a:pt x="134" y="3"/>
                </a:lnTo>
                <a:lnTo>
                  <a:pt x="139" y="24"/>
                </a:lnTo>
                <a:lnTo>
                  <a:pt x="130" y="26"/>
                </a:lnTo>
                <a:lnTo>
                  <a:pt x="122" y="28"/>
                </a:lnTo>
                <a:lnTo>
                  <a:pt x="115" y="30"/>
                </a:lnTo>
                <a:lnTo>
                  <a:pt x="106" y="33"/>
                </a:lnTo>
                <a:lnTo>
                  <a:pt x="99" y="13"/>
                </a:lnTo>
                <a:close/>
                <a:moveTo>
                  <a:pt x="134" y="3"/>
                </a:moveTo>
                <a:lnTo>
                  <a:pt x="119" y="6"/>
                </a:lnTo>
                <a:lnTo>
                  <a:pt x="134" y="3"/>
                </a:lnTo>
                <a:lnTo>
                  <a:pt x="137" y="13"/>
                </a:lnTo>
                <a:lnTo>
                  <a:pt x="134" y="3"/>
                </a:lnTo>
                <a:close/>
                <a:moveTo>
                  <a:pt x="134" y="3"/>
                </a:moveTo>
                <a:lnTo>
                  <a:pt x="144" y="1"/>
                </a:lnTo>
                <a:lnTo>
                  <a:pt x="152" y="0"/>
                </a:lnTo>
                <a:lnTo>
                  <a:pt x="161" y="0"/>
                </a:lnTo>
                <a:lnTo>
                  <a:pt x="171" y="0"/>
                </a:lnTo>
                <a:lnTo>
                  <a:pt x="171" y="21"/>
                </a:lnTo>
                <a:lnTo>
                  <a:pt x="162" y="21"/>
                </a:lnTo>
                <a:lnTo>
                  <a:pt x="154" y="22"/>
                </a:lnTo>
                <a:lnTo>
                  <a:pt x="146" y="23"/>
                </a:lnTo>
                <a:lnTo>
                  <a:pt x="139" y="24"/>
                </a:lnTo>
                <a:lnTo>
                  <a:pt x="134" y="3"/>
                </a:lnTo>
                <a:close/>
                <a:moveTo>
                  <a:pt x="171" y="0"/>
                </a:moveTo>
                <a:lnTo>
                  <a:pt x="184" y="0"/>
                </a:lnTo>
                <a:lnTo>
                  <a:pt x="197" y="1"/>
                </a:lnTo>
                <a:lnTo>
                  <a:pt x="210" y="3"/>
                </a:lnTo>
                <a:lnTo>
                  <a:pt x="223" y="6"/>
                </a:lnTo>
                <a:lnTo>
                  <a:pt x="217" y="27"/>
                </a:lnTo>
                <a:lnTo>
                  <a:pt x="206" y="24"/>
                </a:lnTo>
                <a:lnTo>
                  <a:pt x="195" y="22"/>
                </a:lnTo>
                <a:lnTo>
                  <a:pt x="183" y="21"/>
                </a:lnTo>
                <a:lnTo>
                  <a:pt x="171" y="21"/>
                </a:lnTo>
                <a:lnTo>
                  <a:pt x="171" y="0"/>
                </a:lnTo>
                <a:close/>
                <a:moveTo>
                  <a:pt x="223" y="6"/>
                </a:moveTo>
                <a:lnTo>
                  <a:pt x="235" y="10"/>
                </a:lnTo>
                <a:lnTo>
                  <a:pt x="247" y="14"/>
                </a:lnTo>
                <a:lnTo>
                  <a:pt x="259" y="20"/>
                </a:lnTo>
                <a:lnTo>
                  <a:pt x="270" y="26"/>
                </a:lnTo>
                <a:lnTo>
                  <a:pt x="259" y="45"/>
                </a:lnTo>
                <a:lnTo>
                  <a:pt x="249" y="39"/>
                </a:lnTo>
                <a:lnTo>
                  <a:pt x="238" y="34"/>
                </a:lnTo>
                <a:lnTo>
                  <a:pt x="228" y="30"/>
                </a:lnTo>
                <a:lnTo>
                  <a:pt x="217" y="27"/>
                </a:lnTo>
                <a:lnTo>
                  <a:pt x="223" y="6"/>
                </a:lnTo>
                <a:close/>
                <a:moveTo>
                  <a:pt x="270" y="26"/>
                </a:moveTo>
                <a:lnTo>
                  <a:pt x="281" y="33"/>
                </a:lnTo>
                <a:lnTo>
                  <a:pt x="291" y="41"/>
                </a:lnTo>
                <a:lnTo>
                  <a:pt x="300" y="49"/>
                </a:lnTo>
                <a:lnTo>
                  <a:pt x="309" y="57"/>
                </a:lnTo>
                <a:lnTo>
                  <a:pt x="293" y="71"/>
                </a:lnTo>
                <a:lnTo>
                  <a:pt x="286" y="64"/>
                </a:lnTo>
                <a:lnTo>
                  <a:pt x="278" y="57"/>
                </a:lnTo>
                <a:lnTo>
                  <a:pt x="268" y="51"/>
                </a:lnTo>
                <a:lnTo>
                  <a:pt x="259" y="45"/>
                </a:lnTo>
                <a:lnTo>
                  <a:pt x="270" y="26"/>
                </a:lnTo>
                <a:close/>
                <a:moveTo>
                  <a:pt x="309" y="57"/>
                </a:moveTo>
                <a:lnTo>
                  <a:pt x="316" y="66"/>
                </a:lnTo>
                <a:lnTo>
                  <a:pt x="323" y="77"/>
                </a:lnTo>
                <a:lnTo>
                  <a:pt x="330" y="86"/>
                </a:lnTo>
                <a:lnTo>
                  <a:pt x="335" y="97"/>
                </a:lnTo>
                <a:lnTo>
                  <a:pt x="315" y="106"/>
                </a:lnTo>
                <a:lnTo>
                  <a:pt x="311" y="96"/>
                </a:lnTo>
                <a:lnTo>
                  <a:pt x="306" y="88"/>
                </a:lnTo>
                <a:lnTo>
                  <a:pt x="299" y="80"/>
                </a:lnTo>
                <a:lnTo>
                  <a:pt x="293" y="71"/>
                </a:lnTo>
                <a:lnTo>
                  <a:pt x="309" y="57"/>
                </a:lnTo>
                <a:close/>
                <a:moveTo>
                  <a:pt x="335" y="97"/>
                </a:moveTo>
                <a:lnTo>
                  <a:pt x="341" y="112"/>
                </a:lnTo>
                <a:lnTo>
                  <a:pt x="325" y="112"/>
                </a:lnTo>
                <a:lnTo>
                  <a:pt x="325" y="102"/>
                </a:lnTo>
                <a:lnTo>
                  <a:pt x="335" y="97"/>
                </a:lnTo>
                <a:close/>
                <a:moveTo>
                  <a:pt x="325" y="112"/>
                </a:moveTo>
                <a:lnTo>
                  <a:pt x="318" y="112"/>
                </a:lnTo>
                <a:lnTo>
                  <a:pt x="318" y="91"/>
                </a:lnTo>
                <a:lnTo>
                  <a:pt x="325" y="91"/>
                </a:lnTo>
                <a:lnTo>
                  <a:pt x="325" y="112"/>
                </a:lnTo>
                <a:close/>
                <a:moveTo>
                  <a:pt x="318" y="112"/>
                </a:moveTo>
                <a:lnTo>
                  <a:pt x="312" y="112"/>
                </a:lnTo>
                <a:lnTo>
                  <a:pt x="309" y="107"/>
                </a:lnTo>
                <a:lnTo>
                  <a:pt x="318" y="102"/>
                </a:lnTo>
                <a:lnTo>
                  <a:pt x="318" y="112"/>
                </a:lnTo>
                <a:close/>
                <a:moveTo>
                  <a:pt x="309" y="107"/>
                </a:moveTo>
                <a:lnTo>
                  <a:pt x="304" y="98"/>
                </a:lnTo>
                <a:lnTo>
                  <a:pt x="297" y="90"/>
                </a:lnTo>
                <a:lnTo>
                  <a:pt x="313" y="76"/>
                </a:lnTo>
                <a:lnTo>
                  <a:pt x="320" y="86"/>
                </a:lnTo>
                <a:lnTo>
                  <a:pt x="327" y="96"/>
                </a:lnTo>
                <a:lnTo>
                  <a:pt x="309" y="107"/>
                </a:lnTo>
                <a:close/>
                <a:moveTo>
                  <a:pt x="297" y="90"/>
                </a:moveTo>
                <a:lnTo>
                  <a:pt x="290" y="83"/>
                </a:lnTo>
                <a:lnTo>
                  <a:pt x="282" y="77"/>
                </a:lnTo>
                <a:lnTo>
                  <a:pt x="293" y="59"/>
                </a:lnTo>
                <a:lnTo>
                  <a:pt x="304" y="67"/>
                </a:lnTo>
                <a:lnTo>
                  <a:pt x="313" y="76"/>
                </a:lnTo>
                <a:lnTo>
                  <a:pt x="297" y="90"/>
                </a:lnTo>
                <a:close/>
                <a:moveTo>
                  <a:pt x="282" y="77"/>
                </a:moveTo>
                <a:lnTo>
                  <a:pt x="271" y="71"/>
                </a:lnTo>
                <a:lnTo>
                  <a:pt x="261" y="66"/>
                </a:lnTo>
                <a:lnTo>
                  <a:pt x="249" y="62"/>
                </a:lnTo>
                <a:lnTo>
                  <a:pt x="235" y="59"/>
                </a:lnTo>
                <a:lnTo>
                  <a:pt x="240" y="38"/>
                </a:lnTo>
                <a:lnTo>
                  <a:pt x="255" y="42"/>
                </a:lnTo>
                <a:lnTo>
                  <a:pt x="269" y="47"/>
                </a:lnTo>
                <a:lnTo>
                  <a:pt x="282" y="53"/>
                </a:lnTo>
                <a:lnTo>
                  <a:pt x="293" y="59"/>
                </a:lnTo>
                <a:lnTo>
                  <a:pt x="282" y="77"/>
                </a:lnTo>
                <a:close/>
                <a:moveTo>
                  <a:pt x="235" y="59"/>
                </a:moveTo>
                <a:lnTo>
                  <a:pt x="221" y="56"/>
                </a:lnTo>
                <a:lnTo>
                  <a:pt x="206" y="54"/>
                </a:lnTo>
                <a:lnTo>
                  <a:pt x="208" y="33"/>
                </a:lnTo>
                <a:lnTo>
                  <a:pt x="216" y="34"/>
                </a:lnTo>
                <a:lnTo>
                  <a:pt x="225" y="35"/>
                </a:lnTo>
                <a:lnTo>
                  <a:pt x="232" y="36"/>
                </a:lnTo>
                <a:lnTo>
                  <a:pt x="240" y="38"/>
                </a:lnTo>
                <a:lnTo>
                  <a:pt x="235" y="59"/>
                </a:lnTo>
                <a:close/>
                <a:moveTo>
                  <a:pt x="206" y="54"/>
                </a:moveTo>
                <a:lnTo>
                  <a:pt x="191" y="53"/>
                </a:lnTo>
                <a:lnTo>
                  <a:pt x="175" y="53"/>
                </a:lnTo>
                <a:lnTo>
                  <a:pt x="175" y="31"/>
                </a:lnTo>
                <a:lnTo>
                  <a:pt x="183" y="32"/>
                </a:lnTo>
                <a:lnTo>
                  <a:pt x="192" y="32"/>
                </a:lnTo>
                <a:lnTo>
                  <a:pt x="200" y="32"/>
                </a:lnTo>
                <a:lnTo>
                  <a:pt x="208" y="33"/>
                </a:lnTo>
                <a:lnTo>
                  <a:pt x="206" y="54"/>
                </a:lnTo>
                <a:close/>
                <a:moveTo>
                  <a:pt x="175" y="53"/>
                </a:moveTo>
                <a:lnTo>
                  <a:pt x="158" y="53"/>
                </a:lnTo>
                <a:lnTo>
                  <a:pt x="142" y="54"/>
                </a:lnTo>
                <a:lnTo>
                  <a:pt x="127" y="56"/>
                </a:lnTo>
                <a:lnTo>
                  <a:pt x="113" y="58"/>
                </a:lnTo>
                <a:lnTo>
                  <a:pt x="109" y="37"/>
                </a:lnTo>
                <a:lnTo>
                  <a:pt x="124" y="34"/>
                </a:lnTo>
                <a:lnTo>
                  <a:pt x="141" y="33"/>
                </a:lnTo>
                <a:lnTo>
                  <a:pt x="157" y="32"/>
                </a:lnTo>
                <a:lnTo>
                  <a:pt x="175" y="31"/>
                </a:lnTo>
                <a:lnTo>
                  <a:pt x="175" y="53"/>
                </a:lnTo>
                <a:close/>
                <a:moveTo>
                  <a:pt x="113" y="58"/>
                </a:moveTo>
                <a:lnTo>
                  <a:pt x="102" y="60"/>
                </a:lnTo>
                <a:lnTo>
                  <a:pt x="93" y="62"/>
                </a:lnTo>
                <a:lnTo>
                  <a:pt x="87" y="42"/>
                </a:lnTo>
                <a:lnTo>
                  <a:pt x="97" y="39"/>
                </a:lnTo>
                <a:lnTo>
                  <a:pt x="109" y="37"/>
                </a:lnTo>
                <a:lnTo>
                  <a:pt x="113" y="58"/>
                </a:lnTo>
                <a:close/>
                <a:moveTo>
                  <a:pt x="93" y="62"/>
                </a:moveTo>
                <a:lnTo>
                  <a:pt x="85" y="65"/>
                </a:lnTo>
                <a:lnTo>
                  <a:pt x="78" y="67"/>
                </a:lnTo>
                <a:lnTo>
                  <a:pt x="69" y="49"/>
                </a:lnTo>
                <a:lnTo>
                  <a:pt x="77" y="46"/>
                </a:lnTo>
                <a:lnTo>
                  <a:pt x="87" y="42"/>
                </a:lnTo>
                <a:lnTo>
                  <a:pt x="93" y="62"/>
                </a:lnTo>
                <a:close/>
                <a:moveTo>
                  <a:pt x="78" y="67"/>
                </a:moveTo>
                <a:lnTo>
                  <a:pt x="72" y="70"/>
                </a:lnTo>
                <a:lnTo>
                  <a:pt x="66" y="75"/>
                </a:lnTo>
                <a:lnTo>
                  <a:pt x="55" y="56"/>
                </a:lnTo>
                <a:lnTo>
                  <a:pt x="62" y="52"/>
                </a:lnTo>
                <a:lnTo>
                  <a:pt x="69" y="49"/>
                </a:lnTo>
                <a:lnTo>
                  <a:pt x="78" y="67"/>
                </a:lnTo>
                <a:close/>
                <a:moveTo>
                  <a:pt x="66" y="75"/>
                </a:moveTo>
                <a:lnTo>
                  <a:pt x="60" y="78"/>
                </a:lnTo>
                <a:lnTo>
                  <a:pt x="54" y="83"/>
                </a:lnTo>
                <a:lnTo>
                  <a:pt x="41" y="66"/>
                </a:lnTo>
                <a:lnTo>
                  <a:pt x="47" y="61"/>
                </a:lnTo>
                <a:lnTo>
                  <a:pt x="55" y="56"/>
                </a:lnTo>
                <a:lnTo>
                  <a:pt x="66" y="75"/>
                </a:lnTo>
                <a:close/>
                <a:moveTo>
                  <a:pt x="54" y="83"/>
                </a:moveTo>
                <a:lnTo>
                  <a:pt x="53" y="84"/>
                </a:lnTo>
                <a:lnTo>
                  <a:pt x="54" y="83"/>
                </a:lnTo>
                <a:lnTo>
                  <a:pt x="47" y="75"/>
                </a:lnTo>
                <a:lnTo>
                  <a:pt x="54" y="83"/>
                </a:lnTo>
                <a:close/>
                <a:moveTo>
                  <a:pt x="54" y="83"/>
                </a:moveTo>
                <a:lnTo>
                  <a:pt x="48" y="88"/>
                </a:lnTo>
                <a:lnTo>
                  <a:pt x="42" y="93"/>
                </a:lnTo>
                <a:lnTo>
                  <a:pt x="27" y="80"/>
                </a:lnTo>
                <a:lnTo>
                  <a:pt x="34" y="73"/>
                </a:lnTo>
                <a:lnTo>
                  <a:pt x="41" y="66"/>
                </a:lnTo>
                <a:lnTo>
                  <a:pt x="54" y="83"/>
                </a:lnTo>
                <a:close/>
                <a:moveTo>
                  <a:pt x="42" y="93"/>
                </a:moveTo>
                <a:lnTo>
                  <a:pt x="37" y="101"/>
                </a:lnTo>
                <a:lnTo>
                  <a:pt x="32" y="108"/>
                </a:lnTo>
                <a:lnTo>
                  <a:pt x="14" y="95"/>
                </a:lnTo>
                <a:lnTo>
                  <a:pt x="20" y="87"/>
                </a:lnTo>
                <a:lnTo>
                  <a:pt x="27" y="80"/>
                </a:lnTo>
                <a:lnTo>
                  <a:pt x="42" y="93"/>
                </a:lnTo>
                <a:close/>
                <a:moveTo>
                  <a:pt x="32" y="108"/>
                </a:moveTo>
                <a:lnTo>
                  <a:pt x="29" y="112"/>
                </a:lnTo>
                <a:lnTo>
                  <a:pt x="22" y="112"/>
                </a:lnTo>
                <a:lnTo>
                  <a:pt x="22" y="102"/>
                </a:lnTo>
                <a:lnTo>
                  <a:pt x="32" y="10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68" name="Freeform 278"/>
          <p:cNvSpPr>
            <a:spLocks noEditPoints="1"/>
          </p:cNvSpPr>
          <p:nvPr/>
        </p:nvSpPr>
        <p:spPr bwMode="auto">
          <a:xfrm>
            <a:off x="8737600" y="2293937"/>
            <a:ext cx="130175" cy="133350"/>
          </a:xfrm>
          <a:custGeom>
            <a:avLst/>
            <a:gdLst>
              <a:gd name="T0" fmla="*/ 132 w 246"/>
              <a:gd name="T1" fmla="*/ 168 h 253"/>
              <a:gd name="T2" fmla="*/ 197 w 246"/>
              <a:gd name="T3" fmla="*/ 168 h 253"/>
              <a:gd name="T4" fmla="*/ 219 w 246"/>
              <a:gd name="T5" fmla="*/ 176 h 253"/>
              <a:gd name="T6" fmla="*/ 230 w 246"/>
              <a:gd name="T7" fmla="*/ 181 h 253"/>
              <a:gd name="T8" fmla="*/ 218 w 246"/>
              <a:gd name="T9" fmla="*/ 162 h 253"/>
              <a:gd name="T10" fmla="*/ 218 w 246"/>
              <a:gd name="T11" fmla="*/ 159 h 253"/>
              <a:gd name="T12" fmla="*/ 219 w 246"/>
              <a:gd name="T13" fmla="*/ 154 h 253"/>
              <a:gd name="T14" fmla="*/ 236 w 246"/>
              <a:gd name="T15" fmla="*/ 136 h 253"/>
              <a:gd name="T16" fmla="*/ 246 w 246"/>
              <a:gd name="T17" fmla="*/ 253 h 253"/>
              <a:gd name="T18" fmla="*/ 219 w 246"/>
              <a:gd name="T19" fmla="*/ 242 h 253"/>
              <a:gd name="T20" fmla="*/ 239 w 246"/>
              <a:gd name="T21" fmla="*/ 224 h 253"/>
              <a:gd name="T22" fmla="*/ 217 w 246"/>
              <a:gd name="T23" fmla="*/ 225 h 253"/>
              <a:gd name="T24" fmla="*/ 216 w 246"/>
              <a:gd name="T25" fmla="*/ 224 h 253"/>
              <a:gd name="T26" fmla="*/ 218 w 246"/>
              <a:gd name="T27" fmla="*/ 212 h 253"/>
              <a:gd name="T28" fmla="*/ 197 w 246"/>
              <a:gd name="T29" fmla="*/ 221 h 253"/>
              <a:gd name="T30" fmla="*/ 44 w 246"/>
              <a:gd name="T31" fmla="*/ 221 h 253"/>
              <a:gd name="T32" fmla="*/ 38 w 246"/>
              <a:gd name="T33" fmla="*/ 222 h 253"/>
              <a:gd name="T34" fmla="*/ 33 w 246"/>
              <a:gd name="T35" fmla="*/ 223 h 253"/>
              <a:gd name="T36" fmla="*/ 12 w 246"/>
              <a:gd name="T37" fmla="*/ 214 h 253"/>
              <a:gd name="T38" fmla="*/ 28 w 246"/>
              <a:gd name="T39" fmla="*/ 229 h 253"/>
              <a:gd name="T40" fmla="*/ 28 w 246"/>
              <a:gd name="T41" fmla="*/ 229 h 253"/>
              <a:gd name="T42" fmla="*/ 17 w 246"/>
              <a:gd name="T43" fmla="*/ 253 h 253"/>
              <a:gd name="T44" fmla="*/ 0 w 246"/>
              <a:gd name="T45" fmla="*/ 146 h 253"/>
              <a:gd name="T46" fmla="*/ 17 w 246"/>
              <a:gd name="T47" fmla="*/ 157 h 253"/>
              <a:gd name="T48" fmla="*/ 7 w 246"/>
              <a:gd name="T49" fmla="*/ 146 h 253"/>
              <a:gd name="T50" fmla="*/ 32 w 246"/>
              <a:gd name="T51" fmla="*/ 166 h 253"/>
              <a:gd name="T52" fmla="*/ 32 w 246"/>
              <a:gd name="T53" fmla="*/ 166 h 253"/>
              <a:gd name="T54" fmla="*/ 51 w 246"/>
              <a:gd name="T55" fmla="*/ 190 h 253"/>
              <a:gd name="T56" fmla="*/ 120 w 246"/>
              <a:gd name="T57" fmla="*/ 190 h 253"/>
              <a:gd name="T58" fmla="*/ 120 w 246"/>
              <a:gd name="T59" fmla="*/ 74 h 253"/>
              <a:gd name="T60" fmla="*/ 43 w 246"/>
              <a:gd name="T61" fmla="*/ 64 h 253"/>
              <a:gd name="T62" fmla="*/ 24 w 246"/>
              <a:gd name="T63" fmla="*/ 66 h 253"/>
              <a:gd name="T64" fmla="*/ 33 w 246"/>
              <a:gd name="T65" fmla="*/ 86 h 253"/>
              <a:gd name="T66" fmla="*/ 10 w 246"/>
              <a:gd name="T67" fmla="*/ 83 h 253"/>
              <a:gd name="T68" fmla="*/ 7 w 246"/>
              <a:gd name="T69" fmla="*/ 98 h 253"/>
              <a:gd name="T70" fmla="*/ 17 w 246"/>
              <a:gd name="T71" fmla="*/ 117 h 253"/>
              <a:gd name="T72" fmla="*/ 12 w 246"/>
              <a:gd name="T73" fmla="*/ 107 h 253"/>
              <a:gd name="T74" fmla="*/ 0 w 246"/>
              <a:gd name="T75" fmla="*/ 10 h 253"/>
              <a:gd name="T76" fmla="*/ 28 w 246"/>
              <a:gd name="T77" fmla="*/ 10 h 253"/>
              <a:gd name="T78" fmla="*/ 28 w 246"/>
              <a:gd name="T79" fmla="*/ 18 h 253"/>
              <a:gd name="T80" fmla="*/ 19 w 246"/>
              <a:gd name="T81" fmla="*/ 46 h 253"/>
              <a:gd name="T82" fmla="*/ 33 w 246"/>
              <a:gd name="T83" fmla="*/ 52 h 253"/>
              <a:gd name="T84" fmla="*/ 37 w 246"/>
              <a:gd name="T85" fmla="*/ 31 h 253"/>
              <a:gd name="T86" fmla="*/ 197 w 246"/>
              <a:gd name="T87" fmla="*/ 53 h 253"/>
              <a:gd name="T88" fmla="*/ 222 w 246"/>
              <a:gd name="T89" fmla="*/ 49 h 253"/>
              <a:gd name="T90" fmla="*/ 216 w 246"/>
              <a:gd name="T91" fmla="*/ 29 h 253"/>
              <a:gd name="T92" fmla="*/ 216 w 246"/>
              <a:gd name="T93" fmla="*/ 28 h 253"/>
              <a:gd name="T94" fmla="*/ 239 w 246"/>
              <a:gd name="T95" fmla="*/ 29 h 253"/>
              <a:gd name="T96" fmla="*/ 240 w 246"/>
              <a:gd name="T97" fmla="*/ 18 h 253"/>
              <a:gd name="T98" fmla="*/ 230 w 246"/>
              <a:gd name="T99" fmla="*/ 0 h 253"/>
              <a:gd name="T100" fmla="*/ 246 w 246"/>
              <a:gd name="T101" fmla="*/ 107 h 253"/>
              <a:gd name="T102" fmla="*/ 219 w 246"/>
              <a:gd name="T103" fmla="*/ 117 h 253"/>
              <a:gd name="T104" fmla="*/ 218 w 246"/>
              <a:gd name="T105" fmla="*/ 93 h 253"/>
              <a:gd name="T106" fmla="*/ 218 w 246"/>
              <a:gd name="T107" fmla="*/ 93 h 253"/>
              <a:gd name="T108" fmla="*/ 236 w 246"/>
              <a:gd name="T109" fmla="*/ 79 h 253"/>
              <a:gd name="T110" fmla="*/ 214 w 246"/>
              <a:gd name="T111" fmla="*/ 86 h 253"/>
              <a:gd name="T112" fmla="*/ 204 w 246"/>
              <a:gd name="T113" fmla="*/ 85 h 253"/>
              <a:gd name="T114" fmla="*/ 121 w 246"/>
              <a:gd name="T115" fmla="*/ 74 h 25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6"/>
              <a:gd name="T175" fmla="*/ 0 h 253"/>
              <a:gd name="T176" fmla="*/ 246 w 246"/>
              <a:gd name="T177" fmla="*/ 253 h 25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6" h="253">
                <a:moveTo>
                  <a:pt x="143" y="74"/>
                </a:moveTo>
                <a:lnTo>
                  <a:pt x="143" y="178"/>
                </a:lnTo>
                <a:lnTo>
                  <a:pt x="121" y="178"/>
                </a:lnTo>
                <a:lnTo>
                  <a:pt x="121" y="74"/>
                </a:lnTo>
                <a:lnTo>
                  <a:pt x="143" y="74"/>
                </a:lnTo>
                <a:close/>
                <a:moveTo>
                  <a:pt x="132" y="190"/>
                </a:moveTo>
                <a:lnTo>
                  <a:pt x="121" y="190"/>
                </a:lnTo>
                <a:lnTo>
                  <a:pt x="121" y="178"/>
                </a:lnTo>
                <a:lnTo>
                  <a:pt x="132" y="178"/>
                </a:lnTo>
                <a:lnTo>
                  <a:pt x="132" y="190"/>
                </a:lnTo>
                <a:close/>
                <a:moveTo>
                  <a:pt x="132" y="168"/>
                </a:moveTo>
                <a:lnTo>
                  <a:pt x="197" y="168"/>
                </a:lnTo>
                <a:lnTo>
                  <a:pt x="197" y="190"/>
                </a:lnTo>
                <a:lnTo>
                  <a:pt x="132" y="190"/>
                </a:lnTo>
                <a:lnTo>
                  <a:pt x="132" y="168"/>
                </a:lnTo>
                <a:close/>
                <a:moveTo>
                  <a:pt x="197" y="168"/>
                </a:moveTo>
                <a:lnTo>
                  <a:pt x="204" y="168"/>
                </a:lnTo>
                <a:lnTo>
                  <a:pt x="209" y="168"/>
                </a:lnTo>
                <a:lnTo>
                  <a:pt x="211" y="188"/>
                </a:lnTo>
                <a:lnTo>
                  <a:pt x="205" y="188"/>
                </a:lnTo>
                <a:lnTo>
                  <a:pt x="197" y="190"/>
                </a:lnTo>
                <a:lnTo>
                  <a:pt x="197" y="168"/>
                </a:lnTo>
                <a:close/>
                <a:moveTo>
                  <a:pt x="209" y="168"/>
                </a:moveTo>
                <a:lnTo>
                  <a:pt x="213" y="167"/>
                </a:lnTo>
                <a:lnTo>
                  <a:pt x="215" y="167"/>
                </a:lnTo>
                <a:lnTo>
                  <a:pt x="222" y="186"/>
                </a:lnTo>
                <a:lnTo>
                  <a:pt x="218" y="187"/>
                </a:lnTo>
                <a:lnTo>
                  <a:pt x="211" y="188"/>
                </a:lnTo>
                <a:lnTo>
                  <a:pt x="209" y="168"/>
                </a:lnTo>
                <a:close/>
                <a:moveTo>
                  <a:pt x="222" y="186"/>
                </a:moveTo>
                <a:lnTo>
                  <a:pt x="224" y="186"/>
                </a:lnTo>
                <a:lnTo>
                  <a:pt x="222" y="186"/>
                </a:lnTo>
                <a:lnTo>
                  <a:pt x="219" y="176"/>
                </a:lnTo>
                <a:lnTo>
                  <a:pt x="222" y="186"/>
                </a:lnTo>
                <a:close/>
                <a:moveTo>
                  <a:pt x="215" y="167"/>
                </a:moveTo>
                <a:lnTo>
                  <a:pt x="215" y="167"/>
                </a:lnTo>
                <a:lnTo>
                  <a:pt x="215" y="166"/>
                </a:lnTo>
                <a:lnTo>
                  <a:pt x="230" y="181"/>
                </a:lnTo>
                <a:lnTo>
                  <a:pt x="227" y="184"/>
                </a:lnTo>
                <a:lnTo>
                  <a:pt x="222" y="186"/>
                </a:lnTo>
                <a:lnTo>
                  <a:pt x="215" y="167"/>
                </a:lnTo>
                <a:close/>
                <a:moveTo>
                  <a:pt x="230" y="181"/>
                </a:moveTo>
                <a:lnTo>
                  <a:pt x="229" y="182"/>
                </a:lnTo>
                <a:lnTo>
                  <a:pt x="230" y="181"/>
                </a:lnTo>
                <a:lnTo>
                  <a:pt x="222" y="174"/>
                </a:lnTo>
                <a:lnTo>
                  <a:pt x="230" y="181"/>
                </a:lnTo>
                <a:close/>
                <a:moveTo>
                  <a:pt x="215" y="166"/>
                </a:moveTo>
                <a:lnTo>
                  <a:pt x="216" y="166"/>
                </a:lnTo>
                <a:lnTo>
                  <a:pt x="217" y="165"/>
                </a:lnTo>
                <a:lnTo>
                  <a:pt x="235" y="175"/>
                </a:lnTo>
                <a:lnTo>
                  <a:pt x="233" y="178"/>
                </a:lnTo>
                <a:lnTo>
                  <a:pt x="230" y="181"/>
                </a:lnTo>
                <a:lnTo>
                  <a:pt x="215" y="166"/>
                </a:lnTo>
                <a:close/>
                <a:moveTo>
                  <a:pt x="217" y="165"/>
                </a:moveTo>
                <a:lnTo>
                  <a:pt x="218" y="162"/>
                </a:lnTo>
                <a:lnTo>
                  <a:pt x="218" y="159"/>
                </a:lnTo>
                <a:lnTo>
                  <a:pt x="239" y="165"/>
                </a:lnTo>
                <a:lnTo>
                  <a:pt x="238" y="170"/>
                </a:lnTo>
                <a:lnTo>
                  <a:pt x="235" y="175"/>
                </a:lnTo>
                <a:lnTo>
                  <a:pt x="217" y="165"/>
                </a:lnTo>
                <a:close/>
                <a:moveTo>
                  <a:pt x="239" y="165"/>
                </a:moveTo>
                <a:lnTo>
                  <a:pt x="238" y="169"/>
                </a:lnTo>
                <a:lnTo>
                  <a:pt x="239" y="165"/>
                </a:lnTo>
                <a:lnTo>
                  <a:pt x="229" y="162"/>
                </a:lnTo>
                <a:lnTo>
                  <a:pt x="239" y="165"/>
                </a:lnTo>
                <a:close/>
                <a:moveTo>
                  <a:pt x="218" y="159"/>
                </a:moveTo>
                <a:lnTo>
                  <a:pt x="219" y="157"/>
                </a:lnTo>
                <a:lnTo>
                  <a:pt x="219" y="154"/>
                </a:lnTo>
                <a:lnTo>
                  <a:pt x="240" y="154"/>
                </a:lnTo>
                <a:lnTo>
                  <a:pt x="240" y="159"/>
                </a:lnTo>
                <a:lnTo>
                  <a:pt x="239" y="165"/>
                </a:lnTo>
                <a:lnTo>
                  <a:pt x="218" y="159"/>
                </a:lnTo>
                <a:close/>
                <a:moveTo>
                  <a:pt x="219" y="154"/>
                </a:moveTo>
                <a:lnTo>
                  <a:pt x="219" y="146"/>
                </a:lnTo>
                <a:lnTo>
                  <a:pt x="240" y="146"/>
                </a:lnTo>
                <a:lnTo>
                  <a:pt x="240" y="154"/>
                </a:lnTo>
                <a:lnTo>
                  <a:pt x="219" y="154"/>
                </a:lnTo>
                <a:close/>
                <a:moveTo>
                  <a:pt x="219" y="146"/>
                </a:moveTo>
                <a:lnTo>
                  <a:pt x="219" y="136"/>
                </a:lnTo>
                <a:lnTo>
                  <a:pt x="230" y="136"/>
                </a:lnTo>
                <a:lnTo>
                  <a:pt x="230" y="146"/>
                </a:lnTo>
                <a:lnTo>
                  <a:pt x="219" y="146"/>
                </a:lnTo>
                <a:close/>
                <a:moveTo>
                  <a:pt x="230" y="136"/>
                </a:moveTo>
                <a:lnTo>
                  <a:pt x="236" y="136"/>
                </a:lnTo>
                <a:lnTo>
                  <a:pt x="236" y="157"/>
                </a:lnTo>
                <a:lnTo>
                  <a:pt x="230" y="157"/>
                </a:lnTo>
                <a:lnTo>
                  <a:pt x="230" y="136"/>
                </a:lnTo>
                <a:close/>
                <a:moveTo>
                  <a:pt x="236" y="136"/>
                </a:moveTo>
                <a:lnTo>
                  <a:pt x="246" y="136"/>
                </a:lnTo>
                <a:lnTo>
                  <a:pt x="246" y="146"/>
                </a:lnTo>
                <a:lnTo>
                  <a:pt x="236" y="146"/>
                </a:lnTo>
                <a:lnTo>
                  <a:pt x="236" y="136"/>
                </a:lnTo>
                <a:close/>
                <a:moveTo>
                  <a:pt x="246" y="146"/>
                </a:moveTo>
                <a:lnTo>
                  <a:pt x="246" y="242"/>
                </a:lnTo>
                <a:lnTo>
                  <a:pt x="226" y="242"/>
                </a:lnTo>
                <a:lnTo>
                  <a:pt x="226" y="146"/>
                </a:lnTo>
                <a:lnTo>
                  <a:pt x="246" y="146"/>
                </a:lnTo>
                <a:close/>
                <a:moveTo>
                  <a:pt x="246" y="242"/>
                </a:moveTo>
                <a:lnTo>
                  <a:pt x="246" y="253"/>
                </a:lnTo>
                <a:lnTo>
                  <a:pt x="236" y="253"/>
                </a:lnTo>
                <a:lnTo>
                  <a:pt x="236" y="242"/>
                </a:lnTo>
                <a:lnTo>
                  <a:pt x="246" y="242"/>
                </a:lnTo>
                <a:close/>
                <a:moveTo>
                  <a:pt x="236" y="253"/>
                </a:moveTo>
                <a:lnTo>
                  <a:pt x="230" y="253"/>
                </a:lnTo>
                <a:lnTo>
                  <a:pt x="230" y="232"/>
                </a:lnTo>
                <a:lnTo>
                  <a:pt x="236" y="232"/>
                </a:lnTo>
                <a:lnTo>
                  <a:pt x="236" y="253"/>
                </a:lnTo>
                <a:close/>
                <a:moveTo>
                  <a:pt x="230" y="253"/>
                </a:moveTo>
                <a:lnTo>
                  <a:pt x="219" y="253"/>
                </a:lnTo>
                <a:lnTo>
                  <a:pt x="219" y="242"/>
                </a:lnTo>
                <a:lnTo>
                  <a:pt x="230" y="242"/>
                </a:lnTo>
                <a:lnTo>
                  <a:pt x="230" y="253"/>
                </a:lnTo>
                <a:close/>
                <a:moveTo>
                  <a:pt x="219" y="242"/>
                </a:moveTo>
                <a:lnTo>
                  <a:pt x="219" y="234"/>
                </a:lnTo>
                <a:lnTo>
                  <a:pt x="240" y="234"/>
                </a:lnTo>
                <a:lnTo>
                  <a:pt x="240" y="242"/>
                </a:lnTo>
                <a:lnTo>
                  <a:pt x="219" y="242"/>
                </a:lnTo>
                <a:close/>
                <a:moveTo>
                  <a:pt x="219" y="234"/>
                </a:moveTo>
                <a:lnTo>
                  <a:pt x="219" y="232"/>
                </a:lnTo>
                <a:lnTo>
                  <a:pt x="218" y="229"/>
                </a:lnTo>
                <a:lnTo>
                  <a:pt x="239" y="224"/>
                </a:lnTo>
                <a:lnTo>
                  <a:pt x="240" y="229"/>
                </a:lnTo>
                <a:lnTo>
                  <a:pt x="240" y="234"/>
                </a:lnTo>
                <a:lnTo>
                  <a:pt x="219" y="234"/>
                </a:lnTo>
                <a:close/>
                <a:moveTo>
                  <a:pt x="218" y="229"/>
                </a:moveTo>
                <a:lnTo>
                  <a:pt x="218" y="227"/>
                </a:lnTo>
                <a:lnTo>
                  <a:pt x="217" y="225"/>
                </a:lnTo>
                <a:lnTo>
                  <a:pt x="236" y="214"/>
                </a:lnTo>
                <a:lnTo>
                  <a:pt x="238" y="220"/>
                </a:lnTo>
                <a:lnTo>
                  <a:pt x="239" y="224"/>
                </a:lnTo>
                <a:lnTo>
                  <a:pt x="218" y="229"/>
                </a:lnTo>
                <a:close/>
                <a:moveTo>
                  <a:pt x="217" y="225"/>
                </a:moveTo>
                <a:lnTo>
                  <a:pt x="217" y="225"/>
                </a:lnTo>
                <a:lnTo>
                  <a:pt x="216" y="224"/>
                </a:lnTo>
                <a:lnTo>
                  <a:pt x="227" y="220"/>
                </a:lnTo>
                <a:lnTo>
                  <a:pt x="217" y="225"/>
                </a:lnTo>
                <a:close/>
                <a:moveTo>
                  <a:pt x="216" y="224"/>
                </a:moveTo>
                <a:lnTo>
                  <a:pt x="216" y="224"/>
                </a:lnTo>
                <a:lnTo>
                  <a:pt x="216" y="223"/>
                </a:lnTo>
                <a:lnTo>
                  <a:pt x="230" y="207"/>
                </a:lnTo>
                <a:lnTo>
                  <a:pt x="233" y="210"/>
                </a:lnTo>
                <a:lnTo>
                  <a:pt x="236" y="214"/>
                </a:lnTo>
                <a:lnTo>
                  <a:pt x="216" y="224"/>
                </a:lnTo>
                <a:close/>
                <a:moveTo>
                  <a:pt x="216" y="223"/>
                </a:moveTo>
                <a:lnTo>
                  <a:pt x="215" y="223"/>
                </a:lnTo>
                <a:lnTo>
                  <a:pt x="214" y="222"/>
                </a:lnTo>
                <a:lnTo>
                  <a:pt x="221" y="202"/>
                </a:lnTo>
                <a:lnTo>
                  <a:pt x="227" y="204"/>
                </a:lnTo>
                <a:lnTo>
                  <a:pt x="230" y="207"/>
                </a:lnTo>
                <a:lnTo>
                  <a:pt x="216" y="223"/>
                </a:lnTo>
                <a:close/>
                <a:moveTo>
                  <a:pt x="221" y="202"/>
                </a:moveTo>
                <a:lnTo>
                  <a:pt x="220" y="202"/>
                </a:lnTo>
                <a:lnTo>
                  <a:pt x="221" y="202"/>
                </a:lnTo>
                <a:lnTo>
                  <a:pt x="218" y="212"/>
                </a:lnTo>
                <a:lnTo>
                  <a:pt x="221" y="202"/>
                </a:lnTo>
                <a:close/>
                <a:moveTo>
                  <a:pt x="215" y="222"/>
                </a:moveTo>
                <a:lnTo>
                  <a:pt x="213" y="222"/>
                </a:lnTo>
                <a:lnTo>
                  <a:pt x="209" y="222"/>
                </a:lnTo>
                <a:lnTo>
                  <a:pt x="211" y="200"/>
                </a:lnTo>
                <a:lnTo>
                  <a:pt x="217" y="201"/>
                </a:lnTo>
                <a:lnTo>
                  <a:pt x="221" y="202"/>
                </a:lnTo>
                <a:lnTo>
                  <a:pt x="215" y="222"/>
                </a:lnTo>
                <a:close/>
                <a:moveTo>
                  <a:pt x="209" y="222"/>
                </a:moveTo>
                <a:lnTo>
                  <a:pt x="203" y="221"/>
                </a:lnTo>
                <a:lnTo>
                  <a:pt x="197" y="221"/>
                </a:lnTo>
                <a:lnTo>
                  <a:pt x="197" y="200"/>
                </a:lnTo>
                <a:lnTo>
                  <a:pt x="205" y="200"/>
                </a:lnTo>
                <a:lnTo>
                  <a:pt x="211" y="200"/>
                </a:lnTo>
                <a:lnTo>
                  <a:pt x="209" y="222"/>
                </a:lnTo>
                <a:close/>
                <a:moveTo>
                  <a:pt x="197" y="221"/>
                </a:moveTo>
                <a:lnTo>
                  <a:pt x="51" y="221"/>
                </a:lnTo>
                <a:lnTo>
                  <a:pt x="51" y="200"/>
                </a:lnTo>
                <a:lnTo>
                  <a:pt x="197" y="200"/>
                </a:lnTo>
                <a:lnTo>
                  <a:pt x="197" y="221"/>
                </a:lnTo>
                <a:close/>
                <a:moveTo>
                  <a:pt x="51" y="221"/>
                </a:moveTo>
                <a:lnTo>
                  <a:pt x="44" y="221"/>
                </a:lnTo>
                <a:lnTo>
                  <a:pt x="38" y="222"/>
                </a:lnTo>
                <a:lnTo>
                  <a:pt x="36" y="200"/>
                </a:lnTo>
                <a:lnTo>
                  <a:pt x="43" y="200"/>
                </a:lnTo>
                <a:lnTo>
                  <a:pt x="51" y="200"/>
                </a:lnTo>
                <a:lnTo>
                  <a:pt x="51" y="221"/>
                </a:lnTo>
                <a:close/>
                <a:moveTo>
                  <a:pt x="38" y="222"/>
                </a:moveTo>
                <a:lnTo>
                  <a:pt x="40" y="221"/>
                </a:lnTo>
                <a:lnTo>
                  <a:pt x="38" y="222"/>
                </a:lnTo>
                <a:lnTo>
                  <a:pt x="37" y="211"/>
                </a:lnTo>
                <a:lnTo>
                  <a:pt x="38" y="222"/>
                </a:lnTo>
                <a:close/>
                <a:moveTo>
                  <a:pt x="38" y="222"/>
                </a:moveTo>
                <a:lnTo>
                  <a:pt x="35" y="222"/>
                </a:lnTo>
                <a:lnTo>
                  <a:pt x="33" y="223"/>
                </a:lnTo>
                <a:lnTo>
                  <a:pt x="24" y="203"/>
                </a:lnTo>
                <a:lnTo>
                  <a:pt x="29" y="201"/>
                </a:lnTo>
                <a:lnTo>
                  <a:pt x="36" y="200"/>
                </a:lnTo>
                <a:lnTo>
                  <a:pt x="38" y="222"/>
                </a:lnTo>
                <a:close/>
                <a:moveTo>
                  <a:pt x="33" y="223"/>
                </a:moveTo>
                <a:lnTo>
                  <a:pt x="34" y="222"/>
                </a:lnTo>
                <a:lnTo>
                  <a:pt x="33" y="223"/>
                </a:lnTo>
                <a:lnTo>
                  <a:pt x="28" y="212"/>
                </a:lnTo>
                <a:lnTo>
                  <a:pt x="33" y="223"/>
                </a:lnTo>
                <a:close/>
                <a:moveTo>
                  <a:pt x="33" y="223"/>
                </a:moveTo>
                <a:lnTo>
                  <a:pt x="33" y="223"/>
                </a:lnTo>
                <a:lnTo>
                  <a:pt x="32" y="223"/>
                </a:lnTo>
                <a:lnTo>
                  <a:pt x="17" y="207"/>
                </a:lnTo>
                <a:lnTo>
                  <a:pt x="21" y="204"/>
                </a:lnTo>
                <a:lnTo>
                  <a:pt x="24" y="203"/>
                </a:lnTo>
                <a:lnTo>
                  <a:pt x="33" y="223"/>
                </a:lnTo>
                <a:close/>
                <a:moveTo>
                  <a:pt x="32" y="223"/>
                </a:moveTo>
                <a:lnTo>
                  <a:pt x="32" y="224"/>
                </a:lnTo>
                <a:lnTo>
                  <a:pt x="31" y="225"/>
                </a:lnTo>
                <a:lnTo>
                  <a:pt x="12" y="214"/>
                </a:lnTo>
                <a:lnTo>
                  <a:pt x="15" y="210"/>
                </a:lnTo>
                <a:lnTo>
                  <a:pt x="17" y="207"/>
                </a:lnTo>
                <a:lnTo>
                  <a:pt x="32" y="223"/>
                </a:lnTo>
                <a:close/>
                <a:moveTo>
                  <a:pt x="12" y="214"/>
                </a:moveTo>
                <a:lnTo>
                  <a:pt x="13" y="212"/>
                </a:lnTo>
                <a:lnTo>
                  <a:pt x="12" y="214"/>
                </a:lnTo>
                <a:lnTo>
                  <a:pt x="21" y="220"/>
                </a:lnTo>
                <a:lnTo>
                  <a:pt x="12" y="214"/>
                </a:lnTo>
                <a:close/>
                <a:moveTo>
                  <a:pt x="31" y="224"/>
                </a:moveTo>
                <a:lnTo>
                  <a:pt x="29" y="227"/>
                </a:lnTo>
                <a:lnTo>
                  <a:pt x="28" y="229"/>
                </a:lnTo>
                <a:lnTo>
                  <a:pt x="9" y="224"/>
                </a:lnTo>
                <a:lnTo>
                  <a:pt x="10" y="219"/>
                </a:lnTo>
                <a:lnTo>
                  <a:pt x="12" y="214"/>
                </a:lnTo>
                <a:lnTo>
                  <a:pt x="31" y="224"/>
                </a:lnTo>
                <a:close/>
                <a:moveTo>
                  <a:pt x="28" y="229"/>
                </a:moveTo>
                <a:lnTo>
                  <a:pt x="28" y="232"/>
                </a:lnTo>
                <a:lnTo>
                  <a:pt x="28" y="234"/>
                </a:lnTo>
                <a:lnTo>
                  <a:pt x="7" y="234"/>
                </a:lnTo>
                <a:lnTo>
                  <a:pt x="8" y="229"/>
                </a:lnTo>
                <a:lnTo>
                  <a:pt x="9" y="224"/>
                </a:lnTo>
                <a:lnTo>
                  <a:pt x="28" y="229"/>
                </a:lnTo>
                <a:close/>
                <a:moveTo>
                  <a:pt x="28" y="234"/>
                </a:moveTo>
                <a:lnTo>
                  <a:pt x="28" y="242"/>
                </a:lnTo>
                <a:lnTo>
                  <a:pt x="7" y="242"/>
                </a:lnTo>
                <a:lnTo>
                  <a:pt x="7" y="234"/>
                </a:lnTo>
                <a:lnTo>
                  <a:pt x="28" y="234"/>
                </a:lnTo>
                <a:close/>
                <a:moveTo>
                  <a:pt x="28" y="242"/>
                </a:moveTo>
                <a:lnTo>
                  <a:pt x="28" y="253"/>
                </a:lnTo>
                <a:lnTo>
                  <a:pt x="17" y="253"/>
                </a:lnTo>
                <a:lnTo>
                  <a:pt x="17" y="242"/>
                </a:lnTo>
                <a:lnTo>
                  <a:pt x="28" y="242"/>
                </a:lnTo>
                <a:close/>
                <a:moveTo>
                  <a:pt x="17" y="253"/>
                </a:moveTo>
                <a:lnTo>
                  <a:pt x="12" y="253"/>
                </a:lnTo>
                <a:lnTo>
                  <a:pt x="12" y="232"/>
                </a:lnTo>
                <a:lnTo>
                  <a:pt x="17" y="232"/>
                </a:lnTo>
                <a:lnTo>
                  <a:pt x="17" y="253"/>
                </a:lnTo>
                <a:close/>
                <a:moveTo>
                  <a:pt x="12" y="253"/>
                </a:moveTo>
                <a:lnTo>
                  <a:pt x="0" y="253"/>
                </a:lnTo>
                <a:lnTo>
                  <a:pt x="0" y="242"/>
                </a:lnTo>
                <a:lnTo>
                  <a:pt x="12" y="242"/>
                </a:lnTo>
                <a:lnTo>
                  <a:pt x="12" y="253"/>
                </a:lnTo>
                <a:close/>
                <a:moveTo>
                  <a:pt x="0" y="242"/>
                </a:moveTo>
                <a:lnTo>
                  <a:pt x="0" y="146"/>
                </a:lnTo>
                <a:lnTo>
                  <a:pt x="22" y="146"/>
                </a:lnTo>
                <a:lnTo>
                  <a:pt x="22" y="242"/>
                </a:lnTo>
                <a:lnTo>
                  <a:pt x="0" y="242"/>
                </a:lnTo>
                <a:close/>
                <a:moveTo>
                  <a:pt x="0" y="146"/>
                </a:moveTo>
                <a:lnTo>
                  <a:pt x="0" y="136"/>
                </a:lnTo>
                <a:lnTo>
                  <a:pt x="12" y="136"/>
                </a:lnTo>
                <a:lnTo>
                  <a:pt x="12" y="146"/>
                </a:lnTo>
                <a:lnTo>
                  <a:pt x="0" y="146"/>
                </a:lnTo>
                <a:close/>
                <a:moveTo>
                  <a:pt x="12" y="136"/>
                </a:moveTo>
                <a:lnTo>
                  <a:pt x="17" y="136"/>
                </a:lnTo>
                <a:lnTo>
                  <a:pt x="17" y="157"/>
                </a:lnTo>
                <a:lnTo>
                  <a:pt x="12" y="157"/>
                </a:lnTo>
                <a:lnTo>
                  <a:pt x="12" y="136"/>
                </a:lnTo>
                <a:close/>
                <a:moveTo>
                  <a:pt x="17" y="136"/>
                </a:moveTo>
                <a:lnTo>
                  <a:pt x="28" y="136"/>
                </a:lnTo>
                <a:lnTo>
                  <a:pt x="28" y="146"/>
                </a:lnTo>
                <a:lnTo>
                  <a:pt x="17" y="146"/>
                </a:lnTo>
                <a:lnTo>
                  <a:pt x="17" y="136"/>
                </a:lnTo>
                <a:close/>
                <a:moveTo>
                  <a:pt x="28" y="146"/>
                </a:moveTo>
                <a:lnTo>
                  <a:pt x="28" y="154"/>
                </a:lnTo>
                <a:lnTo>
                  <a:pt x="7" y="154"/>
                </a:lnTo>
                <a:lnTo>
                  <a:pt x="7" y="146"/>
                </a:lnTo>
                <a:lnTo>
                  <a:pt x="28" y="146"/>
                </a:lnTo>
                <a:close/>
                <a:moveTo>
                  <a:pt x="28" y="154"/>
                </a:moveTo>
                <a:lnTo>
                  <a:pt x="28" y="158"/>
                </a:lnTo>
                <a:lnTo>
                  <a:pt x="29" y="163"/>
                </a:lnTo>
                <a:lnTo>
                  <a:pt x="10" y="170"/>
                </a:lnTo>
                <a:lnTo>
                  <a:pt x="8" y="163"/>
                </a:lnTo>
                <a:lnTo>
                  <a:pt x="7" y="154"/>
                </a:lnTo>
                <a:lnTo>
                  <a:pt x="28" y="154"/>
                </a:lnTo>
                <a:close/>
                <a:moveTo>
                  <a:pt x="29" y="163"/>
                </a:moveTo>
                <a:lnTo>
                  <a:pt x="31" y="165"/>
                </a:lnTo>
                <a:lnTo>
                  <a:pt x="32" y="166"/>
                </a:lnTo>
                <a:lnTo>
                  <a:pt x="19" y="182"/>
                </a:lnTo>
                <a:lnTo>
                  <a:pt x="16" y="180"/>
                </a:lnTo>
                <a:lnTo>
                  <a:pt x="14" y="177"/>
                </a:lnTo>
                <a:lnTo>
                  <a:pt x="12" y="174"/>
                </a:lnTo>
                <a:lnTo>
                  <a:pt x="10" y="170"/>
                </a:lnTo>
                <a:lnTo>
                  <a:pt x="29" y="163"/>
                </a:lnTo>
                <a:close/>
                <a:moveTo>
                  <a:pt x="32" y="166"/>
                </a:moveTo>
                <a:lnTo>
                  <a:pt x="34" y="167"/>
                </a:lnTo>
                <a:lnTo>
                  <a:pt x="33" y="166"/>
                </a:lnTo>
                <a:lnTo>
                  <a:pt x="25" y="174"/>
                </a:lnTo>
                <a:lnTo>
                  <a:pt x="32" y="166"/>
                </a:lnTo>
                <a:close/>
                <a:moveTo>
                  <a:pt x="33" y="166"/>
                </a:moveTo>
                <a:lnTo>
                  <a:pt x="34" y="167"/>
                </a:lnTo>
                <a:lnTo>
                  <a:pt x="37" y="167"/>
                </a:lnTo>
                <a:lnTo>
                  <a:pt x="33" y="187"/>
                </a:lnTo>
                <a:lnTo>
                  <a:pt x="25" y="185"/>
                </a:lnTo>
                <a:lnTo>
                  <a:pt x="19" y="182"/>
                </a:lnTo>
                <a:lnTo>
                  <a:pt x="33" y="166"/>
                </a:lnTo>
                <a:close/>
                <a:moveTo>
                  <a:pt x="37" y="167"/>
                </a:moveTo>
                <a:lnTo>
                  <a:pt x="43" y="168"/>
                </a:lnTo>
                <a:lnTo>
                  <a:pt x="51" y="168"/>
                </a:lnTo>
                <a:lnTo>
                  <a:pt x="51" y="190"/>
                </a:lnTo>
                <a:lnTo>
                  <a:pt x="41" y="188"/>
                </a:lnTo>
                <a:lnTo>
                  <a:pt x="33" y="187"/>
                </a:lnTo>
                <a:lnTo>
                  <a:pt x="37" y="167"/>
                </a:lnTo>
                <a:close/>
                <a:moveTo>
                  <a:pt x="51" y="168"/>
                </a:moveTo>
                <a:lnTo>
                  <a:pt x="120" y="168"/>
                </a:lnTo>
                <a:lnTo>
                  <a:pt x="120" y="190"/>
                </a:lnTo>
                <a:lnTo>
                  <a:pt x="51" y="190"/>
                </a:lnTo>
                <a:lnTo>
                  <a:pt x="51" y="168"/>
                </a:lnTo>
                <a:close/>
                <a:moveTo>
                  <a:pt x="130" y="178"/>
                </a:moveTo>
                <a:lnTo>
                  <a:pt x="130" y="190"/>
                </a:lnTo>
                <a:lnTo>
                  <a:pt x="120" y="190"/>
                </a:lnTo>
                <a:lnTo>
                  <a:pt x="120" y="178"/>
                </a:lnTo>
                <a:lnTo>
                  <a:pt x="130" y="178"/>
                </a:lnTo>
                <a:close/>
                <a:moveTo>
                  <a:pt x="109" y="178"/>
                </a:moveTo>
                <a:lnTo>
                  <a:pt x="109" y="74"/>
                </a:lnTo>
                <a:lnTo>
                  <a:pt x="130" y="74"/>
                </a:lnTo>
                <a:lnTo>
                  <a:pt x="130" y="178"/>
                </a:lnTo>
                <a:lnTo>
                  <a:pt x="109" y="178"/>
                </a:lnTo>
                <a:close/>
                <a:moveTo>
                  <a:pt x="120" y="63"/>
                </a:moveTo>
                <a:lnTo>
                  <a:pt x="130" y="63"/>
                </a:lnTo>
                <a:lnTo>
                  <a:pt x="130" y="74"/>
                </a:lnTo>
                <a:lnTo>
                  <a:pt x="120" y="74"/>
                </a:lnTo>
                <a:lnTo>
                  <a:pt x="120" y="63"/>
                </a:lnTo>
                <a:close/>
                <a:moveTo>
                  <a:pt x="120" y="85"/>
                </a:moveTo>
                <a:lnTo>
                  <a:pt x="51" y="85"/>
                </a:lnTo>
                <a:lnTo>
                  <a:pt x="51" y="63"/>
                </a:lnTo>
                <a:lnTo>
                  <a:pt x="120" y="63"/>
                </a:lnTo>
                <a:lnTo>
                  <a:pt x="120" y="85"/>
                </a:lnTo>
                <a:close/>
                <a:moveTo>
                  <a:pt x="51" y="85"/>
                </a:moveTo>
                <a:lnTo>
                  <a:pt x="44" y="85"/>
                </a:lnTo>
                <a:lnTo>
                  <a:pt x="38" y="85"/>
                </a:lnTo>
                <a:lnTo>
                  <a:pt x="36" y="64"/>
                </a:lnTo>
                <a:lnTo>
                  <a:pt x="43" y="64"/>
                </a:lnTo>
                <a:lnTo>
                  <a:pt x="51" y="63"/>
                </a:lnTo>
                <a:lnTo>
                  <a:pt x="51" y="85"/>
                </a:lnTo>
                <a:close/>
                <a:moveTo>
                  <a:pt x="38" y="85"/>
                </a:moveTo>
                <a:lnTo>
                  <a:pt x="35" y="86"/>
                </a:lnTo>
                <a:lnTo>
                  <a:pt x="33" y="86"/>
                </a:lnTo>
                <a:lnTo>
                  <a:pt x="24" y="66"/>
                </a:lnTo>
                <a:lnTo>
                  <a:pt x="29" y="65"/>
                </a:lnTo>
                <a:lnTo>
                  <a:pt x="36" y="64"/>
                </a:lnTo>
                <a:lnTo>
                  <a:pt x="38" y="85"/>
                </a:lnTo>
                <a:close/>
                <a:moveTo>
                  <a:pt x="24" y="66"/>
                </a:moveTo>
                <a:lnTo>
                  <a:pt x="24" y="66"/>
                </a:lnTo>
                <a:lnTo>
                  <a:pt x="28" y="76"/>
                </a:lnTo>
                <a:lnTo>
                  <a:pt x="24" y="66"/>
                </a:lnTo>
                <a:close/>
                <a:moveTo>
                  <a:pt x="33" y="86"/>
                </a:moveTo>
                <a:lnTo>
                  <a:pt x="33" y="86"/>
                </a:lnTo>
                <a:lnTo>
                  <a:pt x="17" y="71"/>
                </a:lnTo>
                <a:lnTo>
                  <a:pt x="21" y="68"/>
                </a:lnTo>
                <a:lnTo>
                  <a:pt x="24" y="66"/>
                </a:lnTo>
                <a:lnTo>
                  <a:pt x="33" y="86"/>
                </a:lnTo>
                <a:close/>
                <a:moveTo>
                  <a:pt x="33" y="86"/>
                </a:moveTo>
                <a:lnTo>
                  <a:pt x="32" y="87"/>
                </a:lnTo>
                <a:lnTo>
                  <a:pt x="31" y="88"/>
                </a:lnTo>
                <a:lnTo>
                  <a:pt x="12" y="77"/>
                </a:lnTo>
                <a:lnTo>
                  <a:pt x="15" y="74"/>
                </a:lnTo>
                <a:lnTo>
                  <a:pt x="17" y="71"/>
                </a:lnTo>
                <a:lnTo>
                  <a:pt x="33" y="86"/>
                </a:lnTo>
                <a:close/>
                <a:moveTo>
                  <a:pt x="31" y="88"/>
                </a:moveTo>
                <a:lnTo>
                  <a:pt x="29" y="91"/>
                </a:lnTo>
                <a:lnTo>
                  <a:pt x="28" y="93"/>
                </a:lnTo>
                <a:lnTo>
                  <a:pt x="9" y="88"/>
                </a:lnTo>
                <a:lnTo>
                  <a:pt x="10" y="83"/>
                </a:lnTo>
                <a:lnTo>
                  <a:pt x="12" y="77"/>
                </a:lnTo>
                <a:lnTo>
                  <a:pt x="31" y="88"/>
                </a:lnTo>
                <a:close/>
                <a:moveTo>
                  <a:pt x="9" y="88"/>
                </a:moveTo>
                <a:lnTo>
                  <a:pt x="10" y="82"/>
                </a:lnTo>
                <a:lnTo>
                  <a:pt x="9" y="88"/>
                </a:lnTo>
                <a:lnTo>
                  <a:pt x="18" y="90"/>
                </a:lnTo>
                <a:lnTo>
                  <a:pt x="9" y="88"/>
                </a:lnTo>
                <a:close/>
                <a:moveTo>
                  <a:pt x="28" y="93"/>
                </a:moveTo>
                <a:lnTo>
                  <a:pt x="28" y="95"/>
                </a:lnTo>
                <a:lnTo>
                  <a:pt x="28" y="98"/>
                </a:lnTo>
                <a:lnTo>
                  <a:pt x="7" y="98"/>
                </a:lnTo>
                <a:lnTo>
                  <a:pt x="8" y="93"/>
                </a:lnTo>
                <a:lnTo>
                  <a:pt x="9" y="88"/>
                </a:lnTo>
                <a:lnTo>
                  <a:pt x="28" y="93"/>
                </a:lnTo>
                <a:close/>
                <a:moveTo>
                  <a:pt x="28" y="98"/>
                </a:moveTo>
                <a:lnTo>
                  <a:pt x="28" y="107"/>
                </a:lnTo>
                <a:lnTo>
                  <a:pt x="7" y="107"/>
                </a:lnTo>
                <a:lnTo>
                  <a:pt x="7" y="98"/>
                </a:lnTo>
                <a:lnTo>
                  <a:pt x="28" y="98"/>
                </a:lnTo>
                <a:close/>
                <a:moveTo>
                  <a:pt x="28" y="107"/>
                </a:moveTo>
                <a:lnTo>
                  <a:pt x="28" y="117"/>
                </a:lnTo>
                <a:lnTo>
                  <a:pt x="17" y="117"/>
                </a:lnTo>
                <a:lnTo>
                  <a:pt x="17" y="107"/>
                </a:lnTo>
                <a:lnTo>
                  <a:pt x="28" y="107"/>
                </a:lnTo>
                <a:close/>
                <a:moveTo>
                  <a:pt x="17" y="117"/>
                </a:moveTo>
                <a:lnTo>
                  <a:pt x="12" y="117"/>
                </a:lnTo>
                <a:lnTo>
                  <a:pt x="12" y="96"/>
                </a:lnTo>
                <a:lnTo>
                  <a:pt x="17" y="96"/>
                </a:lnTo>
                <a:lnTo>
                  <a:pt x="17" y="117"/>
                </a:lnTo>
                <a:close/>
                <a:moveTo>
                  <a:pt x="12" y="117"/>
                </a:moveTo>
                <a:lnTo>
                  <a:pt x="0" y="117"/>
                </a:lnTo>
                <a:lnTo>
                  <a:pt x="0" y="107"/>
                </a:lnTo>
                <a:lnTo>
                  <a:pt x="12" y="107"/>
                </a:lnTo>
                <a:lnTo>
                  <a:pt x="12" y="117"/>
                </a:lnTo>
                <a:close/>
                <a:moveTo>
                  <a:pt x="0" y="107"/>
                </a:moveTo>
                <a:lnTo>
                  <a:pt x="0" y="10"/>
                </a:lnTo>
                <a:lnTo>
                  <a:pt x="22" y="10"/>
                </a:lnTo>
                <a:lnTo>
                  <a:pt x="22" y="107"/>
                </a:lnTo>
                <a:lnTo>
                  <a:pt x="0" y="107"/>
                </a:lnTo>
                <a:close/>
                <a:moveTo>
                  <a:pt x="0" y="10"/>
                </a:moveTo>
                <a:lnTo>
                  <a:pt x="0" y="0"/>
                </a:lnTo>
                <a:lnTo>
                  <a:pt x="12" y="0"/>
                </a:lnTo>
                <a:lnTo>
                  <a:pt x="12" y="10"/>
                </a:lnTo>
                <a:lnTo>
                  <a:pt x="0" y="10"/>
                </a:lnTo>
                <a:close/>
                <a:moveTo>
                  <a:pt x="12" y="0"/>
                </a:moveTo>
                <a:lnTo>
                  <a:pt x="17" y="0"/>
                </a:lnTo>
                <a:lnTo>
                  <a:pt x="17" y="20"/>
                </a:lnTo>
                <a:lnTo>
                  <a:pt x="12" y="20"/>
                </a:lnTo>
                <a:lnTo>
                  <a:pt x="12" y="0"/>
                </a:lnTo>
                <a:close/>
                <a:moveTo>
                  <a:pt x="17" y="0"/>
                </a:moveTo>
                <a:lnTo>
                  <a:pt x="28" y="0"/>
                </a:lnTo>
                <a:lnTo>
                  <a:pt x="28" y="10"/>
                </a:lnTo>
                <a:lnTo>
                  <a:pt x="17" y="10"/>
                </a:lnTo>
                <a:lnTo>
                  <a:pt x="17" y="0"/>
                </a:lnTo>
                <a:close/>
                <a:moveTo>
                  <a:pt x="28" y="10"/>
                </a:moveTo>
                <a:lnTo>
                  <a:pt x="28" y="18"/>
                </a:lnTo>
                <a:lnTo>
                  <a:pt x="7" y="18"/>
                </a:lnTo>
                <a:lnTo>
                  <a:pt x="7" y="10"/>
                </a:lnTo>
                <a:lnTo>
                  <a:pt x="28" y="10"/>
                </a:lnTo>
                <a:close/>
                <a:moveTo>
                  <a:pt x="28" y="18"/>
                </a:moveTo>
                <a:lnTo>
                  <a:pt x="28" y="22"/>
                </a:lnTo>
                <a:lnTo>
                  <a:pt x="29" y="26"/>
                </a:lnTo>
                <a:lnTo>
                  <a:pt x="10" y="34"/>
                </a:lnTo>
                <a:lnTo>
                  <a:pt x="8" y="27"/>
                </a:lnTo>
                <a:lnTo>
                  <a:pt x="7" y="18"/>
                </a:lnTo>
                <a:lnTo>
                  <a:pt x="28" y="18"/>
                </a:lnTo>
                <a:close/>
                <a:moveTo>
                  <a:pt x="29" y="26"/>
                </a:moveTo>
                <a:lnTo>
                  <a:pt x="31" y="28"/>
                </a:lnTo>
                <a:lnTo>
                  <a:pt x="33" y="30"/>
                </a:lnTo>
                <a:lnTo>
                  <a:pt x="19" y="46"/>
                </a:lnTo>
                <a:lnTo>
                  <a:pt x="16" y="44"/>
                </a:lnTo>
                <a:lnTo>
                  <a:pt x="14" y="41"/>
                </a:lnTo>
                <a:lnTo>
                  <a:pt x="12" y="38"/>
                </a:lnTo>
                <a:lnTo>
                  <a:pt x="10" y="34"/>
                </a:lnTo>
                <a:lnTo>
                  <a:pt x="29" y="26"/>
                </a:lnTo>
                <a:close/>
                <a:moveTo>
                  <a:pt x="19" y="46"/>
                </a:moveTo>
                <a:lnTo>
                  <a:pt x="19" y="46"/>
                </a:lnTo>
                <a:lnTo>
                  <a:pt x="25" y="38"/>
                </a:lnTo>
                <a:lnTo>
                  <a:pt x="19" y="46"/>
                </a:lnTo>
                <a:close/>
                <a:moveTo>
                  <a:pt x="32" y="30"/>
                </a:moveTo>
                <a:lnTo>
                  <a:pt x="34" y="30"/>
                </a:lnTo>
                <a:lnTo>
                  <a:pt x="37" y="31"/>
                </a:lnTo>
                <a:lnTo>
                  <a:pt x="33" y="52"/>
                </a:lnTo>
                <a:lnTo>
                  <a:pt x="25" y="49"/>
                </a:lnTo>
                <a:lnTo>
                  <a:pt x="19" y="46"/>
                </a:lnTo>
                <a:lnTo>
                  <a:pt x="32" y="30"/>
                </a:lnTo>
                <a:close/>
                <a:moveTo>
                  <a:pt x="33" y="52"/>
                </a:moveTo>
                <a:lnTo>
                  <a:pt x="54" y="55"/>
                </a:lnTo>
                <a:lnTo>
                  <a:pt x="33" y="52"/>
                </a:lnTo>
                <a:lnTo>
                  <a:pt x="35" y="41"/>
                </a:lnTo>
                <a:lnTo>
                  <a:pt x="33" y="52"/>
                </a:lnTo>
                <a:close/>
                <a:moveTo>
                  <a:pt x="37" y="31"/>
                </a:moveTo>
                <a:lnTo>
                  <a:pt x="43" y="32"/>
                </a:lnTo>
                <a:lnTo>
                  <a:pt x="51" y="32"/>
                </a:lnTo>
                <a:lnTo>
                  <a:pt x="51" y="53"/>
                </a:lnTo>
                <a:lnTo>
                  <a:pt x="41" y="53"/>
                </a:lnTo>
                <a:lnTo>
                  <a:pt x="33" y="52"/>
                </a:lnTo>
                <a:lnTo>
                  <a:pt x="37" y="31"/>
                </a:lnTo>
                <a:close/>
                <a:moveTo>
                  <a:pt x="51" y="32"/>
                </a:moveTo>
                <a:lnTo>
                  <a:pt x="197" y="32"/>
                </a:lnTo>
                <a:lnTo>
                  <a:pt x="197" y="53"/>
                </a:lnTo>
                <a:lnTo>
                  <a:pt x="51" y="53"/>
                </a:lnTo>
                <a:lnTo>
                  <a:pt x="51" y="32"/>
                </a:lnTo>
                <a:close/>
                <a:moveTo>
                  <a:pt x="197" y="32"/>
                </a:moveTo>
                <a:lnTo>
                  <a:pt x="204" y="32"/>
                </a:lnTo>
                <a:lnTo>
                  <a:pt x="209" y="31"/>
                </a:lnTo>
                <a:lnTo>
                  <a:pt x="211" y="53"/>
                </a:lnTo>
                <a:lnTo>
                  <a:pt x="205" y="53"/>
                </a:lnTo>
                <a:lnTo>
                  <a:pt x="197" y="53"/>
                </a:lnTo>
                <a:lnTo>
                  <a:pt x="197" y="32"/>
                </a:lnTo>
                <a:close/>
                <a:moveTo>
                  <a:pt x="209" y="31"/>
                </a:moveTo>
                <a:lnTo>
                  <a:pt x="213" y="31"/>
                </a:lnTo>
                <a:lnTo>
                  <a:pt x="215" y="30"/>
                </a:lnTo>
                <a:lnTo>
                  <a:pt x="222" y="49"/>
                </a:lnTo>
                <a:lnTo>
                  <a:pt x="218" y="52"/>
                </a:lnTo>
                <a:lnTo>
                  <a:pt x="211" y="53"/>
                </a:lnTo>
                <a:lnTo>
                  <a:pt x="209" y="31"/>
                </a:lnTo>
                <a:close/>
                <a:moveTo>
                  <a:pt x="222" y="49"/>
                </a:moveTo>
                <a:lnTo>
                  <a:pt x="224" y="49"/>
                </a:lnTo>
                <a:lnTo>
                  <a:pt x="222" y="49"/>
                </a:lnTo>
                <a:lnTo>
                  <a:pt x="219" y="40"/>
                </a:lnTo>
                <a:lnTo>
                  <a:pt x="222" y="49"/>
                </a:lnTo>
                <a:close/>
                <a:moveTo>
                  <a:pt x="215" y="30"/>
                </a:moveTo>
                <a:lnTo>
                  <a:pt x="215" y="30"/>
                </a:lnTo>
                <a:lnTo>
                  <a:pt x="230" y="45"/>
                </a:lnTo>
                <a:lnTo>
                  <a:pt x="227" y="47"/>
                </a:lnTo>
                <a:lnTo>
                  <a:pt x="222" y="49"/>
                </a:lnTo>
                <a:lnTo>
                  <a:pt x="215" y="30"/>
                </a:lnTo>
                <a:close/>
                <a:moveTo>
                  <a:pt x="215" y="30"/>
                </a:moveTo>
                <a:lnTo>
                  <a:pt x="216" y="29"/>
                </a:lnTo>
                <a:lnTo>
                  <a:pt x="217" y="28"/>
                </a:lnTo>
                <a:lnTo>
                  <a:pt x="235" y="38"/>
                </a:lnTo>
                <a:lnTo>
                  <a:pt x="233" y="42"/>
                </a:lnTo>
                <a:lnTo>
                  <a:pt x="230" y="45"/>
                </a:lnTo>
                <a:lnTo>
                  <a:pt x="215" y="30"/>
                </a:lnTo>
                <a:close/>
                <a:moveTo>
                  <a:pt x="235" y="38"/>
                </a:moveTo>
                <a:lnTo>
                  <a:pt x="236" y="38"/>
                </a:lnTo>
                <a:lnTo>
                  <a:pt x="235" y="38"/>
                </a:lnTo>
                <a:lnTo>
                  <a:pt x="226" y="33"/>
                </a:lnTo>
                <a:lnTo>
                  <a:pt x="235" y="38"/>
                </a:lnTo>
                <a:close/>
                <a:moveTo>
                  <a:pt x="216" y="28"/>
                </a:moveTo>
                <a:lnTo>
                  <a:pt x="218" y="26"/>
                </a:lnTo>
                <a:lnTo>
                  <a:pt x="218" y="24"/>
                </a:lnTo>
                <a:lnTo>
                  <a:pt x="239" y="29"/>
                </a:lnTo>
                <a:lnTo>
                  <a:pt x="238" y="34"/>
                </a:lnTo>
                <a:lnTo>
                  <a:pt x="235" y="38"/>
                </a:lnTo>
                <a:lnTo>
                  <a:pt x="216" y="28"/>
                </a:lnTo>
                <a:close/>
                <a:moveTo>
                  <a:pt x="239" y="29"/>
                </a:moveTo>
                <a:lnTo>
                  <a:pt x="243" y="15"/>
                </a:lnTo>
                <a:lnTo>
                  <a:pt x="239" y="29"/>
                </a:lnTo>
                <a:lnTo>
                  <a:pt x="229" y="26"/>
                </a:lnTo>
                <a:lnTo>
                  <a:pt x="239" y="29"/>
                </a:lnTo>
                <a:close/>
                <a:moveTo>
                  <a:pt x="218" y="24"/>
                </a:moveTo>
                <a:lnTo>
                  <a:pt x="219" y="20"/>
                </a:lnTo>
                <a:lnTo>
                  <a:pt x="219" y="18"/>
                </a:lnTo>
                <a:lnTo>
                  <a:pt x="240" y="18"/>
                </a:lnTo>
                <a:lnTo>
                  <a:pt x="240" y="24"/>
                </a:lnTo>
                <a:lnTo>
                  <a:pt x="239" y="29"/>
                </a:lnTo>
                <a:lnTo>
                  <a:pt x="218" y="24"/>
                </a:lnTo>
                <a:close/>
                <a:moveTo>
                  <a:pt x="219" y="18"/>
                </a:moveTo>
                <a:lnTo>
                  <a:pt x="219" y="10"/>
                </a:lnTo>
                <a:lnTo>
                  <a:pt x="240" y="10"/>
                </a:lnTo>
                <a:lnTo>
                  <a:pt x="240" y="18"/>
                </a:lnTo>
                <a:lnTo>
                  <a:pt x="219" y="18"/>
                </a:lnTo>
                <a:close/>
                <a:moveTo>
                  <a:pt x="219" y="10"/>
                </a:moveTo>
                <a:lnTo>
                  <a:pt x="219" y="0"/>
                </a:lnTo>
                <a:lnTo>
                  <a:pt x="230" y="0"/>
                </a:lnTo>
                <a:lnTo>
                  <a:pt x="230" y="10"/>
                </a:lnTo>
                <a:lnTo>
                  <a:pt x="219" y="10"/>
                </a:lnTo>
                <a:close/>
                <a:moveTo>
                  <a:pt x="230" y="0"/>
                </a:moveTo>
                <a:lnTo>
                  <a:pt x="236" y="0"/>
                </a:lnTo>
                <a:lnTo>
                  <a:pt x="236" y="20"/>
                </a:lnTo>
                <a:lnTo>
                  <a:pt x="230" y="20"/>
                </a:lnTo>
                <a:lnTo>
                  <a:pt x="230" y="0"/>
                </a:lnTo>
                <a:close/>
                <a:moveTo>
                  <a:pt x="236" y="0"/>
                </a:moveTo>
                <a:lnTo>
                  <a:pt x="246" y="0"/>
                </a:lnTo>
                <a:lnTo>
                  <a:pt x="246" y="10"/>
                </a:lnTo>
                <a:lnTo>
                  <a:pt x="236" y="10"/>
                </a:lnTo>
                <a:lnTo>
                  <a:pt x="236" y="0"/>
                </a:lnTo>
                <a:close/>
                <a:moveTo>
                  <a:pt x="246" y="10"/>
                </a:moveTo>
                <a:lnTo>
                  <a:pt x="246" y="107"/>
                </a:lnTo>
                <a:lnTo>
                  <a:pt x="226" y="107"/>
                </a:lnTo>
                <a:lnTo>
                  <a:pt x="226" y="10"/>
                </a:lnTo>
                <a:lnTo>
                  <a:pt x="246" y="10"/>
                </a:lnTo>
                <a:close/>
                <a:moveTo>
                  <a:pt x="246" y="107"/>
                </a:moveTo>
                <a:lnTo>
                  <a:pt x="246" y="117"/>
                </a:lnTo>
                <a:lnTo>
                  <a:pt x="236" y="117"/>
                </a:lnTo>
                <a:lnTo>
                  <a:pt x="236" y="107"/>
                </a:lnTo>
                <a:lnTo>
                  <a:pt x="246" y="107"/>
                </a:lnTo>
                <a:close/>
                <a:moveTo>
                  <a:pt x="236" y="117"/>
                </a:moveTo>
                <a:lnTo>
                  <a:pt x="230" y="117"/>
                </a:lnTo>
                <a:lnTo>
                  <a:pt x="230" y="96"/>
                </a:lnTo>
                <a:lnTo>
                  <a:pt x="236" y="96"/>
                </a:lnTo>
                <a:lnTo>
                  <a:pt x="236" y="117"/>
                </a:lnTo>
                <a:close/>
                <a:moveTo>
                  <a:pt x="230" y="117"/>
                </a:moveTo>
                <a:lnTo>
                  <a:pt x="219" y="117"/>
                </a:lnTo>
                <a:lnTo>
                  <a:pt x="219" y="107"/>
                </a:lnTo>
                <a:lnTo>
                  <a:pt x="230" y="107"/>
                </a:lnTo>
                <a:lnTo>
                  <a:pt x="230" y="117"/>
                </a:lnTo>
                <a:close/>
                <a:moveTo>
                  <a:pt x="219" y="107"/>
                </a:moveTo>
                <a:lnTo>
                  <a:pt x="219" y="98"/>
                </a:lnTo>
                <a:lnTo>
                  <a:pt x="240" y="98"/>
                </a:lnTo>
                <a:lnTo>
                  <a:pt x="240" y="107"/>
                </a:lnTo>
                <a:lnTo>
                  <a:pt x="219" y="107"/>
                </a:lnTo>
                <a:close/>
                <a:moveTo>
                  <a:pt x="219" y="98"/>
                </a:moveTo>
                <a:lnTo>
                  <a:pt x="219" y="95"/>
                </a:lnTo>
                <a:lnTo>
                  <a:pt x="218" y="93"/>
                </a:lnTo>
                <a:lnTo>
                  <a:pt x="239" y="88"/>
                </a:lnTo>
                <a:lnTo>
                  <a:pt x="240" y="93"/>
                </a:lnTo>
                <a:lnTo>
                  <a:pt x="240" y="98"/>
                </a:lnTo>
                <a:lnTo>
                  <a:pt x="219" y="98"/>
                </a:lnTo>
                <a:close/>
                <a:moveTo>
                  <a:pt x="218" y="93"/>
                </a:moveTo>
                <a:lnTo>
                  <a:pt x="218" y="91"/>
                </a:lnTo>
                <a:lnTo>
                  <a:pt x="217" y="88"/>
                </a:lnTo>
                <a:lnTo>
                  <a:pt x="236" y="79"/>
                </a:lnTo>
                <a:lnTo>
                  <a:pt x="238" y="83"/>
                </a:lnTo>
                <a:lnTo>
                  <a:pt x="239" y="88"/>
                </a:lnTo>
                <a:lnTo>
                  <a:pt x="218" y="93"/>
                </a:lnTo>
                <a:close/>
                <a:moveTo>
                  <a:pt x="217" y="88"/>
                </a:moveTo>
                <a:lnTo>
                  <a:pt x="217" y="88"/>
                </a:lnTo>
                <a:lnTo>
                  <a:pt x="227" y="83"/>
                </a:lnTo>
                <a:lnTo>
                  <a:pt x="217" y="88"/>
                </a:lnTo>
                <a:close/>
                <a:moveTo>
                  <a:pt x="217" y="88"/>
                </a:moveTo>
                <a:lnTo>
                  <a:pt x="216" y="87"/>
                </a:lnTo>
                <a:lnTo>
                  <a:pt x="230" y="71"/>
                </a:lnTo>
                <a:lnTo>
                  <a:pt x="233" y="74"/>
                </a:lnTo>
                <a:lnTo>
                  <a:pt x="236" y="79"/>
                </a:lnTo>
                <a:lnTo>
                  <a:pt x="217" y="88"/>
                </a:lnTo>
                <a:close/>
                <a:moveTo>
                  <a:pt x="216" y="87"/>
                </a:moveTo>
                <a:lnTo>
                  <a:pt x="215" y="86"/>
                </a:lnTo>
                <a:lnTo>
                  <a:pt x="214" y="86"/>
                </a:lnTo>
                <a:lnTo>
                  <a:pt x="221" y="66"/>
                </a:lnTo>
                <a:lnTo>
                  <a:pt x="226" y="68"/>
                </a:lnTo>
                <a:lnTo>
                  <a:pt x="230" y="71"/>
                </a:lnTo>
                <a:lnTo>
                  <a:pt x="216" y="87"/>
                </a:lnTo>
                <a:close/>
                <a:moveTo>
                  <a:pt x="214" y="86"/>
                </a:moveTo>
                <a:lnTo>
                  <a:pt x="217" y="87"/>
                </a:lnTo>
                <a:lnTo>
                  <a:pt x="214" y="86"/>
                </a:lnTo>
                <a:lnTo>
                  <a:pt x="218" y="76"/>
                </a:lnTo>
                <a:lnTo>
                  <a:pt x="214" y="86"/>
                </a:lnTo>
                <a:close/>
                <a:moveTo>
                  <a:pt x="214" y="86"/>
                </a:moveTo>
                <a:lnTo>
                  <a:pt x="212" y="86"/>
                </a:lnTo>
                <a:lnTo>
                  <a:pt x="209" y="85"/>
                </a:lnTo>
                <a:lnTo>
                  <a:pt x="211" y="64"/>
                </a:lnTo>
                <a:lnTo>
                  <a:pt x="217" y="65"/>
                </a:lnTo>
                <a:lnTo>
                  <a:pt x="221" y="66"/>
                </a:lnTo>
                <a:lnTo>
                  <a:pt x="214" y="86"/>
                </a:lnTo>
                <a:close/>
                <a:moveTo>
                  <a:pt x="209" y="85"/>
                </a:moveTo>
                <a:lnTo>
                  <a:pt x="204" y="85"/>
                </a:lnTo>
                <a:lnTo>
                  <a:pt x="197" y="85"/>
                </a:lnTo>
                <a:lnTo>
                  <a:pt x="197" y="63"/>
                </a:lnTo>
                <a:lnTo>
                  <a:pt x="204" y="64"/>
                </a:lnTo>
                <a:lnTo>
                  <a:pt x="211" y="64"/>
                </a:lnTo>
                <a:lnTo>
                  <a:pt x="209" y="85"/>
                </a:lnTo>
                <a:close/>
                <a:moveTo>
                  <a:pt x="197" y="85"/>
                </a:moveTo>
                <a:lnTo>
                  <a:pt x="132" y="85"/>
                </a:lnTo>
                <a:lnTo>
                  <a:pt x="132" y="63"/>
                </a:lnTo>
                <a:lnTo>
                  <a:pt x="197" y="63"/>
                </a:lnTo>
                <a:lnTo>
                  <a:pt x="197" y="85"/>
                </a:lnTo>
                <a:close/>
                <a:moveTo>
                  <a:pt x="121" y="74"/>
                </a:moveTo>
                <a:lnTo>
                  <a:pt x="121" y="63"/>
                </a:lnTo>
                <a:lnTo>
                  <a:pt x="132" y="63"/>
                </a:lnTo>
                <a:lnTo>
                  <a:pt x="132" y="74"/>
                </a:lnTo>
                <a:lnTo>
                  <a:pt x="121" y="7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69" name="Freeform 279"/>
          <p:cNvSpPr>
            <a:spLocks noEditPoints="1"/>
          </p:cNvSpPr>
          <p:nvPr/>
        </p:nvSpPr>
        <p:spPr bwMode="auto">
          <a:xfrm>
            <a:off x="8737600" y="2424112"/>
            <a:ext cx="92075" cy="84138"/>
          </a:xfrm>
          <a:custGeom>
            <a:avLst/>
            <a:gdLst>
              <a:gd name="T0" fmla="*/ 59 w 174"/>
              <a:gd name="T1" fmla="*/ 135 h 159"/>
              <a:gd name="T2" fmla="*/ 0 w 174"/>
              <a:gd name="T3" fmla="*/ 144 h 159"/>
              <a:gd name="T4" fmla="*/ 0 w 174"/>
              <a:gd name="T5" fmla="*/ 10 h 159"/>
              <a:gd name="T6" fmla="*/ 0 w 174"/>
              <a:gd name="T7" fmla="*/ 10 h 159"/>
              <a:gd name="T8" fmla="*/ 0 w 174"/>
              <a:gd name="T9" fmla="*/ 10 h 159"/>
              <a:gd name="T10" fmla="*/ 12 w 174"/>
              <a:gd name="T11" fmla="*/ 20 h 159"/>
              <a:gd name="T12" fmla="*/ 23 w 174"/>
              <a:gd name="T13" fmla="*/ 2 h 159"/>
              <a:gd name="T14" fmla="*/ 158 w 174"/>
              <a:gd name="T15" fmla="*/ 102 h 159"/>
              <a:gd name="T16" fmla="*/ 162 w 174"/>
              <a:gd name="T17" fmla="*/ 111 h 159"/>
              <a:gd name="T18" fmla="*/ 162 w 174"/>
              <a:gd name="T19" fmla="*/ 111 h 159"/>
              <a:gd name="T20" fmla="*/ 162 w 174"/>
              <a:gd name="T21" fmla="*/ 111 h 159"/>
              <a:gd name="T22" fmla="*/ 141 w 174"/>
              <a:gd name="T23" fmla="*/ 49 h 159"/>
              <a:gd name="T24" fmla="*/ 141 w 174"/>
              <a:gd name="T25" fmla="*/ 61 h 159"/>
              <a:gd name="T26" fmla="*/ 159 w 174"/>
              <a:gd name="T27" fmla="*/ 36 h 159"/>
              <a:gd name="T28" fmla="*/ 159 w 174"/>
              <a:gd name="T29" fmla="*/ 36 h 159"/>
              <a:gd name="T30" fmla="*/ 159 w 174"/>
              <a:gd name="T31" fmla="*/ 36 h 159"/>
              <a:gd name="T32" fmla="*/ 154 w 174"/>
              <a:gd name="T33" fmla="*/ 29 h 159"/>
              <a:gd name="T34" fmla="*/ 138 w 174"/>
              <a:gd name="T35" fmla="*/ 43 h 159"/>
              <a:gd name="T36" fmla="*/ 151 w 174"/>
              <a:gd name="T37" fmla="*/ 25 h 159"/>
              <a:gd name="T38" fmla="*/ 133 w 174"/>
              <a:gd name="T39" fmla="*/ 40 h 159"/>
              <a:gd name="T40" fmla="*/ 147 w 174"/>
              <a:gd name="T41" fmla="*/ 22 h 159"/>
              <a:gd name="T42" fmla="*/ 130 w 174"/>
              <a:gd name="T43" fmla="*/ 39 h 159"/>
              <a:gd name="T44" fmla="*/ 126 w 174"/>
              <a:gd name="T45" fmla="*/ 38 h 159"/>
              <a:gd name="T46" fmla="*/ 135 w 174"/>
              <a:gd name="T47" fmla="*/ 18 h 159"/>
              <a:gd name="T48" fmla="*/ 110 w 174"/>
              <a:gd name="T49" fmla="*/ 27 h 159"/>
              <a:gd name="T50" fmla="*/ 110 w 174"/>
              <a:gd name="T51" fmla="*/ 20 h 159"/>
              <a:gd name="T52" fmla="*/ 110 w 174"/>
              <a:gd name="T53" fmla="*/ 20 h 159"/>
              <a:gd name="T54" fmla="*/ 110 w 174"/>
              <a:gd name="T55" fmla="*/ 20 h 159"/>
              <a:gd name="T56" fmla="*/ 121 w 174"/>
              <a:gd name="T57" fmla="*/ 31 h 159"/>
              <a:gd name="T58" fmla="*/ 174 w 174"/>
              <a:gd name="T59" fmla="*/ 21 h 159"/>
              <a:gd name="T60" fmla="*/ 174 w 174"/>
              <a:gd name="T61" fmla="*/ 149 h 159"/>
              <a:gd name="T62" fmla="*/ 174 w 174"/>
              <a:gd name="T63" fmla="*/ 149 h 159"/>
              <a:gd name="T64" fmla="*/ 174 w 174"/>
              <a:gd name="T65" fmla="*/ 149 h 159"/>
              <a:gd name="T66" fmla="*/ 163 w 174"/>
              <a:gd name="T67" fmla="*/ 138 h 159"/>
              <a:gd name="T68" fmla="*/ 151 w 174"/>
              <a:gd name="T69" fmla="*/ 157 h 159"/>
              <a:gd name="T70" fmla="*/ 16 w 174"/>
              <a:gd name="T71" fmla="*/ 56 h 159"/>
              <a:gd name="T72" fmla="*/ 12 w 174"/>
              <a:gd name="T73" fmla="*/ 47 h 159"/>
              <a:gd name="T74" fmla="*/ 12 w 174"/>
              <a:gd name="T75" fmla="*/ 47 h 159"/>
              <a:gd name="T76" fmla="*/ 12 w 174"/>
              <a:gd name="T77" fmla="*/ 47 h 159"/>
              <a:gd name="T78" fmla="*/ 34 w 174"/>
              <a:gd name="T79" fmla="*/ 116 h 159"/>
              <a:gd name="T80" fmla="*/ 33 w 174"/>
              <a:gd name="T81" fmla="*/ 102 h 159"/>
              <a:gd name="T82" fmla="*/ 16 w 174"/>
              <a:gd name="T83" fmla="*/ 130 h 159"/>
              <a:gd name="T84" fmla="*/ 35 w 174"/>
              <a:gd name="T85" fmla="*/ 121 h 159"/>
              <a:gd name="T86" fmla="*/ 35 w 174"/>
              <a:gd name="T87" fmla="*/ 121 h 159"/>
              <a:gd name="T88" fmla="*/ 22 w 174"/>
              <a:gd name="T89" fmla="*/ 139 h 159"/>
              <a:gd name="T90" fmla="*/ 37 w 174"/>
              <a:gd name="T91" fmla="*/ 124 h 159"/>
              <a:gd name="T92" fmla="*/ 26 w 174"/>
              <a:gd name="T93" fmla="*/ 143 h 159"/>
              <a:gd name="T94" fmla="*/ 31 w 174"/>
              <a:gd name="T95" fmla="*/ 145 h 159"/>
              <a:gd name="T96" fmla="*/ 40 w 174"/>
              <a:gd name="T97" fmla="*/ 126 h 159"/>
              <a:gd name="T98" fmla="*/ 36 w 174"/>
              <a:gd name="T99" fmla="*/ 147 h 159"/>
              <a:gd name="T100" fmla="*/ 37 w 174"/>
              <a:gd name="T101" fmla="*/ 148 h 159"/>
              <a:gd name="T102" fmla="*/ 46 w 174"/>
              <a:gd name="T103" fmla="*/ 128 h 159"/>
              <a:gd name="T104" fmla="*/ 48 w 174"/>
              <a:gd name="T105" fmla="*/ 150 h 159"/>
              <a:gd name="T106" fmla="*/ 69 w 174"/>
              <a:gd name="T107" fmla="*/ 131 h 159"/>
              <a:gd name="T108" fmla="*/ 69 w 174"/>
              <a:gd name="T109" fmla="*/ 141 h 159"/>
              <a:gd name="T110" fmla="*/ 69 w 174"/>
              <a:gd name="T111" fmla="*/ 141 h 159"/>
              <a:gd name="T112" fmla="*/ 58 w 174"/>
              <a:gd name="T113" fmla="*/ 146 h 15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4"/>
              <a:gd name="T172" fmla="*/ 0 h 159"/>
              <a:gd name="T173" fmla="*/ 174 w 174"/>
              <a:gd name="T174" fmla="*/ 159 h 15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4" h="159">
                <a:moveTo>
                  <a:pt x="58" y="156"/>
                </a:moveTo>
                <a:lnTo>
                  <a:pt x="11" y="155"/>
                </a:lnTo>
                <a:lnTo>
                  <a:pt x="12" y="133"/>
                </a:lnTo>
                <a:lnTo>
                  <a:pt x="59" y="135"/>
                </a:lnTo>
                <a:lnTo>
                  <a:pt x="58" y="156"/>
                </a:lnTo>
                <a:close/>
                <a:moveTo>
                  <a:pt x="11" y="155"/>
                </a:moveTo>
                <a:lnTo>
                  <a:pt x="0" y="154"/>
                </a:lnTo>
                <a:lnTo>
                  <a:pt x="0" y="144"/>
                </a:lnTo>
                <a:lnTo>
                  <a:pt x="12" y="144"/>
                </a:lnTo>
                <a:lnTo>
                  <a:pt x="11" y="155"/>
                </a:lnTo>
                <a:close/>
                <a:moveTo>
                  <a:pt x="0" y="144"/>
                </a:moveTo>
                <a:lnTo>
                  <a:pt x="0" y="10"/>
                </a:lnTo>
                <a:lnTo>
                  <a:pt x="22" y="10"/>
                </a:lnTo>
                <a:lnTo>
                  <a:pt x="22" y="144"/>
                </a:lnTo>
                <a:lnTo>
                  <a:pt x="0" y="144"/>
                </a:lnTo>
                <a:close/>
                <a:moveTo>
                  <a:pt x="0" y="10"/>
                </a:moveTo>
                <a:lnTo>
                  <a:pt x="0" y="0"/>
                </a:lnTo>
                <a:lnTo>
                  <a:pt x="12" y="0"/>
                </a:lnTo>
                <a:lnTo>
                  <a:pt x="12" y="10"/>
                </a:lnTo>
                <a:lnTo>
                  <a:pt x="0" y="10"/>
                </a:lnTo>
                <a:close/>
                <a:moveTo>
                  <a:pt x="12" y="0"/>
                </a:moveTo>
                <a:lnTo>
                  <a:pt x="17" y="0"/>
                </a:lnTo>
                <a:lnTo>
                  <a:pt x="17" y="20"/>
                </a:lnTo>
                <a:lnTo>
                  <a:pt x="12" y="20"/>
                </a:lnTo>
                <a:lnTo>
                  <a:pt x="12" y="0"/>
                </a:lnTo>
                <a:close/>
                <a:moveTo>
                  <a:pt x="17" y="0"/>
                </a:moveTo>
                <a:lnTo>
                  <a:pt x="21" y="0"/>
                </a:lnTo>
                <a:lnTo>
                  <a:pt x="23" y="2"/>
                </a:lnTo>
                <a:lnTo>
                  <a:pt x="17" y="10"/>
                </a:lnTo>
                <a:lnTo>
                  <a:pt x="17" y="0"/>
                </a:lnTo>
                <a:close/>
                <a:moveTo>
                  <a:pt x="23" y="2"/>
                </a:moveTo>
                <a:lnTo>
                  <a:pt x="158" y="102"/>
                </a:lnTo>
                <a:lnTo>
                  <a:pt x="146" y="120"/>
                </a:lnTo>
                <a:lnTo>
                  <a:pt x="11" y="18"/>
                </a:lnTo>
                <a:lnTo>
                  <a:pt x="23" y="2"/>
                </a:lnTo>
                <a:close/>
                <a:moveTo>
                  <a:pt x="162" y="111"/>
                </a:moveTo>
                <a:lnTo>
                  <a:pt x="162" y="132"/>
                </a:lnTo>
                <a:lnTo>
                  <a:pt x="146" y="120"/>
                </a:lnTo>
                <a:lnTo>
                  <a:pt x="152" y="111"/>
                </a:lnTo>
                <a:lnTo>
                  <a:pt x="162" y="111"/>
                </a:lnTo>
                <a:close/>
                <a:moveTo>
                  <a:pt x="141" y="111"/>
                </a:moveTo>
                <a:lnTo>
                  <a:pt x="141" y="61"/>
                </a:lnTo>
                <a:lnTo>
                  <a:pt x="162" y="61"/>
                </a:lnTo>
                <a:lnTo>
                  <a:pt x="162" y="111"/>
                </a:lnTo>
                <a:lnTo>
                  <a:pt x="141" y="111"/>
                </a:lnTo>
                <a:close/>
                <a:moveTo>
                  <a:pt x="141" y="61"/>
                </a:moveTo>
                <a:lnTo>
                  <a:pt x="141" y="55"/>
                </a:lnTo>
                <a:lnTo>
                  <a:pt x="141" y="49"/>
                </a:lnTo>
                <a:lnTo>
                  <a:pt x="161" y="47"/>
                </a:lnTo>
                <a:lnTo>
                  <a:pt x="162" y="53"/>
                </a:lnTo>
                <a:lnTo>
                  <a:pt x="162" y="61"/>
                </a:lnTo>
                <a:lnTo>
                  <a:pt x="141" y="61"/>
                </a:lnTo>
                <a:close/>
                <a:moveTo>
                  <a:pt x="141" y="49"/>
                </a:moveTo>
                <a:lnTo>
                  <a:pt x="141" y="46"/>
                </a:lnTo>
                <a:lnTo>
                  <a:pt x="139" y="44"/>
                </a:lnTo>
                <a:lnTo>
                  <a:pt x="159" y="36"/>
                </a:lnTo>
                <a:lnTo>
                  <a:pt x="160" y="41"/>
                </a:lnTo>
                <a:lnTo>
                  <a:pt x="161" y="47"/>
                </a:lnTo>
                <a:lnTo>
                  <a:pt x="141" y="49"/>
                </a:lnTo>
                <a:close/>
                <a:moveTo>
                  <a:pt x="159" y="36"/>
                </a:moveTo>
                <a:lnTo>
                  <a:pt x="159" y="36"/>
                </a:lnTo>
                <a:lnTo>
                  <a:pt x="150" y="40"/>
                </a:lnTo>
                <a:lnTo>
                  <a:pt x="159" y="36"/>
                </a:lnTo>
                <a:close/>
                <a:moveTo>
                  <a:pt x="139" y="44"/>
                </a:moveTo>
                <a:lnTo>
                  <a:pt x="139" y="44"/>
                </a:lnTo>
                <a:lnTo>
                  <a:pt x="138" y="43"/>
                </a:lnTo>
                <a:lnTo>
                  <a:pt x="154" y="29"/>
                </a:lnTo>
                <a:lnTo>
                  <a:pt x="157" y="32"/>
                </a:lnTo>
                <a:lnTo>
                  <a:pt x="159" y="36"/>
                </a:lnTo>
                <a:lnTo>
                  <a:pt x="139" y="44"/>
                </a:lnTo>
                <a:close/>
                <a:moveTo>
                  <a:pt x="138" y="43"/>
                </a:moveTo>
                <a:lnTo>
                  <a:pt x="138" y="42"/>
                </a:lnTo>
                <a:lnTo>
                  <a:pt x="136" y="41"/>
                </a:lnTo>
                <a:lnTo>
                  <a:pt x="147" y="22"/>
                </a:lnTo>
                <a:lnTo>
                  <a:pt x="151" y="25"/>
                </a:lnTo>
                <a:lnTo>
                  <a:pt x="154" y="29"/>
                </a:lnTo>
                <a:lnTo>
                  <a:pt x="138" y="43"/>
                </a:lnTo>
                <a:close/>
                <a:moveTo>
                  <a:pt x="136" y="41"/>
                </a:moveTo>
                <a:lnTo>
                  <a:pt x="133" y="40"/>
                </a:lnTo>
                <a:lnTo>
                  <a:pt x="130" y="39"/>
                </a:lnTo>
                <a:lnTo>
                  <a:pt x="135" y="18"/>
                </a:lnTo>
                <a:lnTo>
                  <a:pt x="142" y="20"/>
                </a:lnTo>
                <a:lnTo>
                  <a:pt x="147" y="22"/>
                </a:lnTo>
                <a:lnTo>
                  <a:pt x="136" y="41"/>
                </a:lnTo>
                <a:close/>
                <a:moveTo>
                  <a:pt x="130" y="39"/>
                </a:moveTo>
                <a:lnTo>
                  <a:pt x="124" y="37"/>
                </a:lnTo>
                <a:lnTo>
                  <a:pt x="130" y="39"/>
                </a:lnTo>
                <a:lnTo>
                  <a:pt x="132" y="29"/>
                </a:lnTo>
                <a:lnTo>
                  <a:pt x="130" y="39"/>
                </a:lnTo>
                <a:close/>
                <a:moveTo>
                  <a:pt x="130" y="39"/>
                </a:moveTo>
                <a:lnTo>
                  <a:pt x="126" y="38"/>
                </a:lnTo>
                <a:lnTo>
                  <a:pt x="121" y="38"/>
                </a:lnTo>
                <a:lnTo>
                  <a:pt x="122" y="16"/>
                </a:lnTo>
                <a:lnTo>
                  <a:pt x="128" y="17"/>
                </a:lnTo>
                <a:lnTo>
                  <a:pt x="135" y="18"/>
                </a:lnTo>
                <a:lnTo>
                  <a:pt x="130" y="39"/>
                </a:lnTo>
                <a:close/>
                <a:moveTo>
                  <a:pt x="121" y="38"/>
                </a:moveTo>
                <a:lnTo>
                  <a:pt x="110" y="37"/>
                </a:lnTo>
                <a:lnTo>
                  <a:pt x="110" y="27"/>
                </a:lnTo>
                <a:lnTo>
                  <a:pt x="121" y="27"/>
                </a:lnTo>
                <a:lnTo>
                  <a:pt x="121" y="38"/>
                </a:lnTo>
                <a:close/>
                <a:moveTo>
                  <a:pt x="110" y="27"/>
                </a:moveTo>
                <a:lnTo>
                  <a:pt x="110" y="20"/>
                </a:lnTo>
                <a:lnTo>
                  <a:pt x="132" y="20"/>
                </a:lnTo>
                <a:lnTo>
                  <a:pt x="132" y="27"/>
                </a:lnTo>
                <a:lnTo>
                  <a:pt x="110" y="27"/>
                </a:lnTo>
                <a:close/>
                <a:moveTo>
                  <a:pt x="110" y="20"/>
                </a:moveTo>
                <a:lnTo>
                  <a:pt x="110" y="10"/>
                </a:lnTo>
                <a:lnTo>
                  <a:pt x="121" y="10"/>
                </a:lnTo>
                <a:lnTo>
                  <a:pt x="121" y="20"/>
                </a:lnTo>
                <a:lnTo>
                  <a:pt x="110" y="20"/>
                </a:lnTo>
                <a:close/>
                <a:moveTo>
                  <a:pt x="121" y="10"/>
                </a:moveTo>
                <a:lnTo>
                  <a:pt x="163" y="11"/>
                </a:lnTo>
                <a:lnTo>
                  <a:pt x="163" y="32"/>
                </a:lnTo>
                <a:lnTo>
                  <a:pt x="121" y="31"/>
                </a:lnTo>
                <a:lnTo>
                  <a:pt x="121" y="10"/>
                </a:lnTo>
                <a:close/>
                <a:moveTo>
                  <a:pt x="163" y="11"/>
                </a:moveTo>
                <a:lnTo>
                  <a:pt x="174" y="11"/>
                </a:lnTo>
                <a:lnTo>
                  <a:pt x="174" y="21"/>
                </a:lnTo>
                <a:lnTo>
                  <a:pt x="163" y="21"/>
                </a:lnTo>
                <a:lnTo>
                  <a:pt x="163" y="11"/>
                </a:lnTo>
                <a:close/>
                <a:moveTo>
                  <a:pt x="174" y="21"/>
                </a:moveTo>
                <a:lnTo>
                  <a:pt x="174" y="149"/>
                </a:lnTo>
                <a:lnTo>
                  <a:pt x="153" y="149"/>
                </a:lnTo>
                <a:lnTo>
                  <a:pt x="153" y="21"/>
                </a:lnTo>
                <a:lnTo>
                  <a:pt x="174" y="21"/>
                </a:lnTo>
                <a:close/>
                <a:moveTo>
                  <a:pt x="174" y="149"/>
                </a:moveTo>
                <a:lnTo>
                  <a:pt x="174" y="159"/>
                </a:lnTo>
                <a:lnTo>
                  <a:pt x="163" y="159"/>
                </a:lnTo>
                <a:lnTo>
                  <a:pt x="163" y="149"/>
                </a:lnTo>
                <a:lnTo>
                  <a:pt x="174" y="149"/>
                </a:lnTo>
                <a:close/>
                <a:moveTo>
                  <a:pt x="163" y="159"/>
                </a:moveTo>
                <a:lnTo>
                  <a:pt x="157" y="159"/>
                </a:lnTo>
                <a:lnTo>
                  <a:pt x="157" y="138"/>
                </a:lnTo>
                <a:lnTo>
                  <a:pt x="163" y="138"/>
                </a:lnTo>
                <a:lnTo>
                  <a:pt x="163" y="159"/>
                </a:lnTo>
                <a:close/>
                <a:moveTo>
                  <a:pt x="157" y="159"/>
                </a:moveTo>
                <a:lnTo>
                  <a:pt x="154" y="159"/>
                </a:lnTo>
                <a:lnTo>
                  <a:pt x="151" y="157"/>
                </a:lnTo>
                <a:lnTo>
                  <a:pt x="157" y="149"/>
                </a:lnTo>
                <a:lnTo>
                  <a:pt x="157" y="159"/>
                </a:lnTo>
                <a:close/>
                <a:moveTo>
                  <a:pt x="151" y="157"/>
                </a:moveTo>
                <a:lnTo>
                  <a:pt x="16" y="56"/>
                </a:lnTo>
                <a:lnTo>
                  <a:pt x="28" y="38"/>
                </a:lnTo>
                <a:lnTo>
                  <a:pt x="163" y="141"/>
                </a:lnTo>
                <a:lnTo>
                  <a:pt x="151" y="157"/>
                </a:lnTo>
                <a:close/>
                <a:moveTo>
                  <a:pt x="12" y="47"/>
                </a:moveTo>
                <a:lnTo>
                  <a:pt x="12" y="25"/>
                </a:lnTo>
                <a:lnTo>
                  <a:pt x="28" y="38"/>
                </a:lnTo>
                <a:lnTo>
                  <a:pt x="22" y="47"/>
                </a:lnTo>
                <a:lnTo>
                  <a:pt x="12" y="47"/>
                </a:lnTo>
                <a:close/>
                <a:moveTo>
                  <a:pt x="33" y="47"/>
                </a:moveTo>
                <a:lnTo>
                  <a:pt x="33" y="102"/>
                </a:lnTo>
                <a:lnTo>
                  <a:pt x="12" y="102"/>
                </a:lnTo>
                <a:lnTo>
                  <a:pt x="12" y="47"/>
                </a:lnTo>
                <a:lnTo>
                  <a:pt x="33" y="47"/>
                </a:lnTo>
                <a:close/>
                <a:moveTo>
                  <a:pt x="33" y="102"/>
                </a:moveTo>
                <a:lnTo>
                  <a:pt x="34" y="110"/>
                </a:lnTo>
                <a:lnTo>
                  <a:pt x="34" y="116"/>
                </a:lnTo>
                <a:lnTo>
                  <a:pt x="13" y="118"/>
                </a:lnTo>
                <a:lnTo>
                  <a:pt x="12" y="111"/>
                </a:lnTo>
                <a:lnTo>
                  <a:pt x="12" y="102"/>
                </a:lnTo>
                <a:lnTo>
                  <a:pt x="33" y="102"/>
                </a:lnTo>
                <a:close/>
                <a:moveTo>
                  <a:pt x="34" y="116"/>
                </a:moveTo>
                <a:lnTo>
                  <a:pt x="35" y="119"/>
                </a:lnTo>
                <a:lnTo>
                  <a:pt x="35" y="121"/>
                </a:lnTo>
                <a:lnTo>
                  <a:pt x="16" y="130"/>
                </a:lnTo>
                <a:lnTo>
                  <a:pt x="14" y="125"/>
                </a:lnTo>
                <a:lnTo>
                  <a:pt x="13" y="118"/>
                </a:lnTo>
                <a:lnTo>
                  <a:pt x="34" y="116"/>
                </a:lnTo>
                <a:close/>
                <a:moveTo>
                  <a:pt x="35" y="121"/>
                </a:moveTo>
                <a:lnTo>
                  <a:pt x="37" y="126"/>
                </a:lnTo>
                <a:lnTo>
                  <a:pt x="35" y="121"/>
                </a:lnTo>
                <a:lnTo>
                  <a:pt x="25" y="126"/>
                </a:lnTo>
                <a:lnTo>
                  <a:pt x="35" y="121"/>
                </a:lnTo>
                <a:close/>
                <a:moveTo>
                  <a:pt x="35" y="121"/>
                </a:moveTo>
                <a:lnTo>
                  <a:pt x="36" y="123"/>
                </a:lnTo>
                <a:lnTo>
                  <a:pt x="37" y="124"/>
                </a:lnTo>
                <a:lnTo>
                  <a:pt x="22" y="139"/>
                </a:lnTo>
                <a:lnTo>
                  <a:pt x="18" y="134"/>
                </a:lnTo>
                <a:lnTo>
                  <a:pt x="16" y="130"/>
                </a:lnTo>
                <a:lnTo>
                  <a:pt x="35" y="121"/>
                </a:lnTo>
                <a:close/>
                <a:moveTo>
                  <a:pt x="37" y="124"/>
                </a:moveTo>
                <a:lnTo>
                  <a:pt x="39" y="125"/>
                </a:lnTo>
                <a:lnTo>
                  <a:pt x="41" y="126"/>
                </a:lnTo>
                <a:lnTo>
                  <a:pt x="31" y="145"/>
                </a:lnTo>
                <a:lnTo>
                  <a:pt x="26" y="143"/>
                </a:lnTo>
                <a:lnTo>
                  <a:pt x="22" y="139"/>
                </a:lnTo>
                <a:lnTo>
                  <a:pt x="37" y="124"/>
                </a:lnTo>
                <a:close/>
                <a:moveTo>
                  <a:pt x="31" y="146"/>
                </a:moveTo>
                <a:lnTo>
                  <a:pt x="31" y="145"/>
                </a:lnTo>
                <a:lnTo>
                  <a:pt x="36" y="135"/>
                </a:lnTo>
                <a:lnTo>
                  <a:pt x="31" y="146"/>
                </a:lnTo>
                <a:close/>
                <a:moveTo>
                  <a:pt x="40" y="126"/>
                </a:moveTo>
                <a:lnTo>
                  <a:pt x="42" y="127"/>
                </a:lnTo>
                <a:lnTo>
                  <a:pt x="46" y="128"/>
                </a:lnTo>
                <a:lnTo>
                  <a:pt x="42" y="149"/>
                </a:lnTo>
                <a:lnTo>
                  <a:pt x="36" y="147"/>
                </a:lnTo>
                <a:lnTo>
                  <a:pt x="31" y="146"/>
                </a:lnTo>
                <a:lnTo>
                  <a:pt x="40" y="126"/>
                </a:lnTo>
                <a:close/>
                <a:moveTo>
                  <a:pt x="42" y="149"/>
                </a:moveTo>
                <a:lnTo>
                  <a:pt x="37" y="148"/>
                </a:lnTo>
                <a:lnTo>
                  <a:pt x="42" y="149"/>
                </a:lnTo>
                <a:lnTo>
                  <a:pt x="44" y="139"/>
                </a:lnTo>
                <a:lnTo>
                  <a:pt x="42" y="149"/>
                </a:lnTo>
                <a:close/>
                <a:moveTo>
                  <a:pt x="46" y="128"/>
                </a:moveTo>
                <a:lnTo>
                  <a:pt x="51" y="129"/>
                </a:lnTo>
                <a:lnTo>
                  <a:pt x="60" y="130"/>
                </a:lnTo>
                <a:lnTo>
                  <a:pt x="56" y="151"/>
                </a:lnTo>
                <a:lnTo>
                  <a:pt x="48" y="150"/>
                </a:lnTo>
                <a:lnTo>
                  <a:pt x="42" y="149"/>
                </a:lnTo>
                <a:lnTo>
                  <a:pt x="46" y="128"/>
                </a:lnTo>
                <a:close/>
                <a:moveTo>
                  <a:pt x="60" y="130"/>
                </a:moveTo>
                <a:lnTo>
                  <a:pt x="69" y="131"/>
                </a:lnTo>
                <a:lnTo>
                  <a:pt x="69" y="141"/>
                </a:lnTo>
                <a:lnTo>
                  <a:pt x="58" y="141"/>
                </a:lnTo>
                <a:lnTo>
                  <a:pt x="60" y="130"/>
                </a:lnTo>
                <a:close/>
                <a:moveTo>
                  <a:pt x="69" y="141"/>
                </a:moveTo>
                <a:lnTo>
                  <a:pt x="69" y="146"/>
                </a:lnTo>
                <a:lnTo>
                  <a:pt x="47" y="146"/>
                </a:lnTo>
                <a:lnTo>
                  <a:pt x="47" y="141"/>
                </a:lnTo>
                <a:lnTo>
                  <a:pt x="69" y="141"/>
                </a:lnTo>
                <a:close/>
                <a:moveTo>
                  <a:pt x="69" y="146"/>
                </a:moveTo>
                <a:lnTo>
                  <a:pt x="69" y="157"/>
                </a:lnTo>
                <a:lnTo>
                  <a:pt x="58" y="156"/>
                </a:lnTo>
                <a:lnTo>
                  <a:pt x="58" y="146"/>
                </a:lnTo>
                <a:lnTo>
                  <a:pt x="69" y="14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270" name="Freeform 280"/>
          <p:cNvSpPr>
            <a:spLocks noEditPoints="1"/>
          </p:cNvSpPr>
          <p:nvPr/>
        </p:nvSpPr>
        <p:spPr bwMode="auto">
          <a:xfrm>
            <a:off x="8696325" y="2503487"/>
            <a:ext cx="182563" cy="60325"/>
          </a:xfrm>
          <a:custGeom>
            <a:avLst/>
            <a:gdLst>
              <a:gd name="T0" fmla="*/ 317 w 345"/>
              <a:gd name="T1" fmla="*/ 24 h 115"/>
              <a:gd name="T2" fmla="*/ 334 w 345"/>
              <a:gd name="T3" fmla="*/ 18 h 115"/>
              <a:gd name="T4" fmla="*/ 326 w 345"/>
              <a:gd name="T5" fmla="*/ 30 h 115"/>
              <a:gd name="T6" fmla="*/ 315 w 345"/>
              <a:gd name="T7" fmla="*/ 8 h 115"/>
              <a:gd name="T8" fmla="*/ 303 w 345"/>
              <a:gd name="T9" fmla="*/ 62 h 115"/>
              <a:gd name="T10" fmla="*/ 319 w 345"/>
              <a:gd name="T11" fmla="*/ 41 h 115"/>
              <a:gd name="T12" fmla="*/ 263 w 345"/>
              <a:gd name="T13" fmla="*/ 66 h 115"/>
              <a:gd name="T14" fmla="*/ 275 w 345"/>
              <a:gd name="T15" fmla="*/ 85 h 115"/>
              <a:gd name="T16" fmla="*/ 241 w 345"/>
              <a:gd name="T17" fmla="*/ 102 h 115"/>
              <a:gd name="T18" fmla="*/ 275 w 345"/>
              <a:gd name="T19" fmla="*/ 85 h 115"/>
              <a:gd name="T20" fmla="*/ 215 w 345"/>
              <a:gd name="T21" fmla="*/ 110 h 115"/>
              <a:gd name="T22" fmla="*/ 219 w 345"/>
              <a:gd name="T23" fmla="*/ 87 h 115"/>
              <a:gd name="T24" fmla="*/ 207 w 345"/>
              <a:gd name="T25" fmla="*/ 111 h 115"/>
              <a:gd name="T26" fmla="*/ 170 w 345"/>
              <a:gd name="T27" fmla="*/ 115 h 115"/>
              <a:gd name="T28" fmla="*/ 195 w 345"/>
              <a:gd name="T29" fmla="*/ 92 h 115"/>
              <a:gd name="T30" fmla="*/ 156 w 345"/>
              <a:gd name="T31" fmla="*/ 114 h 115"/>
              <a:gd name="T32" fmla="*/ 124 w 345"/>
              <a:gd name="T33" fmla="*/ 88 h 115"/>
              <a:gd name="T34" fmla="*/ 170 w 345"/>
              <a:gd name="T35" fmla="*/ 93 h 115"/>
              <a:gd name="T36" fmla="*/ 94 w 345"/>
              <a:gd name="T37" fmla="*/ 100 h 115"/>
              <a:gd name="T38" fmla="*/ 92 w 345"/>
              <a:gd name="T39" fmla="*/ 76 h 115"/>
              <a:gd name="T40" fmla="*/ 118 w 345"/>
              <a:gd name="T41" fmla="*/ 108 h 115"/>
              <a:gd name="T42" fmla="*/ 41 w 345"/>
              <a:gd name="T43" fmla="*/ 65 h 115"/>
              <a:gd name="T44" fmla="*/ 63 w 345"/>
              <a:gd name="T45" fmla="*/ 57 h 115"/>
              <a:gd name="T46" fmla="*/ 32 w 345"/>
              <a:gd name="T47" fmla="*/ 57 h 115"/>
              <a:gd name="T48" fmla="*/ 6 w 345"/>
              <a:gd name="T49" fmla="*/ 17 h 115"/>
              <a:gd name="T50" fmla="*/ 41 w 345"/>
              <a:gd name="T51" fmla="*/ 34 h 115"/>
              <a:gd name="T52" fmla="*/ 0 w 345"/>
              <a:gd name="T53" fmla="*/ 2 h 115"/>
              <a:gd name="T54" fmla="*/ 16 w 345"/>
              <a:gd name="T55" fmla="*/ 2 h 115"/>
              <a:gd name="T56" fmla="*/ 16 w 345"/>
              <a:gd name="T57" fmla="*/ 2 h 115"/>
              <a:gd name="T58" fmla="*/ 21 w 345"/>
              <a:gd name="T59" fmla="*/ 12 h 115"/>
              <a:gd name="T60" fmla="*/ 43 w 345"/>
              <a:gd name="T61" fmla="*/ 24 h 115"/>
              <a:gd name="T62" fmla="*/ 31 w 345"/>
              <a:gd name="T63" fmla="*/ 7 h 115"/>
              <a:gd name="T64" fmla="*/ 47 w 345"/>
              <a:gd name="T65" fmla="*/ 55 h 115"/>
              <a:gd name="T66" fmla="*/ 59 w 345"/>
              <a:gd name="T67" fmla="*/ 37 h 115"/>
              <a:gd name="T68" fmla="*/ 59 w 345"/>
              <a:gd name="T69" fmla="*/ 62 h 115"/>
              <a:gd name="T70" fmla="*/ 35 w 345"/>
              <a:gd name="T71" fmla="*/ 53 h 115"/>
              <a:gd name="T72" fmla="*/ 78 w 345"/>
              <a:gd name="T73" fmla="*/ 48 h 115"/>
              <a:gd name="T74" fmla="*/ 85 w 345"/>
              <a:gd name="T75" fmla="*/ 73 h 115"/>
              <a:gd name="T76" fmla="*/ 114 w 345"/>
              <a:gd name="T77" fmla="*/ 57 h 115"/>
              <a:gd name="T78" fmla="*/ 104 w 345"/>
              <a:gd name="T79" fmla="*/ 56 h 115"/>
              <a:gd name="T80" fmla="*/ 124 w 345"/>
              <a:gd name="T81" fmla="*/ 80 h 115"/>
              <a:gd name="T82" fmla="*/ 104 w 345"/>
              <a:gd name="T83" fmla="*/ 56 h 115"/>
              <a:gd name="T84" fmla="*/ 133 w 345"/>
              <a:gd name="T85" fmla="*/ 70 h 115"/>
              <a:gd name="T86" fmla="*/ 165 w 345"/>
              <a:gd name="T87" fmla="*/ 61 h 115"/>
              <a:gd name="T88" fmla="*/ 141 w 345"/>
              <a:gd name="T89" fmla="*/ 82 h 115"/>
              <a:gd name="T90" fmla="*/ 182 w 345"/>
              <a:gd name="T91" fmla="*/ 61 h 115"/>
              <a:gd name="T92" fmla="*/ 231 w 345"/>
              <a:gd name="T93" fmla="*/ 77 h 115"/>
              <a:gd name="T94" fmla="*/ 165 w 345"/>
              <a:gd name="T95" fmla="*/ 83 h 115"/>
              <a:gd name="T96" fmla="*/ 228 w 345"/>
              <a:gd name="T97" fmla="*/ 56 h 115"/>
              <a:gd name="T98" fmla="*/ 238 w 345"/>
              <a:gd name="T99" fmla="*/ 54 h 115"/>
              <a:gd name="T100" fmla="*/ 231 w 345"/>
              <a:gd name="T101" fmla="*/ 77 h 115"/>
              <a:gd name="T102" fmla="*/ 262 w 345"/>
              <a:gd name="T103" fmla="*/ 47 h 115"/>
              <a:gd name="T104" fmla="*/ 248 w 345"/>
              <a:gd name="T105" fmla="*/ 52 h 115"/>
              <a:gd name="T106" fmla="*/ 266 w 345"/>
              <a:gd name="T107" fmla="*/ 56 h 115"/>
              <a:gd name="T108" fmla="*/ 275 w 345"/>
              <a:gd name="T109" fmla="*/ 40 h 115"/>
              <a:gd name="T110" fmla="*/ 262 w 345"/>
              <a:gd name="T111" fmla="*/ 47 h 115"/>
              <a:gd name="T112" fmla="*/ 299 w 345"/>
              <a:gd name="T113" fmla="*/ 48 h 115"/>
              <a:gd name="T114" fmla="*/ 286 w 345"/>
              <a:gd name="T115" fmla="*/ 32 h 115"/>
              <a:gd name="T116" fmla="*/ 307 w 345"/>
              <a:gd name="T117" fmla="*/ 42 h 115"/>
              <a:gd name="T118" fmla="*/ 345 w 345"/>
              <a:gd name="T119" fmla="*/ 0 h 115"/>
              <a:gd name="T120" fmla="*/ 297 w 345"/>
              <a:gd name="T121" fmla="*/ 21 h 115"/>
              <a:gd name="T122" fmla="*/ 319 w 345"/>
              <a:gd name="T123" fmla="*/ 28 h 115"/>
              <a:gd name="T124" fmla="*/ 312 w 345"/>
              <a:gd name="T125" fmla="*/ 2 h 1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5"/>
              <a:gd name="T190" fmla="*/ 0 h 115"/>
              <a:gd name="T191" fmla="*/ 345 w 345"/>
              <a:gd name="T192" fmla="*/ 115 h 11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5" h="115">
                <a:moveTo>
                  <a:pt x="317" y="2"/>
                </a:moveTo>
                <a:lnTo>
                  <a:pt x="324" y="2"/>
                </a:lnTo>
                <a:lnTo>
                  <a:pt x="324" y="24"/>
                </a:lnTo>
                <a:lnTo>
                  <a:pt x="317" y="24"/>
                </a:lnTo>
                <a:lnTo>
                  <a:pt x="317" y="2"/>
                </a:lnTo>
                <a:close/>
                <a:moveTo>
                  <a:pt x="324" y="2"/>
                </a:moveTo>
                <a:lnTo>
                  <a:pt x="341" y="2"/>
                </a:lnTo>
                <a:lnTo>
                  <a:pt x="334" y="18"/>
                </a:lnTo>
                <a:lnTo>
                  <a:pt x="324" y="12"/>
                </a:lnTo>
                <a:lnTo>
                  <a:pt x="324" y="2"/>
                </a:lnTo>
                <a:close/>
                <a:moveTo>
                  <a:pt x="334" y="18"/>
                </a:moveTo>
                <a:lnTo>
                  <a:pt x="326" y="30"/>
                </a:lnTo>
                <a:lnTo>
                  <a:pt x="319" y="41"/>
                </a:lnTo>
                <a:lnTo>
                  <a:pt x="302" y="30"/>
                </a:lnTo>
                <a:lnTo>
                  <a:pt x="309" y="20"/>
                </a:lnTo>
                <a:lnTo>
                  <a:pt x="315" y="8"/>
                </a:lnTo>
                <a:lnTo>
                  <a:pt x="334" y="18"/>
                </a:lnTo>
                <a:close/>
                <a:moveTo>
                  <a:pt x="319" y="41"/>
                </a:moveTo>
                <a:lnTo>
                  <a:pt x="311" y="53"/>
                </a:lnTo>
                <a:lnTo>
                  <a:pt x="303" y="62"/>
                </a:lnTo>
                <a:lnTo>
                  <a:pt x="287" y="47"/>
                </a:lnTo>
                <a:lnTo>
                  <a:pt x="294" y="39"/>
                </a:lnTo>
                <a:lnTo>
                  <a:pt x="302" y="30"/>
                </a:lnTo>
                <a:lnTo>
                  <a:pt x="319" y="41"/>
                </a:lnTo>
                <a:close/>
                <a:moveTo>
                  <a:pt x="303" y="62"/>
                </a:moveTo>
                <a:lnTo>
                  <a:pt x="289" y="74"/>
                </a:lnTo>
                <a:lnTo>
                  <a:pt x="275" y="85"/>
                </a:lnTo>
                <a:lnTo>
                  <a:pt x="263" y="66"/>
                </a:lnTo>
                <a:lnTo>
                  <a:pt x="276" y="58"/>
                </a:lnTo>
                <a:lnTo>
                  <a:pt x="287" y="47"/>
                </a:lnTo>
                <a:lnTo>
                  <a:pt x="303" y="62"/>
                </a:lnTo>
                <a:close/>
                <a:moveTo>
                  <a:pt x="275" y="85"/>
                </a:moveTo>
                <a:lnTo>
                  <a:pt x="266" y="89"/>
                </a:lnTo>
                <a:lnTo>
                  <a:pt x="259" y="93"/>
                </a:lnTo>
                <a:lnTo>
                  <a:pt x="251" y="97"/>
                </a:lnTo>
                <a:lnTo>
                  <a:pt x="241" y="102"/>
                </a:lnTo>
                <a:lnTo>
                  <a:pt x="234" y="82"/>
                </a:lnTo>
                <a:lnTo>
                  <a:pt x="249" y="75"/>
                </a:lnTo>
                <a:lnTo>
                  <a:pt x="263" y="66"/>
                </a:lnTo>
                <a:lnTo>
                  <a:pt x="275" y="85"/>
                </a:lnTo>
                <a:close/>
                <a:moveTo>
                  <a:pt x="241" y="102"/>
                </a:moveTo>
                <a:lnTo>
                  <a:pt x="233" y="105"/>
                </a:lnTo>
                <a:lnTo>
                  <a:pt x="225" y="107"/>
                </a:lnTo>
                <a:lnTo>
                  <a:pt x="215" y="110"/>
                </a:lnTo>
                <a:lnTo>
                  <a:pt x="207" y="111"/>
                </a:lnTo>
                <a:lnTo>
                  <a:pt x="203" y="90"/>
                </a:lnTo>
                <a:lnTo>
                  <a:pt x="210" y="89"/>
                </a:lnTo>
                <a:lnTo>
                  <a:pt x="219" y="87"/>
                </a:lnTo>
                <a:lnTo>
                  <a:pt x="226" y="84"/>
                </a:lnTo>
                <a:lnTo>
                  <a:pt x="234" y="82"/>
                </a:lnTo>
                <a:lnTo>
                  <a:pt x="241" y="102"/>
                </a:lnTo>
                <a:close/>
                <a:moveTo>
                  <a:pt x="207" y="111"/>
                </a:moveTo>
                <a:lnTo>
                  <a:pt x="198" y="113"/>
                </a:lnTo>
                <a:lnTo>
                  <a:pt x="188" y="114"/>
                </a:lnTo>
                <a:lnTo>
                  <a:pt x="179" y="115"/>
                </a:lnTo>
                <a:lnTo>
                  <a:pt x="170" y="115"/>
                </a:lnTo>
                <a:lnTo>
                  <a:pt x="170" y="93"/>
                </a:lnTo>
                <a:lnTo>
                  <a:pt x="178" y="93"/>
                </a:lnTo>
                <a:lnTo>
                  <a:pt x="186" y="93"/>
                </a:lnTo>
                <a:lnTo>
                  <a:pt x="195" y="92"/>
                </a:lnTo>
                <a:lnTo>
                  <a:pt x="203" y="90"/>
                </a:lnTo>
                <a:lnTo>
                  <a:pt x="207" y="111"/>
                </a:lnTo>
                <a:close/>
                <a:moveTo>
                  <a:pt x="170" y="115"/>
                </a:moveTo>
                <a:lnTo>
                  <a:pt x="156" y="114"/>
                </a:lnTo>
                <a:lnTo>
                  <a:pt x="144" y="113"/>
                </a:lnTo>
                <a:lnTo>
                  <a:pt x="130" y="111"/>
                </a:lnTo>
                <a:lnTo>
                  <a:pt x="118" y="108"/>
                </a:lnTo>
                <a:lnTo>
                  <a:pt x="124" y="88"/>
                </a:lnTo>
                <a:lnTo>
                  <a:pt x="135" y="90"/>
                </a:lnTo>
                <a:lnTo>
                  <a:pt x="146" y="92"/>
                </a:lnTo>
                <a:lnTo>
                  <a:pt x="158" y="93"/>
                </a:lnTo>
                <a:lnTo>
                  <a:pt x="170" y="93"/>
                </a:lnTo>
                <a:lnTo>
                  <a:pt x="170" y="115"/>
                </a:lnTo>
                <a:close/>
                <a:moveTo>
                  <a:pt x="118" y="108"/>
                </a:moveTo>
                <a:lnTo>
                  <a:pt x="105" y="105"/>
                </a:lnTo>
                <a:lnTo>
                  <a:pt x="94" y="100"/>
                </a:lnTo>
                <a:lnTo>
                  <a:pt x="83" y="94"/>
                </a:lnTo>
                <a:lnTo>
                  <a:pt x="71" y="88"/>
                </a:lnTo>
                <a:lnTo>
                  <a:pt x="82" y="69"/>
                </a:lnTo>
                <a:lnTo>
                  <a:pt x="92" y="76"/>
                </a:lnTo>
                <a:lnTo>
                  <a:pt x="102" y="80"/>
                </a:lnTo>
                <a:lnTo>
                  <a:pt x="113" y="84"/>
                </a:lnTo>
                <a:lnTo>
                  <a:pt x="124" y="88"/>
                </a:lnTo>
                <a:lnTo>
                  <a:pt x="118" y="108"/>
                </a:lnTo>
                <a:close/>
                <a:moveTo>
                  <a:pt x="71" y="88"/>
                </a:moveTo>
                <a:lnTo>
                  <a:pt x="60" y="81"/>
                </a:lnTo>
                <a:lnTo>
                  <a:pt x="49" y="74"/>
                </a:lnTo>
                <a:lnTo>
                  <a:pt x="41" y="65"/>
                </a:lnTo>
                <a:lnTo>
                  <a:pt x="32" y="57"/>
                </a:lnTo>
                <a:lnTo>
                  <a:pt x="47" y="42"/>
                </a:lnTo>
                <a:lnTo>
                  <a:pt x="56" y="50"/>
                </a:lnTo>
                <a:lnTo>
                  <a:pt x="63" y="57"/>
                </a:lnTo>
                <a:lnTo>
                  <a:pt x="72" y="63"/>
                </a:lnTo>
                <a:lnTo>
                  <a:pt x="82" y="69"/>
                </a:lnTo>
                <a:lnTo>
                  <a:pt x="71" y="88"/>
                </a:lnTo>
                <a:close/>
                <a:moveTo>
                  <a:pt x="32" y="57"/>
                </a:moveTo>
                <a:lnTo>
                  <a:pt x="25" y="48"/>
                </a:lnTo>
                <a:lnTo>
                  <a:pt x="17" y="38"/>
                </a:lnTo>
                <a:lnTo>
                  <a:pt x="11" y="28"/>
                </a:lnTo>
                <a:lnTo>
                  <a:pt x="6" y="17"/>
                </a:lnTo>
                <a:lnTo>
                  <a:pt x="26" y="8"/>
                </a:lnTo>
                <a:lnTo>
                  <a:pt x="30" y="18"/>
                </a:lnTo>
                <a:lnTo>
                  <a:pt x="35" y="26"/>
                </a:lnTo>
                <a:lnTo>
                  <a:pt x="41" y="34"/>
                </a:lnTo>
                <a:lnTo>
                  <a:pt x="47" y="42"/>
                </a:lnTo>
                <a:lnTo>
                  <a:pt x="32" y="57"/>
                </a:lnTo>
                <a:close/>
                <a:moveTo>
                  <a:pt x="6" y="17"/>
                </a:moveTo>
                <a:lnTo>
                  <a:pt x="0" y="2"/>
                </a:lnTo>
                <a:lnTo>
                  <a:pt x="16" y="2"/>
                </a:lnTo>
                <a:lnTo>
                  <a:pt x="16" y="12"/>
                </a:lnTo>
                <a:lnTo>
                  <a:pt x="6" y="17"/>
                </a:lnTo>
                <a:close/>
                <a:moveTo>
                  <a:pt x="16" y="2"/>
                </a:moveTo>
                <a:lnTo>
                  <a:pt x="21" y="2"/>
                </a:lnTo>
                <a:lnTo>
                  <a:pt x="21" y="24"/>
                </a:lnTo>
                <a:lnTo>
                  <a:pt x="16" y="24"/>
                </a:lnTo>
                <a:lnTo>
                  <a:pt x="16" y="2"/>
                </a:lnTo>
                <a:close/>
                <a:moveTo>
                  <a:pt x="21" y="2"/>
                </a:moveTo>
                <a:lnTo>
                  <a:pt x="28" y="2"/>
                </a:lnTo>
                <a:lnTo>
                  <a:pt x="31" y="7"/>
                </a:lnTo>
                <a:lnTo>
                  <a:pt x="21" y="12"/>
                </a:lnTo>
                <a:lnTo>
                  <a:pt x="21" y="2"/>
                </a:lnTo>
                <a:close/>
                <a:moveTo>
                  <a:pt x="31" y="7"/>
                </a:moveTo>
                <a:lnTo>
                  <a:pt x="37" y="17"/>
                </a:lnTo>
                <a:lnTo>
                  <a:pt x="43" y="24"/>
                </a:lnTo>
                <a:lnTo>
                  <a:pt x="28" y="38"/>
                </a:lnTo>
                <a:lnTo>
                  <a:pt x="19" y="29"/>
                </a:lnTo>
                <a:lnTo>
                  <a:pt x="13" y="18"/>
                </a:lnTo>
                <a:lnTo>
                  <a:pt x="31" y="7"/>
                </a:lnTo>
                <a:close/>
                <a:moveTo>
                  <a:pt x="43" y="24"/>
                </a:moveTo>
                <a:lnTo>
                  <a:pt x="50" y="31"/>
                </a:lnTo>
                <a:lnTo>
                  <a:pt x="59" y="37"/>
                </a:lnTo>
                <a:lnTo>
                  <a:pt x="47" y="55"/>
                </a:lnTo>
                <a:lnTo>
                  <a:pt x="37" y="48"/>
                </a:lnTo>
                <a:lnTo>
                  <a:pt x="28" y="38"/>
                </a:lnTo>
                <a:lnTo>
                  <a:pt x="43" y="24"/>
                </a:lnTo>
                <a:close/>
                <a:moveTo>
                  <a:pt x="59" y="37"/>
                </a:moveTo>
                <a:lnTo>
                  <a:pt x="68" y="44"/>
                </a:lnTo>
                <a:lnTo>
                  <a:pt x="78" y="48"/>
                </a:lnTo>
                <a:lnTo>
                  <a:pt x="71" y="67"/>
                </a:lnTo>
                <a:lnTo>
                  <a:pt x="59" y="62"/>
                </a:lnTo>
                <a:lnTo>
                  <a:pt x="47" y="55"/>
                </a:lnTo>
                <a:lnTo>
                  <a:pt x="59" y="37"/>
                </a:lnTo>
                <a:close/>
                <a:moveTo>
                  <a:pt x="71" y="67"/>
                </a:moveTo>
                <a:lnTo>
                  <a:pt x="35" y="53"/>
                </a:lnTo>
                <a:lnTo>
                  <a:pt x="71" y="67"/>
                </a:lnTo>
                <a:lnTo>
                  <a:pt x="75" y="58"/>
                </a:lnTo>
                <a:lnTo>
                  <a:pt x="71" y="67"/>
                </a:lnTo>
                <a:close/>
                <a:moveTo>
                  <a:pt x="78" y="48"/>
                </a:moveTo>
                <a:lnTo>
                  <a:pt x="91" y="52"/>
                </a:lnTo>
                <a:lnTo>
                  <a:pt x="104" y="56"/>
                </a:lnTo>
                <a:lnTo>
                  <a:pt x="100" y="77"/>
                </a:lnTo>
                <a:lnTo>
                  <a:pt x="85" y="73"/>
                </a:lnTo>
                <a:lnTo>
                  <a:pt x="71" y="67"/>
                </a:lnTo>
                <a:lnTo>
                  <a:pt x="78" y="48"/>
                </a:lnTo>
                <a:close/>
                <a:moveTo>
                  <a:pt x="104" y="56"/>
                </a:moveTo>
                <a:lnTo>
                  <a:pt x="114" y="57"/>
                </a:lnTo>
                <a:lnTo>
                  <a:pt x="104" y="56"/>
                </a:lnTo>
                <a:lnTo>
                  <a:pt x="102" y="66"/>
                </a:lnTo>
                <a:lnTo>
                  <a:pt x="104" y="56"/>
                </a:lnTo>
                <a:close/>
                <a:moveTo>
                  <a:pt x="104" y="56"/>
                </a:moveTo>
                <a:lnTo>
                  <a:pt x="119" y="58"/>
                </a:lnTo>
                <a:lnTo>
                  <a:pt x="135" y="60"/>
                </a:lnTo>
                <a:lnTo>
                  <a:pt x="132" y="81"/>
                </a:lnTo>
                <a:lnTo>
                  <a:pt x="124" y="80"/>
                </a:lnTo>
                <a:lnTo>
                  <a:pt x="116" y="79"/>
                </a:lnTo>
                <a:lnTo>
                  <a:pt x="108" y="78"/>
                </a:lnTo>
                <a:lnTo>
                  <a:pt x="100" y="77"/>
                </a:lnTo>
                <a:lnTo>
                  <a:pt x="104" y="56"/>
                </a:lnTo>
                <a:close/>
                <a:moveTo>
                  <a:pt x="132" y="81"/>
                </a:moveTo>
                <a:lnTo>
                  <a:pt x="113" y="79"/>
                </a:lnTo>
                <a:lnTo>
                  <a:pt x="132" y="81"/>
                </a:lnTo>
                <a:lnTo>
                  <a:pt x="133" y="70"/>
                </a:lnTo>
                <a:lnTo>
                  <a:pt x="132" y="81"/>
                </a:lnTo>
                <a:close/>
                <a:moveTo>
                  <a:pt x="135" y="60"/>
                </a:moveTo>
                <a:lnTo>
                  <a:pt x="149" y="61"/>
                </a:lnTo>
                <a:lnTo>
                  <a:pt x="165" y="61"/>
                </a:lnTo>
                <a:lnTo>
                  <a:pt x="165" y="83"/>
                </a:lnTo>
                <a:lnTo>
                  <a:pt x="157" y="83"/>
                </a:lnTo>
                <a:lnTo>
                  <a:pt x="149" y="83"/>
                </a:lnTo>
                <a:lnTo>
                  <a:pt x="141" y="82"/>
                </a:lnTo>
                <a:lnTo>
                  <a:pt x="132" y="81"/>
                </a:lnTo>
                <a:lnTo>
                  <a:pt x="135" y="60"/>
                </a:lnTo>
                <a:close/>
                <a:moveTo>
                  <a:pt x="165" y="61"/>
                </a:moveTo>
                <a:lnTo>
                  <a:pt x="182" y="61"/>
                </a:lnTo>
                <a:lnTo>
                  <a:pt x="198" y="60"/>
                </a:lnTo>
                <a:lnTo>
                  <a:pt x="213" y="59"/>
                </a:lnTo>
                <a:lnTo>
                  <a:pt x="228" y="56"/>
                </a:lnTo>
                <a:lnTo>
                  <a:pt x="231" y="77"/>
                </a:lnTo>
                <a:lnTo>
                  <a:pt x="216" y="80"/>
                </a:lnTo>
                <a:lnTo>
                  <a:pt x="200" y="82"/>
                </a:lnTo>
                <a:lnTo>
                  <a:pt x="183" y="83"/>
                </a:lnTo>
                <a:lnTo>
                  <a:pt x="165" y="83"/>
                </a:lnTo>
                <a:lnTo>
                  <a:pt x="165" y="61"/>
                </a:lnTo>
                <a:close/>
                <a:moveTo>
                  <a:pt x="228" y="56"/>
                </a:moveTo>
                <a:lnTo>
                  <a:pt x="226" y="57"/>
                </a:lnTo>
                <a:lnTo>
                  <a:pt x="228" y="56"/>
                </a:lnTo>
                <a:lnTo>
                  <a:pt x="230" y="66"/>
                </a:lnTo>
                <a:lnTo>
                  <a:pt x="228" y="56"/>
                </a:lnTo>
                <a:close/>
                <a:moveTo>
                  <a:pt x="228" y="56"/>
                </a:moveTo>
                <a:lnTo>
                  <a:pt x="238" y="54"/>
                </a:lnTo>
                <a:lnTo>
                  <a:pt x="248" y="52"/>
                </a:lnTo>
                <a:lnTo>
                  <a:pt x="253" y="73"/>
                </a:lnTo>
                <a:lnTo>
                  <a:pt x="243" y="75"/>
                </a:lnTo>
                <a:lnTo>
                  <a:pt x="231" y="77"/>
                </a:lnTo>
                <a:lnTo>
                  <a:pt x="228" y="56"/>
                </a:lnTo>
                <a:close/>
                <a:moveTo>
                  <a:pt x="248" y="52"/>
                </a:moveTo>
                <a:lnTo>
                  <a:pt x="255" y="50"/>
                </a:lnTo>
                <a:lnTo>
                  <a:pt x="262" y="47"/>
                </a:lnTo>
                <a:lnTo>
                  <a:pt x="270" y="66"/>
                </a:lnTo>
                <a:lnTo>
                  <a:pt x="262" y="69"/>
                </a:lnTo>
                <a:lnTo>
                  <a:pt x="253" y="73"/>
                </a:lnTo>
                <a:lnTo>
                  <a:pt x="248" y="52"/>
                </a:lnTo>
                <a:close/>
                <a:moveTo>
                  <a:pt x="270" y="66"/>
                </a:moveTo>
                <a:lnTo>
                  <a:pt x="270" y="66"/>
                </a:lnTo>
                <a:lnTo>
                  <a:pt x="266" y="56"/>
                </a:lnTo>
                <a:lnTo>
                  <a:pt x="270" y="66"/>
                </a:lnTo>
                <a:close/>
                <a:moveTo>
                  <a:pt x="262" y="47"/>
                </a:moveTo>
                <a:lnTo>
                  <a:pt x="268" y="44"/>
                </a:lnTo>
                <a:lnTo>
                  <a:pt x="275" y="40"/>
                </a:lnTo>
                <a:lnTo>
                  <a:pt x="285" y="58"/>
                </a:lnTo>
                <a:lnTo>
                  <a:pt x="278" y="62"/>
                </a:lnTo>
                <a:lnTo>
                  <a:pt x="270" y="66"/>
                </a:lnTo>
                <a:lnTo>
                  <a:pt x="262" y="47"/>
                </a:lnTo>
                <a:close/>
                <a:moveTo>
                  <a:pt x="275" y="40"/>
                </a:moveTo>
                <a:lnTo>
                  <a:pt x="280" y="36"/>
                </a:lnTo>
                <a:lnTo>
                  <a:pt x="286" y="32"/>
                </a:lnTo>
                <a:lnTo>
                  <a:pt x="299" y="48"/>
                </a:lnTo>
                <a:lnTo>
                  <a:pt x="292" y="54"/>
                </a:lnTo>
                <a:lnTo>
                  <a:pt x="285" y="58"/>
                </a:lnTo>
                <a:lnTo>
                  <a:pt x="275" y="40"/>
                </a:lnTo>
                <a:close/>
                <a:moveTo>
                  <a:pt x="286" y="32"/>
                </a:moveTo>
                <a:lnTo>
                  <a:pt x="292" y="27"/>
                </a:lnTo>
                <a:lnTo>
                  <a:pt x="297" y="21"/>
                </a:lnTo>
                <a:lnTo>
                  <a:pt x="313" y="35"/>
                </a:lnTo>
                <a:lnTo>
                  <a:pt x="307" y="42"/>
                </a:lnTo>
                <a:lnTo>
                  <a:pt x="299" y="48"/>
                </a:lnTo>
                <a:lnTo>
                  <a:pt x="286" y="32"/>
                </a:lnTo>
                <a:close/>
                <a:moveTo>
                  <a:pt x="313" y="35"/>
                </a:moveTo>
                <a:lnTo>
                  <a:pt x="345" y="0"/>
                </a:lnTo>
                <a:lnTo>
                  <a:pt x="313" y="35"/>
                </a:lnTo>
                <a:lnTo>
                  <a:pt x="306" y="28"/>
                </a:lnTo>
                <a:lnTo>
                  <a:pt x="313" y="35"/>
                </a:lnTo>
                <a:close/>
                <a:moveTo>
                  <a:pt x="297" y="21"/>
                </a:moveTo>
                <a:lnTo>
                  <a:pt x="303" y="14"/>
                </a:lnTo>
                <a:lnTo>
                  <a:pt x="309" y="7"/>
                </a:lnTo>
                <a:lnTo>
                  <a:pt x="325" y="19"/>
                </a:lnTo>
                <a:lnTo>
                  <a:pt x="319" y="28"/>
                </a:lnTo>
                <a:lnTo>
                  <a:pt x="313" y="35"/>
                </a:lnTo>
                <a:lnTo>
                  <a:pt x="297" y="21"/>
                </a:lnTo>
                <a:close/>
                <a:moveTo>
                  <a:pt x="309" y="7"/>
                </a:moveTo>
                <a:lnTo>
                  <a:pt x="312" y="2"/>
                </a:lnTo>
                <a:lnTo>
                  <a:pt x="317" y="2"/>
                </a:lnTo>
                <a:lnTo>
                  <a:pt x="317" y="12"/>
                </a:lnTo>
                <a:lnTo>
                  <a:pt x="309" y="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307" name="Freeform 322"/>
          <p:cNvSpPr>
            <a:spLocks/>
          </p:cNvSpPr>
          <p:nvPr/>
        </p:nvSpPr>
        <p:spPr bwMode="auto">
          <a:xfrm>
            <a:off x="3165475" y="4494212"/>
            <a:ext cx="41275" cy="7938"/>
          </a:xfrm>
          <a:custGeom>
            <a:avLst/>
            <a:gdLst>
              <a:gd name="T0" fmla="*/ 80 w 80"/>
              <a:gd name="T1" fmla="*/ 12 h 14"/>
              <a:gd name="T2" fmla="*/ 0 w 80"/>
              <a:gd name="T3" fmla="*/ 14 h 14"/>
              <a:gd name="T4" fmla="*/ 0 w 80"/>
              <a:gd name="T5" fmla="*/ 2 h 14"/>
              <a:gd name="T6" fmla="*/ 80 w 80"/>
              <a:gd name="T7" fmla="*/ 0 h 14"/>
              <a:gd name="T8" fmla="*/ 80 w 80"/>
              <a:gd name="T9" fmla="*/ 12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4"/>
              <a:gd name="T17" fmla="*/ 80 w 80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4">
                <a:moveTo>
                  <a:pt x="80" y="12"/>
                </a:moveTo>
                <a:lnTo>
                  <a:pt x="0" y="14"/>
                </a:lnTo>
                <a:lnTo>
                  <a:pt x="0" y="2"/>
                </a:lnTo>
                <a:lnTo>
                  <a:pt x="80" y="0"/>
                </a:lnTo>
                <a:lnTo>
                  <a:pt x="80" y="1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308" name="Freeform 323"/>
          <p:cNvSpPr>
            <a:spLocks/>
          </p:cNvSpPr>
          <p:nvPr/>
        </p:nvSpPr>
        <p:spPr bwMode="auto">
          <a:xfrm>
            <a:off x="3165475" y="3963987"/>
            <a:ext cx="41275" cy="7938"/>
          </a:xfrm>
          <a:custGeom>
            <a:avLst/>
            <a:gdLst>
              <a:gd name="T0" fmla="*/ 80 w 80"/>
              <a:gd name="T1" fmla="*/ 11 h 14"/>
              <a:gd name="T2" fmla="*/ 0 w 80"/>
              <a:gd name="T3" fmla="*/ 14 h 14"/>
              <a:gd name="T4" fmla="*/ 0 w 80"/>
              <a:gd name="T5" fmla="*/ 2 h 14"/>
              <a:gd name="T6" fmla="*/ 80 w 80"/>
              <a:gd name="T7" fmla="*/ 0 h 14"/>
              <a:gd name="T8" fmla="*/ 80 w 80"/>
              <a:gd name="T9" fmla="*/ 11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4"/>
              <a:gd name="T17" fmla="*/ 80 w 80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4">
                <a:moveTo>
                  <a:pt x="80" y="11"/>
                </a:moveTo>
                <a:lnTo>
                  <a:pt x="0" y="14"/>
                </a:lnTo>
                <a:lnTo>
                  <a:pt x="0" y="2"/>
                </a:lnTo>
                <a:lnTo>
                  <a:pt x="80" y="0"/>
                </a:lnTo>
                <a:lnTo>
                  <a:pt x="80" y="1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309" name="Freeform 324"/>
          <p:cNvSpPr>
            <a:spLocks/>
          </p:cNvSpPr>
          <p:nvPr/>
        </p:nvSpPr>
        <p:spPr bwMode="auto">
          <a:xfrm>
            <a:off x="3165475" y="3433762"/>
            <a:ext cx="41275" cy="7938"/>
          </a:xfrm>
          <a:custGeom>
            <a:avLst/>
            <a:gdLst>
              <a:gd name="T0" fmla="*/ 80 w 80"/>
              <a:gd name="T1" fmla="*/ 12 h 15"/>
              <a:gd name="T2" fmla="*/ 0 w 80"/>
              <a:gd name="T3" fmla="*/ 15 h 15"/>
              <a:gd name="T4" fmla="*/ 0 w 80"/>
              <a:gd name="T5" fmla="*/ 3 h 15"/>
              <a:gd name="T6" fmla="*/ 80 w 80"/>
              <a:gd name="T7" fmla="*/ 0 h 15"/>
              <a:gd name="T8" fmla="*/ 80 w 80"/>
              <a:gd name="T9" fmla="*/ 12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5"/>
              <a:gd name="T17" fmla="*/ 80 w 80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5">
                <a:moveTo>
                  <a:pt x="80" y="12"/>
                </a:moveTo>
                <a:lnTo>
                  <a:pt x="0" y="15"/>
                </a:lnTo>
                <a:lnTo>
                  <a:pt x="0" y="3"/>
                </a:lnTo>
                <a:lnTo>
                  <a:pt x="80" y="0"/>
                </a:lnTo>
                <a:lnTo>
                  <a:pt x="80" y="1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310" name="Freeform 325"/>
          <p:cNvSpPr>
            <a:spLocks/>
          </p:cNvSpPr>
          <p:nvPr/>
        </p:nvSpPr>
        <p:spPr bwMode="auto">
          <a:xfrm>
            <a:off x="3165475" y="2903537"/>
            <a:ext cx="41275" cy="7938"/>
          </a:xfrm>
          <a:custGeom>
            <a:avLst/>
            <a:gdLst>
              <a:gd name="T0" fmla="*/ 80 w 80"/>
              <a:gd name="T1" fmla="*/ 13 h 15"/>
              <a:gd name="T2" fmla="*/ 0 w 80"/>
              <a:gd name="T3" fmla="*/ 15 h 15"/>
              <a:gd name="T4" fmla="*/ 0 w 80"/>
              <a:gd name="T5" fmla="*/ 3 h 15"/>
              <a:gd name="T6" fmla="*/ 80 w 80"/>
              <a:gd name="T7" fmla="*/ 0 h 15"/>
              <a:gd name="T8" fmla="*/ 80 w 80"/>
              <a:gd name="T9" fmla="*/ 13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5"/>
              <a:gd name="T17" fmla="*/ 80 w 80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5">
                <a:moveTo>
                  <a:pt x="80" y="13"/>
                </a:moveTo>
                <a:lnTo>
                  <a:pt x="0" y="15"/>
                </a:lnTo>
                <a:lnTo>
                  <a:pt x="0" y="3"/>
                </a:lnTo>
                <a:lnTo>
                  <a:pt x="80" y="0"/>
                </a:lnTo>
                <a:lnTo>
                  <a:pt x="80" y="1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311" name="Freeform 326"/>
          <p:cNvSpPr>
            <a:spLocks/>
          </p:cNvSpPr>
          <p:nvPr/>
        </p:nvSpPr>
        <p:spPr bwMode="auto">
          <a:xfrm>
            <a:off x="3165475" y="2373312"/>
            <a:ext cx="41275" cy="7938"/>
          </a:xfrm>
          <a:custGeom>
            <a:avLst/>
            <a:gdLst>
              <a:gd name="T0" fmla="*/ 80 w 80"/>
              <a:gd name="T1" fmla="*/ 13 h 15"/>
              <a:gd name="T2" fmla="*/ 0 w 80"/>
              <a:gd name="T3" fmla="*/ 15 h 15"/>
              <a:gd name="T4" fmla="*/ 0 w 80"/>
              <a:gd name="T5" fmla="*/ 2 h 15"/>
              <a:gd name="T6" fmla="*/ 80 w 80"/>
              <a:gd name="T7" fmla="*/ 0 h 15"/>
              <a:gd name="T8" fmla="*/ 80 w 80"/>
              <a:gd name="T9" fmla="*/ 13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5"/>
              <a:gd name="T17" fmla="*/ 80 w 80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5">
                <a:moveTo>
                  <a:pt x="80" y="13"/>
                </a:moveTo>
                <a:lnTo>
                  <a:pt x="0" y="15"/>
                </a:lnTo>
                <a:lnTo>
                  <a:pt x="0" y="2"/>
                </a:lnTo>
                <a:lnTo>
                  <a:pt x="80" y="0"/>
                </a:lnTo>
                <a:lnTo>
                  <a:pt x="80" y="1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 sz="2400"/>
          </a:p>
        </p:txBody>
      </p:sp>
      <p:grpSp>
        <p:nvGrpSpPr>
          <p:cNvPr id="375" name="Group 410"/>
          <p:cNvGrpSpPr>
            <a:grpSpLocks/>
          </p:cNvGrpSpPr>
          <p:nvPr/>
        </p:nvGrpSpPr>
        <p:grpSpPr bwMode="auto">
          <a:xfrm>
            <a:off x="884238" y="2717800"/>
            <a:ext cx="5976937" cy="649287"/>
            <a:chOff x="499" y="1615"/>
            <a:chExt cx="3765" cy="409"/>
          </a:xfrm>
        </p:grpSpPr>
        <p:sp>
          <p:nvSpPr>
            <p:cNvPr id="376" name="Oval 5"/>
            <p:cNvSpPr>
              <a:spLocks noChangeArrowheads="1"/>
            </p:cNvSpPr>
            <p:nvPr/>
          </p:nvSpPr>
          <p:spPr bwMode="auto">
            <a:xfrm>
              <a:off x="499" y="1842"/>
              <a:ext cx="182" cy="18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77" name="Oval 6"/>
            <p:cNvSpPr>
              <a:spLocks noChangeArrowheads="1"/>
            </p:cNvSpPr>
            <p:nvPr/>
          </p:nvSpPr>
          <p:spPr bwMode="auto">
            <a:xfrm>
              <a:off x="4082" y="1615"/>
              <a:ext cx="182" cy="18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</p:grpSp>
      <p:grpSp>
        <p:nvGrpSpPr>
          <p:cNvPr id="379" name="Group 411"/>
          <p:cNvGrpSpPr>
            <a:grpSpLocks/>
          </p:cNvGrpSpPr>
          <p:nvPr/>
        </p:nvGrpSpPr>
        <p:grpSpPr bwMode="auto">
          <a:xfrm>
            <a:off x="955675" y="3509962"/>
            <a:ext cx="6194425" cy="865188"/>
            <a:chOff x="544" y="2114"/>
            <a:chExt cx="3902" cy="545"/>
          </a:xfrm>
        </p:grpSpPr>
        <p:sp>
          <p:nvSpPr>
            <p:cNvPr id="380" name="Oval 8"/>
            <p:cNvSpPr>
              <a:spLocks noChangeArrowheads="1"/>
            </p:cNvSpPr>
            <p:nvPr/>
          </p:nvSpPr>
          <p:spPr bwMode="auto">
            <a:xfrm>
              <a:off x="544" y="2114"/>
              <a:ext cx="182" cy="1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81" name="Oval 9"/>
            <p:cNvSpPr>
              <a:spLocks noChangeArrowheads="1"/>
            </p:cNvSpPr>
            <p:nvPr/>
          </p:nvSpPr>
          <p:spPr bwMode="auto">
            <a:xfrm>
              <a:off x="4264" y="2477"/>
              <a:ext cx="182" cy="1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</p:grpSp>
      <p:grpSp>
        <p:nvGrpSpPr>
          <p:cNvPr id="383" name="Group 412"/>
          <p:cNvGrpSpPr>
            <a:grpSpLocks/>
          </p:cNvGrpSpPr>
          <p:nvPr/>
        </p:nvGrpSpPr>
        <p:grpSpPr bwMode="auto">
          <a:xfrm>
            <a:off x="2397125" y="2717800"/>
            <a:ext cx="5832475" cy="649287"/>
            <a:chOff x="1452" y="1615"/>
            <a:chExt cx="3674" cy="409"/>
          </a:xfrm>
        </p:grpSpPr>
        <p:sp>
          <p:nvSpPr>
            <p:cNvPr id="384" name="Oval 11"/>
            <p:cNvSpPr>
              <a:spLocks noChangeArrowheads="1"/>
            </p:cNvSpPr>
            <p:nvPr/>
          </p:nvSpPr>
          <p:spPr bwMode="auto">
            <a:xfrm>
              <a:off x="1452" y="1842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85" name="Oval 12"/>
            <p:cNvSpPr>
              <a:spLocks noChangeArrowheads="1"/>
            </p:cNvSpPr>
            <p:nvPr/>
          </p:nvSpPr>
          <p:spPr bwMode="auto">
            <a:xfrm>
              <a:off x="4944" y="1615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</p:grpSp>
      <p:grpSp>
        <p:nvGrpSpPr>
          <p:cNvPr id="388" name="Group 413"/>
          <p:cNvGrpSpPr>
            <a:grpSpLocks/>
          </p:cNvGrpSpPr>
          <p:nvPr/>
        </p:nvGrpSpPr>
        <p:grpSpPr bwMode="auto">
          <a:xfrm>
            <a:off x="2016125" y="2257425"/>
            <a:ext cx="5421313" cy="660400"/>
            <a:chOff x="1212" y="1325"/>
            <a:chExt cx="3415" cy="416"/>
          </a:xfrm>
        </p:grpSpPr>
        <p:sp>
          <p:nvSpPr>
            <p:cNvPr id="389" name="Freeform 285"/>
            <p:cNvSpPr>
              <a:spLocks/>
            </p:cNvSpPr>
            <p:nvPr/>
          </p:nvSpPr>
          <p:spPr bwMode="auto">
            <a:xfrm flipV="1">
              <a:off x="1212" y="1325"/>
              <a:ext cx="1" cy="416"/>
            </a:xfrm>
            <a:custGeom>
              <a:avLst/>
              <a:gdLst>
                <a:gd name="T0" fmla="*/ 0 w 1"/>
                <a:gd name="T1" fmla="*/ 0 h 416"/>
                <a:gd name="T2" fmla="*/ 0 w 1"/>
                <a:gd name="T3" fmla="*/ 416 h 416"/>
                <a:gd name="T4" fmla="*/ 0 60000 65536"/>
                <a:gd name="T5" fmla="*/ 0 60000 65536"/>
                <a:gd name="T6" fmla="*/ 0 w 1"/>
                <a:gd name="T7" fmla="*/ 0 h 416"/>
                <a:gd name="T8" fmla="*/ 1 w 1"/>
                <a:gd name="T9" fmla="*/ 416 h 4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16">
                  <a:moveTo>
                    <a:pt x="0" y="0"/>
                  </a:moveTo>
                  <a:lnTo>
                    <a:pt x="0" y="416"/>
                  </a:ln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90" name="Freeform 286"/>
            <p:cNvSpPr>
              <a:spLocks/>
            </p:cNvSpPr>
            <p:nvPr/>
          </p:nvSpPr>
          <p:spPr bwMode="auto">
            <a:xfrm flipV="1">
              <a:off x="4581" y="1343"/>
              <a:ext cx="46" cy="280"/>
            </a:xfrm>
            <a:custGeom>
              <a:avLst/>
              <a:gdLst>
                <a:gd name="T0" fmla="*/ 0 w 1"/>
                <a:gd name="T1" fmla="*/ 0 h 416"/>
                <a:gd name="T2" fmla="*/ 0 w 1"/>
                <a:gd name="T3" fmla="*/ 416 h 416"/>
                <a:gd name="T4" fmla="*/ 0 60000 65536"/>
                <a:gd name="T5" fmla="*/ 0 60000 65536"/>
                <a:gd name="T6" fmla="*/ 0 w 1"/>
                <a:gd name="T7" fmla="*/ 0 h 416"/>
                <a:gd name="T8" fmla="*/ 1 w 1"/>
                <a:gd name="T9" fmla="*/ 416 h 4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16">
                  <a:moveTo>
                    <a:pt x="0" y="0"/>
                  </a:moveTo>
                  <a:lnTo>
                    <a:pt x="0" y="416"/>
                  </a:ln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</p:grpSp>
      <p:grpSp>
        <p:nvGrpSpPr>
          <p:cNvPr id="392" name="Group 391"/>
          <p:cNvGrpSpPr/>
          <p:nvPr/>
        </p:nvGrpSpPr>
        <p:grpSpPr>
          <a:xfrm>
            <a:off x="3206750" y="1566862"/>
            <a:ext cx="2908300" cy="3671888"/>
            <a:chOff x="3206750" y="1566862"/>
            <a:chExt cx="2908300" cy="3671888"/>
          </a:xfrm>
        </p:grpSpPr>
        <p:sp>
          <p:nvSpPr>
            <p:cNvPr id="159" name="Freeform 169"/>
            <p:cNvSpPr>
              <a:spLocks/>
            </p:cNvSpPr>
            <p:nvPr/>
          </p:nvSpPr>
          <p:spPr bwMode="auto">
            <a:xfrm>
              <a:off x="6105525" y="4583112"/>
              <a:ext cx="7938" cy="44450"/>
            </a:xfrm>
            <a:custGeom>
              <a:avLst/>
              <a:gdLst>
                <a:gd name="T0" fmla="*/ 13 w 15"/>
                <a:gd name="T1" fmla="*/ 0 h 84"/>
                <a:gd name="T2" fmla="*/ 15 w 15"/>
                <a:gd name="T3" fmla="*/ 84 h 84"/>
                <a:gd name="T4" fmla="*/ 2 w 15"/>
                <a:gd name="T5" fmla="*/ 84 h 84"/>
                <a:gd name="T6" fmla="*/ 0 w 15"/>
                <a:gd name="T7" fmla="*/ 0 h 84"/>
                <a:gd name="T8" fmla="*/ 13 w 15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84"/>
                <a:gd name="T17" fmla="*/ 15 w 15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84">
                  <a:moveTo>
                    <a:pt x="13" y="0"/>
                  </a:moveTo>
                  <a:lnTo>
                    <a:pt x="15" y="84"/>
                  </a:lnTo>
                  <a:lnTo>
                    <a:pt x="2" y="84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165" name="Freeform 175"/>
            <p:cNvSpPr>
              <a:spLocks/>
            </p:cNvSpPr>
            <p:nvPr/>
          </p:nvSpPr>
          <p:spPr bwMode="auto">
            <a:xfrm>
              <a:off x="5969000" y="4494212"/>
              <a:ext cx="42863" cy="7938"/>
            </a:xfrm>
            <a:custGeom>
              <a:avLst/>
              <a:gdLst>
                <a:gd name="T0" fmla="*/ 82 w 82"/>
                <a:gd name="T1" fmla="*/ 12 h 14"/>
                <a:gd name="T2" fmla="*/ 1 w 82"/>
                <a:gd name="T3" fmla="*/ 14 h 14"/>
                <a:gd name="T4" fmla="*/ 0 w 82"/>
                <a:gd name="T5" fmla="*/ 2 h 14"/>
                <a:gd name="T6" fmla="*/ 82 w 82"/>
                <a:gd name="T7" fmla="*/ 0 h 14"/>
                <a:gd name="T8" fmla="*/ 82 w 82"/>
                <a:gd name="T9" fmla="*/ 1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4"/>
                <a:gd name="T17" fmla="*/ 82 w 8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4">
                  <a:moveTo>
                    <a:pt x="82" y="12"/>
                  </a:moveTo>
                  <a:lnTo>
                    <a:pt x="1" y="14"/>
                  </a:lnTo>
                  <a:lnTo>
                    <a:pt x="0" y="2"/>
                  </a:lnTo>
                  <a:lnTo>
                    <a:pt x="82" y="0"/>
                  </a:lnTo>
                  <a:lnTo>
                    <a:pt x="82" y="1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166" name="Freeform 176"/>
            <p:cNvSpPr>
              <a:spLocks/>
            </p:cNvSpPr>
            <p:nvPr/>
          </p:nvSpPr>
          <p:spPr bwMode="auto">
            <a:xfrm>
              <a:off x="5969000" y="3963987"/>
              <a:ext cx="42863" cy="7938"/>
            </a:xfrm>
            <a:custGeom>
              <a:avLst/>
              <a:gdLst>
                <a:gd name="T0" fmla="*/ 82 w 82"/>
                <a:gd name="T1" fmla="*/ 11 h 14"/>
                <a:gd name="T2" fmla="*/ 1 w 82"/>
                <a:gd name="T3" fmla="*/ 14 h 14"/>
                <a:gd name="T4" fmla="*/ 0 w 82"/>
                <a:gd name="T5" fmla="*/ 2 h 14"/>
                <a:gd name="T6" fmla="*/ 82 w 82"/>
                <a:gd name="T7" fmla="*/ 0 h 14"/>
                <a:gd name="T8" fmla="*/ 82 w 82"/>
                <a:gd name="T9" fmla="*/ 1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4"/>
                <a:gd name="T17" fmla="*/ 82 w 8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4">
                  <a:moveTo>
                    <a:pt x="82" y="11"/>
                  </a:moveTo>
                  <a:lnTo>
                    <a:pt x="1" y="14"/>
                  </a:lnTo>
                  <a:lnTo>
                    <a:pt x="0" y="2"/>
                  </a:lnTo>
                  <a:lnTo>
                    <a:pt x="82" y="0"/>
                  </a:lnTo>
                  <a:lnTo>
                    <a:pt x="82" y="11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167" name="Freeform 177"/>
            <p:cNvSpPr>
              <a:spLocks/>
            </p:cNvSpPr>
            <p:nvPr/>
          </p:nvSpPr>
          <p:spPr bwMode="auto">
            <a:xfrm>
              <a:off x="5969000" y="3433762"/>
              <a:ext cx="42863" cy="7938"/>
            </a:xfrm>
            <a:custGeom>
              <a:avLst/>
              <a:gdLst>
                <a:gd name="T0" fmla="*/ 82 w 82"/>
                <a:gd name="T1" fmla="*/ 12 h 15"/>
                <a:gd name="T2" fmla="*/ 1 w 82"/>
                <a:gd name="T3" fmla="*/ 15 h 15"/>
                <a:gd name="T4" fmla="*/ 0 w 82"/>
                <a:gd name="T5" fmla="*/ 3 h 15"/>
                <a:gd name="T6" fmla="*/ 82 w 82"/>
                <a:gd name="T7" fmla="*/ 0 h 15"/>
                <a:gd name="T8" fmla="*/ 82 w 82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5"/>
                <a:gd name="T17" fmla="*/ 82 w 8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5">
                  <a:moveTo>
                    <a:pt x="82" y="12"/>
                  </a:moveTo>
                  <a:lnTo>
                    <a:pt x="1" y="15"/>
                  </a:lnTo>
                  <a:lnTo>
                    <a:pt x="0" y="3"/>
                  </a:lnTo>
                  <a:lnTo>
                    <a:pt x="82" y="0"/>
                  </a:lnTo>
                  <a:lnTo>
                    <a:pt x="82" y="1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168" name="Freeform 178"/>
            <p:cNvSpPr>
              <a:spLocks/>
            </p:cNvSpPr>
            <p:nvPr/>
          </p:nvSpPr>
          <p:spPr bwMode="auto">
            <a:xfrm>
              <a:off x="5969000" y="2903537"/>
              <a:ext cx="42863" cy="7938"/>
            </a:xfrm>
            <a:custGeom>
              <a:avLst/>
              <a:gdLst>
                <a:gd name="T0" fmla="*/ 82 w 82"/>
                <a:gd name="T1" fmla="*/ 13 h 15"/>
                <a:gd name="T2" fmla="*/ 1 w 82"/>
                <a:gd name="T3" fmla="*/ 15 h 15"/>
                <a:gd name="T4" fmla="*/ 0 w 82"/>
                <a:gd name="T5" fmla="*/ 3 h 15"/>
                <a:gd name="T6" fmla="*/ 82 w 82"/>
                <a:gd name="T7" fmla="*/ 0 h 15"/>
                <a:gd name="T8" fmla="*/ 82 w 82"/>
                <a:gd name="T9" fmla="*/ 1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5"/>
                <a:gd name="T17" fmla="*/ 82 w 8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5">
                  <a:moveTo>
                    <a:pt x="82" y="13"/>
                  </a:moveTo>
                  <a:lnTo>
                    <a:pt x="1" y="15"/>
                  </a:lnTo>
                  <a:lnTo>
                    <a:pt x="0" y="3"/>
                  </a:lnTo>
                  <a:lnTo>
                    <a:pt x="82" y="0"/>
                  </a:lnTo>
                  <a:lnTo>
                    <a:pt x="82" y="13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169" name="Freeform 179"/>
            <p:cNvSpPr>
              <a:spLocks/>
            </p:cNvSpPr>
            <p:nvPr/>
          </p:nvSpPr>
          <p:spPr bwMode="auto">
            <a:xfrm>
              <a:off x="5969000" y="2373312"/>
              <a:ext cx="42863" cy="7938"/>
            </a:xfrm>
            <a:custGeom>
              <a:avLst/>
              <a:gdLst>
                <a:gd name="T0" fmla="*/ 82 w 82"/>
                <a:gd name="T1" fmla="*/ 13 h 15"/>
                <a:gd name="T2" fmla="*/ 1 w 82"/>
                <a:gd name="T3" fmla="*/ 15 h 15"/>
                <a:gd name="T4" fmla="*/ 0 w 82"/>
                <a:gd name="T5" fmla="*/ 2 h 15"/>
                <a:gd name="T6" fmla="*/ 82 w 82"/>
                <a:gd name="T7" fmla="*/ 0 h 15"/>
                <a:gd name="T8" fmla="*/ 82 w 82"/>
                <a:gd name="T9" fmla="*/ 1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5"/>
                <a:gd name="T17" fmla="*/ 82 w 8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5">
                  <a:moveTo>
                    <a:pt x="82" y="13"/>
                  </a:moveTo>
                  <a:lnTo>
                    <a:pt x="1" y="15"/>
                  </a:lnTo>
                  <a:lnTo>
                    <a:pt x="0" y="2"/>
                  </a:lnTo>
                  <a:lnTo>
                    <a:pt x="82" y="0"/>
                  </a:lnTo>
                  <a:lnTo>
                    <a:pt x="82" y="13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181" name="Freeform 191"/>
            <p:cNvSpPr>
              <a:spLocks/>
            </p:cNvSpPr>
            <p:nvPr/>
          </p:nvSpPr>
          <p:spPr bwMode="auto">
            <a:xfrm>
              <a:off x="6049963" y="4775200"/>
              <a:ext cx="41275" cy="104775"/>
            </a:xfrm>
            <a:custGeom>
              <a:avLst/>
              <a:gdLst>
                <a:gd name="T0" fmla="*/ 0 w 78"/>
                <a:gd name="T1" fmla="*/ 23 h 200"/>
                <a:gd name="T2" fmla="*/ 49 w 78"/>
                <a:gd name="T3" fmla="*/ 0 h 200"/>
                <a:gd name="T4" fmla="*/ 53 w 78"/>
                <a:gd name="T5" fmla="*/ 0 h 200"/>
                <a:gd name="T6" fmla="*/ 53 w 78"/>
                <a:gd name="T7" fmla="*/ 166 h 200"/>
                <a:gd name="T8" fmla="*/ 54 w 78"/>
                <a:gd name="T9" fmla="*/ 179 h 200"/>
                <a:gd name="T10" fmla="*/ 55 w 78"/>
                <a:gd name="T11" fmla="*/ 185 h 200"/>
                <a:gd name="T12" fmla="*/ 57 w 78"/>
                <a:gd name="T13" fmla="*/ 190 h 200"/>
                <a:gd name="T14" fmla="*/ 60 w 78"/>
                <a:gd name="T15" fmla="*/ 193 h 200"/>
                <a:gd name="T16" fmla="*/ 67 w 78"/>
                <a:gd name="T17" fmla="*/ 194 h 200"/>
                <a:gd name="T18" fmla="*/ 78 w 78"/>
                <a:gd name="T19" fmla="*/ 195 h 200"/>
                <a:gd name="T20" fmla="*/ 78 w 78"/>
                <a:gd name="T21" fmla="*/ 200 h 200"/>
                <a:gd name="T22" fmla="*/ 4 w 78"/>
                <a:gd name="T23" fmla="*/ 200 h 200"/>
                <a:gd name="T24" fmla="*/ 4 w 78"/>
                <a:gd name="T25" fmla="*/ 195 h 200"/>
                <a:gd name="T26" fmla="*/ 16 w 78"/>
                <a:gd name="T27" fmla="*/ 194 h 200"/>
                <a:gd name="T28" fmla="*/ 22 w 78"/>
                <a:gd name="T29" fmla="*/ 193 h 200"/>
                <a:gd name="T30" fmla="*/ 25 w 78"/>
                <a:gd name="T31" fmla="*/ 190 h 200"/>
                <a:gd name="T32" fmla="*/ 28 w 78"/>
                <a:gd name="T33" fmla="*/ 187 h 200"/>
                <a:gd name="T34" fmla="*/ 29 w 78"/>
                <a:gd name="T35" fmla="*/ 179 h 200"/>
                <a:gd name="T36" fmla="*/ 29 w 78"/>
                <a:gd name="T37" fmla="*/ 166 h 200"/>
                <a:gd name="T38" fmla="*/ 29 w 78"/>
                <a:gd name="T39" fmla="*/ 59 h 200"/>
                <a:gd name="T40" fmla="*/ 29 w 78"/>
                <a:gd name="T41" fmla="*/ 41 h 200"/>
                <a:gd name="T42" fmla="*/ 28 w 78"/>
                <a:gd name="T43" fmla="*/ 32 h 200"/>
                <a:gd name="T44" fmla="*/ 26 w 78"/>
                <a:gd name="T45" fmla="*/ 28 h 200"/>
                <a:gd name="T46" fmla="*/ 24 w 78"/>
                <a:gd name="T47" fmla="*/ 25 h 200"/>
                <a:gd name="T48" fmla="*/ 21 w 78"/>
                <a:gd name="T49" fmla="*/ 24 h 200"/>
                <a:gd name="T50" fmla="*/ 18 w 78"/>
                <a:gd name="T51" fmla="*/ 23 h 200"/>
                <a:gd name="T52" fmla="*/ 12 w 78"/>
                <a:gd name="T53" fmla="*/ 24 h 200"/>
                <a:gd name="T54" fmla="*/ 3 w 78"/>
                <a:gd name="T55" fmla="*/ 27 h 200"/>
                <a:gd name="T56" fmla="*/ 0 w 78"/>
                <a:gd name="T57" fmla="*/ 23 h 2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200"/>
                <a:gd name="T89" fmla="*/ 78 w 78"/>
                <a:gd name="T90" fmla="*/ 200 h 2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200">
                  <a:moveTo>
                    <a:pt x="0" y="23"/>
                  </a:moveTo>
                  <a:lnTo>
                    <a:pt x="49" y="0"/>
                  </a:lnTo>
                  <a:lnTo>
                    <a:pt x="53" y="0"/>
                  </a:lnTo>
                  <a:lnTo>
                    <a:pt x="53" y="166"/>
                  </a:lnTo>
                  <a:lnTo>
                    <a:pt x="54" y="179"/>
                  </a:lnTo>
                  <a:lnTo>
                    <a:pt x="55" y="185"/>
                  </a:lnTo>
                  <a:lnTo>
                    <a:pt x="57" y="190"/>
                  </a:lnTo>
                  <a:lnTo>
                    <a:pt x="60" y="193"/>
                  </a:lnTo>
                  <a:lnTo>
                    <a:pt x="67" y="194"/>
                  </a:lnTo>
                  <a:lnTo>
                    <a:pt x="78" y="195"/>
                  </a:lnTo>
                  <a:lnTo>
                    <a:pt x="78" y="200"/>
                  </a:lnTo>
                  <a:lnTo>
                    <a:pt x="4" y="200"/>
                  </a:lnTo>
                  <a:lnTo>
                    <a:pt x="4" y="195"/>
                  </a:lnTo>
                  <a:lnTo>
                    <a:pt x="16" y="194"/>
                  </a:lnTo>
                  <a:lnTo>
                    <a:pt x="22" y="193"/>
                  </a:lnTo>
                  <a:lnTo>
                    <a:pt x="25" y="190"/>
                  </a:lnTo>
                  <a:lnTo>
                    <a:pt x="28" y="187"/>
                  </a:lnTo>
                  <a:lnTo>
                    <a:pt x="29" y="179"/>
                  </a:lnTo>
                  <a:lnTo>
                    <a:pt x="29" y="166"/>
                  </a:lnTo>
                  <a:lnTo>
                    <a:pt x="29" y="59"/>
                  </a:lnTo>
                  <a:lnTo>
                    <a:pt x="29" y="41"/>
                  </a:lnTo>
                  <a:lnTo>
                    <a:pt x="28" y="32"/>
                  </a:lnTo>
                  <a:lnTo>
                    <a:pt x="26" y="28"/>
                  </a:lnTo>
                  <a:lnTo>
                    <a:pt x="24" y="25"/>
                  </a:lnTo>
                  <a:lnTo>
                    <a:pt x="21" y="24"/>
                  </a:lnTo>
                  <a:lnTo>
                    <a:pt x="18" y="23"/>
                  </a:lnTo>
                  <a:lnTo>
                    <a:pt x="12" y="24"/>
                  </a:lnTo>
                  <a:lnTo>
                    <a:pt x="3" y="2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183" name="Freeform 193"/>
            <p:cNvSpPr>
              <a:spLocks noEditPoints="1"/>
            </p:cNvSpPr>
            <p:nvPr/>
          </p:nvSpPr>
          <p:spPr bwMode="auto">
            <a:xfrm>
              <a:off x="6042025" y="4768850"/>
              <a:ext cx="53975" cy="117475"/>
            </a:xfrm>
            <a:custGeom>
              <a:avLst/>
              <a:gdLst>
                <a:gd name="T0" fmla="*/ 9 w 101"/>
                <a:gd name="T1" fmla="*/ 25 h 222"/>
                <a:gd name="T2" fmla="*/ 57 w 101"/>
                <a:gd name="T3" fmla="*/ 1 h 222"/>
                <a:gd name="T4" fmla="*/ 62 w 101"/>
                <a:gd name="T5" fmla="*/ 0 h 222"/>
                <a:gd name="T6" fmla="*/ 66 w 101"/>
                <a:gd name="T7" fmla="*/ 0 h 222"/>
                <a:gd name="T8" fmla="*/ 77 w 101"/>
                <a:gd name="T9" fmla="*/ 12 h 222"/>
                <a:gd name="T10" fmla="*/ 56 w 101"/>
                <a:gd name="T11" fmla="*/ 192 h 222"/>
                <a:gd name="T12" fmla="*/ 58 w 101"/>
                <a:gd name="T13" fmla="*/ 202 h 222"/>
                <a:gd name="T14" fmla="*/ 78 w 101"/>
                <a:gd name="T15" fmla="*/ 194 h 222"/>
                <a:gd name="T16" fmla="*/ 78 w 101"/>
                <a:gd name="T17" fmla="*/ 194 h 222"/>
                <a:gd name="T18" fmla="*/ 78 w 101"/>
                <a:gd name="T19" fmla="*/ 194 h 222"/>
                <a:gd name="T20" fmla="*/ 62 w 101"/>
                <a:gd name="T21" fmla="*/ 209 h 222"/>
                <a:gd name="T22" fmla="*/ 73 w 101"/>
                <a:gd name="T23" fmla="*/ 205 h 222"/>
                <a:gd name="T24" fmla="*/ 79 w 101"/>
                <a:gd name="T25" fmla="*/ 216 h 222"/>
                <a:gd name="T26" fmla="*/ 84 w 101"/>
                <a:gd name="T27" fmla="*/ 195 h 222"/>
                <a:gd name="T28" fmla="*/ 86 w 101"/>
                <a:gd name="T29" fmla="*/ 195 h 222"/>
                <a:gd name="T30" fmla="*/ 82 w 101"/>
                <a:gd name="T31" fmla="*/ 195 h 222"/>
                <a:gd name="T32" fmla="*/ 91 w 101"/>
                <a:gd name="T33" fmla="*/ 196 h 222"/>
                <a:gd name="T34" fmla="*/ 101 w 101"/>
                <a:gd name="T35" fmla="*/ 207 h 222"/>
                <a:gd name="T36" fmla="*/ 101 w 101"/>
                <a:gd name="T37" fmla="*/ 212 h 222"/>
                <a:gd name="T38" fmla="*/ 91 w 101"/>
                <a:gd name="T39" fmla="*/ 222 h 222"/>
                <a:gd name="T40" fmla="*/ 17 w 101"/>
                <a:gd name="T41" fmla="*/ 222 h 222"/>
                <a:gd name="T42" fmla="*/ 7 w 101"/>
                <a:gd name="T43" fmla="*/ 212 h 222"/>
                <a:gd name="T44" fmla="*/ 7 w 101"/>
                <a:gd name="T45" fmla="*/ 207 h 222"/>
                <a:gd name="T46" fmla="*/ 25 w 101"/>
                <a:gd name="T47" fmla="*/ 217 h 222"/>
                <a:gd name="T48" fmla="*/ 30 w 101"/>
                <a:gd name="T49" fmla="*/ 195 h 222"/>
                <a:gd name="T50" fmla="*/ 30 w 101"/>
                <a:gd name="T51" fmla="*/ 195 h 222"/>
                <a:gd name="T52" fmla="*/ 31 w 101"/>
                <a:gd name="T53" fmla="*/ 194 h 222"/>
                <a:gd name="T54" fmla="*/ 40 w 101"/>
                <a:gd name="T55" fmla="*/ 214 h 222"/>
                <a:gd name="T56" fmla="*/ 38 w 101"/>
                <a:gd name="T57" fmla="*/ 202 h 222"/>
                <a:gd name="T58" fmla="*/ 51 w 101"/>
                <a:gd name="T59" fmla="*/ 203 h 222"/>
                <a:gd name="T60" fmla="*/ 51 w 101"/>
                <a:gd name="T61" fmla="*/ 202 h 222"/>
                <a:gd name="T62" fmla="*/ 31 w 101"/>
                <a:gd name="T63" fmla="*/ 193 h 222"/>
                <a:gd name="T64" fmla="*/ 31 w 101"/>
                <a:gd name="T65" fmla="*/ 194 h 222"/>
                <a:gd name="T66" fmla="*/ 53 w 101"/>
                <a:gd name="T67" fmla="*/ 186 h 222"/>
                <a:gd name="T68" fmla="*/ 53 w 101"/>
                <a:gd name="T69" fmla="*/ 71 h 222"/>
                <a:gd name="T70" fmla="*/ 32 w 101"/>
                <a:gd name="T71" fmla="*/ 54 h 222"/>
                <a:gd name="T72" fmla="*/ 32 w 101"/>
                <a:gd name="T73" fmla="*/ 54 h 222"/>
                <a:gd name="T74" fmla="*/ 53 w 101"/>
                <a:gd name="T75" fmla="*/ 53 h 222"/>
                <a:gd name="T76" fmla="*/ 41 w 101"/>
                <a:gd name="T77" fmla="*/ 44 h 222"/>
                <a:gd name="T78" fmla="*/ 49 w 101"/>
                <a:gd name="T79" fmla="*/ 35 h 222"/>
                <a:gd name="T80" fmla="*/ 56 w 101"/>
                <a:gd name="T81" fmla="*/ 47 h 222"/>
                <a:gd name="T82" fmla="*/ 31 w 101"/>
                <a:gd name="T83" fmla="*/ 45 h 222"/>
                <a:gd name="T84" fmla="*/ 30 w 101"/>
                <a:gd name="T85" fmla="*/ 45 h 222"/>
                <a:gd name="T86" fmla="*/ 41 w 101"/>
                <a:gd name="T87" fmla="*/ 26 h 222"/>
                <a:gd name="T88" fmla="*/ 38 w 101"/>
                <a:gd name="T89" fmla="*/ 25 h 222"/>
                <a:gd name="T90" fmla="*/ 31 w 101"/>
                <a:gd name="T91" fmla="*/ 45 h 222"/>
                <a:gd name="T92" fmla="*/ 31 w 101"/>
                <a:gd name="T93" fmla="*/ 45 h 222"/>
                <a:gd name="T94" fmla="*/ 31 w 101"/>
                <a:gd name="T95" fmla="*/ 24 h 222"/>
                <a:gd name="T96" fmla="*/ 11 w 101"/>
                <a:gd name="T97" fmla="*/ 29 h 222"/>
                <a:gd name="T98" fmla="*/ 11 w 101"/>
                <a:gd name="T99" fmla="*/ 53 h 222"/>
                <a:gd name="T100" fmla="*/ 4 w 101"/>
                <a:gd name="T101" fmla="*/ 39 h 222"/>
                <a:gd name="T102" fmla="*/ 0 w 101"/>
                <a:gd name="T103" fmla="*/ 29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1"/>
                <a:gd name="T157" fmla="*/ 0 h 222"/>
                <a:gd name="T158" fmla="*/ 101 w 101"/>
                <a:gd name="T159" fmla="*/ 222 h 2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1" h="222">
                  <a:moveTo>
                    <a:pt x="9" y="25"/>
                  </a:moveTo>
                  <a:lnTo>
                    <a:pt x="57" y="1"/>
                  </a:lnTo>
                  <a:lnTo>
                    <a:pt x="66" y="21"/>
                  </a:lnTo>
                  <a:lnTo>
                    <a:pt x="18" y="44"/>
                  </a:lnTo>
                  <a:lnTo>
                    <a:pt x="9" y="25"/>
                  </a:lnTo>
                  <a:close/>
                  <a:moveTo>
                    <a:pt x="57" y="1"/>
                  </a:moveTo>
                  <a:lnTo>
                    <a:pt x="59" y="0"/>
                  </a:lnTo>
                  <a:lnTo>
                    <a:pt x="62" y="0"/>
                  </a:lnTo>
                  <a:lnTo>
                    <a:pt x="62" y="12"/>
                  </a:lnTo>
                  <a:lnTo>
                    <a:pt x="57" y="1"/>
                  </a:lnTo>
                  <a:close/>
                  <a:moveTo>
                    <a:pt x="62" y="0"/>
                  </a:moveTo>
                  <a:lnTo>
                    <a:pt x="66" y="0"/>
                  </a:lnTo>
                  <a:lnTo>
                    <a:pt x="66" y="22"/>
                  </a:lnTo>
                  <a:lnTo>
                    <a:pt x="62" y="22"/>
                  </a:lnTo>
                  <a:lnTo>
                    <a:pt x="62" y="0"/>
                  </a:lnTo>
                  <a:close/>
                  <a:moveTo>
                    <a:pt x="66" y="0"/>
                  </a:moveTo>
                  <a:lnTo>
                    <a:pt x="77" y="0"/>
                  </a:lnTo>
                  <a:lnTo>
                    <a:pt x="77" y="12"/>
                  </a:lnTo>
                  <a:lnTo>
                    <a:pt x="66" y="12"/>
                  </a:lnTo>
                  <a:lnTo>
                    <a:pt x="66" y="0"/>
                  </a:lnTo>
                  <a:close/>
                  <a:moveTo>
                    <a:pt x="77" y="12"/>
                  </a:moveTo>
                  <a:lnTo>
                    <a:pt x="77" y="178"/>
                  </a:lnTo>
                  <a:lnTo>
                    <a:pt x="56" y="178"/>
                  </a:lnTo>
                  <a:lnTo>
                    <a:pt x="56" y="12"/>
                  </a:lnTo>
                  <a:lnTo>
                    <a:pt x="77" y="12"/>
                  </a:lnTo>
                  <a:close/>
                  <a:moveTo>
                    <a:pt x="77" y="178"/>
                  </a:moveTo>
                  <a:lnTo>
                    <a:pt x="78" y="189"/>
                  </a:lnTo>
                  <a:lnTo>
                    <a:pt x="78" y="194"/>
                  </a:lnTo>
                  <a:lnTo>
                    <a:pt x="58" y="202"/>
                  </a:lnTo>
                  <a:lnTo>
                    <a:pt x="56" y="192"/>
                  </a:lnTo>
                  <a:lnTo>
                    <a:pt x="56" y="178"/>
                  </a:lnTo>
                  <a:lnTo>
                    <a:pt x="77" y="178"/>
                  </a:lnTo>
                  <a:close/>
                  <a:moveTo>
                    <a:pt x="58" y="202"/>
                  </a:moveTo>
                  <a:lnTo>
                    <a:pt x="58" y="202"/>
                  </a:lnTo>
                  <a:lnTo>
                    <a:pt x="68" y="197"/>
                  </a:lnTo>
                  <a:lnTo>
                    <a:pt x="58" y="202"/>
                  </a:lnTo>
                  <a:close/>
                  <a:moveTo>
                    <a:pt x="78" y="194"/>
                  </a:moveTo>
                  <a:lnTo>
                    <a:pt x="78" y="194"/>
                  </a:lnTo>
                  <a:lnTo>
                    <a:pt x="62" y="209"/>
                  </a:lnTo>
                  <a:lnTo>
                    <a:pt x="60" y="206"/>
                  </a:lnTo>
                  <a:lnTo>
                    <a:pt x="58" y="202"/>
                  </a:lnTo>
                  <a:lnTo>
                    <a:pt x="78" y="194"/>
                  </a:lnTo>
                  <a:close/>
                  <a:moveTo>
                    <a:pt x="78" y="194"/>
                  </a:moveTo>
                  <a:lnTo>
                    <a:pt x="78" y="194"/>
                  </a:lnTo>
                  <a:lnTo>
                    <a:pt x="70" y="202"/>
                  </a:lnTo>
                  <a:lnTo>
                    <a:pt x="78" y="194"/>
                  </a:lnTo>
                  <a:close/>
                  <a:moveTo>
                    <a:pt x="78" y="194"/>
                  </a:moveTo>
                  <a:lnTo>
                    <a:pt x="78" y="194"/>
                  </a:lnTo>
                  <a:lnTo>
                    <a:pt x="79" y="194"/>
                  </a:lnTo>
                  <a:lnTo>
                    <a:pt x="68" y="214"/>
                  </a:lnTo>
                  <a:lnTo>
                    <a:pt x="65" y="211"/>
                  </a:lnTo>
                  <a:lnTo>
                    <a:pt x="62" y="209"/>
                  </a:lnTo>
                  <a:lnTo>
                    <a:pt x="78" y="194"/>
                  </a:lnTo>
                  <a:close/>
                  <a:moveTo>
                    <a:pt x="69" y="214"/>
                  </a:moveTo>
                  <a:lnTo>
                    <a:pt x="69" y="214"/>
                  </a:lnTo>
                  <a:lnTo>
                    <a:pt x="68" y="214"/>
                  </a:lnTo>
                  <a:lnTo>
                    <a:pt x="73" y="205"/>
                  </a:lnTo>
                  <a:lnTo>
                    <a:pt x="69" y="214"/>
                  </a:lnTo>
                  <a:close/>
                  <a:moveTo>
                    <a:pt x="79" y="194"/>
                  </a:moveTo>
                  <a:lnTo>
                    <a:pt x="80" y="195"/>
                  </a:lnTo>
                  <a:lnTo>
                    <a:pt x="82" y="195"/>
                  </a:lnTo>
                  <a:lnTo>
                    <a:pt x="79" y="216"/>
                  </a:lnTo>
                  <a:lnTo>
                    <a:pt x="73" y="215"/>
                  </a:lnTo>
                  <a:lnTo>
                    <a:pt x="69" y="214"/>
                  </a:lnTo>
                  <a:lnTo>
                    <a:pt x="79" y="194"/>
                  </a:lnTo>
                  <a:close/>
                  <a:moveTo>
                    <a:pt x="82" y="195"/>
                  </a:moveTo>
                  <a:lnTo>
                    <a:pt x="84" y="195"/>
                  </a:lnTo>
                  <a:lnTo>
                    <a:pt x="82" y="195"/>
                  </a:lnTo>
                  <a:lnTo>
                    <a:pt x="80" y="206"/>
                  </a:lnTo>
                  <a:lnTo>
                    <a:pt x="82" y="195"/>
                  </a:lnTo>
                  <a:close/>
                  <a:moveTo>
                    <a:pt x="82" y="195"/>
                  </a:moveTo>
                  <a:lnTo>
                    <a:pt x="86" y="195"/>
                  </a:lnTo>
                  <a:lnTo>
                    <a:pt x="91" y="196"/>
                  </a:lnTo>
                  <a:lnTo>
                    <a:pt x="91" y="217"/>
                  </a:lnTo>
                  <a:lnTo>
                    <a:pt x="85" y="217"/>
                  </a:lnTo>
                  <a:lnTo>
                    <a:pt x="79" y="216"/>
                  </a:lnTo>
                  <a:lnTo>
                    <a:pt x="82" y="195"/>
                  </a:lnTo>
                  <a:close/>
                  <a:moveTo>
                    <a:pt x="91" y="196"/>
                  </a:moveTo>
                  <a:lnTo>
                    <a:pt x="101" y="196"/>
                  </a:lnTo>
                  <a:lnTo>
                    <a:pt x="101" y="207"/>
                  </a:lnTo>
                  <a:lnTo>
                    <a:pt x="91" y="207"/>
                  </a:lnTo>
                  <a:lnTo>
                    <a:pt x="91" y="196"/>
                  </a:lnTo>
                  <a:close/>
                  <a:moveTo>
                    <a:pt x="101" y="207"/>
                  </a:moveTo>
                  <a:lnTo>
                    <a:pt x="101" y="212"/>
                  </a:lnTo>
                  <a:lnTo>
                    <a:pt x="81" y="212"/>
                  </a:lnTo>
                  <a:lnTo>
                    <a:pt x="81" y="207"/>
                  </a:lnTo>
                  <a:lnTo>
                    <a:pt x="101" y="207"/>
                  </a:lnTo>
                  <a:close/>
                  <a:moveTo>
                    <a:pt x="101" y="212"/>
                  </a:moveTo>
                  <a:lnTo>
                    <a:pt x="101" y="222"/>
                  </a:lnTo>
                  <a:lnTo>
                    <a:pt x="91" y="222"/>
                  </a:lnTo>
                  <a:lnTo>
                    <a:pt x="91" y="212"/>
                  </a:lnTo>
                  <a:lnTo>
                    <a:pt x="101" y="212"/>
                  </a:lnTo>
                  <a:close/>
                  <a:moveTo>
                    <a:pt x="91" y="222"/>
                  </a:moveTo>
                  <a:lnTo>
                    <a:pt x="17" y="222"/>
                  </a:lnTo>
                  <a:lnTo>
                    <a:pt x="17" y="202"/>
                  </a:lnTo>
                  <a:lnTo>
                    <a:pt x="91" y="202"/>
                  </a:lnTo>
                  <a:lnTo>
                    <a:pt x="91" y="222"/>
                  </a:lnTo>
                  <a:close/>
                  <a:moveTo>
                    <a:pt x="17" y="222"/>
                  </a:moveTo>
                  <a:lnTo>
                    <a:pt x="7" y="222"/>
                  </a:lnTo>
                  <a:lnTo>
                    <a:pt x="7" y="212"/>
                  </a:lnTo>
                  <a:lnTo>
                    <a:pt x="17" y="212"/>
                  </a:lnTo>
                  <a:lnTo>
                    <a:pt x="17" y="222"/>
                  </a:lnTo>
                  <a:close/>
                  <a:moveTo>
                    <a:pt x="7" y="212"/>
                  </a:moveTo>
                  <a:lnTo>
                    <a:pt x="7" y="207"/>
                  </a:lnTo>
                  <a:lnTo>
                    <a:pt x="28" y="207"/>
                  </a:lnTo>
                  <a:lnTo>
                    <a:pt x="28" y="212"/>
                  </a:lnTo>
                  <a:lnTo>
                    <a:pt x="7" y="212"/>
                  </a:lnTo>
                  <a:close/>
                  <a:moveTo>
                    <a:pt x="7" y="207"/>
                  </a:moveTo>
                  <a:lnTo>
                    <a:pt x="7" y="196"/>
                  </a:lnTo>
                  <a:lnTo>
                    <a:pt x="17" y="196"/>
                  </a:lnTo>
                  <a:lnTo>
                    <a:pt x="17" y="207"/>
                  </a:lnTo>
                  <a:lnTo>
                    <a:pt x="7" y="207"/>
                  </a:lnTo>
                  <a:close/>
                  <a:moveTo>
                    <a:pt x="17" y="196"/>
                  </a:moveTo>
                  <a:lnTo>
                    <a:pt x="23" y="195"/>
                  </a:lnTo>
                  <a:lnTo>
                    <a:pt x="28" y="195"/>
                  </a:lnTo>
                  <a:lnTo>
                    <a:pt x="30" y="216"/>
                  </a:lnTo>
                  <a:lnTo>
                    <a:pt x="25" y="217"/>
                  </a:lnTo>
                  <a:lnTo>
                    <a:pt x="17" y="217"/>
                  </a:lnTo>
                  <a:lnTo>
                    <a:pt x="17" y="196"/>
                  </a:lnTo>
                  <a:close/>
                  <a:moveTo>
                    <a:pt x="28" y="195"/>
                  </a:moveTo>
                  <a:lnTo>
                    <a:pt x="29" y="195"/>
                  </a:lnTo>
                  <a:lnTo>
                    <a:pt x="30" y="195"/>
                  </a:lnTo>
                  <a:lnTo>
                    <a:pt x="40" y="214"/>
                  </a:lnTo>
                  <a:lnTo>
                    <a:pt x="36" y="215"/>
                  </a:lnTo>
                  <a:lnTo>
                    <a:pt x="30" y="216"/>
                  </a:lnTo>
                  <a:lnTo>
                    <a:pt x="28" y="195"/>
                  </a:lnTo>
                  <a:close/>
                  <a:moveTo>
                    <a:pt x="30" y="195"/>
                  </a:moveTo>
                  <a:lnTo>
                    <a:pt x="29" y="195"/>
                  </a:lnTo>
                  <a:lnTo>
                    <a:pt x="31" y="194"/>
                  </a:lnTo>
                  <a:lnTo>
                    <a:pt x="35" y="205"/>
                  </a:lnTo>
                  <a:lnTo>
                    <a:pt x="30" y="195"/>
                  </a:lnTo>
                  <a:close/>
                  <a:moveTo>
                    <a:pt x="31" y="194"/>
                  </a:moveTo>
                  <a:lnTo>
                    <a:pt x="31" y="194"/>
                  </a:lnTo>
                  <a:lnTo>
                    <a:pt x="46" y="209"/>
                  </a:lnTo>
                  <a:lnTo>
                    <a:pt x="43" y="212"/>
                  </a:lnTo>
                  <a:lnTo>
                    <a:pt x="40" y="214"/>
                  </a:lnTo>
                  <a:lnTo>
                    <a:pt x="31" y="194"/>
                  </a:lnTo>
                  <a:close/>
                  <a:moveTo>
                    <a:pt x="46" y="209"/>
                  </a:moveTo>
                  <a:lnTo>
                    <a:pt x="53" y="203"/>
                  </a:lnTo>
                  <a:lnTo>
                    <a:pt x="46" y="209"/>
                  </a:lnTo>
                  <a:lnTo>
                    <a:pt x="38" y="202"/>
                  </a:lnTo>
                  <a:lnTo>
                    <a:pt x="46" y="209"/>
                  </a:lnTo>
                  <a:close/>
                  <a:moveTo>
                    <a:pt x="31" y="194"/>
                  </a:moveTo>
                  <a:lnTo>
                    <a:pt x="31" y="194"/>
                  </a:lnTo>
                  <a:lnTo>
                    <a:pt x="51" y="203"/>
                  </a:lnTo>
                  <a:lnTo>
                    <a:pt x="49" y="207"/>
                  </a:lnTo>
                  <a:lnTo>
                    <a:pt x="46" y="209"/>
                  </a:lnTo>
                  <a:lnTo>
                    <a:pt x="31" y="194"/>
                  </a:lnTo>
                  <a:close/>
                  <a:moveTo>
                    <a:pt x="51" y="203"/>
                  </a:moveTo>
                  <a:lnTo>
                    <a:pt x="51" y="202"/>
                  </a:lnTo>
                  <a:lnTo>
                    <a:pt x="51" y="203"/>
                  </a:lnTo>
                  <a:lnTo>
                    <a:pt x="41" y="199"/>
                  </a:lnTo>
                  <a:lnTo>
                    <a:pt x="51" y="203"/>
                  </a:lnTo>
                  <a:close/>
                  <a:moveTo>
                    <a:pt x="31" y="194"/>
                  </a:moveTo>
                  <a:lnTo>
                    <a:pt x="31" y="193"/>
                  </a:lnTo>
                  <a:lnTo>
                    <a:pt x="32" y="190"/>
                  </a:lnTo>
                  <a:lnTo>
                    <a:pt x="53" y="192"/>
                  </a:lnTo>
                  <a:lnTo>
                    <a:pt x="52" y="199"/>
                  </a:lnTo>
                  <a:lnTo>
                    <a:pt x="51" y="203"/>
                  </a:lnTo>
                  <a:lnTo>
                    <a:pt x="31" y="194"/>
                  </a:lnTo>
                  <a:close/>
                  <a:moveTo>
                    <a:pt x="32" y="190"/>
                  </a:moveTo>
                  <a:lnTo>
                    <a:pt x="32" y="185"/>
                  </a:lnTo>
                  <a:lnTo>
                    <a:pt x="32" y="178"/>
                  </a:lnTo>
                  <a:lnTo>
                    <a:pt x="53" y="178"/>
                  </a:lnTo>
                  <a:lnTo>
                    <a:pt x="53" y="186"/>
                  </a:lnTo>
                  <a:lnTo>
                    <a:pt x="53" y="192"/>
                  </a:lnTo>
                  <a:lnTo>
                    <a:pt x="32" y="190"/>
                  </a:lnTo>
                  <a:close/>
                  <a:moveTo>
                    <a:pt x="32" y="178"/>
                  </a:moveTo>
                  <a:lnTo>
                    <a:pt x="32" y="71"/>
                  </a:lnTo>
                  <a:lnTo>
                    <a:pt x="53" y="71"/>
                  </a:lnTo>
                  <a:lnTo>
                    <a:pt x="53" y="178"/>
                  </a:lnTo>
                  <a:lnTo>
                    <a:pt x="32" y="178"/>
                  </a:lnTo>
                  <a:close/>
                  <a:moveTo>
                    <a:pt x="32" y="71"/>
                  </a:moveTo>
                  <a:lnTo>
                    <a:pt x="32" y="62"/>
                  </a:lnTo>
                  <a:lnTo>
                    <a:pt x="32" y="54"/>
                  </a:lnTo>
                  <a:lnTo>
                    <a:pt x="53" y="53"/>
                  </a:lnTo>
                  <a:lnTo>
                    <a:pt x="53" y="62"/>
                  </a:lnTo>
                  <a:lnTo>
                    <a:pt x="53" y="71"/>
                  </a:lnTo>
                  <a:lnTo>
                    <a:pt x="32" y="71"/>
                  </a:lnTo>
                  <a:close/>
                  <a:moveTo>
                    <a:pt x="32" y="54"/>
                  </a:moveTo>
                  <a:lnTo>
                    <a:pt x="31" y="49"/>
                  </a:lnTo>
                  <a:lnTo>
                    <a:pt x="31" y="46"/>
                  </a:lnTo>
                  <a:lnTo>
                    <a:pt x="52" y="41"/>
                  </a:lnTo>
                  <a:lnTo>
                    <a:pt x="53" y="46"/>
                  </a:lnTo>
                  <a:lnTo>
                    <a:pt x="53" y="53"/>
                  </a:lnTo>
                  <a:lnTo>
                    <a:pt x="32" y="54"/>
                  </a:lnTo>
                  <a:close/>
                  <a:moveTo>
                    <a:pt x="31" y="46"/>
                  </a:moveTo>
                  <a:lnTo>
                    <a:pt x="31" y="48"/>
                  </a:lnTo>
                  <a:lnTo>
                    <a:pt x="31" y="46"/>
                  </a:lnTo>
                  <a:lnTo>
                    <a:pt x="41" y="44"/>
                  </a:lnTo>
                  <a:lnTo>
                    <a:pt x="31" y="46"/>
                  </a:lnTo>
                  <a:close/>
                  <a:moveTo>
                    <a:pt x="31" y="46"/>
                  </a:moveTo>
                  <a:lnTo>
                    <a:pt x="31" y="45"/>
                  </a:lnTo>
                  <a:lnTo>
                    <a:pt x="30" y="45"/>
                  </a:lnTo>
                  <a:lnTo>
                    <a:pt x="49" y="35"/>
                  </a:lnTo>
                  <a:lnTo>
                    <a:pt x="51" y="38"/>
                  </a:lnTo>
                  <a:lnTo>
                    <a:pt x="52" y="42"/>
                  </a:lnTo>
                  <a:lnTo>
                    <a:pt x="31" y="46"/>
                  </a:lnTo>
                  <a:close/>
                  <a:moveTo>
                    <a:pt x="49" y="35"/>
                  </a:moveTo>
                  <a:lnTo>
                    <a:pt x="56" y="47"/>
                  </a:lnTo>
                  <a:lnTo>
                    <a:pt x="49" y="35"/>
                  </a:lnTo>
                  <a:lnTo>
                    <a:pt x="39" y="40"/>
                  </a:lnTo>
                  <a:lnTo>
                    <a:pt x="49" y="35"/>
                  </a:lnTo>
                  <a:close/>
                  <a:moveTo>
                    <a:pt x="30" y="45"/>
                  </a:moveTo>
                  <a:lnTo>
                    <a:pt x="31" y="45"/>
                  </a:lnTo>
                  <a:lnTo>
                    <a:pt x="44" y="28"/>
                  </a:lnTo>
                  <a:lnTo>
                    <a:pt x="46" y="31"/>
                  </a:lnTo>
                  <a:lnTo>
                    <a:pt x="49" y="35"/>
                  </a:lnTo>
                  <a:lnTo>
                    <a:pt x="30" y="45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38" y="25"/>
                  </a:lnTo>
                  <a:lnTo>
                    <a:pt x="41" y="26"/>
                  </a:lnTo>
                  <a:lnTo>
                    <a:pt x="44" y="28"/>
                  </a:lnTo>
                  <a:lnTo>
                    <a:pt x="31" y="45"/>
                  </a:lnTo>
                  <a:close/>
                  <a:moveTo>
                    <a:pt x="38" y="25"/>
                  </a:moveTo>
                  <a:lnTo>
                    <a:pt x="40" y="26"/>
                  </a:lnTo>
                  <a:lnTo>
                    <a:pt x="38" y="25"/>
                  </a:lnTo>
                  <a:lnTo>
                    <a:pt x="34" y="36"/>
                  </a:lnTo>
                  <a:lnTo>
                    <a:pt x="38" y="25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31" y="24"/>
                  </a:lnTo>
                  <a:lnTo>
                    <a:pt x="34" y="24"/>
                  </a:lnTo>
                  <a:lnTo>
                    <a:pt x="38" y="25"/>
                  </a:lnTo>
                  <a:lnTo>
                    <a:pt x="31" y="45"/>
                  </a:lnTo>
                  <a:close/>
                  <a:moveTo>
                    <a:pt x="31" y="45"/>
                  </a:moveTo>
                  <a:lnTo>
                    <a:pt x="30" y="45"/>
                  </a:lnTo>
                  <a:lnTo>
                    <a:pt x="28" y="46"/>
                  </a:lnTo>
                  <a:lnTo>
                    <a:pt x="22" y="25"/>
                  </a:lnTo>
                  <a:lnTo>
                    <a:pt x="27" y="24"/>
                  </a:lnTo>
                  <a:lnTo>
                    <a:pt x="31" y="24"/>
                  </a:lnTo>
                  <a:lnTo>
                    <a:pt x="31" y="45"/>
                  </a:lnTo>
                  <a:close/>
                  <a:moveTo>
                    <a:pt x="28" y="46"/>
                  </a:moveTo>
                  <a:lnTo>
                    <a:pt x="25" y="47"/>
                  </a:lnTo>
                  <a:lnTo>
                    <a:pt x="20" y="49"/>
                  </a:lnTo>
                  <a:lnTo>
                    <a:pt x="11" y="29"/>
                  </a:lnTo>
                  <a:lnTo>
                    <a:pt x="16" y="27"/>
                  </a:lnTo>
                  <a:lnTo>
                    <a:pt x="22" y="25"/>
                  </a:lnTo>
                  <a:lnTo>
                    <a:pt x="28" y="46"/>
                  </a:lnTo>
                  <a:close/>
                  <a:moveTo>
                    <a:pt x="20" y="49"/>
                  </a:moveTo>
                  <a:lnTo>
                    <a:pt x="11" y="53"/>
                  </a:lnTo>
                  <a:lnTo>
                    <a:pt x="6" y="44"/>
                  </a:lnTo>
                  <a:lnTo>
                    <a:pt x="16" y="39"/>
                  </a:lnTo>
                  <a:lnTo>
                    <a:pt x="20" y="49"/>
                  </a:lnTo>
                  <a:close/>
                  <a:moveTo>
                    <a:pt x="6" y="44"/>
                  </a:moveTo>
                  <a:lnTo>
                    <a:pt x="4" y="39"/>
                  </a:lnTo>
                  <a:lnTo>
                    <a:pt x="24" y="30"/>
                  </a:lnTo>
                  <a:lnTo>
                    <a:pt x="26" y="35"/>
                  </a:lnTo>
                  <a:lnTo>
                    <a:pt x="6" y="44"/>
                  </a:lnTo>
                  <a:close/>
                  <a:moveTo>
                    <a:pt x="4" y="39"/>
                  </a:moveTo>
                  <a:lnTo>
                    <a:pt x="0" y="29"/>
                  </a:lnTo>
                  <a:lnTo>
                    <a:pt x="9" y="25"/>
                  </a:lnTo>
                  <a:lnTo>
                    <a:pt x="13" y="35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01" name="Freeform 211"/>
            <p:cNvSpPr>
              <a:spLocks/>
            </p:cNvSpPr>
            <p:nvPr/>
          </p:nvSpPr>
          <p:spPr bwMode="auto">
            <a:xfrm>
              <a:off x="6056313" y="2039937"/>
              <a:ext cx="58737" cy="109538"/>
            </a:xfrm>
            <a:custGeom>
              <a:avLst/>
              <a:gdLst>
                <a:gd name="T0" fmla="*/ 7 w 112"/>
                <a:gd name="T1" fmla="*/ 33 h 205"/>
                <a:gd name="T2" fmla="*/ 17 w 112"/>
                <a:gd name="T3" fmla="*/ 17 h 205"/>
                <a:gd name="T4" fmla="*/ 31 w 112"/>
                <a:gd name="T5" fmla="*/ 7 h 205"/>
                <a:gd name="T6" fmla="*/ 46 w 112"/>
                <a:gd name="T7" fmla="*/ 0 h 205"/>
                <a:gd name="T8" fmla="*/ 62 w 112"/>
                <a:gd name="T9" fmla="*/ 0 h 205"/>
                <a:gd name="T10" fmla="*/ 72 w 112"/>
                <a:gd name="T11" fmla="*/ 2 h 205"/>
                <a:gd name="T12" fmla="*/ 81 w 112"/>
                <a:gd name="T13" fmla="*/ 7 h 205"/>
                <a:gd name="T14" fmla="*/ 89 w 112"/>
                <a:gd name="T15" fmla="*/ 12 h 205"/>
                <a:gd name="T16" fmla="*/ 96 w 112"/>
                <a:gd name="T17" fmla="*/ 21 h 205"/>
                <a:gd name="T18" fmla="*/ 101 w 112"/>
                <a:gd name="T19" fmla="*/ 34 h 205"/>
                <a:gd name="T20" fmla="*/ 101 w 112"/>
                <a:gd name="T21" fmla="*/ 45 h 205"/>
                <a:gd name="T22" fmla="*/ 98 w 112"/>
                <a:gd name="T23" fmla="*/ 56 h 205"/>
                <a:gd name="T24" fmla="*/ 91 w 112"/>
                <a:gd name="T25" fmla="*/ 68 h 205"/>
                <a:gd name="T26" fmla="*/ 81 w 112"/>
                <a:gd name="T27" fmla="*/ 79 h 205"/>
                <a:gd name="T28" fmla="*/ 84 w 112"/>
                <a:gd name="T29" fmla="*/ 89 h 205"/>
                <a:gd name="T30" fmla="*/ 97 w 112"/>
                <a:gd name="T31" fmla="*/ 99 h 205"/>
                <a:gd name="T32" fmla="*/ 107 w 112"/>
                <a:gd name="T33" fmla="*/ 111 h 205"/>
                <a:gd name="T34" fmla="*/ 111 w 112"/>
                <a:gd name="T35" fmla="*/ 127 h 205"/>
                <a:gd name="T36" fmla="*/ 111 w 112"/>
                <a:gd name="T37" fmla="*/ 143 h 205"/>
                <a:gd name="T38" fmla="*/ 109 w 112"/>
                <a:gd name="T39" fmla="*/ 154 h 205"/>
                <a:gd name="T40" fmla="*/ 105 w 112"/>
                <a:gd name="T41" fmla="*/ 165 h 205"/>
                <a:gd name="T42" fmla="*/ 99 w 112"/>
                <a:gd name="T43" fmla="*/ 176 h 205"/>
                <a:gd name="T44" fmla="*/ 90 w 112"/>
                <a:gd name="T45" fmla="*/ 186 h 205"/>
                <a:gd name="T46" fmla="*/ 76 w 112"/>
                <a:gd name="T47" fmla="*/ 195 h 205"/>
                <a:gd name="T48" fmla="*/ 61 w 112"/>
                <a:gd name="T49" fmla="*/ 201 h 205"/>
                <a:gd name="T50" fmla="*/ 43 w 112"/>
                <a:gd name="T51" fmla="*/ 204 h 205"/>
                <a:gd name="T52" fmla="*/ 25 w 112"/>
                <a:gd name="T53" fmla="*/ 204 h 205"/>
                <a:gd name="T54" fmla="*/ 11 w 112"/>
                <a:gd name="T55" fmla="*/ 202 h 205"/>
                <a:gd name="T56" fmla="*/ 4 w 112"/>
                <a:gd name="T57" fmla="*/ 198 h 205"/>
                <a:gd name="T58" fmla="*/ 0 w 112"/>
                <a:gd name="T59" fmla="*/ 191 h 205"/>
                <a:gd name="T60" fmla="*/ 1 w 112"/>
                <a:gd name="T61" fmla="*/ 185 h 205"/>
                <a:gd name="T62" fmla="*/ 7 w 112"/>
                <a:gd name="T63" fmla="*/ 179 h 205"/>
                <a:gd name="T64" fmla="*/ 15 w 112"/>
                <a:gd name="T65" fmla="*/ 179 h 205"/>
                <a:gd name="T66" fmla="*/ 22 w 112"/>
                <a:gd name="T67" fmla="*/ 181 h 205"/>
                <a:gd name="T68" fmla="*/ 37 w 112"/>
                <a:gd name="T69" fmla="*/ 188 h 205"/>
                <a:gd name="T70" fmla="*/ 47 w 112"/>
                <a:gd name="T71" fmla="*/ 191 h 205"/>
                <a:gd name="T72" fmla="*/ 61 w 112"/>
                <a:gd name="T73" fmla="*/ 191 h 205"/>
                <a:gd name="T74" fmla="*/ 73 w 112"/>
                <a:gd name="T75" fmla="*/ 185 h 205"/>
                <a:gd name="T76" fmla="*/ 84 w 112"/>
                <a:gd name="T77" fmla="*/ 175 h 205"/>
                <a:gd name="T78" fmla="*/ 89 w 112"/>
                <a:gd name="T79" fmla="*/ 161 h 205"/>
                <a:gd name="T80" fmla="*/ 90 w 112"/>
                <a:gd name="T81" fmla="*/ 148 h 205"/>
                <a:gd name="T82" fmla="*/ 87 w 112"/>
                <a:gd name="T83" fmla="*/ 136 h 205"/>
                <a:gd name="T84" fmla="*/ 81 w 112"/>
                <a:gd name="T85" fmla="*/ 124 h 205"/>
                <a:gd name="T86" fmla="*/ 69 w 112"/>
                <a:gd name="T87" fmla="*/ 114 h 205"/>
                <a:gd name="T88" fmla="*/ 54 w 112"/>
                <a:gd name="T89" fmla="*/ 106 h 205"/>
                <a:gd name="T90" fmla="*/ 43 w 112"/>
                <a:gd name="T91" fmla="*/ 104 h 205"/>
                <a:gd name="T92" fmla="*/ 33 w 112"/>
                <a:gd name="T93" fmla="*/ 103 h 205"/>
                <a:gd name="T94" fmla="*/ 38 w 112"/>
                <a:gd name="T95" fmla="*/ 98 h 205"/>
                <a:gd name="T96" fmla="*/ 49 w 112"/>
                <a:gd name="T97" fmla="*/ 94 h 205"/>
                <a:gd name="T98" fmla="*/ 61 w 112"/>
                <a:gd name="T99" fmla="*/ 88 h 205"/>
                <a:gd name="T100" fmla="*/ 69 w 112"/>
                <a:gd name="T101" fmla="*/ 79 h 205"/>
                <a:gd name="T102" fmla="*/ 74 w 112"/>
                <a:gd name="T103" fmla="*/ 70 h 205"/>
                <a:gd name="T104" fmla="*/ 77 w 112"/>
                <a:gd name="T105" fmla="*/ 59 h 205"/>
                <a:gd name="T106" fmla="*/ 77 w 112"/>
                <a:gd name="T107" fmla="*/ 46 h 205"/>
                <a:gd name="T108" fmla="*/ 72 w 112"/>
                <a:gd name="T109" fmla="*/ 35 h 205"/>
                <a:gd name="T110" fmla="*/ 63 w 112"/>
                <a:gd name="T111" fmla="*/ 25 h 205"/>
                <a:gd name="T112" fmla="*/ 52 w 112"/>
                <a:gd name="T113" fmla="*/ 20 h 205"/>
                <a:gd name="T114" fmla="*/ 39 w 112"/>
                <a:gd name="T115" fmla="*/ 20 h 205"/>
                <a:gd name="T116" fmla="*/ 29 w 112"/>
                <a:gd name="T117" fmla="*/ 23 h 205"/>
                <a:gd name="T118" fmla="*/ 19 w 112"/>
                <a:gd name="T119" fmla="*/ 29 h 205"/>
                <a:gd name="T120" fmla="*/ 11 w 112"/>
                <a:gd name="T121" fmla="*/ 39 h 205"/>
                <a:gd name="T122" fmla="*/ 3 w 112"/>
                <a:gd name="T123" fmla="*/ 42 h 2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"/>
                <a:gd name="T187" fmla="*/ 0 h 205"/>
                <a:gd name="T188" fmla="*/ 112 w 112"/>
                <a:gd name="T189" fmla="*/ 205 h 2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" h="205">
                  <a:moveTo>
                    <a:pt x="3" y="42"/>
                  </a:moveTo>
                  <a:lnTo>
                    <a:pt x="7" y="33"/>
                  </a:lnTo>
                  <a:lnTo>
                    <a:pt x="12" y="24"/>
                  </a:lnTo>
                  <a:lnTo>
                    <a:pt x="17" y="17"/>
                  </a:lnTo>
                  <a:lnTo>
                    <a:pt x="24" y="11"/>
                  </a:lnTo>
                  <a:lnTo>
                    <a:pt x="31" y="7"/>
                  </a:lnTo>
                  <a:lnTo>
                    <a:pt x="38" y="2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2"/>
                  </a:lnTo>
                  <a:lnTo>
                    <a:pt x="76" y="5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2" y="16"/>
                  </a:lnTo>
                  <a:lnTo>
                    <a:pt x="96" y="21"/>
                  </a:lnTo>
                  <a:lnTo>
                    <a:pt x="99" y="27"/>
                  </a:lnTo>
                  <a:lnTo>
                    <a:pt x="101" y="34"/>
                  </a:lnTo>
                  <a:lnTo>
                    <a:pt x="101" y="40"/>
                  </a:lnTo>
                  <a:lnTo>
                    <a:pt x="101" y="45"/>
                  </a:lnTo>
                  <a:lnTo>
                    <a:pt x="100" y="51"/>
                  </a:lnTo>
                  <a:lnTo>
                    <a:pt x="98" y="56"/>
                  </a:lnTo>
                  <a:lnTo>
                    <a:pt x="95" y="62"/>
                  </a:lnTo>
                  <a:lnTo>
                    <a:pt x="91" y="68"/>
                  </a:lnTo>
                  <a:lnTo>
                    <a:pt x="87" y="73"/>
                  </a:lnTo>
                  <a:lnTo>
                    <a:pt x="81" y="79"/>
                  </a:lnTo>
                  <a:lnTo>
                    <a:pt x="74" y="84"/>
                  </a:lnTo>
                  <a:lnTo>
                    <a:pt x="84" y="89"/>
                  </a:lnTo>
                  <a:lnTo>
                    <a:pt x="91" y="93"/>
                  </a:lnTo>
                  <a:lnTo>
                    <a:pt x="97" y="99"/>
                  </a:lnTo>
                  <a:lnTo>
                    <a:pt x="102" y="105"/>
                  </a:lnTo>
                  <a:lnTo>
                    <a:pt x="107" y="111"/>
                  </a:lnTo>
                  <a:lnTo>
                    <a:pt x="109" y="119"/>
                  </a:lnTo>
                  <a:lnTo>
                    <a:pt x="111" y="127"/>
                  </a:lnTo>
                  <a:lnTo>
                    <a:pt x="112" y="136"/>
                  </a:lnTo>
                  <a:lnTo>
                    <a:pt x="111" y="143"/>
                  </a:lnTo>
                  <a:lnTo>
                    <a:pt x="111" y="148"/>
                  </a:lnTo>
                  <a:lnTo>
                    <a:pt x="109" y="154"/>
                  </a:lnTo>
                  <a:lnTo>
                    <a:pt x="108" y="160"/>
                  </a:lnTo>
                  <a:lnTo>
                    <a:pt x="105" y="165"/>
                  </a:lnTo>
                  <a:lnTo>
                    <a:pt x="102" y="171"/>
                  </a:lnTo>
                  <a:lnTo>
                    <a:pt x="99" y="176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6" y="195"/>
                  </a:lnTo>
                  <a:lnTo>
                    <a:pt x="69" y="199"/>
                  </a:lnTo>
                  <a:lnTo>
                    <a:pt x="61" y="201"/>
                  </a:lnTo>
                  <a:lnTo>
                    <a:pt x="53" y="203"/>
                  </a:lnTo>
                  <a:lnTo>
                    <a:pt x="43" y="204"/>
                  </a:lnTo>
                  <a:lnTo>
                    <a:pt x="34" y="205"/>
                  </a:lnTo>
                  <a:lnTo>
                    <a:pt x="25" y="204"/>
                  </a:lnTo>
                  <a:lnTo>
                    <a:pt x="17" y="204"/>
                  </a:lnTo>
                  <a:lnTo>
                    <a:pt x="11" y="202"/>
                  </a:lnTo>
                  <a:lnTo>
                    <a:pt x="7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1" y="185"/>
                  </a:lnTo>
                  <a:lnTo>
                    <a:pt x="3" y="182"/>
                  </a:lnTo>
                  <a:lnTo>
                    <a:pt x="7" y="179"/>
                  </a:lnTo>
                  <a:lnTo>
                    <a:pt x="11" y="179"/>
                  </a:lnTo>
                  <a:lnTo>
                    <a:pt x="15" y="179"/>
                  </a:lnTo>
                  <a:lnTo>
                    <a:pt x="18" y="180"/>
                  </a:lnTo>
                  <a:lnTo>
                    <a:pt x="22" y="181"/>
                  </a:lnTo>
                  <a:lnTo>
                    <a:pt x="30" y="185"/>
                  </a:lnTo>
                  <a:lnTo>
                    <a:pt x="37" y="188"/>
                  </a:lnTo>
                  <a:lnTo>
                    <a:pt x="42" y="190"/>
                  </a:lnTo>
                  <a:lnTo>
                    <a:pt x="47" y="191"/>
                  </a:lnTo>
                  <a:lnTo>
                    <a:pt x="54" y="192"/>
                  </a:lnTo>
                  <a:lnTo>
                    <a:pt x="61" y="191"/>
                  </a:lnTo>
                  <a:lnTo>
                    <a:pt x="67" y="189"/>
                  </a:lnTo>
                  <a:lnTo>
                    <a:pt x="73" y="185"/>
                  </a:lnTo>
                  <a:lnTo>
                    <a:pt x="79" y="180"/>
                  </a:lnTo>
                  <a:lnTo>
                    <a:pt x="84" y="175"/>
                  </a:lnTo>
                  <a:lnTo>
                    <a:pt x="87" y="167"/>
                  </a:lnTo>
                  <a:lnTo>
                    <a:pt x="89" y="161"/>
                  </a:lnTo>
                  <a:lnTo>
                    <a:pt x="90" y="153"/>
                  </a:lnTo>
                  <a:lnTo>
                    <a:pt x="90" y="148"/>
                  </a:lnTo>
                  <a:lnTo>
                    <a:pt x="89" y="142"/>
                  </a:lnTo>
                  <a:lnTo>
                    <a:pt x="87" y="136"/>
                  </a:lnTo>
                  <a:lnTo>
                    <a:pt x="85" y="131"/>
                  </a:lnTo>
                  <a:lnTo>
                    <a:pt x="81" y="124"/>
                  </a:lnTo>
                  <a:lnTo>
                    <a:pt x="76" y="119"/>
                  </a:lnTo>
                  <a:lnTo>
                    <a:pt x="69" y="114"/>
                  </a:lnTo>
                  <a:lnTo>
                    <a:pt x="60" y="108"/>
                  </a:lnTo>
                  <a:lnTo>
                    <a:pt x="54" y="106"/>
                  </a:lnTo>
                  <a:lnTo>
                    <a:pt x="48" y="104"/>
                  </a:lnTo>
                  <a:lnTo>
                    <a:pt x="43" y="104"/>
                  </a:lnTo>
                  <a:lnTo>
                    <a:pt x="37" y="103"/>
                  </a:lnTo>
                  <a:lnTo>
                    <a:pt x="33" y="103"/>
                  </a:lnTo>
                  <a:lnTo>
                    <a:pt x="33" y="99"/>
                  </a:lnTo>
                  <a:lnTo>
                    <a:pt x="38" y="98"/>
                  </a:lnTo>
                  <a:lnTo>
                    <a:pt x="44" y="96"/>
                  </a:lnTo>
                  <a:lnTo>
                    <a:pt x="49" y="94"/>
                  </a:lnTo>
                  <a:lnTo>
                    <a:pt x="56" y="91"/>
                  </a:lnTo>
                  <a:lnTo>
                    <a:pt x="61" y="88"/>
                  </a:lnTo>
                  <a:lnTo>
                    <a:pt x="66" y="83"/>
                  </a:lnTo>
                  <a:lnTo>
                    <a:pt x="69" y="79"/>
                  </a:lnTo>
                  <a:lnTo>
                    <a:pt x="72" y="74"/>
                  </a:lnTo>
                  <a:lnTo>
                    <a:pt x="74" y="70"/>
                  </a:lnTo>
                  <a:lnTo>
                    <a:pt x="76" y="65"/>
                  </a:lnTo>
                  <a:lnTo>
                    <a:pt x="77" y="59"/>
                  </a:lnTo>
                  <a:lnTo>
                    <a:pt x="77" y="53"/>
                  </a:lnTo>
                  <a:lnTo>
                    <a:pt x="77" y="46"/>
                  </a:lnTo>
                  <a:lnTo>
                    <a:pt x="75" y="40"/>
                  </a:lnTo>
                  <a:lnTo>
                    <a:pt x="72" y="35"/>
                  </a:lnTo>
                  <a:lnTo>
                    <a:pt x="68" y="29"/>
                  </a:lnTo>
                  <a:lnTo>
                    <a:pt x="63" y="25"/>
                  </a:lnTo>
                  <a:lnTo>
                    <a:pt x="58" y="22"/>
                  </a:lnTo>
                  <a:lnTo>
                    <a:pt x="52" y="20"/>
                  </a:lnTo>
                  <a:lnTo>
                    <a:pt x="45" y="20"/>
                  </a:lnTo>
                  <a:lnTo>
                    <a:pt x="39" y="20"/>
                  </a:lnTo>
                  <a:lnTo>
                    <a:pt x="34" y="21"/>
                  </a:lnTo>
                  <a:lnTo>
                    <a:pt x="29" y="23"/>
                  </a:lnTo>
                  <a:lnTo>
                    <a:pt x="25" y="26"/>
                  </a:lnTo>
                  <a:lnTo>
                    <a:pt x="19" y="29"/>
                  </a:lnTo>
                  <a:lnTo>
                    <a:pt x="15" y="34"/>
                  </a:lnTo>
                  <a:lnTo>
                    <a:pt x="11" y="39"/>
                  </a:lnTo>
                  <a:lnTo>
                    <a:pt x="7" y="44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71" name="Text Box 281"/>
            <p:cNvSpPr txBox="1">
              <a:spLocks noChangeArrowheads="1"/>
            </p:cNvSpPr>
            <p:nvPr/>
          </p:nvSpPr>
          <p:spPr bwMode="auto">
            <a:xfrm>
              <a:off x="4029075" y="4900196"/>
              <a:ext cx="9447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b="1" dirty="0">
                  <a:ea typeface="Times New Roman" charset="0"/>
                  <a:cs typeface="Times New Roman" charset="0"/>
                </a:rPr>
                <a:t>F2 (Bark)</a:t>
              </a:r>
            </a:p>
          </p:txBody>
        </p:sp>
        <p:sp>
          <p:nvSpPr>
            <p:cNvPr id="272" name="Text Box 283"/>
            <p:cNvSpPr txBox="1">
              <a:spLocks noChangeArrowheads="1"/>
            </p:cNvSpPr>
            <p:nvPr/>
          </p:nvSpPr>
          <p:spPr bwMode="auto">
            <a:xfrm>
              <a:off x="5050533" y="1632247"/>
              <a:ext cx="76805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b="1" dirty="0">
                  <a:ea typeface="Times New Roman" charset="0"/>
                  <a:cs typeface="Times New Roman" charset="0"/>
                </a:rPr>
                <a:t>F2 (Hz)</a:t>
              </a:r>
            </a:p>
          </p:txBody>
        </p:sp>
        <p:sp>
          <p:nvSpPr>
            <p:cNvPr id="273" name="Text Box 288"/>
            <p:cNvSpPr txBox="1">
              <a:spLocks noChangeArrowheads="1"/>
            </p:cNvSpPr>
            <p:nvPr/>
          </p:nvSpPr>
          <p:spPr bwMode="auto">
            <a:xfrm>
              <a:off x="3943350" y="1566862"/>
              <a:ext cx="9290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2400" dirty="0" smtClean="0">
                  <a:solidFill>
                    <a:srgbClr val="0000FF"/>
                  </a:solidFill>
                  <a:ea typeface="Times New Roman" charset="0"/>
                  <a:cs typeface="Times New Roman" charset="0"/>
                </a:rPr>
                <a:t>1980s</a:t>
              </a:r>
              <a:endParaRPr lang="en-GB" sz="2400" dirty="0">
                <a:solidFill>
                  <a:srgbClr val="0000FF"/>
                </a:solidFill>
                <a:ea typeface="Times New Roman" charset="0"/>
                <a:cs typeface="Times New Roman" charset="0"/>
              </a:endParaRPr>
            </a:p>
          </p:txBody>
        </p:sp>
        <p:sp>
          <p:nvSpPr>
            <p:cNvPr id="274" name="Freeform 289"/>
            <p:cNvSpPr>
              <a:spLocks/>
            </p:cNvSpPr>
            <p:nvPr/>
          </p:nvSpPr>
          <p:spPr bwMode="auto">
            <a:xfrm>
              <a:off x="5329238" y="3051175"/>
              <a:ext cx="79375" cy="100012"/>
            </a:xfrm>
            <a:custGeom>
              <a:avLst/>
              <a:gdLst>
                <a:gd name="T0" fmla="*/ 2 w 150"/>
                <a:gd name="T1" fmla="*/ 66 h 189"/>
                <a:gd name="T2" fmla="*/ 6 w 150"/>
                <a:gd name="T3" fmla="*/ 51 h 189"/>
                <a:gd name="T4" fmla="*/ 12 w 150"/>
                <a:gd name="T5" fmla="*/ 38 h 189"/>
                <a:gd name="T6" fmla="*/ 22 w 150"/>
                <a:gd name="T7" fmla="*/ 26 h 189"/>
                <a:gd name="T8" fmla="*/ 32 w 150"/>
                <a:gd name="T9" fmla="*/ 16 h 189"/>
                <a:gd name="T10" fmla="*/ 43 w 150"/>
                <a:gd name="T11" fmla="*/ 9 h 189"/>
                <a:gd name="T12" fmla="*/ 56 w 150"/>
                <a:gd name="T13" fmla="*/ 3 h 189"/>
                <a:gd name="T14" fmla="*/ 68 w 150"/>
                <a:gd name="T15" fmla="*/ 0 h 189"/>
                <a:gd name="T16" fmla="*/ 83 w 150"/>
                <a:gd name="T17" fmla="*/ 0 h 189"/>
                <a:gd name="T18" fmla="*/ 97 w 150"/>
                <a:gd name="T19" fmla="*/ 3 h 189"/>
                <a:gd name="T20" fmla="*/ 111 w 150"/>
                <a:gd name="T21" fmla="*/ 11 h 189"/>
                <a:gd name="T22" fmla="*/ 123 w 150"/>
                <a:gd name="T23" fmla="*/ 20 h 189"/>
                <a:gd name="T24" fmla="*/ 134 w 150"/>
                <a:gd name="T25" fmla="*/ 33 h 189"/>
                <a:gd name="T26" fmla="*/ 142 w 150"/>
                <a:gd name="T27" fmla="*/ 48 h 189"/>
                <a:gd name="T28" fmla="*/ 147 w 150"/>
                <a:gd name="T29" fmla="*/ 66 h 189"/>
                <a:gd name="T30" fmla="*/ 150 w 150"/>
                <a:gd name="T31" fmla="*/ 84 h 189"/>
                <a:gd name="T32" fmla="*/ 150 w 150"/>
                <a:gd name="T33" fmla="*/ 105 h 189"/>
                <a:gd name="T34" fmla="*/ 147 w 150"/>
                <a:gd name="T35" fmla="*/ 124 h 189"/>
                <a:gd name="T36" fmla="*/ 141 w 150"/>
                <a:gd name="T37" fmla="*/ 140 h 189"/>
                <a:gd name="T38" fmla="*/ 132 w 150"/>
                <a:gd name="T39" fmla="*/ 156 h 189"/>
                <a:gd name="T40" fmla="*/ 119 w 150"/>
                <a:gd name="T41" fmla="*/ 169 h 189"/>
                <a:gd name="T42" fmla="*/ 106 w 150"/>
                <a:gd name="T43" fmla="*/ 179 h 189"/>
                <a:gd name="T44" fmla="*/ 90 w 150"/>
                <a:gd name="T45" fmla="*/ 186 h 189"/>
                <a:gd name="T46" fmla="*/ 75 w 150"/>
                <a:gd name="T47" fmla="*/ 189 h 189"/>
                <a:gd name="T48" fmla="*/ 53 w 150"/>
                <a:gd name="T49" fmla="*/ 188 h 189"/>
                <a:gd name="T50" fmla="*/ 36 w 150"/>
                <a:gd name="T51" fmla="*/ 184 h 189"/>
                <a:gd name="T52" fmla="*/ 26 w 150"/>
                <a:gd name="T53" fmla="*/ 179 h 189"/>
                <a:gd name="T54" fmla="*/ 14 w 150"/>
                <a:gd name="T55" fmla="*/ 168 h 189"/>
                <a:gd name="T56" fmla="*/ 6 w 150"/>
                <a:gd name="T57" fmla="*/ 154 h 189"/>
                <a:gd name="T58" fmla="*/ 5 w 150"/>
                <a:gd name="T59" fmla="*/ 142 h 189"/>
                <a:gd name="T60" fmla="*/ 7 w 150"/>
                <a:gd name="T61" fmla="*/ 136 h 189"/>
                <a:gd name="T62" fmla="*/ 12 w 150"/>
                <a:gd name="T63" fmla="*/ 132 h 189"/>
                <a:gd name="T64" fmla="*/ 19 w 150"/>
                <a:gd name="T65" fmla="*/ 130 h 189"/>
                <a:gd name="T66" fmla="*/ 28 w 150"/>
                <a:gd name="T67" fmla="*/ 131 h 189"/>
                <a:gd name="T68" fmla="*/ 35 w 150"/>
                <a:gd name="T69" fmla="*/ 133 h 189"/>
                <a:gd name="T70" fmla="*/ 40 w 150"/>
                <a:gd name="T71" fmla="*/ 139 h 189"/>
                <a:gd name="T72" fmla="*/ 43 w 150"/>
                <a:gd name="T73" fmla="*/ 148 h 189"/>
                <a:gd name="T74" fmla="*/ 45 w 150"/>
                <a:gd name="T75" fmla="*/ 159 h 189"/>
                <a:gd name="T76" fmla="*/ 50 w 150"/>
                <a:gd name="T77" fmla="*/ 167 h 189"/>
                <a:gd name="T78" fmla="*/ 56 w 150"/>
                <a:gd name="T79" fmla="*/ 174 h 189"/>
                <a:gd name="T80" fmla="*/ 66 w 150"/>
                <a:gd name="T81" fmla="*/ 177 h 189"/>
                <a:gd name="T82" fmla="*/ 77 w 150"/>
                <a:gd name="T83" fmla="*/ 177 h 189"/>
                <a:gd name="T84" fmla="*/ 87 w 150"/>
                <a:gd name="T85" fmla="*/ 174 h 189"/>
                <a:gd name="T86" fmla="*/ 95 w 150"/>
                <a:gd name="T87" fmla="*/ 169 h 189"/>
                <a:gd name="T88" fmla="*/ 103 w 150"/>
                <a:gd name="T89" fmla="*/ 162 h 189"/>
                <a:gd name="T90" fmla="*/ 112 w 150"/>
                <a:gd name="T91" fmla="*/ 149 h 189"/>
                <a:gd name="T92" fmla="*/ 118 w 150"/>
                <a:gd name="T93" fmla="*/ 125 h 189"/>
                <a:gd name="T94" fmla="*/ 118 w 150"/>
                <a:gd name="T95" fmla="*/ 96 h 189"/>
                <a:gd name="T96" fmla="*/ 113 w 150"/>
                <a:gd name="T97" fmla="*/ 74 h 189"/>
                <a:gd name="T98" fmla="*/ 108 w 150"/>
                <a:gd name="T99" fmla="*/ 62 h 189"/>
                <a:gd name="T100" fmla="*/ 99 w 150"/>
                <a:gd name="T101" fmla="*/ 50 h 189"/>
                <a:gd name="T102" fmla="*/ 90 w 150"/>
                <a:gd name="T103" fmla="*/ 41 h 189"/>
                <a:gd name="T104" fmla="*/ 80 w 150"/>
                <a:gd name="T105" fmla="*/ 35 h 189"/>
                <a:gd name="T106" fmla="*/ 67 w 150"/>
                <a:gd name="T107" fmla="*/ 31 h 189"/>
                <a:gd name="T108" fmla="*/ 52 w 150"/>
                <a:gd name="T109" fmla="*/ 31 h 189"/>
                <a:gd name="T110" fmla="*/ 36 w 150"/>
                <a:gd name="T111" fmla="*/ 38 h 189"/>
                <a:gd name="T112" fmla="*/ 22 w 150"/>
                <a:gd name="T113" fmla="*/ 49 h 189"/>
                <a:gd name="T114" fmla="*/ 10 w 150"/>
                <a:gd name="T115" fmla="*/ 66 h 189"/>
                <a:gd name="T116" fmla="*/ 0 w 150"/>
                <a:gd name="T117" fmla="*/ 74 h 1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0"/>
                <a:gd name="T178" fmla="*/ 0 h 189"/>
                <a:gd name="T179" fmla="*/ 150 w 150"/>
                <a:gd name="T180" fmla="*/ 189 h 1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0" h="189">
                  <a:moveTo>
                    <a:pt x="0" y="74"/>
                  </a:moveTo>
                  <a:lnTo>
                    <a:pt x="2" y="66"/>
                  </a:lnTo>
                  <a:lnTo>
                    <a:pt x="4" y="58"/>
                  </a:lnTo>
                  <a:lnTo>
                    <a:pt x="6" y="51"/>
                  </a:lnTo>
                  <a:lnTo>
                    <a:pt x="9" y="45"/>
                  </a:lnTo>
                  <a:lnTo>
                    <a:pt x="12" y="38"/>
                  </a:lnTo>
                  <a:lnTo>
                    <a:pt x="16" y="31"/>
                  </a:lnTo>
                  <a:lnTo>
                    <a:pt x="22" y="26"/>
                  </a:lnTo>
                  <a:lnTo>
                    <a:pt x="27" y="21"/>
                  </a:lnTo>
                  <a:lnTo>
                    <a:pt x="32" y="16"/>
                  </a:lnTo>
                  <a:lnTo>
                    <a:pt x="37" y="12"/>
                  </a:lnTo>
                  <a:lnTo>
                    <a:pt x="43" y="9"/>
                  </a:lnTo>
                  <a:lnTo>
                    <a:pt x="50" y="6"/>
                  </a:lnTo>
                  <a:lnTo>
                    <a:pt x="56" y="3"/>
                  </a:lnTo>
                  <a:lnTo>
                    <a:pt x="62" y="1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97" y="3"/>
                  </a:lnTo>
                  <a:lnTo>
                    <a:pt x="105" y="7"/>
                  </a:lnTo>
                  <a:lnTo>
                    <a:pt x="111" y="11"/>
                  </a:lnTo>
                  <a:lnTo>
                    <a:pt x="117" y="15"/>
                  </a:lnTo>
                  <a:lnTo>
                    <a:pt x="123" y="20"/>
                  </a:lnTo>
                  <a:lnTo>
                    <a:pt x="128" y="26"/>
                  </a:lnTo>
                  <a:lnTo>
                    <a:pt x="134" y="33"/>
                  </a:lnTo>
                  <a:lnTo>
                    <a:pt x="138" y="41"/>
                  </a:lnTo>
                  <a:lnTo>
                    <a:pt x="142" y="48"/>
                  </a:lnTo>
                  <a:lnTo>
                    <a:pt x="145" y="56"/>
                  </a:lnTo>
                  <a:lnTo>
                    <a:pt x="147" y="66"/>
                  </a:lnTo>
                  <a:lnTo>
                    <a:pt x="149" y="75"/>
                  </a:lnTo>
                  <a:lnTo>
                    <a:pt x="150" y="84"/>
                  </a:lnTo>
                  <a:lnTo>
                    <a:pt x="150" y="95"/>
                  </a:lnTo>
                  <a:lnTo>
                    <a:pt x="150" y="105"/>
                  </a:lnTo>
                  <a:lnTo>
                    <a:pt x="149" y="114"/>
                  </a:lnTo>
                  <a:lnTo>
                    <a:pt x="147" y="124"/>
                  </a:lnTo>
                  <a:lnTo>
                    <a:pt x="145" y="132"/>
                  </a:lnTo>
                  <a:lnTo>
                    <a:pt x="141" y="140"/>
                  </a:lnTo>
                  <a:lnTo>
                    <a:pt x="137" y="149"/>
                  </a:lnTo>
                  <a:lnTo>
                    <a:pt x="132" y="156"/>
                  </a:lnTo>
                  <a:lnTo>
                    <a:pt x="126" y="163"/>
                  </a:lnTo>
                  <a:lnTo>
                    <a:pt x="119" y="169"/>
                  </a:lnTo>
                  <a:lnTo>
                    <a:pt x="113" y="175"/>
                  </a:lnTo>
                  <a:lnTo>
                    <a:pt x="106" y="179"/>
                  </a:lnTo>
                  <a:lnTo>
                    <a:pt x="98" y="183"/>
                  </a:lnTo>
                  <a:lnTo>
                    <a:pt x="90" y="186"/>
                  </a:lnTo>
                  <a:lnTo>
                    <a:pt x="83" y="188"/>
                  </a:lnTo>
                  <a:lnTo>
                    <a:pt x="75" y="189"/>
                  </a:lnTo>
                  <a:lnTo>
                    <a:pt x="65" y="189"/>
                  </a:lnTo>
                  <a:lnTo>
                    <a:pt x="53" y="188"/>
                  </a:lnTo>
                  <a:lnTo>
                    <a:pt x="41" y="186"/>
                  </a:lnTo>
                  <a:lnTo>
                    <a:pt x="36" y="184"/>
                  </a:lnTo>
                  <a:lnTo>
                    <a:pt x="31" y="182"/>
                  </a:lnTo>
                  <a:lnTo>
                    <a:pt x="26" y="179"/>
                  </a:lnTo>
                  <a:lnTo>
                    <a:pt x="22" y="176"/>
                  </a:lnTo>
                  <a:lnTo>
                    <a:pt x="14" y="168"/>
                  </a:lnTo>
                  <a:lnTo>
                    <a:pt x="9" y="161"/>
                  </a:lnTo>
                  <a:lnTo>
                    <a:pt x="6" y="154"/>
                  </a:lnTo>
                  <a:lnTo>
                    <a:pt x="5" y="147"/>
                  </a:lnTo>
                  <a:lnTo>
                    <a:pt x="5" y="142"/>
                  </a:lnTo>
                  <a:lnTo>
                    <a:pt x="6" y="139"/>
                  </a:lnTo>
                  <a:lnTo>
                    <a:pt x="7" y="136"/>
                  </a:lnTo>
                  <a:lnTo>
                    <a:pt x="9" y="134"/>
                  </a:lnTo>
                  <a:lnTo>
                    <a:pt x="12" y="132"/>
                  </a:lnTo>
                  <a:lnTo>
                    <a:pt x="15" y="131"/>
                  </a:lnTo>
                  <a:lnTo>
                    <a:pt x="19" y="130"/>
                  </a:lnTo>
                  <a:lnTo>
                    <a:pt x="23" y="130"/>
                  </a:lnTo>
                  <a:lnTo>
                    <a:pt x="28" y="131"/>
                  </a:lnTo>
                  <a:lnTo>
                    <a:pt x="32" y="132"/>
                  </a:lnTo>
                  <a:lnTo>
                    <a:pt x="35" y="133"/>
                  </a:lnTo>
                  <a:lnTo>
                    <a:pt x="38" y="136"/>
                  </a:lnTo>
                  <a:lnTo>
                    <a:pt x="40" y="139"/>
                  </a:lnTo>
                  <a:lnTo>
                    <a:pt x="42" y="144"/>
                  </a:lnTo>
                  <a:lnTo>
                    <a:pt x="43" y="148"/>
                  </a:lnTo>
                  <a:lnTo>
                    <a:pt x="44" y="154"/>
                  </a:lnTo>
                  <a:lnTo>
                    <a:pt x="45" y="159"/>
                  </a:lnTo>
                  <a:lnTo>
                    <a:pt x="48" y="163"/>
                  </a:lnTo>
                  <a:lnTo>
                    <a:pt x="50" y="167"/>
                  </a:lnTo>
                  <a:lnTo>
                    <a:pt x="53" y="170"/>
                  </a:lnTo>
                  <a:lnTo>
                    <a:pt x="56" y="174"/>
                  </a:lnTo>
                  <a:lnTo>
                    <a:pt x="61" y="176"/>
                  </a:lnTo>
                  <a:lnTo>
                    <a:pt x="66" y="177"/>
                  </a:lnTo>
                  <a:lnTo>
                    <a:pt x="71" y="177"/>
                  </a:lnTo>
                  <a:lnTo>
                    <a:pt x="77" y="177"/>
                  </a:lnTo>
                  <a:lnTo>
                    <a:pt x="82" y="176"/>
                  </a:lnTo>
                  <a:lnTo>
                    <a:pt x="87" y="174"/>
                  </a:lnTo>
                  <a:lnTo>
                    <a:pt x="91" y="172"/>
                  </a:lnTo>
                  <a:lnTo>
                    <a:pt x="95" y="169"/>
                  </a:lnTo>
                  <a:lnTo>
                    <a:pt x="99" y="166"/>
                  </a:lnTo>
                  <a:lnTo>
                    <a:pt x="103" y="162"/>
                  </a:lnTo>
                  <a:lnTo>
                    <a:pt x="107" y="158"/>
                  </a:lnTo>
                  <a:lnTo>
                    <a:pt x="112" y="149"/>
                  </a:lnTo>
                  <a:lnTo>
                    <a:pt x="116" y="137"/>
                  </a:lnTo>
                  <a:lnTo>
                    <a:pt x="118" y="125"/>
                  </a:lnTo>
                  <a:lnTo>
                    <a:pt x="119" y="111"/>
                  </a:lnTo>
                  <a:lnTo>
                    <a:pt x="118" y="96"/>
                  </a:lnTo>
                  <a:lnTo>
                    <a:pt x="115" y="81"/>
                  </a:lnTo>
                  <a:lnTo>
                    <a:pt x="113" y="74"/>
                  </a:lnTo>
                  <a:lnTo>
                    <a:pt x="110" y="68"/>
                  </a:lnTo>
                  <a:lnTo>
                    <a:pt x="108" y="62"/>
                  </a:lnTo>
                  <a:lnTo>
                    <a:pt x="104" y="55"/>
                  </a:lnTo>
                  <a:lnTo>
                    <a:pt x="99" y="50"/>
                  </a:lnTo>
                  <a:lnTo>
                    <a:pt x="95" y="45"/>
                  </a:lnTo>
                  <a:lnTo>
                    <a:pt x="90" y="41"/>
                  </a:lnTo>
                  <a:lnTo>
                    <a:pt x="85" y="38"/>
                  </a:lnTo>
                  <a:lnTo>
                    <a:pt x="80" y="35"/>
                  </a:lnTo>
                  <a:lnTo>
                    <a:pt x="74" y="33"/>
                  </a:lnTo>
                  <a:lnTo>
                    <a:pt x="67" y="31"/>
                  </a:lnTo>
                  <a:lnTo>
                    <a:pt x="61" y="31"/>
                  </a:lnTo>
                  <a:lnTo>
                    <a:pt x="52" y="31"/>
                  </a:lnTo>
                  <a:lnTo>
                    <a:pt x="43" y="34"/>
                  </a:lnTo>
                  <a:lnTo>
                    <a:pt x="36" y="38"/>
                  </a:lnTo>
                  <a:lnTo>
                    <a:pt x="29" y="43"/>
                  </a:lnTo>
                  <a:lnTo>
                    <a:pt x="22" y="49"/>
                  </a:lnTo>
                  <a:lnTo>
                    <a:pt x="16" y="56"/>
                  </a:lnTo>
                  <a:lnTo>
                    <a:pt x="10" y="66"/>
                  </a:lnTo>
                  <a:lnTo>
                    <a:pt x="5" y="7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75" name="Freeform 290"/>
            <p:cNvSpPr>
              <a:spLocks noEditPoints="1"/>
            </p:cNvSpPr>
            <p:nvPr/>
          </p:nvSpPr>
          <p:spPr bwMode="auto">
            <a:xfrm>
              <a:off x="5313363" y="3046412"/>
              <a:ext cx="107950" cy="114300"/>
            </a:xfrm>
            <a:custGeom>
              <a:avLst/>
              <a:gdLst>
                <a:gd name="T0" fmla="*/ 48 w 203"/>
                <a:gd name="T1" fmla="*/ 59 h 216"/>
                <a:gd name="T2" fmla="*/ 29 w 203"/>
                <a:gd name="T3" fmla="*/ 50 h 216"/>
                <a:gd name="T4" fmla="*/ 59 w 203"/>
                <a:gd name="T5" fmla="*/ 44 h 216"/>
                <a:gd name="T6" fmla="*/ 55 w 203"/>
                <a:gd name="T7" fmla="*/ 18 h 216"/>
                <a:gd name="T8" fmla="*/ 72 w 203"/>
                <a:gd name="T9" fmla="*/ 31 h 216"/>
                <a:gd name="T10" fmla="*/ 89 w 203"/>
                <a:gd name="T11" fmla="*/ 1 h 216"/>
                <a:gd name="T12" fmla="*/ 88 w 203"/>
                <a:gd name="T13" fmla="*/ 23 h 216"/>
                <a:gd name="T14" fmla="*/ 129 w 203"/>
                <a:gd name="T15" fmla="*/ 4 h 216"/>
                <a:gd name="T16" fmla="*/ 104 w 203"/>
                <a:gd name="T17" fmla="*/ 21 h 216"/>
                <a:gd name="T18" fmla="*/ 166 w 203"/>
                <a:gd name="T19" fmla="*/ 29 h 216"/>
                <a:gd name="T20" fmla="*/ 138 w 203"/>
                <a:gd name="T21" fmla="*/ 7 h 216"/>
                <a:gd name="T22" fmla="*/ 164 w 203"/>
                <a:gd name="T23" fmla="*/ 69 h 216"/>
                <a:gd name="T24" fmla="*/ 183 w 203"/>
                <a:gd name="T25" fmla="*/ 63 h 216"/>
                <a:gd name="T26" fmla="*/ 169 w 203"/>
                <a:gd name="T27" fmla="*/ 95 h 216"/>
                <a:gd name="T28" fmla="*/ 190 w 203"/>
                <a:gd name="T29" fmla="*/ 116 h 216"/>
                <a:gd name="T30" fmla="*/ 168 w 203"/>
                <a:gd name="T31" fmla="*/ 123 h 216"/>
                <a:gd name="T32" fmla="*/ 183 w 203"/>
                <a:gd name="T33" fmla="*/ 146 h 216"/>
                <a:gd name="T34" fmla="*/ 169 w 203"/>
                <a:gd name="T35" fmla="*/ 172 h 216"/>
                <a:gd name="T36" fmla="*/ 164 w 203"/>
                <a:gd name="T37" fmla="*/ 139 h 216"/>
                <a:gd name="T38" fmla="*/ 132 w 203"/>
                <a:gd name="T39" fmla="*/ 202 h 216"/>
                <a:gd name="T40" fmla="*/ 163 w 203"/>
                <a:gd name="T41" fmla="*/ 180 h 216"/>
                <a:gd name="T42" fmla="*/ 94 w 203"/>
                <a:gd name="T43" fmla="*/ 189 h 216"/>
                <a:gd name="T44" fmla="*/ 94 w 203"/>
                <a:gd name="T45" fmla="*/ 210 h 216"/>
                <a:gd name="T46" fmla="*/ 83 w 203"/>
                <a:gd name="T47" fmla="*/ 188 h 216"/>
                <a:gd name="T48" fmla="*/ 70 w 203"/>
                <a:gd name="T49" fmla="*/ 196 h 216"/>
                <a:gd name="T50" fmla="*/ 43 w 203"/>
                <a:gd name="T51" fmla="*/ 194 h 216"/>
                <a:gd name="T52" fmla="*/ 35 w 203"/>
                <a:gd name="T53" fmla="*/ 186 h 216"/>
                <a:gd name="T54" fmla="*/ 29 w 203"/>
                <a:gd name="T55" fmla="*/ 176 h 216"/>
                <a:gd name="T56" fmla="*/ 45 w 203"/>
                <a:gd name="T57" fmla="*/ 161 h 216"/>
                <a:gd name="T58" fmla="*/ 28 w 203"/>
                <a:gd name="T59" fmla="*/ 140 h 216"/>
                <a:gd name="T60" fmla="*/ 31 w 203"/>
                <a:gd name="T61" fmla="*/ 137 h 216"/>
                <a:gd name="T62" fmla="*/ 48 w 203"/>
                <a:gd name="T63" fmla="*/ 151 h 216"/>
                <a:gd name="T64" fmla="*/ 70 w 203"/>
                <a:gd name="T65" fmla="*/ 135 h 216"/>
                <a:gd name="T66" fmla="*/ 76 w 203"/>
                <a:gd name="T67" fmla="*/ 139 h 216"/>
                <a:gd name="T68" fmla="*/ 79 w 203"/>
                <a:gd name="T69" fmla="*/ 143 h 216"/>
                <a:gd name="T70" fmla="*/ 60 w 203"/>
                <a:gd name="T71" fmla="*/ 154 h 216"/>
                <a:gd name="T72" fmla="*/ 88 w 203"/>
                <a:gd name="T73" fmla="*/ 173 h 216"/>
                <a:gd name="T74" fmla="*/ 84 w 203"/>
                <a:gd name="T75" fmla="*/ 163 h 216"/>
                <a:gd name="T76" fmla="*/ 88 w 203"/>
                <a:gd name="T77" fmla="*/ 173 h 216"/>
                <a:gd name="T78" fmla="*/ 93 w 203"/>
                <a:gd name="T79" fmla="*/ 197 h 216"/>
                <a:gd name="T80" fmla="*/ 109 w 203"/>
                <a:gd name="T81" fmla="*/ 175 h 216"/>
                <a:gd name="T82" fmla="*/ 100 w 203"/>
                <a:gd name="T83" fmla="*/ 197 h 216"/>
                <a:gd name="T84" fmla="*/ 140 w 203"/>
                <a:gd name="T85" fmla="*/ 179 h 216"/>
                <a:gd name="T86" fmla="*/ 139 w 203"/>
                <a:gd name="T87" fmla="*/ 145 h 216"/>
                <a:gd name="T88" fmla="*/ 135 w 203"/>
                <a:gd name="T89" fmla="*/ 145 h 216"/>
                <a:gd name="T90" fmla="*/ 126 w 203"/>
                <a:gd name="T91" fmla="*/ 162 h 216"/>
                <a:gd name="T92" fmla="*/ 154 w 203"/>
                <a:gd name="T93" fmla="*/ 150 h 216"/>
                <a:gd name="T94" fmla="*/ 156 w 203"/>
                <a:gd name="T95" fmla="*/ 96 h 216"/>
                <a:gd name="T96" fmla="*/ 138 w 203"/>
                <a:gd name="T97" fmla="*/ 108 h 216"/>
                <a:gd name="T98" fmla="*/ 124 w 203"/>
                <a:gd name="T99" fmla="*/ 72 h 216"/>
                <a:gd name="T100" fmla="*/ 134 w 203"/>
                <a:gd name="T101" fmla="*/ 93 h 216"/>
                <a:gd name="T102" fmla="*/ 124 w 203"/>
                <a:gd name="T103" fmla="*/ 72 h 216"/>
                <a:gd name="T104" fmla="*/ 125 w 203"/>
                <a:gd name="T105" fmla="*/ 43 h 216"/>
                <a:gd name="T106" fmla="*/ 105 w 203"/>
                <a:gd name="T107" fmla="*/ 55 h 216"/>
                <a:gd name="T108" fmla="*/ 106 w 203"/>
                <a:gd name="T109" fmla="*/ 32 h 216"/>
                <a:gd name="T110" fmla="*/ 77 w 203"/>
                <a:gd name="T111" fmla="*/ 54 h 216"/>
                <a:gd name="T112" fmla="*/ 79 w 203"/>
                <a:gd name="T113" fmla="*/ 31 h 216"/>
                <a:gd name="T114" fmla="*/ 58 w 203"/>
                <a:gd name="T115" fmla="*/ 53 h 216"/>
                <a:gd name="T116" fmla="*/ 44 w 203"/>
                <a:gd name="T117" fmla="*/ 90 h 216"/>
                <a:gd name="T118" fmla="*/ 64 w 203"/>
                <a:gd name="T119" fmla="*/ 61 h 216"/>
                <a:gd name="T120" fmla="*/ 30 w 203"/>
                <a:gd name="T121" fmla="*/ 96 h 216"/>
                <a:gd name="T122" fmla="*/ 17 w 203"/>
                <a:gd name="T123" fmla="*/ 90 h 2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3"/>
                <a:gd name="T187" fmla="*/ 0 h 216"/>
                <a:gd name="T188" fmla="*/ 203 w 203"/>
                <a:gd name="T189" fmla="*/ 216 h 2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3" h="216">
                  <a:moveTo>
                    <a:pt x="18" y="82"/>
                  </a:moveTo>
                  <a:lnTo>
                    <a:pt x="21" y="74"/>
                  </a:lnTo>
                  <a:lnTo>
                    <a:pt x="23" y="65"/>
                  </a:lnTo>
                  <a:lnTo>
                    <a:pt x="26" y="57"/>
                  </a:lnTo>
                  <a:lnTo>
                    <a:pt x="29" y="50"/>
                  </a:lnTo>
                  <a:lnTo>
                    <a:pt x="48" y="59"/>
                  </a:lnTo>
                  <a:lnTo>
                    <a:pt x="45" y="65"/>
                  </a:lnTo>
                  <a:lnTo>
                    <a:pt x="42" y="72"/>
                  </a:lnTo>
                  <a:lnTo>
                    <a:pt x="41" y="79"/>
                  </a:lnTo>
                  <a:lnTo>
                    <a:pt x="39" y="85"/>
                  </a:lnTo>
                  <a:lnTo>
                    <a:pt x="18" y="82"/>
                  </a:lnTo>
                  <a:close/>
                  <a:moveTo>
                    <a:pt x="29" y="50"/>
                  </a:moveTo>
                  <a:lnTo>
                    <a:pt x="33" y="43"/>
                  </a:lnTo>
                  <a:lnTo>
                    <a:pt x="37" y="35"/>
                  </a:lnTo>
                  <a:lnTo>
                    <a:pt x="42" y="29"/>
                  </a:lnTo>
                  <a:lnTo>
                    <a:pt x="49" y="23"/>
                  </a:lnTo>
                  <a:lnTo>
                    <a:pt x="63" y="38"/>
                  </a:lnTo>
                  <a:lnTo>
                    <a:pt x="59" y="44"/>
                  </a:lnTo>
                  <a:lnTo>
                    <a:pt x="55" y="48"/>
                  </a:lnTo>
                  <a:lnTo>
                    <a:pt x="51" y="54"/>
                  </a:lnTo>
                  <a:lnTo>
                    <a:pt x="48" y="59"/>
                  </a:lnTo>
                  <a:lnTo>
                    <a:pt x="29" y="50"/>
                  </a:lnTo>
                  <a:close/>
                  <a:moveTo>
                    <a:pt x="49" y="23"/>
                  </a:moveTo>
                  <a:lnTo>
                    <a:pt x="55" y="18"/>
                  </a:lnTo>
                  <a:lnTo>
                    <a:pt x="61" y="13"/>
                  </a:lnTo>
                  <a:lnTo>
                    <a:pt x="67" y="9"/>
                  </a:lnTo>
                  <a:lnTo>
                    <a:pt x="74" y="5"/>
                  </a:lnTo>
                  <a:lnTo>
                    <a:pt x="83" y="25"/>
                  </a:lnTo>
                  <a:lnTo>
                    <a:pt x="78" y="28"/>
                  </a:lnTo>
                  <a:lnTo>
                    <a:pt x="72" y="31"/>
                  </a:lnTo>
                  <a:lnTo>
                    <a:pt x="67" y="34"/>
                  </a:lnTo>
                  <a:lnTo>
                    <a:pt x="63" y="38"/>
                  </a:lnTo>
                  <a:lnTo>
                    <a:pt x="49" y="23"/>
                  </a:lnTo>
                  <a:close/>
                  <a:moveTo>
                    <a:pt x="74" y="5"/>
                  </a:moveTo>
                  <a:lnTo>
                    <a:pt x="82" y="3"/>
                  </a:lnTo>
                  <a:lnTo>
                    <a:pt x="89" y="1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98" y="21"/>
                  </a:lnTo>
                  <a:lnTo>
                    <a:pt x="93" y="22"/>
                  </a:lnTo>
                  <a:lnTo>
                    <a:pt x="88" y="23"/>
                  </a:lnTo>
                  <a:lnTo>
                    <a:pt x="83" y="25"/>
                  </a:lnTo>
                  <a:lnTo>
                    <a:pt x="74" y="5"/>
                  </a:lnTo>
                  <a:close/>
                  <a:moveTo>
                    <a:pt x="104" y="0"/>
                  </a:moveTo>
                  <a:lnTo>
                    <a:pt x="113" y="0"/>
                  </a:lnTo>
                  <a:lnTo>
                    <a:pt x="121" y="1"/>
                  </a:lnTo>
                  <a:lnTo>
                    <a:pt x="129" y="4"/>
                  </a:lnTo>
                  <a:lnTo>
                    <a:pt x="138" y="7"/>
                  </a:lnTo>
                  <a:lnTo>
                    <a:pt x="128" y="26"/>
                  </a:lnTo>
                  <a:lnTo>
                    <a:pt x="123" y="24"/>
                  </a:lnTo>
                  <a:lnTo>
                    <a:pt x="117" y="22"/>
                  </a:lnTo>
                  <a:lnTo>
                    <a:pt x="110" y="21"/>
                  </a:lnTo>
                  <a:lnTo>
                    <a:pt x="104" y="21"/>
                  </a:lnTo>
                  <a:lnTo>
                    <a:pt x="104" y="0"/>
                  </a:lnTo>
                  <a:close/>
                  <a:moveTo>
                    <a:pt x="138" y="7"/>
                  </a:moveTo>
                  <a:lnTo>
                    <a:pt x="145" y="11"/>
                  </a:lnTo>
                  <a:lnTo>
                    <a:pt x="152" y="17"/>
                  </a:lnTo>
                  <a:lnTo>
                    <a:pt x="160" y="23"/>
                  </a:lnTo>
                  <a:lnTo>
                    <a:pt x="166" y="29"/>
                  </a:lnTo>
                  <a:lnTo>
                    <a:pt x="149" y="43"/>
                  </a:lnTo>
                  <a:lnTo>
                    <a:pt x="144" y="37"/>
                  </a:lnTo>
                  <a:lnTo>
                    <a:pt x="140" y="33"/>
                  </a:lnTo>
                  <a:lnTo>
                    <a:pt x="134" y="29"/>
                  </a:lnTo>
                  <a:lnTo>
                    <a:pt x="128" y="26"/>
                  </a:lnTo>
                  <a:lnTo>
                    <a:pt x="138" y="7"/>
                  </a:lnTo>
                  <a:close/>
                  <a:moveTo>
                    <a:pt x="166" y="29"/>
                  </a:moveTo>
                  <a:lnTo>
                    <a:pt x="171" y="37"/>
                  </a:lnTo>
                  <a:lnTo>
                    <a:pt x="176" y="46"/>
                  </a:lnTo>
                  <a:lnTo>
                    <a:pt x="180" y="54"/>
                  </a:lnTo>
                  <a:lnTo>
                    <a:pt x="183" y="63"/>
                  </a:lnTo>
                  <a:lnTo>
                    <a:pt x="164" y="69"/>
                  </a:lnTo>
                  <a:lnTo>
                    <a:pt x="161" y="62"/>
                  </a:lnTo>
                  <a:lnTo>
                    <a:pt x="157" y="55"/>
                  </a:lnTo>
                  <a:lnTo>
                    <a:pt x="153" y="49"/>
                  </a:lnTo>
                  <a:lnTo>
                    <a:pt x="149" y="43"/>
                  </a:lnTo>
                  <a:lnTo>
                    <a:pt x="166" y="29"/>
                  </a:lnTo>
                  <a:close/>
                  <a:moveTo>
                    <a:pt x="183" y="63"/>
                  </a:moveTo>
                  <a:lnTo>
                    <a:pt x="187" y="73"/>
                  </a:lnTo>
                  <a:lnTo>
                    <a:pt x="189" y="83"/>
                  </a:lnTo>
                  <a:lnTo>
                    <a:pt x="190" y="93"/>
                  </a:lnTo>
                  <a:lnTo>
                    <a:pt x="190" y="105"/>
                  </a:lnTo>
                  <a:lnTo>
                    <a:pt x="169" y="105"/>
                  </a:lnTo>
                  <a:lnTo>
                    <a:pt x="169" y="95"/>
                  </a:lnTo>
                  <a:lnTo>
                    <a:pt x="168" y="86"/>
                  </a:lnTo>
                  <a:lnTo>
                    <a:pt x="166" y="78"/>
                  </a:lnTo>
                  <a:lnTo>
                    <a:pt x="164" y="69"/>
                  </a:lnTo>
                  <a:lnTo>
                    <a:pt x="183" y="63"/>
                  </a:lnTo>
                  <a:close/>
                  <a:moveTo>
                    <a:pt x="190" y="105"/>
                  </a:moveTo>
                  <a:lnTo>
                    <a:pt x="190" y="116"/>
                  </a:lnTo>
                  <a:lnTo>
                    <a:pt x="189" y="127"/>
                  </a:lnTo>
                  <a:lnTo>
                    <a:pt x="187" y="137"/>
                  </a:lnTo>
                  <a:lnTo>
                    <a:pt x="183" y="146"/>
                  </a:lnTo>
                  <a:lnTo>
                    <a:pt x="164" y="139"/>
                  </a:lnTo>
                  <a:lnTo>
                    <a:pt x="166" y="132"/>
                  </a:lnTo>
                  <a:lnTo>
                    <a:pt x="168" y="123"/>
                  </a:lnTo>
                  <a:lnTo>
                    <a:pt x="169" y="114"/>
                  </a:lnTo>
                  <a:lnTo>
                    <a:pt x="169" y="105"/>
                  </a:lnTo>
                  <a:lnTo>
                    <a:pt x="190" y="105"/>
                  </a:lnTo>
                  <a:close/>
                  <a:moveTo>
                    <a:pt x="183" y="146"/>
                  </a:moveTo>
                  <a:lnTo>
                    <a:pt x="203" y="91"/>
                  </a:lnTo>
                  <a:lnTo>
                    <a:pt x="183" y="146"/>
                  </a:lnTo>
                  <a:lnTo>
                    <a:pt x="174" y="142"/>
                  </a:lnTo>
                  <a:lnTo>
                    <a:pt x="183" y="146"/>
                  </a:lnTo>
                  <a:close/>
                  <a:moveTo>
                    <a:pt x="183" y="146"/>
                  </a:moveTo>
                  <a:lnTo>
                    <a:pt x="179" y="156"/>
                  </a:lnTo>
                  <a:lnTo>
                    <a:pt x="175" y="164"/>
                  </a:lnTo>
                  <a:lnTo>
                    <a:pt x="169" y="172"/>
                  </a:lnTo>
                  <a:lnTo>
                    <a:pt x="163" y="180"/>
                  </a:lnTo>
                  <a:lnTo>
                    <a:pt x="147" y="166"/>
                  </a:lnTo>
                  <a:lnTo>
                    <a:pt x="152" y="160"/>
                  </a:lnTo>
                  <a:lnTo>
                    <a:pt x="156" y="154"/>
                  </a:lnTo>
                  <a:lnTo>
                    <a:pt x="161" y="146"/>
                  </a:lnTo>
                  <a:lnTo>
                    <a:pt x="164" y="139"/>
                  </a:lnTo>
                  <a:lnTo>
                    <a:pt x="183" y="146"/>
                  </a:lnTo>
                  <a:close/>
                  <a:moveTo>
                    <a:pt x="163" y="180"/>
                  </a:moveTo>
                  <a:lnTo>
                    <a:pt x="155" y="187"/>
                  </a:lnTo>
                  <a:lnTo>
                    <a:pt x="148" y="193"/>
                  </a:lnTo>
                  <a:lnTo>
                    <a:pt x="140" y="198"/>
                  </a:lnTo>
                  <a:lnTo>
                    <a:pt x="132" y="202"/>
                  </a:lnTo>
                  <a:lnTo>
                    <a:pt x="123" y="183"/>
                  </a:lnTo>
                  <a:lnTo>
                    <a:pt x="129" y="179"/>
                  </a:lnTo>
                  <a:lnTo>
                    <a:pt x="136" y="175"/>
                  </a:lnTo>
                  <a:lnTo>
                    <a:pt x="142" y="171"/>
                  </a:lnTo>
                  <a:lnTo>
                    <a:pt x="147" y="166"/>
                  </a:lnTo>
                  <a:lnTo>
                    <a:pt x="163" y="180"/>
                  </a:lnTo>
                  <a:close/>
                  <a:moveTo>
                    <a:pt x="132" y="202"/>
                  </a:moveTo>
                  <a:lnTo>
                    <a:pt x="123" y="205"/>
                  </a:lnTo>
                  <a:lnTo>
                    <a:pt x="114" y="208"/>
                  </a:lnTo>
                  <a:lnTo>
                    <a:pt x="105" y="210"/>
                  </a:lnTo>
                  <a:lnTo>
                    <a:pt x="94" y="210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0" y="188"/>
                  </a:lnTo>
                  <a:lnTo>
                    <a:pt x="116" y="186"/>
                  </a:lnTo>
                  <a:lnTo>
                    <a:pt x="123" y="183"/>
                  </a:lnTo>
                  <a:lnTo>
                    <a:pt x="132" y="202"/>
                  </a:lnTo>
                  <a:close/>
                  <a:moveTo>
                    <a:pt x="94" y="210"/>
                  </a:moveTo>
                  <a:lnTo>
                    <a:pt x="87" y="210"/>
                  </a:lnTo>
                  <a:lnTo>
                    <a:pt x="80" y="208"/>
                  </a:lnTo>
                  <a:lnTo>
                    <a:pt x="73" y="207"/>
                  </a:lnTo>
                  <a:lnTo>
                    <a:pt x="67" y="205"/>
                  </a:lnTo>
                  <a:lnTo>
                    <a:pt x="73" y="186"/>
                  </a:lnTo>
                  <a:lnTo>
                    <a:pt x="83" y="188"/>
                  </a:lnTo>
                  <a:lnTo>
                    <a:pt x="94" y="189"/>
                  </a:lnTo>
                  <a:lnTo>
                    <a:pt x="94" y="210"/>
                  </a:lnTo>
                  <a:close/>
                  <a:moveTo>
                    <a:pt x="73" y="186"/>
                  </a:moveTo>
                  <a:lnTo>
                    <a:pt x="15" y="167"/>
                  </a:lnTo>
                  <a:lnTo>
                    <a:pt x="73" y="186"/>
                  </a:lnTo>
                  <a:lnTo>
                    <a:pt x="70" y="196"/>
                  </a:lnTo>
                  <a:lnTo>
                    <a:pt x="73" y="186"/>
                  </a:lnTo>
                  <a:close/>
                  <a:moveTo>
                    <a:pt x="67" y="206"/>
                  </a:moveTo>
                  <a:lnTo>
                    <a:pt x="61" y="203"/>
                  </a:lnTo>
                  <a:lnTo>
                    <a:pt x="55" y="201"/>
                  </a:lnTo>
                  <a:lnTo>
                    <a:pt x="49" y="197"/>
                  </a:lnTo>
                  <a:lnTo>
                    <a:pt x="43" y="194"/>
                  </a:lnTo>
                  <a:lnTo>
                    <a:pt x="58" y="177"/>
                  </a:lnTo>
                  <a:lnTo>
                    <a:pt x="65" y="183"/>
                  </a:lnTo>
                  <a:lnTo>
                    <a:pt x="73" y="186"/>
                  </a:lnTo>
                  <a:lnTo>
                    <a:pt x="67" y="206"/>
                  </a:lnTo>
                  <a:close/>
                  <a:moveTo>
                    <a:pt x="43" y="194"/>
                  </a:moveTo>
                  <a:lnTo>
                    <a:pt x="35" y="186"/>
                  </a:lnTo>
                  <a:lnTo>
                    <a:pt x="29" y="176"/>
                  </a:lnTo>
                  <a:lnTo>
                    <a:pt x="48" y="166"/>
                  </a:lnTo>
                  <a:lnTo>
                    <a:pt x="52" y="171"/>
                  </a:lnTo>
                  <a:lnTo>
                    <a:pt x="58" y="177"/>
                  </a:lnTo>
                  <a:lnTo>
                    <a:pt x="43" y="194"/>
                  </a:lnTo>
                  <a:close/>
                  <a:moveTo>
                    <a:pt x="29" y="176"/>
                  </a:moveTo>
                  <a:lnTo>
                    <a:pt x="27" y="172"/>
                  </a:lnTo>
                  <a:lnTo>
                    <a:pt x="25" y="167"/>
                  </a:lnTo>
                  <a:lnTo>
                    <a:pt x="24" y="162"/>
                  </a:lnTo>
                  <a:lnTo>
                    <a:pt x="23" y="157"/>
                  </a:lnTo>
                  <a:lnTo>
                    <a:pt x="44" y="157"/>
                  </a:lnTo>
                  <a:lnTo>
                    <a:pt x="45" y="161"/>
                  </a:lnTo>
                  <a:lnTo>
                    <a:pt x="48" y="166"/>
                  </a:lnTo>
                  <a:lnTo>
                    <a:pt x="29" y="176"/>
                  </a:lnTo>
                  <a:close/>
                  <a:moveTo>
                    <a:pt x="23" y="157"/>
                  </a:moveTo>
                  <a:lnTo>
                    <a:pt x="24" y="150"/>
                  </a:lnTo>
                  <a:lnTo>
                    <a:pt x="25" y="145"/>
                  </a:lnTo>
                  <a:lnTo>
                    <a:pt x="28" y="140"/>
                  </a:lnTo>
                  <a:lnTo>
                    <a:pt x="31" y="137"/>
                  </a:lnTo>
                  <a:lnTo>
                    <a:pt x="45" y="152"/>
                  </a:lnTo>
                  <a:lnTo>
                    <a:pt x="44" y="154"/>
                  </a:lnTo>
                  <a:lnTo>
                    <a:pt x="44" y="157"/>
                  </a:lnTo>
                  <a:lnTo>
                    <a:pt x="23" y="157"/>
                  </a:lnTo>
                  <a:close/>
                  <a:moveTo>
                    <a:pt x="31" y="137"/>
                  </a:moveTo>
                  <a:lnTo>
                    <a:pt x="35" y="134"/>
                  </a:lnTo>
                  <a:lnTo>
                    <a:pt x="40" y="132"/>
                  </a:lnTo>
                  <a:lnTo>
                    <a:pt x="45" y="130"/>
                  </a:lnTo>
                  <a:lnTo>
                    <a:pt x="52" y="130"/>
                  </a:lnTo>
                  <a:lnTo>
                    <a:pt x="52" y="150"/>
                  </a:lnTo>
                  <a:lnTo>
                    <a:pt x="48" y="151"/>
                  </a:lnTo>
                  <a:lnTo>
                    <a:pt x="45" y="152"/>
                  </a:lnTo>
                  <a:lnTo>
                    <a:pt x="31" y="137"/>
                  </a:lnTo>
                  <a:close/>
                  <a:moveTo>
                    <a:pt x="52" y="130"/>
                  </a:moveTo>
                  <a:lnTo>
                    <a:pt x="59" y="130"/>
                  </a:lnTo>
                  <a:lnTo>
                    <a:pt x="65" y="132"/>
                  </a:lnTo>
                  <a:lnTo>
                    <a:pt x="70" y="135"/>
                  </a:lnTo>
                  <a:lnTo>
                    <a:pt x="76" y="139"/>
                  </a:lnTo>
                  <a:lnTo>
                    <a:pt x="60" y="154"/>
                  </a:lnTo>
                  <a:lnTo>
                    <a:pt x="57" y="151"/>
                  </a:lnTo>
                  <a:lnTo>
                    <a:pt x="52" y="150"/>
                  </a:lnTo>
                  <a:lnTo>
                    <a:pt x="52" y="130"/>
                  </a:lnTo>
                  <a:close/>
                  <a:moveTo>
                    <a:pt x="76" y="139"/>
                  </a:moveTo>
                  <a:lnTo>
                    <a:pt x="50" y="112"/>
                  </a:lnTo>
                  <a:lnTo>
                    <a:pt x="76" y="139"/>
                  </a:lnTo>
                  <a:lnTo>
                    <a:pt x="67" y="146"/>
                  </a:lnTo>
                  <a:lnTo>
                    <a:pt x="76" y="139"/>
                  </a:lnTo>
                  <a:close/>
                  <a:moveTo>
                    <a:pt x="76" y="139"/>
                  </a:moveTo>
                  <a:lnTo>
                    <a:pt x="79" y="143"/>
                  </a:lnTo>
                  <a:lnTo>
                    <a:pt x="82" y="149"/>
                  </a:lnTo>
                  <a:lnTo>
                    <a:pt x="83" y="156"/>
                  </a:lnTo>
                  <a:lnTo>
                    <a:pt x="84" y="163"/>
                  </a:lnTo>
                  <a:lnTo>
                    <a:pt x="63" y="164"/>
                  </a:lnTo>
                  <a:lnTo>
                    <a:pt x="62" y="158"/>
                  </a:lnTo>
                  <a:lnTo>
                    <a:pt x="60" y="154"/>
                  </a:lnTo>
                  <a:lnTo>
                    <a:pt x="76" y="139"/>
                  </a:lnTo>
                  <a:close/>
                  <a:moveTo>
                    <a:pt x="84" y="163"/>
                  </a:moveTo>
                  <a:lnTo>
                    <a:pt x="85" y="166"/>
                  </a:lnTo>
                  <a:lnTo>
                    <a:pt x="86" y="169"/>
                  </a:lnTo>
                  <a:lnTo>
                    <a:pt x="87" y="171"/>
                  </a:lnTo>
                  <a:lnTo>
                    <a:pt x="88" y="173"/>
                  </a:lnTo>
                  <a:lnTo>
                    <a:pt x="74" y="189"/>
                  </a:lnTo>
                  <a:lnTo>
                    <a:pt x="70" y="184"/>
                  </a:lnTo>
                  <a:lnTo>
                    <a:pt x="66" y="178"/>
                  </a:lnTo>
                  <a:lnTo>
                    <a:pt x="64" y="172"/>
                  </a:lnTo>
                  <a:lnTo>
                    <a:pt x="63" y="164"/>
                  </a:lnTo>
                  <a:lnTo>
                    <a:pt x="84" y="163"/>
                  </a:lnTo>
                  <a:close/>
                  <a:moveTo>
                    <a:pt x="74" y="189"/>
                  </a:moveTo>
                  <a:lnTo>
                    <a:pt x="107" y="216"/>
                  </a:lnTo>
                  <a:lnTo>
                    <a:pt x="74" y="189"/>
                  </a:lnTo>
                  <a:lnTo>
                    <a:pt x="82" y="180"/>
                  </a:lnTo>
                  <a:lnTo>
                    <a:pt x="74" y="189"/>
                  </a:lnTo>
                  <a:close/>
                  <a:moveTo>
                    <a:pt x="88" y="173"/>
                  </a:moveTo>
                  <a:lnTo>
                    <a:pt x="90" y="174"/>
                  </a:lnTo>
                  <a:lnTo>
                    <a:pt x="93" y="175"/>
                  </a:lnTo>
                  <a:lnTo>
                    <a:pt x="97" y="176"/>
                  </a:lnTo>
                  <a:lnTo>
                    <a:pt x="100" y="176"/>
                  </a:lnTo>
                  <a:lnTo>
                    <a:pt x="100" y="197"/>
                  </a:lnTo>
                  <a:lnTo>
                    <a:pt x="93" y="197"/>
                  </a:lnTo>
                  <a:lnTo>
                    <a:pt x="86" y="195"/>
                  </a:lnTo>
                  <a:lnTo>
                    <a:pt x="80" y="193"/>
                  </a:lnTo>
                  <a:lnTo>
                    <a:pt x="74" y="189"/>
                  </a:lnTo>
                  <a:lnTo>
                    <a:pt x="88" y="173"/>
                  </a:lnTo>
                  <a:close/>
                  <a:moveTo>
                    <a:pt x="100" y="176"/>
                  </a:moveTo>
                  <a:lnTo>
                    <a:pt x="109" y="175"/>
                  </a:lnTo>
                  <a:lnTo>
                    <a:pt x="115" y="172"/>
                  </a:lnTo>
                  <a:lnTo>
                    <a:pt x="125" y="191"/>
                  </a:lnTo>
                  <a:lnTo>
                    <a:pt x="120" y="194"/>
                  </a:lnTo>
                  <a:lnTo>
                    <a:pt x="114" y="196"/>
                  </a:lnTo>
                  <a:lnTo>
                    <a:pt x="108" y="197"/>
                  </a:lnTo>
                  <a:lnTo>
                    <a:pt x="100" y="197"/>
                  </a:lnTo>
                  <a:lnTo>
                    <a:pt x="100" y="176"/>
                  </a:lnTo>
                  <a:close/>
                  <a:moveTo>
                    <a:pt x="115" y="172"/>
                  </a:moveTo>
                  <a:lnTo>
                    <a:pt x="121" y="168"/>
                  </a:lnTo>
                  <a:lnTo>
                    <a:pt x="126" y="162"/>
                  </a:lnTo>
                  <a:lnTo>
                    <a:pt x="144" y="174"/>
                  </a:lnTo>
                  <a:lnTo>
                    <a:pt x="140" y="179"/>
                  </a:lnTo>
                  <a:lnTo>
                    <a:pt x="136" y="184"/>
                  </a:lnTo>
                  <a:lnTo>
                    <a:pt x="131" y="188"/>
                  </a:lnTo>
                  <a:lnTo>
                    <a:pt x="125" y="191"/>
                  </a:lnTo>
                  <a:lnTo>
                    <a:pt x="115" y="172"/>
                  </a:lnTo>
                  <a:close/>
                  <a:moveTo>
                    <a:pt x="126" y="162"/>
                  </a:moveTo>
                  <a:lnTo>
                    <a:pt x="139" y="145"/>
                  </a:lnTo>
                  <a:lnTo>
                    <a:pt x="126" y="162"/>
                  </a:lnTo>
                  <a:lnTo>
                    <a:pt x="136" y="168"/>
                  </a:lnTo>
                  <a:lnTo>
                    <a:pt x="126" y="162"/>
                  </a:lnTo>
                  <a:close/>
                  <a:moveTo>
                    <a:pt x="126" y="162"/>
                  </a:moveTo>
                  <a:lnTo>
                    <a:pt x="132" y="154"/>
                  </a:lnTo>
                  <a:lnTo>
                    <a:pt x="135" y="145"/>
                  </a:lnTo>
                  <a:lnTo>
                    <a:pt x="154" y="150"/>
                  </a:lnTo>
                  <a:lnTo>
                    <a:pt x="153" y="157"/>
                  </a:lnTo>
                  <a:lnTo>
                    <a:pt x="150" y="163"/>
                  </a:lnTo>
                  <a:lnTo>
                    <a:pt x="147" y="168"/>
                  </a:lnTo>
                  <a:lnTo>
                    <a:pt x="144" y="174"/>
                  </a:lnTo>
                  <a:lnTo>
                    <a:pt x="126" y="162"/>
                  </a:lnTo>
                  <a:close/>
                  <a:moveTo>
                    <a:pt x="135" y="145"/>
                  </a:moveTo>
                  <a:lnTo>
                    <a:pt x="137" y="134"/>
                  </a:lnTo>
                  <a:lnTo>
                    <a:pt x="137" y="121"/>
                  </a:lnTo>
                  <a:lnTo>
                    <a:pt x="159" y="121"/>
                  </a:lnTo>
                  <a:lnTo>
                    <a:pt x="157" y="137"/>
                  </a:lnTo>
                  <a:lnTo>
                    <a:pt x="154" y="150"/>
                  </a:lnTo>
                  <a:lnTo>
                    <a:pt x="135" y="145"/>
                  </a:lnTo>
                  <a:close/>
                  <a:moveTo>
                    <a:pt x="137" y="121"/>
                  </a:moveTo>
                  <a:lnTo>
                    <a:pt x="137" y="107"/>
                  </a:lnTo>
                  <a:lnTo>
                    <a:pt x="134" y="93"/>
                  </a:lnTo>
                  <a:lnTo>
                    <a:pt x="154" y="88"/>
                  </a:lnTo>
                  <a:lnTo>
                    <a:pt x="156" y="96"/>
                  </a:lnTo>
                  <a:lnTo>
                    <a:pt x="157" y="105"/>
                  </a:lnTo>
                  <a:lnTo>
                    <a:pt x="159" y="113"/>
                  </a:lnTo>
                  <a:lnTo>
                    <a:pt x="159" y="121"/>
                  </a:lnTo>
                  <a:lnTo>
                    <a:pt x="137" y="121"/>
                  </a:lnTo>
                  <a:close/>
                  <a:moveTo>
                    <a:pt x="134" y="93"/>
                  </a:moveTo>
                  <a:lnTo>
                    <a:pt x="138" y="108"/>
                  </a:lnTo>
                  <a:lnTo>
                    <a:pt x="134" y="93"/>
                  </a:lnTo>
                  <a:lnTo>
                    <a:pt x="144" y="91"/>
                  </a:lnTo>
                  <a:lnTo>
                    <a:pt x="134" y="93"/>
                  </a:lnTo>
                  <a:close/>
                  <a:moveTo>
                    <a:pt x="134" y="93"/>
                  </a:moveTo>
                  <a:lnTo>
                    <a:pt x="129" y="82"/>
                  </a:lnTo>
                  <a:lnTo>
                    <a:pt x="124" y="72"/>
                  </a:lnTo>
                  <a:lnTo>
                    <a:pt x="142" y="60"/>
                  </a:lnTo>
                  <a:lnTo>
                    <a:pt x="145" y="66"/>
                  </a:lnTo>
                  <a:lnTo>
                    <a:pt x="149" y="74"/>
                  </a:lnTo>
                  <a:lnTo>
                    <a:pt x="152" y="81"/>
                  </a:lnTo>
                  <a:lnTo>
                    <a:pt x="154" y="88"/>
                  </a:lnTo>
                  <a:lnTo>
                    <a:pt x="134" y="93"/>
                  </a:lnTo>
                  <a:close/>
                  <a:moveTo>
                    <a:pt x="124" y="72"/>
                  </a:moveTo>
                  <a:lnTo>
                    <a:pt x="122" y="68"/>
                  </a:lnTo>
                  <a:lnTo>
                    <a:pt x="124" y="72"/>
                  </a:lnTo>
                  <a:lnTo>
                    <a:pt x="133" y="65"/>
                  </a:lnTo>
                  <a:lnTo>
                    <a:pt x="124" y="72"/>
                  </a:lnTo>
                  <a:close/>
                  <a:moveTo>
                    <a:pt x="124" y="72"/>
                  </a:moveTo>
                  <a:lnTo>
                    <a:pt x="120" y="66"/>
                  </a:lnTo>
                  <a:lnTo>
                    <a:pt x="117" y="63"/>
                  </a:lnTo>
                  <a:lnTo>
                    <a:pt x="113" y="59"/>
                  </a:lnTo>
                  <a:lnTo>
                    <a:pt x="109" y="57"/>
                  </a:lnTo>
                  <a:lnTo>
                    <a:pt x="119" y="38"/>
                  </a:lnTo>
                  <a:lnTo>
                    <a:pt x="125" y="43"/>
                  </a:lnTo>
                  <a:lnTo>
                    <a:pt x="132" y="48"/>
                  </a:lnTo>
                  <a:lnTo>
                    <a:pt x="137" y="53"/>
                  </a:lnTo>
                  <a:lnTo>
                    <a:pt x="142" y="60"/>
                  </a:lnTo>
                  <a:lnTo>
                    <a:pt x="124" y="72"/>
                  </a:lnTo>
                  <a:close/>
                  <a:moveTo>
                    <a:pt x="109" y="57"/>
                  </a:moveTo>
                  <a:lnTo>
                    <a:pt x="105" y="55"/>
                  </a:lnTo>
                  <a:lnTo>
                    <a:pt x="99" y="53"/>
                  </a:lnTo>
                  <a:lnTo>
                    <a:pt x="95" y="52"/>
                  </a:lnTo>
                  <a:lnTo>
                    <a:pt x="90" y="52"/>
                  </a:lnTo>
                  <a:lnTo>
                    <a:pt x="90" y="31"/>
                  </a:lnTo>
                  <a:lnTo>
                    <a:pt x="97" y="31"/>
                  </a:lnTo>
                  <a:lnTo>
                    <a:pt x="106" y="32"/>
                  </a:lnTo>
                  <a:lnTo>
                    <a:pt x="113" y="35"/>
                  </a:lnTo>
                  <a:lnTo>
                    <a:pt x="119" y="38"/>
                  </a:lnTo>
                  <a:lnTo>
                    <a:pt x="109" y="57"/>
                  </a:lnTo>
                  <a:close/>
                  <a:moveTo>
                    <a:pt x="90" y="52"/>
                  </a:moveTo>
                  <a:lnTo>
                    <a:pt x="83" y="53"/>
                  </a:lnTo>
                  <a:lnTo>
                    <a:pt x="77" y="54"/>
                  </a:lnTo>
                  <a:lnTo>
                    <a:pt x="70" y="57"/>
                  </a:lnTo>
                  <a:lnTo>
                    <a:pt x="64" y="61"/>
                  </a:lnTo>
                  <a:lnTo>
                    <a:pt x="51" y="45"/>
                  </a:lnTo>
                  <a:lnTo>
                    <a:pt x="60" y="38"/>
                  </a:lnTo>
                  <a:lnTo>
                    <a:pt x="69" y="34"/>
                  </a:lnTo>
                  <a:lnTo>
                    <a:pt x="79" y="31"/>
                  </a:lnTo>
                  <a:lnTo>
                    <a:pt x="90" y="31"/>
                  </a:lnTo>
                  <a:lnTo>
                    <a:pt x="90" y="52"/>
                  </a:lnTo>
                  <a:close/>
                  <a:moveTo>
                    <a:pt x="64" y="61"/>
                  </a:moveTo>
                  <a:lnTo>
                    <a:pt x="0" y="113"/>
                  </a:lnTo>
                  <a:lnTo>
                    <a:pt x="64" y="61"/>
                  </a:lnTo>
                  <a:lnTo>
                    <a:pt x="58" y="53"/>
                  </a:lnTo>
                  <a:lnTo>
                    <a:pt x="64" y="61"/>
                  </a:lnTo>
                  <a:close/>
                  <a:moveTo>
                    <a:pt x="64" y="61"/>
                  </a:moveTo>
                  <a:lnTo>
                    <a:pt x="59" y="66"/>
                  </a:lnTo>
                  <a:lnTo>
                    <a:pt x="54" y="73"/>
                  </a:lnTo>
                  <a:lnTo>
                    <a:pt x="49" y="81"/>
                  </a:lnTo>
                  <a:lnTo>
                    <a:pt x="44" y="90"/>
                  </a:lnTo>
                  <a:lnTo>
                    <a:pt x="25" y="82"/>
                  </a:lnTo>
                  <a:lnTo>
                    <a:pt x="30" y="71"/>
                  </a:lnTo>
                  <a:lnTo>
                    <a:pt x="36" y="60"/>
                  </a:lnTo>
                  <a:lnTo>
                    <a:pt x="43" y="52"/>
                  </a:lnTo>
                  <a:lnTo>
                    <a:pt x="51" y="45"/>
                  </a:lnTo>
                  <a:lnTo>
                    <a:pt x="64" y="61"/>
                  </a:lnTo>
                  <a:close/>
                  <a:moveTo>
                    <a:pt x="44" y="90"/>
                  </a:moveTo>
                  <a:lnTo>
                    <a:pt x="40" y="101"/>
                  </a:lnTo>
                  <a:lnTo>
                    <a:pt x="30" y="96"/>
                  </a:lnTo>
                  <a:lnTo>
                    <a:pt x="34" y="86"/>
                  </a:lnTo>
                  <a:lnTo>
                    <a:pt x="44" y="90"/>
                  </a:lnTo>
                  <a:close/>
                  <a:moveTo>
                    <a:pt x="30" y="96"/>
                  </a:moveTo>
                  <a:lnTo>
                    <a:pt x="25" y="93"/>
                  </a:lnTo>
                  <a:lnTo>
                    <a:pt x="34" y="75"/>
                  </a:lnTo>
                  <a:lnTo>
                    <a:pt x="39" y="77"/>
                  </a:lnTo>
                  <a:lnTo>
                    <a:pt x="30" y="96"/>
                  </a:lnTo>
                  <a:close/>
                  <a:moveTo>
                    <a:pt x="25" y="93"/>
                  </a:moveTo>
                  <a:lnTo>
                    <a:pt x="17" y="90"/>
                  </a:lnTo>
                  <a:lnTo>
                    <a:pt x="18" y="82"/>
                  </a:lnTo>
                  <a:lnTo>
                    <a:pt x="29" y="84"/>
                  </a:lnTo>
                  <a:lnTo>
                    <a:pt x="25" y="93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76" name="Freeform 291"/>
            <p:cNvSpPr>
              <a:spLocks/>
            </p:cNvSpPr>
            <p:nvPr/>
          </p:nvSpPr>
          <p:spPr bwMode="auto">
            <a:xfrm>
              <a:off x="3878263" y="3005137"/>
              <a:ext cx="49212" cy="95250"/>
            </a:xfrm>
            <a:custGeom>
              <a:avLst/>
              <a:gdLst>
                <a:gd name="T0" fmla="*/ 91 w 91"/>
                <a:gd name="T1" fmla="*/ 179 h 179"/>
                <a:gd name="T2" fmla="*/ 0 w 91"/>
                <a:gd name="T3" fmla="*/ 179 h 179"/>
                <a:gd name="T4" fmla="*/ 0 w 91"/>
                <a:gd name="T5" fmla="*/ 173 h 179"/>
                <a:gd name="T6" fmla="*/ 8 w 91"/>
                <a:gd name="T7" fmla="*/ 173 h 179"/>
                <a:gd name="T8" fmla="*/ 14 w 91"/>
                <a:gd name="T9" fmla="*/ 172 h 179"/>
                <a:gd name="T10" fmla="*/ 19 w 91"/>
                <a:gd name="T11" fmla="*/ 171 h 179"/>
                <a:gd name="T12" fmla="*/ 23 w 91"/>
                <a:gd name="T13" fmla="*/ 169 h 179"/>
                <a:gd name="T14" fmla="*/ 26 w 91"/>
                <a:gd name="T15" fmla="*/ 166 h 179"/>
                <a:gd name="T16" fmla="*/ 29 w 91"/>
                <a:gd name="T17" fmla="*/ 164 h 179"/>
                <a:gd name="T18" fmla="*/ 30 w 91"/>
                <a:gd name="T19" fmla="*/ 160 h 179"/>
                <a:gd name="T20" fmla="*/ 31 w 91"/>
                <a:gd name="T21" fmla="*/ 154 h 179"/>
                <a:gd name="T22" fmla="*/ 31 w 91"/>
                <a:gd name="T23" fmla="*/ 146 h 179"/>
                <a:gd name="T24" fmla="*/ 31 w 91"/>
                <a:gd name="T25" fmla="*/ 31 h 179"/>
                <a:gd name="T26" fmla="*/ 31 w 91"/>
                <a:gd name="T27" fmla="*/ 24 h 179"/>
                <a:gd name="T28" fmla="*/ 30 w 91"/>
                <a:gd name="T29" fmla="*/ 18 h 179"/>
                <a:gd name="T30" fmla="*/ 29 w 91"/>
                <a:gd name="T31" fmla="*/ 14 h 179"/>
                <a:gd name="T32" fmla="*/ 27 w 91"/>
                <a:gd name="T33" fmla="*/ 12 h 179"/>
                <a:gd name="T34" fmla="*/ 23 w 91"/>
                <a:gd name="T35" fmla="*/ 9 h 179"/>
                <a:gd name="T36" fmla="*/ 19 w 91"/>
                <a:gd name="T37" fmla="*/ 6 h 179"/>
                <a:gd name="T38" fmla="*/ 14 w 91"/>
                <a:gd name="T39" fmla="*/ 4 h 179"/>
                <a:gd name="T40" fmla="*/ 8 w 91"/>
                <a:gd name="T41" fmla="*/ 4 h 179"/>
                <a:gd name="T42" fmla="*/ 0 w 91"/>
                <a:gd name="T43" fmla="*/ 4 h 179"/>
                <a:gd name="T44" fmla="*/ 0 w 91"/>
                <a:gd name="T45" fmla="*/ 0 h 179"/>
                <a:gd name="T46" fmla="*/ 91 w 91"/>
                <a:gd name="T47" fmla="*/ 0 h 179"/>
                <a:gd name="T48" fmla="*/ 91 w 91"/>
                <a:gd name="T49" fmla="*/ 4 h 179"/>
                <a:gd name="T50" fmla="*/ 84 w 91"/>
                <a:gd name="T51" fmla="*/ 4 h 179"/>
                <a:gd name="T52" fmla="*/ 78 w 91"/>
                <a:gd name="T53" fmla="*/ 4 h 179"/>
                <a:gd name="T54" fmla="*/ 73 w 91"/>
                <a:gd name="T55" fmla="*/ 6 h 179"/>
                <a:gd name="T56" fmla="*/ 68 w 91"/>
                <a:gd name="T57" fmla="*/ 9 h 179"/>
                <a:gd name="T58" fmla="*/ 65 w 91"/>
                <a:gd name="T59" fmla="*/ 11 h 179"/>
                <a:gd name="T60" fmla="*/ 63 w 91"/>
                <a:gd name="T61" fmla="*/ 14 h 179"/>
                <a:gd name="T62" fmla="*/ 62 w 91"/>
                <a:gd name="T63" fmla="*/ 18 h 179"/>
                <a:gd name="T64" fmla="*/ 61 w 91"/>
                <a:gd name="T65" fmla="*/ 24 h 179"/>
                <a:gd name="T66" fmla="*/ 61 w 91"/>
                <a:gd name="T67" fmla="*/ 31 h 179"/>
                <a:gd name="T68" fmla="*/ 61 w 91"/>
                <a:gd name="T69" fmla="*/ 146 h 179"/>
                <a:gd name="T70" fmla="*/ 61 w 91"/>
                <a:gd name="T71" fmla="*/ 154 h 179"/>
                <a:gd name="T72" fmla="*/ 62 w 91"/>
                <a:gd name="T73" fmla="*/ 160 h 179"/>
                <a:gd name="T74" fmla="*/ 63 w 91"/>
                <a:gd name="T75" fmla="*/ 164 h 179"/>
                <a:gd name="T76" fmla="*/ 65 w 91"/>
                <a:gd name="T77" fmla="*/ 167 h 179"/>
                <a:gd name="T78" fmla="*/ 67 w 91"/>
                <a:gd name="T79" fmla="*/ 169 h 179"/>
                <a:gd name="T80" fmla="*/ 71 w 91"/>
                <a:gd name="T81" fmla="*/ 171 h 179"/>
                <a:gd name="T82" fmla="*/ 77 w 91"/>
                <a:gd name="T83" fmla="*/ 172 h 179"/>
                <a:gd name="T84" fmla="*/ 84 w 91"/>
                <a:gd name="T85" fmla="*/ 173 h 179"/>
                <a:gd name="T86" fmla="*/ 91 w 91"/>
                <a:gd name="T87" fmla="*/ 173 h 179"/>
                <a:gd name="T88" fmla="*/ 91 w 91"/>
                <a:gd name="T89" fmla="*/ 179 h 1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1"/>
                <a:gd name="T136" fmla="*/ 0 h 179"/>
                <a:gd name="T137" fmla="*/ 91 w 91"/>
                <a:gd name="T138" fmla="*/ 179 h 1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1" h="179">
                  <a:moveTo>
                    <a:pt x="91" y="179"/>
                  </a:moveTo>
                  <a:lnTo>
                    <a:pt x="0" y="179"/>
                  </a:lnTo>
                  <a:lnTo>
                    <a:pt x="0" y="173"/>
                  </a:lnTo>
                  <a:lnTo>
                    <a:pt x="8" y="173"/>
                  </a:lnTo>
                  <a:lnTo>
                    <a:pt x="14" y="172"/>
                  </a:lnTo>
                  <a:lnTo>
                    <a:pt x="19" y="171"/>
                  </a:lnTo>
                  <a:lnTo>
                    <a:pt x="23" y="169"/>
                  </a:lnTo>
                  <a:lnTo>
                    <a:pt x="26" y="166"/>
                  </a:lnTo>
                  <a:lnTo>
                    <a:pt x="29" y="164"/>
                  </a:lnTo>
                  <a:lnTo>
                    <a:pt x="30" y="160"/>
                  </a:lnTo>
                  <a:lnTo>
                    <a:pt x="31" y="154"/>
                  </a:lnTo>
                  <a:lnTo>
                    <a:pt x="31" y="146"/>
                  </a:lnTo>
                  <a:lnTo>
                    <a:pt x="31" y="31"/>
                  </a:lnTo>
                  <a:lnTo>
                    <a:pt x="31" y="24"/>
                  </a:lnTo>
                  <a:lnTo>
                    <a:pt x="30" y="18"/>
                  </a:lnTo>
                  <a:lnTo>
                    <a:pt x="29" y="14"/>
                  </a:lnTo>
                  <a:lnTo>
                    <a:pt x="27" y="12"/>
                  </a:lnTo>
                  <a:lnTo>
                    <a:pt x="23" y="9"/>
                  </a:lnTo>
                  <a:lnTo>
                    <a:pt x="19" y="6"/>
                  </a:lnTo>
                  <a:lnTo>
                    <a:pt x="14" y="4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91" y="0"/>
                  </a:lnTo>
                  <a:lnTo>
                    <a:pt x="91" y="4"/>
                  </a:lnTo>
                  <a:lnTo>
                    <a:pt x="84" y="4"/>
                  </a:lnTo>
                  <a:lnTo>
                    <a:pt x="78" y="4"/>
                  </a:lnTo>
                  <a:lnTo>
                    <a:pt x="73" y="6"/>
                  </a:lnTo>
                  <a:lnTo>
                    <a:pt x="68" y="9"/>
                  </a:lnTo>
                  <a:lnTo>
                    <a:pt x="65" y="11"/>
                  </a:lnTo>
                  <a:lnTo>
                    <a:pt x="63" y="14"/>
                  </a:lnTo>
                  <a:lnTo>
                    <a:pt x="62" y="18"/>
                  </a:lnTo>
                  <a:lnTo>
                    <a:pt x="61" y="24"/>
                  </a:lnTo>
                  <a:lnTo>
                    <a:pt x="61" y="31"/>
                  </a:lnTo>
                  <a:lnTo>
                    <a:pt x="61" y="146"/>
                  </a:lnTo>
                  <a:lnTo>
                    <a:pt x="61" y="154"/>
                  </a:lnTo>
                  <a:lnTo>
                    <a:pt x="62" y="160"/>
                  </a:lnTo>
                  <a:lnTo>
                    <a:pt x="63" y="164"/>
                  </a:lnTo>
                  <a:lnTo>
                    <a:pt x="65" y="167"/>
                  </a:lnTo>
                  <a:lnTo>
                    <a:pt x="67" y="169"/>
                  </a:lnTo>
                  <a:lnTo>
                    <a:pt x="71" y="171"/>
                  </a:lnTo>
                  <a:lnTo>
                    <a:pt x="77" y="172"/>
                  </a:lnTo>
                  <a:lnTo>
                    <a:pt x="84" y="173"/>
                  </a:lnTo>
                  <a:lnTo>
                    <a:pt x="91" y="173"/>
                  </a:lnTo>
                  <a:lnTo>
                    <a:pt x="91" y="179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77" name="Freeform 292"/>
            <p:cNvSpPr>
              <a:spLocks noEditPoints="1"/>
            </p:cNvSpPr>
            <p:nvPr/>
          </p:nvSpPr>
          <p:spPr bwMode="auto">
            <a:xfrm>
              <a:off x="3873500" y="3000375"/>
              <a:ext cx="58738" cy="104775"/>
            </a:xfrm>
            <a:custGeom>
              <a:avLst/>
              <a:gdLst>
                <a:gd name="T0" fmla="*/ 102 w 113"/>
                <a:gd name="T1" fmla="*/ 178 h 200"/>
                <a:gd name="T2" fmla="*/ 0 w 113"/>
                <a:gd name="T3" fmla="*/ 190 h 200"/>
                <a:gd name="T4" fmla="*/ 0 w 113"/>
                <a:gd name="T5" fmla="*/ 184 h 200"/>
                <a:gd name="T6" fmla="*/ 0 w 113"/>
                <a:gd name="T7" fmla="*/ 184 h 200"/>
                <a:gd name="T8" fmla="*/ 0 w 113"/>
                <a:gd name="T9" fmla="*/ 184 h 200"/>
                <a:gd name="T10" fmla="*/ 11 w 113"/>
                <a:gd name="T11" fmla="*/ 195 h 200"/>
                <a:gd name="T12" fmla="*/ 27 w 113"/>
                <a:gd name="T13" fmla="*/ 173 h 200"/>
                <a:gd name="T14" fmla="*/ 19 w 113"/>
                <a:gd name="T15" fmla="*/ 173 h 200"/>
                <a:gd name="T16" fmla="*/ 30 w 113"/>
                <a:gd name="T17" fmla="*/ 182 h 200"/>
                <a:gd name="T18" fmla="*/ 30 w 113"/>
                <a:gd name="T19" fmla="*/ 171 h 200"/>
                <a:gd name="T20" fmla="*/ 27 w 113"/>
                <a:gd name="T21" fmla="*/ 172 h 200"/>
                <a:gd name="T22" fmla="*/ 37 w 113"/>
                <a:gd name="T23" fmla="*/ 177 h 200"/>
                <a:gd name="T24" fmla="*/ 31 w 113"/>
                <a:gd name="T25" fmla="*/ 157 h 200"/>
                <a:gd name="T26" fmla="*/ 48 w 113"/>
                <a:gd name="T27" fmla="*/ 181 h 200"/>
                <a:gd name="T28" fmla="*/ 31 w 113"/>
                <a:gd name="T29" fmla="*/ 42 h 200"/>
                <a:gd name="T30" fmla="*/ 31 w 113"/>
                <a:gd name="T31" fmla="*/ 42 h 200"/>
                <a:gd name="T32" fmla="*/ 49 w 113"/>
                <a:gd name="T33" fmla="*/ 18 h 200"/>
                <a:gd name="T34" fmla="*/ 31 w 113"/>
                <a:gd name="T35" fmla="*/ 42 h 200"/>
                <a:gd name="T36" fmla="*/ 38 w 113"/>
                <a:gd name="T37" fmla="*/ 23 h 200"/>
                <a:gd name="T38" fmla="*/ 26 w 113"/>
                <a:gd name="T39" fmla="*/ 27 h 200"/>
                <a:gd name="T40" fmla="*/ 30 w 113"/>
                <a:gd name="T41" fmla="*/ 30 h 200"/>
                <a:gd name="T42" fmla="*/ 19 w 113"/>
                <a:gd name="T43" fmla="*/ 5 h 200"/>
                <a:gd name="T44" fmla="*/ 19 w 113"/>
                <a:gd name="T45" fmla="*/ 26 h 200"/>
                <a:gd name="T46" fmla="*/ 19 w 113"/>
                <a:gd name="T47" fmla="*/ 26 h 200"/>
                <a:gd name="T48" fmla="*/ 11 w 113"/>
                <a:gd name="T49" fmla="*/ 15 h 200"/>
                <a:gd name="T50" fmla="*/ 22 w 113"/>
                <a:gd name="T51" fmla="*/ 11 h 200"/>
                <a:gd name="T52" fmla="*/ 0 w 113"/>
                <a:gd name="T53" fmla="*/ 0 h 200"/>
                <a:gd name="T54" fmla="*/ 11 w 113"/>
                <a:gd name="T55" fmla="*/ 0 h 200"/>
                <a:gd name="T56" fmla="*/ 11 w 113"/>
                <a:gd name="T57" fmla="*/ 0 h 200"/>
                <a:gd name="T58" fmla="*/ 102 w 113"/>
                <a:gd name="T59" fmla="*/ 11 h 200"/>
                <a:gd name="T60" fmla="*/ 91 w 113"/>
                <a:gd name="T61" fmla="*/ 15 h 200"/>
                <a:gd name="T62" fmla="*/ 113 w 113"/>
                <a:gd name="T63" fmla="*/ 26 h 200"/>
                <a:gd name="T64" fmla="*/ 102 w 113"/>
                <a:gd name="T65" fmla="*/ 26 h 200"/>
                <a:gd name="T66" fmla="*/ 102 w 113"/>
                <a:gd name="T67" fmla="*/ 26 h 200"/>
                <a:gd name="T68" fmla="*/ 80 w 113"/>
                <a:gd name="T69" fmla="*/ 7 h 200"/>
                <a:gd name="T70" fmla="*/ 87 w 113"/>
                <a:gd name="T71" fmla="*/ 27 h 200"/>
                <a:gd name="T72" fmla="*/ 74 w 113"/>
                <a:gd name="T73" fmla="*/ 10 h 200"/>
                <a:gd name="T74" fmla="*/ 83 w 113"/>
                <a:gd name="T75" fmla="*/ 29 h 200"/>
                <a:gd name="T76" fmla="*/ 83 w 113"/>
                <a:gd name="T77" fmla="*/ 29 h 200"/>
                <a:gd name="T78" fmla="*/ 61 w 113"/>
                <a:gd name="T79" fmla="*/ 33 h 200"/>
                <a:gd name="T80" fmla="*/ 83 w 113"/>
                <a:gd name="T81" fmla="*/ 29 h 200"/>
                <a:gd name="T82" fmla="*/ 61 w 113"/>
                <a:gd name="T83" fmla="*/ 42 h 200"/>
                <a:gd name="T84" fmla="*/ 83 w 113"/>
                <a:gd name="T85" fmla="*/ 171 h 200"/>
                <a:gd name="T86" fmla="*/ 61 w 113"/>
                <a:gd name="T87" fmla="*/ 167 h 200"/>
                <a:gd name="T88" fmla="*/ 84 w 113"/>
                <a:gd name="T89" fmla="*/ 172 h 200"/>
                <a:gd name="T90" fmla="*/ 85 w 113"/>
                <a:gd name="T91" fmla="*/ 172 h 200"/>
                <a:gd name="T92" fmla="*/ 75 w 113"/>
                <a:gd name="T93" fmla="*/ 191 h 200"/>
                <a:gd name="T94" fmla="*/ 85 w 113"/>
                <a:gd name="T95" fmla="*/ 172 h 200"/>
                <a:gd name="T96" fmla="*/ 82 w 113"/>
                <a:gd name="T97" fmla="*/ 182 h 200"/>
                <a:gd name="T98" fmla="*/ 95 w 113"/>
                <a:gd name="T99" fmla="*/ 173 h 200"/>
                <a:gd name="T100" fmla="*/ 85 w 113"/>
                <a:gd name="T101" fmla="*/ 173 h 200"/>
                <a:gd name="T102" fmla="*/ 95 w 113"/>
                <a:gd name="T103" fmla="*/ 195 h 200"/>
                <a:gd name="T104" fmla="*/ 113 w 113"/>
                <a:gd name="T105" fmla="*/ 184 h 200"/>
                <a:gd name="T106" fmla="*/ 113 w 113"/>
                <a:gd name="T107" fmla="*/ 190 h 200"/>
                <a:gd name="T108" fmla="*/ 113 w 113"/>
                <a:gd name="T109" fmla="*/ 190 h 200"/>
                <a:gd name="T110" fmla="*/ 113 w 113"/>
                <a:gd name="T111" fmla="*/ 190 h 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3"/>
                <a:gd name="T169" fmla="*/ 0 h 200"/>
                <a:gd name="T170" fmla="*/ 113 w 113"/>
                <a:gd name="T171" fmla="*/ 200 h 2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3" h="200">
                  <a:moveTo>
                    <a:pt x="102" y="200"/>
                  </a:moveTo>
                  <a:lnTo>
                    <a:pt x="11" y="200"/>
                  </a:lnTo>
                  <a:lnTo>
                    <a:pt x="11" y="178"/>
                  </a:lnTo>
                  <a:lnTo>
                    <a:pt x="102" y="178"/>
                  </a:lnTo>
                  <a:lnTo>
                    <a:pt x="102" y="200"/>
                  </a:lnTo>
                  <a:close/>
                  <a:moveTo>
                    <a:pt x="11" y="200"/>
                  </a:moveTo>
                  <a:lnTo>
                    <a:pt x="0" y="200"/>
                  </a:lnTo>
                  <a:lnTo>
                    <a:pt x="0" y="190"/>
                  </a:lnTo>
                  <a:lnTo>
                    <a:pt x="11" y="190"/>
                  </a:lnTo>
                  <a:lnTo>
                    <a:pt x="11" y="200"/>
                  </a:lnTo>
                  <a:close/>
                  <a:moveTo>
                    <a:pt x="0" y="190"/>
                  </a:moveTo>
                  <a:lnTo>
                    <a:pt x="0" y="184"/>
                  </a:lnTo>
                  <a:lnTo>
                    <a:pt x="22" y="184"/>
                  </a:lnTo>
                  <a:lnTo>
                    <a:pt x="22" y="190"/>
                  </a:lnTo>
                  <a:lnTo>
                    <a:pt x="0" y="190"/>
                  </a:lnTo>
                  <a:close/>
                  <a:moveTo>
                    <a:pt x="0" y="184"/>
                  </a:moveTo>
                  <a:lnTo>
                    <a:pt x="0" y="173"/>
                  </a:lnTo>
                  <a:lnTo>
                    <a:pt x="11" y="173"/>
                  </a:lnTo>
                  <a:lnTo>
                    <a:pt x="11" y="184"/>
                  </a:lnTo>
                  <a:lnTo>
                    <a:pt x="0" y="184"/>
                  </a:lnTo>
                  <a:close/>
                  <a:moveTo>
                    <a:pt x="11" y="173"/>
                  </a:moveTo>
                  <a:lnTo>
                    <a:pt x="19" y="173"/>
                  </a:lnTo>
                  <a:lnTo>
                    <a:pt x="19" y="195"/>
                  </a:lnTo>
                  <a:lnTo>
                    <a:pt x="11" y="195"/>
                  </a:lnTo>
                  <a:lnTo>
                    <a:pt x="11" y="173"/>
                  </a:lnTo>
                  <a:close/>
                  <a:moveTo>
                    <a:pt x="19" y="173"/>
                  </a:moveTo>
                  <a:lnTo>
                    <a:pt x="23" y="173"/>
                  </a:lnTo>
                  <a:lnTo>
                    <a:pt x="27" y="173"/>
                  </a:lnTo>
                  <a:lnTo>
                    <a:pt x="33" y="193"/>
                  </a:lnTo>
                  <a:lnTo>
                    <a:pt x="27" y="194"/>
                  </a:lnTo>
                  <a:lnTo>
                    <a:pt x="19" y="195"/>
                  </a:lnTo>
                  <a:lnTo>
                    <a:pt x="19" y="173"/>
                  </a:lnTo>
                  <a:close/>
                  <a:moveTo>
                    <a:pt x="27" y="173"/>
                  </a:moveTo>
                  <a:lnTo>
                    <a:pt x="47" y="166"/>
                  </a:lnTo>
                  <a:lnTo>
                    <a:pt x="27" y="172"/>
                  </a:lnTo>
                  <a:lnTo>
                    <a:pt x="30" y="182"/>
                  </a:lnTo>
                  <a:lnTo>
                    <a:pt x="27" y="173"/>
                  </a:lnTo>
                  <a:close/>
                  <a:moveTo>
                    <a:pt x="27" y="172"/>
                  </a:moveTo>
                  <a:lnTo>
                    <a:pt x="28" y="172"/>
                  </a:lnTo>
                  <a:lnTo>
                    <a:pt x="30" y="171"/>
                  </a:lnTo>
                  <a:lnTo>
                    <a:pt x="46" y="184"/>
                  </a:lnTo>
                  <a:lnTo>
                    <a:pt x="41" y="190"/>
                  </a:lnTo>
                  <a:lnTo>
                    <a:pt x="33" y="193"/>
                  </a:lnTo>
                  <a:lnTo>
                    <a:pt x="27" y="172"/>
                  </a:lnTo>
                  <a:close/>
                  <a:moveTo>
                    <a:pt x="30" y="171"/>
                  </a:moveTo>
                  <a:lnTo>
                    <a:pt x="30" y="170"/>
                  </a:lnTo>
                  <a:lnTo>
                    <a:pt x="37" y="177"/>
                  </a:lnTo>
                  <a:lnTo>
                    <a:pt x="30" y="171"/>
                  </a:lnTo>
                  <a:close/>
                  <a:moveTo>
                    <a:pt x="30" y="170"/>
                  </a:moveTo>
                  <a:lnTo>
                    <a:pt x="31" y="167"/>
                  </a:lnTo>
                  <a:lnTo>
                    <a:pt x="31" y="157"/>
                  </a:lnTo>
                  <a:lnTo>
                    <a:pt x="52" y="157"/>
                  </a:lnTo>
                  <a:lnTo>
                    <a:pt x="52" y="168"/>
                  </a:lnTo>
                  <a:lnTo>
                    <a:pt x="50" y="175"/>
                  </a:lnTo>
                  <a:lnTo>
                    <a:pt x="48" y="181"/>
                  </a:lnTo>
                  <a:lnTo>
                    <a:pt x="45" y="185"/>
                  </a:lnTo>
                  <a:lnTo>
                    <a:pt x="30" y="170"/>
                  </a:lnTo>
                  <a:close/>
                  <a:moveTo>
                    <a:pt x="31" y="157"/>
                  </a:moveTo>
                  <a:lnTo>
                    <a:pt x="31" y="42"/>
                  </a:lnTo>
                  <a:lnTo>
                    <a:pt x="52" y="42"/>
                  </a:lnTo>
                  <a:lnTo>
                    <a:pt x="52" y="157"/>
                  </a:lnTo>
                  <a:lnTo>
                    <a:pt x="31" y="157"/>
                  </a:lnTo>
                  <a:close/>
                  <a:moveTo>
                    <a:pt x="31" y="42"/>
                  </a:moveTo>
                  <a:lnTo>
                    <a:pt x="31" y="33"/>
                  </a:lnTo>
                  <a:lnTo>
                    <a:pt x="30" y="30"/>
                  </a:lnTo>
                  <a:lnTo>
                    <a:pt x="46" y="14"/>
                  </a:lnTo>
                  <a:lnTo>
                    <a:pt x="49" y="18"/>
                  </a:lnTo>
                  <a:lnTo>
                    <a:pt x="51" y="25"/>
                  </a:lnTo>
                  <a:lnTo>
                    <a:pt x="52" y="33"/>
                  </a:lnTo>
                  <a:lnTo>
                    <a:pt x="52" y="42"/>
                  </a:lnTo>
                  <a:lnTo>
                    <a:pt x="31" y="42"/>
                  </a:lnTo>
                  <a:close/>
                  <a:moveTo>
                    <a:pt x="30" y="30"/>
                  </a:moveTo>
                  <a:lnTo>
                    <a:pt x="30" y="30"/>
                  </a:lnTo>
                  <a:lnTo>
                    <a:pt x="38" y="23"/>
                  </a:lnTo>
                  <a:lnTo>
                    <a:pt x="30" y="30"/>
                  </a:lnTo>
                  <a:close/>
                  <a:moveTo>
                    <a:pt x="30" y="30"/>
                  </a:moveTo>
                  <a:lnTo>
                    <a:pt x="29" y="28"/>
                  </a:lnTo>
                  <a:lnTo>
                    <a:pt x="26" y="27"/>
                  </a:lnTo>
                  <a:lnTo>
                    <a:pt x="33" y="7"/>
                  </a:lnTo>
                  <a:lnTo>
                    <a:pt x="41" y="10"/>
                  </a:lnTo>
                  <a:lnTo>
                    <a:pt x="46" y="15"/>
                  </a:lnTo>
                  <a:lnTo>
                    <a:pt x="30" y="30"/>
                  </a:lnTo>
                  <a:close/>
                  <a:moveTo>
                    <a:pt x="26" y="27"/>
                  </a:moveTo>
                  <a:lnTo>
                    <a:pt x="23" y="26"/>
                  </a:lnTo>
                  <a:lnTo>
                    <a:pt x="19" y="26"/>
                  </a:lnTo>
                  <a:lnTo>
                    <a:pt x="19" y="5"/>
                  </a:lnTo>
                  <a:lnTo>
                    <a:pt x="27" y="5"/>
                  </a:lnTo>
                  <a:lnTo>
                    <a:pt x="33" y="7"/>
                  </a:lnTo>
                  <a:lnTo>
                    <a:pt x="26" y="27"/>
                  </a:lnTo>
                  <a:close/>
                  <a:moveTo>
                    <a:pt x="19" y="26"/>
                  </a:moveTo>
                  <a:lnTo>
                    <a:pt x="11" y="26"/>
                  </a:lnTo>
                  <a:lnTo>
                    <a:pt x="11" y="5"/>
                  </a:lnTo>
                  <a:lnTo>
                    <a:pt x="19" y="5"/>
                  </a:lnTo>
                  <a:lnTo>
                    <a:pt x="19" y="26"/>
                  </a:lnTo>
                  <a:close/>
                  <a:moveTo>
                    <a:pt x="11" y="26"/>
                  </a:moveTo>
                  <a:lnTo>
                    <a:pt x="0" y="26"/>
                  </a:lnTo>
                  <a:lnTo>
                    <a:pt x="0" y="15"/>
                  </a:lnTo>
                  <a:lnTo>
                    <a:pt x="11" y="15"/>
                  </a:lnTo>
                  <a:lnTo>
                    <a:pt x="11" y="26"/>
                  </a:lnTo>
                  <a:close/>
                  <a:moveTo>
                    <a:pt x="0" y="15"/>
                  </a:moveTo>
                  <a:lnTo>
                    <a:pt x="0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0" y="15"/>
                  </a:lnTo>
                  <a:close/>
                  <a:moveTo>
                    <a:pt x="0" y="11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close/>
                  <a:moveTo>
                    <a:pt x="11" y="0"/>
                  </a:moveTo>
                  <a:lnTo>
                    <a:pt x="102" y="0"/>
                  </a:lnTo>
                  <a:lnTo>
                    <a:pt x="102" y="22"/>
                  </a:lnTo>
                  <a:lnTo>
                    <a:pt x="11" y="22"/>
                  </a:lnTo>
                  <a:lnTo>
                    <a:pt x="11" y="0"/>
                  </a:lnTo>
                  <a:close/>
                  <a:moveTo>
                    <a:pt x="102" y="0"/>
                  </a:moveTo>
                  <a:lnTo>
                    <a:pt x="113" y="0"/>
                  </a:lnTo>
                  <a:lnTo>
                    <a:pt x="113" y="11"/>
                  </a:lnTo>
                  <a:lnTo>
                    <a:pt x="102" y="11"/>
                  </a:lnTo>
                  <a:lnTo>
                    <a:pt x="102" y="0"/>
                  </a:lnTo>
                  <a:close/>
                  <a:moveTo>
                    <a:pt x="113" y="11"/>
                  </a:moveTo>
                  <a:lnTo>
                    <a:pt x="113" y="15"/>
                  </a:lnTo>
                  <a:lnTo>
                    <a:pt x="91" y="15"/>
                  </a:lnTo>
                  <a:lnTo>
                    <a:pt x="91" y="11"/>
                  </a:lnTo>
                  <a:lnTo>
                    <a:pt x="113" y="11"/>
                  </a:lnTo>
                  <a:close/>
                  <a:moveTo>
                    <a:pt x="113" y="15"/>
                  </a:moveTo>
                  <a:lnTo>
                    <a:pt x="113" y="26"/>
                  </a:lnTo>
                  <a:lnTo>
                    <a:pt x="102" y="26"/>
                  </a:lnTo>
                  <a:lnTo>
                    <a:pt x="102" y="15"/>
                  </a:lnTo>
                  <a:lnTo>
                    <a:pt x="113" y="15"/>
                  </a:lnTo>
                  <a:close/>
                  <a:moveTo>
                    <a:pt x="102" y="26"/>
                  </a:moveTo>
                  <a:lnTo>
                    <a:pt x="95" y="26"/>
                  </a:lnTo>
                  <a:lnTo>
                    <a:pt x="95" y="5"/>
                  </a:lnTo>
                  <a:lnTo>
                    <a:pt x="102" y="5"/>
                  </a:lnTo>
                  <a:lnTo>
                    <a:pt x="102" y="26"/>
                  </a:lnTo>
                  <a:close/>
                  <a:moveTo>
                    <a:pt x="95" y="26"/>
                  </a:moveTo>
                  <a:lnTo>
                    <a:pt x="90" y="26"/>
                  </a:lnTo>
                  <a:lnTo>
                    <a:pt x="87" y="27"/>
                  </a:lnTo>
                  <a:lnTo>
                    <a:pt x="80" y="7"/>
                  </a:lnTo>
                  <a:lnTo>
                    <a:pt x="87" y="5"/>
                  </a:lnTo>
                  <a:lnTo>
                    <a:pt x="95" y="5"/>
                  </a:lnTo>
                  <a:lnTo>
                    <a:pt x="95" y="26"/>
                  </a:lnTo>
                  <a:close/>
                  <a:moveTo>
                    <a:pt x="87" y="27"/>
                  </a:moveTo>
                  <a:lnTo>
                    <a:pt x="85" y="28"/>
                  </a:lnTo>
                  <a:lnTo>
                    <a:pt x="83" y="29"/>
                  </a:lnTo>
                  <a:lnTo>
                    <a:pt x="69" y="14"/>
                  </a:lnTo>
                  <a:lnTo>
                    <a:pt x="74" y="10"/>
                  </a:lnTo>
                  <a:lnTo>
                    <a:pt x="80" y="7"/>
                  </a:lnTo>
                  <a:lnTo>
                    <a:pt x="87" y="27"/>
                  </a:lnTo>
                  <a:close/>
                  <a:moveTo>
                    <a:pt x="83" y="29"/>
                  </a:moveTo>
                  <a:lnTo>
                    <a:pt x="83" y="29"/>
                  </a:lnTo>
                  <a:lnTo>
                    <a:pt x="76" y="22"/>
                  </a:lnTo>
                  <a:lnTo>
                    <a:pt x="83" y="29"/>
                  </a:lnTo>
                  <a:close/>
                  <a:moveTo>
                    <a:pt x="83" y="29"/>
                  </a:moveTo>
                  <a:lnTo>
                    <a:pt x="83" y="33"/>
                  </a:lnTo>
                  <a:lnTo>
                    <a:pt x="82" y="42"/>
                  </a:lnTo>
                  <a:lnTo>
                    <a:pt x="61" y="42"/>
                  </a:lnTo>
                  <a:lnTo>
                    <a:pt x="61" y="33"/>
                  </a:lnTo>
                  <a:lnTo>
                    <a:pt x="63" y="25"/>
                  </a:lnTo>
                  <a:lnTo>
                    <a:pt x="65" y="18"/>
                  </a:lnTo>
                  <a:lnTo>
                    <a:pt x="69" y="14"/>
                  </a:lnTo>
                  <a:lnTo>
                    <a:pt x="83" y="29"/>
                  </a:lnTo>
                  <a:close/>
                  <a:moveTo>
                    <a:pt x="82" y="42"/>
                  </a:moveTo>
                  <a:lnTo>
                    <a:pt x="82" y="157"/>
                  </a:lnTo>
                  <a:lnTo>
                    <a:pt x="61" y="157"/>
                  </a:lnTo>
                  <a:lnTo>
                    <a:pt x="61" y="42"/>
                  </a:lnTo>
                  <a:lnTo>
                    <a:pt x="82" y="42"/>
                  </a:lnTo>
                  <a:close/>
                  <a:moveTo>
                    <a:pt x="82" y="157"/>
                  </a:moveTo>
                  <a:lnTo>
                    <a:pt x="83" y="167"/>
                  </a:lnTo>
                  <a:lnTo>
                    <a:pt x="83" y="171"/>
                  </a:lnTo>
                  <a:lnTo>
                    <a:pt x="68" y="185"/>
                  </a:lnTo>
                  <a:lnTo>
                    <a:pt x="65" y="180"/>
                  </a:lnTo>
                  <a:lnTo>
                    <a:pt x="63" y="175"/>
                  </a:lnTo>
                  <a:lnTo>
                    <a:pt x="61" y="167"/>
                  </a:lnTo>
                  <a:lnTo>
                    <a:pt x="61" y="157"/>
                  </a:lnTo>
                  <a:lnTo>
                    <a:pt x="82" y="157"/>
                  </a:lnTo>
                  <a:close/>
                  <a:moveTo>
                    <a:pt x="83" y="171"/>
                  </a:moveTo>
                  <a:lnTo>
                    <a:pt x="84" y="172"/>
                  </a:lnTo>
                  <a:lnTo>
                    <a:pt x="85" y="172"/>
                  </a:lnTo>
                  <a:lnTo>
                    <a:pt x="76" y="178"/>
                  </a:lnTo>
                  <a:lnTo>
                    <a:pt x="83" y="171"/>
                  </a:lnTo>
                  <a:close/>
                  <a:moveTo>
                    <a:pt x="85" y="172"/>
                  </a:moveTo>
                  <a:lnTo>
                    <a:pt x="85" y="172"/>
                  </a:lnTo>
                  <a:lnTo>
                    <a:pt x="85" y="173"/>
                  </a:lnTo>
                  <a:lnTo>
                    <a:pt x="79" y="193"/>
                  </a:lnTo>
                  <a:lnTo>
                    <a:pt x="75" y="191"/>
                  </a:lnTo>
                  <a:lnTo>
                    <a:pt x="72" y="189"/>
                  </a:lnTo>
                  <a:lnTo>
                    <a:pt x="69" y="187"/>
                  </a:lnTo>
                  <a:lnTo>
                    <a:pt x="66" y="183"/>
                  </a:lnTo>
                  <a:lnTo>
                    <a:pt x="85" y="172"/>
                  </a:lnTo>
                  <a:close/>
                  <a:moveTo>
                    <a:pt x="85" y="173"/>
                  </a:moveTo>
                  <a:lnTo>
                    <a:pt x="34" y="156"/>
                  </a:lnTo>
                  <a:lnTo>
                    <a:pt x="85" y="173"/>
                  </a:lnTo>
                  <a:lnTo>
                    <a:pt x="82" y="182"/>
                  </a:lnTo>
                  <a:lnTo>
                    <a:pt x="85" y="173"/>
                  </a:lnTo>
                  <a:close/>
                  <a:moveTo>
                    <a:pt x="85" y="173"/>
                  </a:moveTo>
                  <a:lnTo>
                    <a:pt x="89" y="173"/>
                  </a:lnTo>
                  <a:lnTo>
                    <a:pt x="95" y="173"/>
                  </a:lnTo>
                  <a:lnTo>
                    <a:pt x="95" y="195"/>
                  </a:lnTo>
                  <a:lnTo>
                    <a:pt x="86" y="194"/>
                  </a:lnTo>
                  <a:lnTo>
                    <a:pt x="79" y="193"/>
                  </a:lnTo>
                  <a:lnTo>
                    <a:pt x="85" y="173"/>
                  </a:lnTo>
                  <a:close/>
                  <a:moveTo>
                    <a:pt x="95" y="173"/>
                  </a:moveTo>
                  <a:lnTo>
                    <a:pt x="102" y="173"/>
                  </a:lnTo>
                  <a:lnTo>
                    <a:pt x="102" y="195"/>
                  </a:lnTo>
                  <a:lnTo>
                    <a:pt x="95" y="195"/>
                  </a:lnTo>
                  <a:lnTo>
                    <a:pt x="95" y="173"/>
                  </a:lnTo>
                  <a:close/>
                  <a:moveTo>
                    <a:pt x="102" y="173"/>
                  </a:moveTo>
                  <a:lnTo>
                    <a:pt x="113" y="173"/>
                  </a:lnTo>
                  <a:lnTo>
                    <a:pt x="113" y="184"/>
                  </a:lnTo>
                  <a:lnTo>
                    <a:pt x="102" y="184"/>
                  </a:lnTo>
                  <a:lnTo>
                    <a:pt x="102" y="173"/>
                  </a:lnTo>
                  <a:close/>
                  <a:moveTo>
                    <a:pt x="113" y="184"/>
                  </a:moveTo>
                  <a:lnTo>
                    <a:pt x="113" y="190"/>
                  </a:lnTo>
                  <a:lnTo>
                    <a:pt x="91" y="190"/>
                  </a:lnTo>
                  <a:lnTo>
                    <a:pt x="91" y="184"/>
                  </a:lnTo>
                  <a:lnTo>
                    <a:pt x="113" y="184"/>
                  </a:lnTo>
                  <a:close/>
                  <a:moveTo>
                    <a:pt x="113" y="190"/>
                  </a:moveTo>
                  <a:lnTo>
                    <a:pt x="113" y="200"/>
                  </a:lnTo>
                  <a:lnTo>
                    <a:pt x="102" y="200"/>
                  </a:lnTo>
                  <a:lnTo>
                    <a:pt x="102" y="190"/>
                  </a:lnTo>
                  <a:lnTo>
                    <a:pt x="113" y="19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78" name="Freeform 293"/>
            <p:cNvSpPr>
              <a:spLocks/>
            </p:cNvSpPr>
            <p:nvPr/>
          </p:nvSpPr>
          <p:spPr bwMode="auto">
            <a:xfrm>
              <a:off x="3930650" y="3336925"/>
              <a:ext cx="76200" cy="100012"/>
            </a:xfrm>
            <a:custGeom>
              <a:avLst/>
              <a:gdLst>
                <a:gd name="T0" fmla="*/ 81 w 143"/>
                <a:gd name="T1" fmla="*/ 77 h 189"/>
                <a:gd name="T2" fmla="*/ 100 w 143"/>
                <a:gd name="T3" fmla="*/ 76 h 189"/>
                <a:gd name="T4" fmla="*/ 107 w 143"/>
                <a:gd name="T5" fmla="*/ 87 h 189"/>
                <a:gd name="T6" fmla="*/ 100 w 143"/>
                <a:gd name="T7" fmla="*/ 97 h 189"/>
                <a:gd name="T8" fmla="*/ 81 w 143"/>
                <a:gd name="T9" fmla="*/ 95 h 189"/>
                <a:gd name="T10" fmla="*/ 60 w 143"/>
                <a:gd name="T11" fmla="*/ 93 h 189"/>
                <a:gd name="T12" fmla="*/ 42 w 143"/>
                <a:gd name="T13" fmla="*/ 104 h 189"/>
                <a:gd name="T14" fmla="*/ 33 w 143"/>
                <a:gd name="T15" fmla="*/ 121 h 189"/>
                <a:gd name="T16" fmla="*/ 34 w 143"/>
                <a:gd name="T17" fmla="*/ 138 h 189"/>
                <a:gd name="T18" fmla="*/ 38 w 143"/>
                <a:gd name="T19" fmla="*/ 150 h 189"/>
                <a:gd name="T20" fmla="*/ 48 w 143"/>
                <a:gd name="T21" fmla="*/ 160 h 189"/>
                <a:gd name="T22" fmla="*/ 70 w 143"/>
                <a:gd name="T23" fmla="*/ 167 h 189"/>
                <a:gd name="T24" fmla="*/ 93 w 143"/>
                <a:gd name="T25" fmla="*/ 166 h 189"/>
                <a:gd name="T26" fmla="*/ 117 w 143"/>
                <a:gd name="T27" fmla="*/ 155 h 189"/>
                <a:gd name="T28" fmla="*/ 139 w 143"/>
                <a:gd name="T29" fmla="*/ 138 h 189"/>
                <a:gd name="T30" fmla="*/ 119 w 143"/>
                <a:gd name="T31" fmla="*/ 167 h 189"/>
                <a:gd name="T32" fmla="*/ 90 w 143"/>
                <a:gd name="T33" fmla="*/ 184 h 189"/>
                <a:gd name="T34" fmla="*/ 64 w 143"/>
                <a:gd name="T35" fmla="*/ 189 h 189"/>
                <a:gd name="T36" fmla="*/ 36 w 143"/>
                <a:gd name="T37" fmla="*/ 184 h 189"/>
                <a:gd name="T38" fmla="*/ 16 w 143"/>
                <a:gd name="T39" fmla="*/ 173 h 189"/>
                <a:gd name="T40" fmla="*/ 4 w 143"/>
                <a:gd name="T41" fmla="*/ 157 h 189"/>
                <a:gd name="T42" fmla="*/ 0 w 143"/>
                <a:gd name="T43" fmla="*/ 137 h 189"/>
                <a:gd name="T44" fmla="*/ 4 w 143"/>
                <a:gd name="T45" fmla="*/ 118 h 189"/>
                <a:gd name="T46" fmla="*/ 19 w 143"/>
                <a:gd name="T47" fmla="*/ 100 h 189"/>
                <a:gd name="T48" fmla="*/ 26 w 143"/>
                <a:gd name="T49" fmla="*/ 87 h 189"/>
                <a:gd name="T50" fmla="*/ 11 w 143"/>
                <a:gd name="T51" fmla="*/ 76 h 189"/>
                <a:gd name="T52" fmla="*/ 4 w 143"/>
                <a:gd name="T53" fmla="*/ 56 h 189"/>
                <a:gd name="T54" fmla="*/ 5 w 143"/>
                <a:gd name="T55" fmla="*/ 39 h 189"/>
                <a:gd name="T56" fmla="*/ 10 w 143"/>
                <a:gd name="T57" fmla="*/ 27 h 189"/>
                <a:gd name="T58" fmla="*/ 21 w 143"/>
                <a:gd name="T59" fmla="*/ 15 h 189"/>
                <a:gd name="T60" fmla="*/ 37 w 143"/>
                <a:gd name="T61" fmla="*/ 6 h 189"/>
                <a:gd name="T62" fmla="*/ 57 w 143"/>
                <a:gd name="T63" fmla="*/ 1 h 189"/>
                <a:gd name="T64" fmla="*/ 85 w 143"/>
                <a:gd name="T65" fmla="*/ 0 h 189"/>
                <a:gd name="T66" fmla="*/ 116 w 143"/>
                <a:gd name="T67" fmla="*/ 10 h 189"/>
                <a:gd name="T68" fmla="*/ 133 w 143"/>
                <a:gd name="T69" fmla="*/ 25 h 189"/>
                <a:gd name="T70" fmla="*/ 135 w 143"/>
                <a:gd name="T71" fmla="*/ 34 h 189"/>
                <a:gd name="T72" fmla="*/ 133 w 143"/>
                <a:gd name="T73" fmla="*/ 44 h 189"/>
                <a:gd name="T74" fmla="*/ 126 w 143"/>
                <a:gd name="T75" fmla="*/ 50 h 189"/>
                <a:gd name="T76" fmla="*/ 115 w 143"/>
                <a:gd name="T77" fmla="*/ 51 h 189"/>
                <a:gd name="T78" fmla="*/ 106 w 143"/>
                <a:gd name="T79" fmla="*/ 46 h 189"/>
                <a:gd name="T80" fmla="*/ 99 w 143"/>
                <a:gd name="T81" fmla="*/ 36 h 189"/>
                <a:gd name="T82" fmla="*/ 93 w 143"/>
                <a:gd name="T83" fmla="*/ 23 h 189"/>
                <a:gd name="T84" fmla="*/ 82 w 143"/>
                <a:gd name="T85" fmla="*/ 15 h 189"/>
                <a:gd name="T86" fmla="*/ 66 w 143"/>
                <a:gd name="T87" fmla="*/ 12 h 189"/>
                <a:gd name="T88" fmla="*/ 47 w 143"/>
                <a:gd name="T89" fmla="*/ 17 h 189"/>
                <a:gd name="T90" fmla="*/ 35 w 143"/>
                <a:gd name="T91" fmla="*/ 31 h 189"/>
                <a:gd name="T92" fmla="*/ 33 w 143"/>
                <a:gd name="T93" fmla="*/ 53 h 189"/>
                <a:gd name="T94" fmla="*/ 41 w 143"/>
                <a:gd name="T95" fmla="*/ 67 h 189"/>
                <a:gd name="T96" fmla="*/ 50 w 143"/>
                <a:gd name="T97" fmla="*/ 76 h 189"/>
                <a:gd name="T98" fmla="*/ 66 w 143"/>
                <a:gd name="T99" fmla="*/ 80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3"/>
                <a:gd name="T151" fmla="*/ 0 h 189"/>
                <a:gd name="T152" fmla="*/ 143 w 143"/>
                <a:gd name="T153" fmla="*/ 189 h 18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3" h="189">
                  <a:moveTo>
                    <a:pt x="66" y="80"/>
                  </a:moveTo>
                  <a:lnTo>
                    <a:pt x="73" y="79"/>
                  </a:lnTo>
                  <a:lnTo>
                    <a:pt x="81" y="77"/>
                  </a:lnTo>
                  <a:lnTo>
                    <a:pt x="88" y="76"/>
                  </a:lnTo>
                  <a:lnTo>
                    <a:pt x="94" y="74"/>
                  </a:lnTo>
                  <a:lnTo>
                    <a:pt x="100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07" y="87"/>
                  </a:lnTo>
                  <a:lnTo>
                    <a:pt x="106" y="92"/>
                  </a:lnTo>
                  <a:lnTo>
                    <a:pt x="104" y="95"/>
                  </a:lnTo>
                  <a:lnTo>
                    <a:pt x="100" y="97"/>
                  </a:lnTo>
                  <a:lnTo>
                    <a:pt x="93" y="98"/>
                  </a:lnTo>
                  <a:lnTo>
                    <a:pt x="87" y="97"/>
                  </a:lnTo>
                  <a:lnTo>
                    <a:pt x="81" y="95"/>
                  </a:lnTo>
                  <a:lnTo>
                    <a:pt x="75" y="93"/>
                  </a:lnTo>
                  <a:lnTo>
                    <a:pt x="69" y="92"/>
                  </a:lnTo>
                  <a:lnTo>
                    <a:pt x="60" y="93"/>
                  </a:lnTo>
                  <a:lnTo>
                    <a:pt x="53" y="95"/>
                  </a:lnTo>
                  <a:lnTo>
                    <a:pt x="47" y="98"/>
                  </a:lnTo>
                  <a:lnTo>
                    <a:pt x="42" y="104"/>
                  </a:lnTo>
                  <a:lnTo>
                    <a:pt x="37" y="109"/>
                  </a:lnTo>
                  <a:lnTo>
                    <a:pt x="35" y="115"/>
                  </a:lnTo>
                  <a:lnTo>
                    <a:pt x="33" y="121"/>
                  </a:lnTo>
                  <a:lnTo>
                    <a:pt x="33" y="128"/>
                  </a:lnTo>
                  <a:lnTo>
                    <a:pt x="33" y="134"/>
                  </a:lnTo>
                  <a:lnTo>
                    <a:pt x="34" y="138"/>
                  </a:lnTo>
                  <a:lnTo>
                    <a:pt x="35" y="143"/>
                  </a:lnTo>
                  <a:lnTo>
                    <a:pt x="36" y="147"/>
                  </a:lnTo>
                  <a:lnTo>
                    <a:pt x="38" y="150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8" y="160"/>
                  </a:lnTo>
                  <a:lnTo>
                    <a:pt x="55" y="163"/>
                  </a:lnTo>
                  <a:lnTo>
                    <a:pt x="61" y="166"/>
                  </a:lnTo>
                  <a:lnTo>
                    <a:pt x="70" y="167"/>
                  </a:lnTo>
                  <a:lnTo>
                    <a:pt x="78" y="168"/>
                  </a:lnTo>
                  <a:lnTo>
                    <a:pt x="86" y="167"/>
                  </a:lnTo>
                  <a:lnTo>
                    <a:pt x="93" y="166"/>
                  </a:lnTo>
                  <a:lnTo>
                    <a:pt x="102" y="164"/>
                  </a:lnTo>
                  <a:lnTo>
                    <a:pt x="109" y="160"/>
                  </a:lnTo>
                  <a:lnTo>
                    <a:pt x="117" y="155"/>
                  </a:lnTo>
                  <a:lnTo>
                    <a:pt x="125" y="150"/>
                  </a:lnTo>
                  <a:lnTo>
                    <a:pt x="132" y="144"/>
                  </a:lnTo>
                  <a:lnTo>
                    <a:pt x="139" y="138"/>
                  </a:lnTo>
                  <a:lnTo>
                    <a:pt x="143" y="145"/>
                  </a:lnTo>
                  <a:lnTo>
                    <a:pt x="131" y="156"/>
                  </a:lnTo>
                  <a:lnTo>
                    <a:pt x="119" y="167"/>
                  </a:lnTo>
                  <a:lnTo>
                    <a:pt x="108" y="175"/>
                  </a:lnTo>
                  <a:lnTo>
                    <a:pt x="99" y="181"/>
                  </a:lnTo>
                  <a:lnTo>
                    <a:pt x="90" y="184"/>
                  </a:lnTo>
                  <a:lnTo>
                    <a:pt x="82" y="187"/>
                  </a:lnTo>
                  <a:lnTo>
                    <a:pt x="74" y="189"/>
                  </a:lnTo>
                  <a:lnTo>
                    <a:pt x="64" y="189"/>
                  </a:lnTo>
                  <a:lnTo>
                    <a:pt x="55" y="189"/>
                  </a:lnTo>
                  <a:lnTo>
                    <a:pt x="45" y="187"/>
                  </a:lnTo>
                  <a:lnTo>
                    <a:pt x="36" y="184"/>
                  </a:lnTo>
                  <a:lnTo>
                    <a:pt x="27" y="180"/>
                  </a:lnTo>
                  <a:lnTo>
                    <a:pt x="21" y="177"/>
                  </a:lnTo>
                  <a:lnTo>
                    <a:pt x="16" y="173"/>
                  </a:lnTo>
                  <a:lnTo>
                    <a:pt x="10" y="169"/>
                  </a:lnTo>
                  <a:lnTo>
                    <a:pt x="6" y="164"/>
                  </a:lnTo>
                  <a:lnTo>
                    <a:pt x="4" y="157"/>
                  </a:lnTo>
                  <a:lnTo>
                    <a:pt x="2" y="151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0"/>
                  </a:lnTo>
                  <a:lnTo>
                    <a:pt x="2" y="124"/>
                  </a:lnTo>
                  <a:lnTo>
                    <a:pt x="4" y="118"/>
                  </a:lnTo>
                  <a:lnTo>
                    <a:pt x="8" y="112"/>
                  </a:lnTo>
                  <a:lnTo>
                    <a:pt x="12" y="106"/>
                  </a:lnTo>
                  <a:lnTo>
                    <a:pt x="19" y="100"/>
                  </a:lnTo>
                  <a:lnTo>
                    <a:pt x="25" y="95"/>
                  </a:lnTo>
                  <a:lnTo>
                    <a:pt x="33" y="90"/>
                  </a:lnTo>
                  <a:lnTo>
                    <a:pt x="26" y="87"/>
                  </a:lnTo>
                  <a:lnTo>
                    <a:pt x="21" y="84"/>
                  </a:lnTo>
                  <a:lnTo>
                    <a:pt x="16" y="80"/>
                  </a:lnTo>
                  <a:lnTo>
                    <a:pt x="11" y="76"/>
                  </a:lnTo>
                  <a:lnTo>
                    <a:pt x="8" y="69"/>
                  </a:lnTo>
                  <a:lnTo>
                    <a:pt x="5" y="63"/>
                  </a:lnTo>
                  <a:lnTo>
                    <a:pt x="4" y="56"/>
                  </a:lnTo>
                  <a:lnTo>
                    <a:pt x="4" y="49"/>
                  </a:lnTo>
                  <a:lnTo>
                    <a:pt x="4" y="43"/>
                  </a:lnTo>
                  <a:lnTo>
                    <a:pt x="5" y="39"/>
                  </a:lnTo>
                  <a:lnTo>
                    <a:pt x="6" y="35"/>
                  </a:lnTo>
                  <a:lnTo>
                    <a:pt x="8" y="31"/>
                  </a:lnTo>
                  <a:lnTo>
                    <a:pt x="10" y="27"/>
                  </a:lnTo>
                  <a:lnTo>
                    <a:pt x="14" y="23"/>
                  </a:lnTo>
                  <a:lnTo>
                    <a:pt x="17" y="18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1" y="8"/>
                  </a:lnTo>
                  <a:lnTo>
                    <a:pt x="37" y="6"/>
                  </a:lnTo>
                  <a:lnTo>
                    <a:pt x="44" y="4"/>
                  </a:lnTo>
                  <a:lnTo>
                    <a:pt x="50" y="2"/>
                  </a:lnTo>
                  <a:lnTo>
                    <a:pt x="57" y="1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5" y="0"/>
                  </a:lnTo>
                  <a:lnTo>
                    <a:pt x="97" y="2"/>
                  </a:lnTo>
                  <a:lnTo>
                    <a:pt x="107" y="6"/>
                  </a:lnTo>
                  <a:lnTo>
                    <a:pt x="116" y="10"/>
                  </a:lnTo>
                  <a:lnTo>
                    <a:pt x="125" y="15"/>
                  </a:lnTo>
                  <a:lnTo>
                    <a:pt x="131" y="22"/>
                  </a:lnTo>
                  <a:lnTo>
                    <a:pt x="133" y="25"/>
                  </a:lnTo>
                  <a:lnTo>
                    <a:pt x="134" y="28"/>
                  </a:lnTo>
                  <a:lnTo>
                    <a:pt x="135" y="31"/>
                  </a:lnTo>
                  <a:lnTo>
                    <a:pt x="135" y="34"/>
                  </a:lnTo>
                  <a:lnTo>
                    <a:pt x="135" y="38"/>
                  </a:lnTo>
                  <a:lnTo>
                    <a:pt x="134" y="41"/>
                  </a:lnTo>
                  <a:lnTo>
                    <a:pt x="133" y="44"/>
                  </a:lnTo>
                  <a:lnTo>
                    <a:pt x="131" y="46"/>
                  </a:lnTo>
                  <a:lnTo>
                    <a:pt x="129" y="49"/>
                  </a:lnTo>
                  <a:lnTo>
                    <a:pt x="126" y="50"/>
                  </a:lnTo>
                  <a:lnTo>
                    <a:pt x="122" y="51"/>
                  </a:lnTo>
                  <a:lnTo>
                    <a:pt x="119" y="51"/>
                  </a:lnTo>
                  <a:lnTo>
                    <a:pt x="115" y="51"/>
                  </a:lnTo>
                  <a:lnTo>
                    <a:pt x="112" y="50"/>
                  </a:lnTo>
                  <a:lnTo>
                    <a:pt x="109" y="49"/>
                  </a:lnTo>
                  <a:lnTo>
                    <a:pt x="106" y="46"/>
                  </a:lnTo>
                  <a:lnTo>
                    <a:pt x="103" y="43"/>
                  </a:lnTo>
                  <a:lnTo>
                    <a:pt x="101" y="40"/>
                  </a:lnTo>
                  <a:lnTo>
                    <a:pt x="99" y="36"/>
                  </a:lnTo>
                  <a:lnTo>
                    <a:pt x="98" y="32"/>
                  </a:lnTo>
                  <a:lnTo>
                    <a:pt x="95" y="27"/>
                  </a:lnTo>
                  <a:lnTo>
                    <a:pt x="93" y="23"/>
                  </a:lnTo>
                  <a:lnTo>
                    <a:pt x="90" y="19"/>
                  </a:lnTo>
                  <a:lnTo>
                    <a:pt x="86" y="17"/>
                  </a:lnTo>
                  <a:lnTo>
                    <a:pt x="82" y="15"/>
                  </a:lnTo>
                  <a:lnTo>
                    <a:pt x="78" y="13"/>
                  </a:lnTo>
                  <a:lnTo>
                    <a:pt x="73" y="12"/>
                  </a:lnTo>
                  <a:lnTo>
                    <a:pt x="66" y="12"/>
                  </a:lnTo>
                  <a:lnTo>
                    <a:pt x="59" y="12"/>
                  </a:lnTo>
                  <a:lnTo>
                    <a:pt x="52" y="14"/>
                  </a:lnTo>
                  <a:lnTo>
                    <a:pt x="47" y="17"/>
                  </a:lnTo>
                  <a:lnTo>
                    <a:pt x="42" y="21"/>
                  </a:lnTo>
                  <a:lnTo>
                    <a:pt x="37" y="26"/>
                  </a:lnTo>
                  <a:lnTo>
                    <a:pt x="35" y="31"/>
                  </a:lnTo>
                  <a:lnTo>
                    <a:pt x="33" y="37"/>
                  </a:lnTo>
                  <a:lnTo>
                    <a:pt x="33" y="43"/>
                  </a:lnTo>
                  <a:lnTo>
                    <a:pt x="33" y="53"/>
                  </a:lnTo>
                  <a:lnTo>
                    <a:pt x="36" y="61"/>
                  </a:lnTo>
                  <a:lnTo>
                    <a:pt x="37" y="64"/>
                  </a:lnTo>
                  <a:lnTo>
                    <a:pt x="41" y="67"/>
                  </a:lnTo>
                  <a:lnTo>
                    <a:pt x="43" y="70"/>
                  </a:lnTo>
                  <a:lnTo>
                    <a:pt x="46" y="72"/>
                  </a:lnTo>
                  <a:lnTo>
                    <a:pt x="50" y="76"/>
                  </a:lnTo>
                  <a:lnTo>
                    <a:pt x="55" y="78"/>
                  </a:lnTo>
                  <a:lnTo>
                    <a:pt x="60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79" name="Freeform 294"/>
            <p:cNvSpPr>
              <a:spLocks noEditPoints="1"/>
            </p:cNvSpPr>
            <p:nvPr/>
          </p:nvSpPr>
          <p:spPr bwMode="auto">
            <a:xfrm>
              <a:off x="3925888" y="3330575"/>
              <a:ext cx="87312" cy="111125"/>
            </a:xfrm>
            <a:custGeom>
              <a:avLst/>
              <a:gdLst>
                <a:gd name="T0" fmla="*/ 81 w 166"/>
                <a:gd name="T1" fmla="*/ 79 h 210"/>
                <a:gd name="T2" fmla="*/ 92 w 166"/>
                <a:gd name="T3" fmla="*/ 76 h 210"/>
                <a:gd name="T4" fmla="*/ 100 w 166"/>
                <a:gd name="T5" fmla="*/ 97 h 210"/>
                <a:gd name="T6" fmla="*/ 100 w 166"/>
                <a:gd name="T7" fmla="*/ 97 h 210"/>
                <a:gd name="T8" fmla="*/ 105 w 166"/>
                <a:gd name="T9" fmla="*/ 96 h 210"/>
                <a:gd name="T10" fmla="*/ 105 w 166"/>
                <a:gd name="T11" fmla="*/ 98 h 210"/>
                <a:gd name="T12" fmla="*/ 121 w 166"/>
                <a:gd name="T13" fmla="*/ 115 h 210"/>
                <a:gd name="T14" fmla="*/ 127 w 166"/>
                <a:gd name="T15" fmla="*/ 98 h 210"/>
                <a:gd name="T16" fmla="*/ 87 w 166"/>
                <a:gd name="T17" fmla="*/ 116 h 210"/>
                <a:gd name="T18" fmla="*/ 87 w 166"/>
                <a:gd name="T19" fmla="*/ 94 h 210"/>
                <a:gd name="T20" fmla="*/ 83 w 166"/>
                <a:gd name="T21" fmla="*/ 93 h 210"/>
                <a:gd name="T22" fmla="*/ 43 w 166"/>
                <a:gd name="T23" fmla="*/ 108 h 210"/>
                <a:gd name="T24" fmla="*/ 79 w 166"/>
                <a:gd name="T25" fmla="*/ 93 h 210"/>
                <a:gd name="T26" fmla="*/ 57 w 166"/>
                <a:gd name="T27" fmla="*/ 125 h 210"/>
                <a:gd name="T28" fmla="*/ 35 w 166"/>
                <a:gd name="T29" fmla="*/ 123 h 210"/>
                <a:gd name="T30" fmla="*/ 35 w 166"/>
                <a:gd name="T31" fmla="*/ 123 h 210"/>
                <a:gd name="T32" fmla="*/ 33 w 166"/>
                <a:gd name="T33" fmla="*/ 146 h 210"/>
                <a:gd name="T34" fmla="*/ 43 w 166"/>
                <a:gd name="T35" fmla="*/ 172 h 210"/>
                <a:gd name="T36" fmla="*/ 60 w 166"/>
                <a:gd name="T37" fmla="*/ 184 h 210"/>
                <a:gd name="T38" fmla="*/ 69 w 166"/>
                <a:gd name="T39" fmla="*/ 187 h 210"/>
                <a:gd name="T40" fmla="*/ 128 w 166"/>
                <a:gd name="T41" fmla="*/ 153 h 210"/>
                <a:gd name="T42" fmla="*/ 115 w 166"/>
                <a:gd name="T43" fmla="*/ 184 h 210"/>
                <a:gd name="T44" fmla="*/ 149 w 166"/>
                <a:gd name="T45" fmla="*/ 149 h 210"/>
                <a:gd name="T46" fmla="*/ 166 w 166"/>
                <a:gd name="T47" fmla="*/ 157 h 210"/>
                <a:gd name="T48" fmla="*/ 134 w 166"/>
                <a:gd name="T49" fmla="*/ 160 h 210"/>
                <a:gd name="T50" fmla="*/ 122 w 166"/>
                <a:gd name="T51" fmla="*/ 171 h 210"/>
                <a:gd name="T52" fmla="*/ 103 w 166"/>
                <a:gd name="T53" fmla="*/ 206 h 210"/>
                <a:gd name="T54" fmla="*/ 74 w 166"/>
                <a:gd name="T55" fmla="*/ 210 h 210"/>
                <a:gd name="T56" fmla="*/ 58 w 166"/>
                <a:gd name="T57" fmla="*/ 187 h 210"/>
                <a:gd name="T58" fmla="*/ 49 w 166"/>
                <a:gd name="T59" fmla="*/ 185 h 210"/>
                <a:gd name="T60" fmla="*/ 33 w 166"/>
                <a:gd name="T61" fmla="*/ 202 h 210"/>
                <a:gd name="T62" fmla="*/ 37 w 166"/>
                <a:gd name="T63" fmla="*/ 179 h 210"/>
                <a:gd name="T64" fmla="*/ 20 w 166"/>
                <a:gd name="T65" fmla="*/ 148 h 210"/>
                <a:gd name="T66" fmla="*/ 2 w 166"/>
                <a:gd name="T67" fmla="*/ 132 h 210"/>
                <a:gd name="T68" fmla="*/ 42 w 166"/>
                <a:gd name="T69" fmla="*/ 115 h 210"/>
                <a:gd name="T70" fmla="*/ 0 w 166"/>
                <a:gd name="T71" fmla="*/ 148 h 210"/>
                <a:gd name="T72" fmla="*/ 25 w 166"/>
                <a:gd name="T73" fmla="*/ 103 h 210"/>
                <a:gd name="T74" fmla="*/ 40 w 166"/>
                <a:gd name="T75" fmla="*/ 111 h 210"/>
                <a:gd name="T76" fmla="*/ 26 w 166"/>
                <a:gd name="T77" fmla="*/ 71 h 210"/>
                <a:gd name="T78" fmla="*/ 9 w 166"/>
                <a:gd name="T79" fmla="*/ 37 h 210"/>
                <a:gd name="T80" fmla="*/ 19 w 166"/>
                <a:gd name="T81" fmla="*/ 22 h 210"/>
                <a:gd name="T82" fmla="*/ 38 w 166"/>
                <a:gd name="T83" fmla="*/ 35 h 210"/>
                <a:gd name="T84" fmla="*/ 57 w 166"/>
                <a:gd name="T85" fmla="*/ 24 h 210"/>
                <a:gd name="T86" fmla="*/ 66 w 166"/>
                <a:gd name="T87" fmla="*/ 1 h 210"/>
                <a:gd name="T88" fmla="*/ 96 w 166"/>
                <a:gd name="T89" fmla="*/ 0 h 210"/>
                <a:gd name="T90" fmla="*/ 132 w 166"/>
                <a:gd name="T91" fmla="*/ 12 h 210"/>
                <a:gd name="T92" fmla="*/ 146 w 166"/>
                <a:gd name="T93" fmla="*/ 22 h 210"/>
                <a:gd name="T94" fmla="*/ 154 w 166"/>
                <a:gd name="T95" fmla="*/ 36 h 210"/>
                <a:gd name="T96" fmla="*/ 155 w 166"/>
                <a:gd name="T97" fmla="*/ 51 h 210"/>
                <a:gd name="T98" fmla="*/ 149 w 166"/>
                <a:gd name="T99" fmla="*/ 66 h 210"/>
                <a:gd name="T100" fmla="*/ 149 w 166"/>
                <a:gd name="T101" fmla="*/ 66 h 210"/>
                <a:gd name="T102" fmla="*/ 99 w 166"/>
                <a:gd name="T103" fmla="*/ 52 h 210"/>
                <a:gd name="T104" fmla="*/ 97 w 166"/>
                <a:gd name="T105" fmla="*/ 46 h 210"/>
                <a:gd name="T106" fmla="*/ 97 w 166"/>
                <a:gd name="T107" fmla="*/ 46 h 210"/>
                <a:gd name="T108" fmla="*/ 102 w 166"/>
                <a:gd name="T109" fmla="*/ 19 h 210"/>
                <a:gd name="T110" fmla="*/ 76 w 166"/>
                <a:gd name="T111" fmla="*/ 34 h 210"/>
                <a:gd name="T112" fmla="*/ 59 w 166"/>
                <a:gd name="T113" fmla="*/ 40 h 210"/>
                <a:gd name="T114" fmla="*/ 35 w 166"/>
                <a:gd name="T115" fmla="*/ 38 h 210"/>
                <a:gd name="T116" fmla="*/ 33 w 166"/>
                <a:gd name="T117" fmla="*/ 46 h 210"/>
                <a:gd name="T118" fmla="*/ 33 w 166"/>
                <a:gd name="T119" fmla="*/ 66 h 210"/>
                <a:gd name="T120" fmla="*/ 45 w 166"/>
                <a:gd name="T121" fmla="*/ 89 h 210"/>
                <a:gd name="T122" fmla="*/ 56 w 166"/>
                <a:gd name="T123" fmla="*/ 83 h 210"/>
                <a:gd name="T124" fmla="*/ 62 w 166"/>
                <a:gd name="T125" fmla="*/ 75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6"/>
                <a:gd name="T190" fmla="*/ 0 h 210"/>
                <a:gd name="T191" fmla="*/ 166 w 166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6" h="210">
                  <a:moveTo>
                    <a:pt x="76" y="80"/>
                  </a:moveTo>
                  <a:lnTo>
                    <a:pt x="79" y="80"/>
                  </a:lnTo>
                  <a:lnTo>
                    <a:pt x="81" y="79"/>
                  </a:lnTo>
                  <a:lnTo>
                    <a:pt x="85" y="100"/>
                  </a:lnTo>
                  <a:lnTo>
                    <a:pt x="81" y="101"/>
                  </a:lnTo>
                  <a:lnTo>
                    <a:pt x="76" y="101"/>
                  </a:lnTo>
                  <a:lnTo>
                    <a:pt x="76" y="80"/>
                  </a:lnTo>
                  <a:close/>
                  <a:moveTo>
                    <a:pt x="81" y="79"/>
                  </a:moveTo>
                  <a:lnTo>
                    <a:pt x="84" y="79"/>
                  </a:lnTo>
                  <a:lnTo>
                    <a:pt x="88" y="78"/>
                  </a:lnTo>
                  <a:lnTo>
                    <a:pt x="93" y="98"/>
                  </a:lnTo>
                  <a:lnTo>
                    <a:pt x="89" y="99"/>
                  </a:lnTo>
                  <a:lnTo>
                    <a:pt x="85" y="100"/>
                  </a:lnTo>
                  <a:lnTo>
                    <a:pt x="81" y="79"/>
                  </a:lnTo>
                  <a:close/>
                  <a:moveTo>
                    <a:pt x="88" y="78"/>
                  </a:moveTo>
                  <a:lnTo>
                    <a:pt x="92" y="76"/>
                  </a:lnTo>
                  <a:lnTo>
                    <a:pt x="96" y="75"/>
                  </a:lnTo>
                  <a:lnTo>
                    <a:pt x="100" y="97"/>
                  </a:lnTo>
                  <a:lnTo>
                    <a:pt x="97" y="97"/>
                  </a:lnTo>
                  <a:lnTo>
                    <a:pt x="93" y="98"/>
                  </a:lnTo>
                  <a:lnTo>
                    <a:pt x="88" y="78"/>
                  </a:lnTo>
                  <a:close/>
                  <a:moveTo>
                    <a:pt x="100" y="97"/>
                  </a:moveTo>
                  <a:lnTo>
                    <a:pt x="103" y="96"/>
                  </a:lnTo>
                  <a:lnTo>
                    <a:pt x="100" y="97"/>
                  </a:lnTo>
                  <a:lnTo>
                    <a:pt x="98" y="87"/>
                  </a:lnTo>
                  <a:lnTo>
                    <a:pt x="100" y="97"/>
                  </a:lnTo>
                  <a:close/>
                  <a:moveTo>
                    <a:pt x="96" y="75"/>
                  </a:moveTo>
                  <a:lnTo>
                    <a:pt x="100" y="75"/>
                  </a:lnTo>
                  <a:lnTo>
                    <a:pt x="104" y="75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0" y="97"/>
                  </a:lnTo>
                  <a:lnTo>
                    <a:pt x="96" y="75"/>
                  </a:lnTo>
                  <a:close/>
                  <a:moveTo>
                    <a:pt x="104" y="75"/>
                  </a:moveTo>
                  <a:lnTo>
                    <a:pt x="110" y="75"/>
                  </a:lnTo>
                  <a:lnTo>
                    <a:pt x="114" y="76"/>
                  </a:lnTo>
                  <a:lnTo>
                    <a:pt x="118" y="78"/>
                  </a:lnTo>
                  <a:lnTo>
                    <a:pt x="121" y="81"/>
                  </a:lnTo>
                  <a:lnTo>
                    <a:pt x="105" y="96"/>
                  </a:lnTo>
                  <a:lnTo>
                    <a:pt x="104" y="96"/>
                  </a:lnTo>
                  <a:lnTo>
                    <a:pt x="104" y="75"/>
                  </a:lnTo>
                  <a:close/>
                  <a:moveTo>
                    <a:pt x="121" y="81"/>
                  </a:moveTo>
                  <a:lnTo>
                    <a:pt x="124" y="84"/>
                  </a:lnTo>
                  <a:lnTo>
                    <a:pt x="125" y="89"/>
                  </a:lnTo>
                  <a:lnTo>
                    <a:pt x="127" y="93"/>
                  </a:lnTo>
                  <a:lnTo>
                    <a:pt x="127" y="98"/>
                  </a:lnTo>
                  <a:lnTo>
                    <a:pt x="105" y="98"/>
                  </a:lnTo>
                  <a:lnTo>
                    <a:pt x="105" y="97"/>
                  </a:lnTo>
                  <a:lnTo>
                    <a:pt x="105" y="96"/>
                  </a:lnTo>
                  <a:lnTo>
                    <a:pt x="121" y="81"/>
                  </a:lnTo>
                  <a:close/>
                  <a:moveTo>
                    <a:pt x="127" y="98"/>
                  </a:moveTo>
                  <a:lnTo>
                    <a:pt x="127" y="103"/>
                  </a:lnTo>
                  <a:lnTo>
                    <a:pt x="125" y="107"/>
                  </a:lnTo>
                  <a:lnTo>
                    <a:pt x="124" y="111"/>
                  </a:lnTo>
                  <a:lnTo>
                    <a:pt x="121" y="115"/>
                  </a:lnTo>
                  <a:lnTo>
                    <a:pt x="118" y="117"/>
                  </a:lnTo>
                  <a:lnTo>
                    <a:pt x="114" y="119"/>
                  </a:lnTo>
                  <a:lnTo>
                    <a:pt x="110" y="120"/>
                  </a:lnTo>
                  <a:lnTo>
                    <a:pt x="103" y="120"/>
                  </a:lnTo>
                  <a:lnTo>
                    <a:pt x="103" y="99"/>
                  </a:lnTo>
                  <a:lnTo>
                    <a:pt x="105" y="99"/>
                  </a:lnTo>
                  <a:lnTo>
                    <a:pt x="105" y="98"/>
                  </a:lnTo>
                  <a:lnTo>
                    <a:pt x="127" y="98"/>
                  </a:lnTo>
                  <a:close/>
                  <a:moveTo>
                    <a:pt x="103" y="120"/>
                  </a:moveTo>
                  <a:lnTo>
                    <a:pt x="95" y="119"/>
                  </a:lnTo>
                  <a:lnTo>
                    <a:pt x="87" y="116"/>
                  </a:lnTo>
                  <a:lnTo>
                    <a:pt x="95" y="97"/>
                  </a:lnTo>
                  <a:lnTo>
                    <a:pt x="99" y="98"/>
                  </a:lnTo>
                  <a:lnTo>
                    <a:pt x="103" y="99"/>
                  </a:lnTo>
                  <a:lnTo>
                    <a:pt x="103" y="120"/>
                  </a:lnTo>
                  <a:close/>
                  <a:moveTo>
                    <a:pt x="87" y="116"/>
                  </a:moveTo>
                  <a:lnTo>
                    <a:pt x="56" y="102"/>
                  </a:lnTo>
                  <a:lnTo>
                    <a:pt x="87" y="116"/>
                  </a:lnTo>
                  <a:lnTo>
                    <a:pt x="91" y="106"/>
                  </a:lnTo>
                  <a:lnTo>
                    <a:pt x="87" y="116"/>
                  </a:lnTo>
                  <a:close/>
                  <a:moveTo>
                    <a:pt x="87" y="116"/>
                  </a:moveTo>
                  <a:lnTo>
                    <a:pt x="84" y="116"/>
                  </a:lnTo>
                  <a:lnTo>
                    <a:pt x="82" y="115"/>
                  </a:lnTo>
                  <a:lnTo>
                    <a:pt x="87" y="94"/>
                  </a:lnTo>
                  <a:lnTo>
                    <a:pt x="91" y="95"/>
                  </a:lnTo>
                  <a:lnTo>
                    <a:pt x="95" y="97"/>
                  </a:lnTo>
                  <a:lnTo>
                    <a:pt x="87" y="116"/>
                  </a:lnTo>
                  <a:close/>
                  <a:moveTo>
                    <a:pt x="82" y="115"/>
                  </a:moveTo>
                  <a:lnTo>
                    <a:pt x="81" y="115"/>
                  </a:lnTo>
                  <a:lnTo>
                    <a:pt x="79" y="113"/>
                  </a:lnTo>
                  <a:lnTo>
                    <a:pt x="79" y="93"/>
                  </a:lnTo>
                  <a:lnTo>
                    <a:pt x="83" y="93"/>
                  </a:lnTo>
                  <a:lnTo>
                    <a:pt x="87" y="94"/>
                  </a:lnTo>
                  <a:lnTo>
                    <a:pt x="82" y="115"/>
                  </a:lnTo>
                  <a:close/>
                  <a:moveTo>
                    <a:pt x="79" y="113"/>
                  </a:moveTo>
                  <a:lnTo>
                    <a:pt x="72" y="115"/>
                  </a:lnTo>
                  <a:lnTo>
                    <a:pt x="67" y="116"/>
                  </a:lnTo>
                  <a:lnTo>
                    <a:pt x="63" y="119"/>
                  </a:lnTo>
                  <a:lnTo>
                    <a:pt x="59" y="122"/>
                  </a:lnTo>
                  <a:lnTo>
                    <a:pt x="43" y="108"/>
                  </a:lnTo>
                  <a:lnTo>
                    <a:pt x="46" y="104"/>
                  </a:lnTo>
                  <a:lnTo>
                    <a:pt x="51" y="101"/>
                  </a:lnTo>
                  <a:lnTo>
                    <a:pt x="55" y="99"/>
                  </a:lnTo>
                  <a:lnTo>
                    <a:pt x="59" y="97"/>
                  </a:lnTo>
                  <a:lnTo>
                    <a:pt x="63" y="95"/>
                  </a:lnTo>
                  <a:lnTo>
                    <a:pt x="68" y="94"/>
                  </a:lnTo>
                  <a:lnTo>
                    <a:pt x="73" y="93"/>
                  </a:lnTo>
                  <a:lnTo>
                    <a:pt x="79" y="93"/>
                  </a:lnTo>
                  <a:lnTo>
                    <a:pt x="79" y="113"/>
                  </a:lnTo>
                  <a:close/>
                  <a:moveTo>
                    <a:pt x="43" y="108"/>
                  </a:moveTo>
                  <a:lnTo>
                    <a:pt x="43" y="108"/>
                  </a:lnTo>
                  <a:lnTo>
                    <a:pt x="52" y="115"/>
                  </a:lnTo>
                  <a:lnTo>
                    <a:pt x="43" y="108"/>
                  </a:lnTo>
                  <a:close/>
                  <a:moveTo>
                    <a:pt x="60" y="122"/>
                  </a:moveTo>
                  <a:lnTo>
                    <a:pt x="57" y="125"/>
                  </a:lnTo>
                  <a:lnTo>
                    <a:pt x="55" y="129"/>
                  </a:lnTo>
                  <a:lnTo>
                    <a:pt x="35" y="123"/>
                  </a:lnTo>
                  <a:lnTo>
                    <a:pt x="38" y="115"/>
                  </a:lnTo>
                  <a:lnTo>
                    <a:pt x="43" y="108"/>
                  </a:lnTo>
                  <a:lnTo>
                    <a:pt x="60" y="122"/>
                  </a:lnTo>
                  <a:close/>
                  <a:moveTo>
                    <a:pt x="35" y="123"/>
                  </a:moveTo>
                  <a:lnTo>
                    <a:pt x="37" y="116"/>
                  </a:lnTo>
                  <a:lnTo>
                    <a:pt x="35" y="123"/>
                  </a:lnTo>
                  <a:lnTo>
                    <a:pt x="45" y="126"/>
                  </a:lnTo>
                  <a:lnTo>
                    <a:pt x="35" y="123"/>
                  </a:lnTo>
                  <a:close/>
                  <a:moveTo>
                    <a:pt x="55" y="129"/>
                  </a:moveTo>
                  <a:lnTo>
                    <a:pt x="54" y="134"/>
                  </a:lnTo>
                  <a:lnTo>
                    <a:pt x="54" y="139"/>
                  </a:lnTo>
                  <a:lnTo>
                    <a:pt x="32" y="139"/>
                  </a:lnTo>
                  <a:lnTo>
                    <a:pt x="33" y="131"/>
                  </a:lnTo>
                  <a:lnTo>
                    <a:pt x="35" y="123"/>
                  </a:lnTo>
                  <a:lnTo>
                    <a:pt x="55" y="129"/>
                  </a:lnTo>
                  <a:close/>
                  <a:moveTo>
                    <a:pt x="54" y="139"/>
                  </a:moveTo>
                  <a:lnTo>
                    <a:pt x="55" y="147"/>
                  </a:lnTo>
                  <a:lnTo>
                    <a:pt x="57" y="153"/>
                  </a:lnTo>
                  <a:lnTo>
                    <a:pt x="37" y="162"/>
                  </a:lnTo>
                  <a:lnTo>
                    <a:pt x="35" y="157"/>
                  </a:lnTo>
                  <a:lnTo>
                    <a:pt x="34" y="152"/>
                  </a:lnTo>
                  <a:lnTo>
                    <a:pt x="33" y="146"/>
                  </a:lnTo>
                  <a:lnTo>
                    <a:pt x="32" y="139"/>
                  </a:lnTo>
                  <a:lnTo>
                    <a:pt x="54" y="139"/>
                  </a:lnTo>
                  <a:close/>
                  <a:moveTo>
                    <a:pt x="57" y="153"/>
                  </a:moveTo>
                  <a:lnTo>
                    <a:pt x="60" y="158"/>
                  </a:lnTo>
                  <a:lnTo>
                    <a:pt x="64" y="162"/>
                  </a:lnTo>
                  <a:lnTo>
                    <a:pt x="53" y="179"/>
                  </a:lnTo>
                  <a:lnTo>
                    <a:pt x="47" y="176"/>
                  </a:lnTo>
                  <a:lnTo>
                    <a:pt x="43" y="172"/>
                  </a:lnTo>
                  <a:lnTo>
                    <a:pt x="40" y="167"/>
                  </a:lnTo>
                  <a:lnTo>
                    <a:pt x="37" y="162"/>
                  </a:lnTo>
                  <a:lnTo>
                    <a:pt x="57" y="153"/>
                  </a:lnTo>
                  <a:close/>
                  <a:moveTo>
                    <a:pt x="64" y="162"/>
                  </a:moveTo>
                  <a:lnTo>
                    <a:pt x="69" y="164"/>
                  </a:lnTo>
                  <a:lnTo>
                    <a:pt x="74" y="166"/>
                  </a:lnTo>
                  <a:lnTo>
                    <a:pt x="69" y="187"/>
                  </a:lnTo>
                  <a:lnTo>
                    <a:pt x="60" y="184"/>
                  </a:lnTo>
                  <a:lnTo>
                    <a:pt x="53" y="179"/>
                  </a:lnTo>
                  <a:lnTo>
                    <a:pt x="64" y="162"/>
                  </a:lnTo>
                  <a:close/>
                  <a:moveTo>
                    <a:pt x="74" y="166"/>
                  </a:moveTo>
                  <a:lnTo>
                    <a:pt x="81" y="167"/>
                  </a:lnTo>
                  <a:lnTo>
                    <a:pt x="88" y="168"/>
                  </a:lnTo>
                  <a:lnTo>
                    <a:pt x="88" y="189"/>
                  </a:lnTo>
                  <a:lnTo>
                    <a:pt x="77" y="188"/>
                  </a:lnTo>
                  <a:lnTo>
                    <a:pt x="69" y="187"/>
                  </a:lnTo>
                  <a:lnTo>
                    <a:pt x="74" y="166"/>
                  </a:lnTo>
                  <a:close/>
                  <a:moveTo>
                    <a:pt x="88" y="168"/>
                  </a:moveTo>
                  <a:lnTo>
                    <a:pt x="95" y="167"/>
                  </a:lnTo>
                  <a:lnTo>
                    <a:pt x="101" y="166"/>
                  </a:lnTo>
                  <a:lnTo>
                    <a:pt x="109" y="164"/>
                  </a:lnTo>
                  <a:lnTo>
                    <a:pt x="115" y="161"/>
                  </a:lnTo>
                  <a:lnTo>
                    <a:pt x="122" y="157"/>
                  </a:lnTo>
                  <a:lnTo>
                    <a:pt x="128" y="153"/>
                  </a:lnTo>
                  <a:lnTo>
                    <a:pt x="135" y="148"/>
                  </a:lnTo>
                  <a:lnTo>
                    <a:pt x="142" y="140"/>
                  </a:lnTo>
                  <a:lnTo>
                    <a:pt x="156" y="156"/>
                  </a:lnTo>
                  <a:lnTo>
                    <a:pt x="149" y="163"/>
                  </a:lnTo>
                  <a:lnTo>
                    <a:pt x="141" y="171"/>
                  </a:lnTo>
                  <a:lnTo>
                    <a:pt x="131" y="176"/>
                  </a:lnTo>
                  <a:lnTo>
                    <a:pt x="123" y="181"/>
                  </a:lnTo>
                  <a:lnTo>
                    <a:pt x="115" y="184"/>
                  </a:lnTo>
                  <a:lnTo>
                    <a:pt x="105" y="187"/>
                  </a:lnTo>
                  <a:lnTo>
                    <a:pt x="97" y="188"/>
                  </a:lnTo>
                  <a:lnTo>
                    <a:pt x="88" y="189"/>
                  </a:lnTo>
                  <a:lnTo>
                    <a:pt x="88" y="168"/>
                  </a:lnTo>
                  <a:close/>
                  <a:moveTo>
                    <a:pt x="142" y="140"/>
                  </a:moveTo>
                  <a:lnTo>
                    <a:pt x="152" y="130"/>
                  </a:lnTo>
                  <a:lnTo>
                    <a:pt x="158" y="144"/>
                  </a:lnTo>
                  <a:lnTo>
                    <a:pt x="149" y="149"/>
                  </a:lnTo>
                  <a:lnTo>
                    <a:pt x="142" y="140"/>
                  </a:lnTo>
                  <a:close/>
                  <a:moveTo>
                    <a:pt x="158" y="144"/>
                  </a:moveTo>
                  <a:lnTo>
                    <a:pt x="163" y="151"/>
                  </a:lnTo>
                  <a:lnTo>
                    <a:pt x="144" y="160"/>
                  </a:lnTo>
                  <a:lnTo>
                    <a:pt x="140" y="153"/>
                  </a:lnTo>
                  <a:lnTo>
                    <a:pt x="158" y="144"/>
                  </a:lnTo>
                  <a:close/>
                  <a:moveTo>
                    <a:pt x="163" y="151"/>
                  </a:moveTo>
                  <a:lnTo>
                    <a:pt x="166" y="157"/>
                  </a:lnTo>
                  <a:lnTo>
                    <a:pt x="160" y="163"/>
                  </a:lnTo>
                  <a:lnTo>
                    <a:pt x="153" y="156"/>
                  </a:lnTo>
                  <a:lnTo>
                    <a:pt x="163" y="151"/>
                  </a:lnTo>
                  <a:close/>
                  <a:moveTo>
                    <a:pt x="160" y="163"/>
                  </a:moveTo>
                  <a:lnTo>
                    <a:pt x="148" y="176"/>
                  </a:lnTo>
                  <a:lnTo>
                    <a:pt x="136" y="186"/>
                  </a:lnTo>
                  <a:lnTo>
                    <a:pt x="122" y="171"/>
                  </a:lnTo>
                  <a:lnTo>
                    <a:pt x="134" y="160"/>
                  </a:lnTo>
                  <a:lnTo>
                    <a:pt x="145" y="149"/>
                  </a:lnTo>
                  <a:lnTo>
                    <a:pt x="160" y="163"/>
                  </a:lnTo>
                  <a:close/>
                  <a:moveTo>
                    <a:pt x="136" y="186"/>
                  </a:moveTo>
                  <a:lnTo>
                    <a:pt x="124" y="195"/>
                  </a:lnTo>
                  <a:lnTo>
                    <a:pt x="113" y="202"/>
                  </a:lnTo>
                  <a:lnTo>
                    <a:pt x="103" y="183"/>
                  </a:lnTo>
                  <a:lnTo>
                    <a:pt x="113" y="178"/>
                  </a:lnTo>
                  <a:lnTo>
                    <a:pt x="122" y="171"/>
                  </a:lnTo>
                  <a:lnTo>
                    <a:pt x="136" y="186"/>
                  </a:lnTo>
                  <a:close/>
                  <a:moveTo>
                    <a:pt x="113" y="202"/>
                  </a:moveTo>
                  <a:lnTo>
                    <a:pt x="114" y="202"/>
                  </a:lnTo>
                  <a:lnTo>
                    <a:pt x="113" y="202"/>
                  </a:lnTo>
                  <a:lnTo>
                    <a:pt x="109" y="192"/>
                  </a:lnTo>
                  <a:lnTo>
                    <a:pt x="113" y="202"/>
                  </a:lnTo>
                  <a:close/>
                  <a:moveTo>
                    <a:pt x="113" y="202"/>
                  </a:moveTo>
                  <a:lnTo>
                    <a:pt x="103" y="206"/>
                  </a:lnTo>
                  <a:lnTo>
                    <a:pt x="94" y="208"/>
                  </a:lnTo>
                  <a:lnTo>
                    <a:pt x="90" y="187"/>
                  </a:lnTo>
                  <a:lnTo>
                    <a:pt x="97" y="185"/>
                  </a:lnTo>
                  <a:lnTo>
                    <a:pt x="103" y="183"/>
                  </a:lnTo>
                  <a:lnTo>
                    <a:pt x="113" y="202"/>
                  </a:lnTo>
                  <a:close/>
                  <a:moveTo>
                    <a:pt x="94" y="208"/>
                  </a:moveTo>
                  <a:lnTo>
                    <a:pt x="85" y="210"/>
                  </a:lnTo>
                  <a:lnTo>
                    <a:pt x="74" y="210"/>
                  </a:lnTo>
                  <a:lnTo>
                    <a:pt x="74" y="189"/>
                  </a:lnTo>
                  <a:lnTo>
                    <a:pt x="83" y="188"/>
                  </a:lnTo>
                  <a:lnTo>
                    <a:pt x="90" y="187"/>
                  </a:lnTo>
                  <a:lnTo>
                    <a:pt x="94" y="208"/>
                  </a:lnTo>
                  <a:close/>
                  <a:moveTo>
                    <a:pt x="74" y="210"/>
                  </a:moveTo>
                  <a:lnTo>
                    <a:pt x="64" y="210"/>
                  </a:lnTo>
                  <a:lnTo>
                    <a:pt x="53" y="208"/>
                  </a:lnTo>
                  <a:lnTo>
                    <a:pt x="58" y="187"/>
                  </a:lnTo>
                  <a:lnTo>
                    <a:pt x="66" y="188"/>
                  </a:lnTo>
                  <a:lnTo>
                    <a:pt x="74" y="189"/>
                  </a:lnTo>
                  <a:lnTo>
                    <a:pt x="74" y="210"/>
                  </a:lnTo>
                  <a:close/>
                  <a:moveTo>
                    <a:pt x="53" y="208"/>
                  </a:moveTo>
                  <a:lnTo>
                    <a:pt x="42" y="205"/>
                  </a:lnTo>
                  <a:lnTo>
                    <a:pt x="33" y="202"/>
                  </a:lnTo>
                  <a:lnTo>
                    <a:pt x="42" y="182"/>
                  </a:lnTo>
                  <a:lnTo>
                    <a:pt x="49" y="185"/>
                  </a:lnTo>
                  <a:lnTo>
                    <a:pt x="58" y="187"/>
                  </a:lnTo>
                  <a:lnTo>
                    <a:pt x="53" y="208"/>
                  </a:lnTo>
                  <a:close/>
                  <a:moveTo>
                    <a:pt x="42" y="182"/>
                  </a:moveTo>
                  <a:lnTo>
                    <a:pt x="43" y="183"/>
                  </a:lnTo>
                  <a:lnTo>
                    <a:pt x="42" y="182"/>
                  </a:lnTo>
                  <a:lnTo>
                    <a:pt x="37" y="191"/>
                  </a:lnTo>
                  <a:lnTo>
                    <a:pt x="42" y="182"/>
                  </a:lnTo>
                  <a:close/>
                  <a:moveTo>
                    <a:pt x="33" y="202"/>
                  </a:moveTo>
                  <a:lnTo>
                    <a:pt x="26" y="196"/>
                  </a:lnTo>
                  <a:lnTo>
                    <a:pt x="18" y="192"/>
                  </a:lnTo>
                  <a:lnTo>
                    <a:pt x="12" y="186"/>
                  </a:lnTo>
                  <a:lnTo>
                    <a:pt x="8" y="180"/>
                  </a:lnTo>
                  <a:lnTo>
                    <a:pt x="26" y="168"/>
                  </a:lnTo>
                  <a:lnTo>
                    <a:pt x="29" y="173"/>
                  </a:lnTo>
                  <a:lnTo>
                    <a:pt x="33" y="176"/>
                  </a:lnTo>
                  <a:lnTo>
                    <a:pt x="37" y="179"/>
                  </a:lnTo>
                  <a:lnTo>
                    <a:pt x="42" y="182"/>
                  </a:lnTo>
                  <a:lnTo>
                    <a:pt x="33" y="202"/>
                  </a:lnTo>
                  <a:close/>
                  <a:moveTo>
                    <a:pt x="8" y="180"/>
                  </a:moveTo>
                  <a:lnTo>
                    <a:pt x="4" y="173"/>
                  </a:lnTo>
                  <a:lnTo>
                    <a:pt x="2" y="165"/>
                  </a:lnTo>
                  <a:lnTo>
                    <a:pt x="0" y="157"/>
                  </a:lnTo>
                  <a:lnTo>
                    <a:pt x="0" y="148"/>
                  </a:lnTo>
                  <a:lnTo>
                    <a:pt x="20" y="148"/>
                  </a:lnTo>
                  <a:lnTo>
                    <a:pt x="20" y="154"/>
                  </a:lnTo>
                  <a:lnTo>
                    <a:pt x="21" y="159"/>
                  </a:lnTo>
                  <a:lnTo>
                    <a:pt x="24" y="164"/>
                  </a:lnTo>
                  <a:lnTo>
                    <a:pt x="26" y="168"/>
                  </a:lnTo>
                  <a:lnTo>
                    <a:pt x="8" y="180"/>
                  </a:lnTo>
                  <a:close/>
                  <a:moveTo>
                    <a:pt x="0" y="148"/>
                  </a:moveTo>
                  <a:lnTo>
                    <a:pt x="0" y="139"/>
                  </a:lnTo>
                  <a:lnTo>
                    <a:pt x="2" y="132"/>
                  </a:lnTo>
                  <a:lnTo>
                    <a:pt x="5" y="125"/>
                  </a:lnTo>
                  <a:lnTo>
                    <a:pt x="9" y="118"/>
                  </a:lnTo>
                  <a:lnTo>
                    <a:pt x="14" y="110"/>
                  </a:lnTo>
                  <a:lnTo>
                    <a:pt x="21" y="104"/>
                  </a:lnTo>
                  <a:lnTo>
                    <a:pt x="29" y="98"/>
                  </a:lnTo>
                  <a:lnTo>
                    <a:pt x="38" y="92"/>
                  </a:lnTo>
                  <a:lnTo>
                    <a:pt x="48" y="110"/>
                  </a:lnTo>
                  <a:lnTo>
                    <a:pt x="42" y="115"/>
                  </a:lnTo>
                  <a:lnTo>
                    <a:pt x="36" y="119"/>
                  </a:lnTo>
                  <a:lnTo>
                    <a:pt x="32" y="123"/>
                  </a:lnTo>
                  <a:lnTo>
                    <a:pt x="28" y="128"/>
                  </a:lnTo>
                  <a:lnTo>
                    <a:pt x="25" y="132"/>
                  </a:lnTo>
                  <a:lnTo>
                    <a:pt x="22" y="137"/>
                  </a:lnTo>
                  <a:lnTo>
                    <a:pt x="20" y="143"/>
                  </a:lnTo>
                  <a:lnTo>
                    <a:pt x="20" y="148"/>
                  </a:lnTo>
                  <a:lnTo>
                    <a:pt x="0" y="148"/>
                  </a:lnTo>
                  <a:close/>
                  <a:moveTo>
                    <a:pt x="46" y="91"/>
                  </a:moveTo>
                  <a:lnTo>
                    <a:pt x="69" y="98"/>
                  </a:lnTo>
                  <a:lnTo>
                    <a:pt x="48" y="110"/>
                  </a:lnTo>
                  <a:lnTo>
                    <a:pt x="43" y="101"/>
                  </a:lnTo>
                  <a:lnTo>
                    <a:pt x="46" y="91"/>
                  </a:lnTo>
                  <a:close/>
                  <a:moveTo>
                    <a:pt x="40" y="111"/>
                  </a:moveTo>
                  <a:lnTo>
                    <a:pt x="32" y="108"/>
                  </a:lnTo>
                  <a:lnTo>
                    <a:pt x="25" y="103"/>
                  </a:lnTo>
                  <a:lnTo>
                    <a:pt x="17" y="98"/>
                  </a:lnTo>
                  <a:lnTo>
                    <a:pt x="12" y="92"/>
                  </a:lnTo>
                  <a:lnTo>
                    <a:pt x="30" y="80"/>
                  </a:lnTo>
                  <a:lnTo>
                    <a:pt x="33" y="83"/>
                  </a:lnTo>
                  <a:lnTo>
                    <a:pt x="37" y="87"/>
                  </a:lnTo>
                  <a:lnTo>
                    <a:pt x="41" y="89"/>
                  </a:lnTo>
                  <a:lnTo>
                    <a:pt x="46" y="91"/>
                  </a:lnTo>
                  <a:lnTo>
                    <a:pt x="40" y="111"/>
                  </a:lnTo>
                  <a:close/>
                  <a:moveTo>
                    <a:pt x="12" y="92"/>
                  </a:moveTo>
                  <a:lnTo>
                    <a:pt x="8" y="85"/>
                  </a:lnTo>
                  <a:lnTo>
                    <a:pt x="6" y="77"/>
                  </a:lnTo>
                  <a:lnTo>
                    <a:pt x="4" y="69"/>
                  </a:lnTo>
                  <a:lnTo>
                    <a:pt x="3" y="60"/>
                  </a:lnTo>
                  <a:lnTo>
                    <a:pt x="25" y="60"/>
                  </a:lnTo>
                  <a:lnTo>
                    <a:pt x="25" y="66"/>
                  </a:lnTo>
                  <a:lnTo>
                    <a:pt x="26" y="71"/>
                  </a:lnTo>
                  <a:lnTo>
                    <a:pt x="28" y="76"/>
                  </a:lnTo>
                  <a:lnTo>
                    <a:pt x="30" y="80"/>
                  </a:lnTo>
                  <a:lnTo>
                    <a:pt x="12" y="92"/>
                  </a:lnTo>
                  <a:close/>
                  <a:moveTo>
                    <a:pt x="3" y="60"/>
                  </a:moveTo>
                  <a:lnTo>
                    <a:pt x="4" y="53"/>
                  </a:lnTo>
                  <a:lnTo>
                    <a:pt x="5" y="47"/>
                  </a:lnTo>
                  <a:lnTo>
                    <a:pt x="6" y="42"/>
                  </a:lnTo>
                  <a:lnTo>
                    <a:pt x="9" y="37"/>
                  </a:lnTo>
                  <a:lnTo>
                    <a:pt x="28" y="46"/>
                  </a:lnTo>
                  <a:lnTo>
                    <a:pt x="26" y="52"/>
                  </a:lnTo>
                  <a:lnTo>
                    <a:pt x="25" y="60"/>
                  </a:lnTo>
                  <a:lnTo>
                    <a:pt x="3" y="60"/>
                  </a:lnTo>
                  <a:close/>
                  <a:moveTo>
                    <a:pt x="9" y="37"/>
                  </a:moveTo>
                  <a:lnTo>
                    <a:pt x="12" y="32"/>
                  </a:lnTo>
                  <a:lnTo>
                    <a:pt x="15" y="26"/>
                  </a:lnTo>
                  <a:lnTo>
                    <a:pt x="19" y="22"/>
                  </a:lnTo>
                  <a:lnTo>
                    <a:pt x="25" y="18"/>
                  </a:lnTo>
                  <a:lnTo>
                    <a:pt x="38" y="35"/>
                  </a:lnTo>
                  <a:lnTo>
                    <a:pt x="32" y="40"/>
                  </a:lnTo>
                  <a:lnTo>
                    <a:pt x="28" y="46"/>
                  </a:lnTo>
                  <a:lnTo>
                    <a:pt x="9" y="37"/>
                  </a:lnTo>
                  <a:close/>
                  <a:moveTo>
                    <a:pt x="38" y="35"/>
                  </a:moveTo>
                  <a:lnTo>
                    <a:pt x="35" y="37"/>
                  </a:lnTo>
                  <a:lnTo>
                    <a:pt x="38" y="35"/>
                  </a:lnTo>
                  <a:lnTo>
                    <a:pt x="31" y="26"/>
                  </a:lnTo>
                  <a:lnTo>
                    <a:pt x="38" y="35"/>
                  </a:lnTo>
                  <a:close/>
                  <a:moveTo>
                    <a:pt x="25" y="18"/>
                  </a:moveTo>
                  <a:lnTo>
                    <a:pt x="30" y="14"/>
                  </a:lnTo>
                  <a:lnTo>
                    <a:pt x="36" y="10"/>
                  </a:lnTo>
                  <a:lnTo>
                    <a:pt x="43" y="7"/>
                  </a:lnTo>
                  <a:lnTo>
                    <a:pt x="51" y="5"/>
                  </a:lnTo>
                  <a:lnTo>
                    <a:pt x="57" y="24"/>
                  </a:lnTo>
                  <a:lnTo>
                    <a:pt x="52" y="26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8" y="35"/>
                  </a:lnTo>
                  <a:lnTo>
                    <a:pt x="25" y="18"/>
                  </a:lnTo>
                  <a:close/>
                  <a:moveTo>
                    <a:pt x="51" y="5"/>
                  </a:moveTo>
                  <a:lnTo>
                    <a:pt x="58" y="2"/>
                  </a:lnTo>
                  <a:lnTo>
                    <a:pt x="66" y="1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83" y="21"/>
                  </a:lnTo>
                  <a:lnTo>
                    <a:pt x="69" y="22"/>
                  </a:lnTo>
                  <a:lnTo>
                    <a:pt x="57" y="24"/>
                  </a:lnTo>
                  <a:lnTo>
                    <a:pt x="51" y="5"/>
                  </a:lnTo>
                  <a:close/>
                  <a:moveTo>
                    <a:pt x="83" y="0"/>
                  </a:moveTo>
                  <a:lnTo>
                    <a:pt x="96" y="0"/>
                  </a:lnTo>
                  <a:lnTo>
                    <a:pt x="109" y="2"/>
                  </a:lnTo>
                  <a:lnTo>
                    <a:pt x="104" y="23"/>
                  </a:lnTo>
                  <a:lnTo>
                    <a:pt x="94" y="22"/>
                  </a:lnTo>
                  <a:lnTo>
                    <a:pt x="83" y="21"/>
                  </a:lnTo>
                  <a:lnTo>
                    <a:pt x="83" y="0"/>
                  </a:lnTo>
                  <a:close/>
                  <a:moveTo>
                    <a:pt x="109" y="2"/>
                  </a:moveTo>
                  <a:lnTo>
                    <a:pt x="121" y="7"/>
                  </a:lnTo>
                  <a:lnTo>
                    <a:pt x="132" y="12"/>
                  </a:lnTo>
                  <a:lnTo>
                    <a:pt x="121" y="30"/>
                  </a:lnTo>
                  <a:lnTo>
                    <a:pt x="113" y="26"/>
                  </a:lnTo>
                  <a:lnTo>
                    <a:pt x="104" y="23"/>
                  </a:lnTo>
                  <a:lnTo>
                    <a:pt x="109" y="2"/>
                  </a:lnTo>
                  <a:close/>
                  <a:moveTo>
                    <a:pt x="132" y="12"/>
                  </a:moveTo>
                  <a:lnTo>
                    <a:pt x="138" y="15"/>
                  </a:lnTo>
                  <a:lnTo>
                    <a:pt x="142" y="19"/>
                  </a:lnTo>
                  <a:lnTo>
                    <a:pt x="146" y="22"/>
                  </a:lnTo>
                  <a:lnTo>
                    <a:pt x="149" y="26"/>
                  </a:lnTo>
                  <a:lnTo>
                    <a:pt x="132" y="39"/>
                  </a:lnTo>
                  <a:lnTo>
                    <a:pt x="128" y="35"/>
                  </a:lnTo>
                  <a:lnTo>
                    <a:pt x="121" y="30"/>
                  </a:lnTo>
                  <a:lnTo>
                    <a:pt x="132" y="12"/>
                  </a:lnTo>
                  <a:close/>
                  <a:moveTo>
                    <a:pt x="149" y="26"/>
                  </a:moveTo>
                  <a:lnTo>
                    <a:pt x="152" y="30"/>
                  </a:lnTo>
                  <a:lnTo>
                    <a:pt x="154" y="36"/>
                  </a:lnTo>
                  <a:lnTo>
                    <a:pt x="155" y="41"/>
                  </a:lnTo>
                  <a:lnTo>
                    <a:pt x="156" y="45"/>
                  </a:lnTo>
                  <a:lnTo>
                    <a:pt x="135" y="45"/>
                  </a:lnTo>
                  <a:lnTo>
                    <a:pt x="135" y="42"/>
                  </a:lnTo>
                  <a:lnTo>
                    <a:pt x="132" y="39"/>
                  </a:lnTo>
                  <a:lnTo>
                    <a:pt x="149" y="26"/>
                  </a:lnTo>
                  <a:close/>
                  <a:moveTo>
                    <a:pt x="156" y="45"/>
                  </a:moveTo>
                  <a:lnTo>
                    <a:pt x="155" y="51"/>
                  </a:lnTo>
                  <a:lnTo>
                    <a:pt x="154" y="56"/>
                  </a:lnTo>
                  <a:lnTo>
                    <a:pt x="152" y="62"/>
                  </a:lnTo>
                  <a:lnTo>
                    <a:pt x="149" y="66"/>
                  </a:lnTo>
                  <a:lnTo>
                    <a:pt x="134" y="50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56" y="45"/>
                  </a:lnTo>
                  <a:close/>
                  <a:moveTo>
                    <a:pt x="149" y="66"/>
                  </a:moveTo>
                  <a:lnTo>
                    <a:pt x="145" y="69"/>
                  </a:lnTo>
                  <a:lnTo>
                    <a:pt x="140" y="71"/>
                  </a:lnTo>
                  <a:lnTo>
                    <a:pt x="135" y="72"/>
                  </a:lnTo>
                  <a:lnTo>
                    <a:pt x="129" y="73"/>
                  </a:lnTo>
                  <a:lnTo>
                    <a:pt x="129" y="51"/>
                  </a:lnTo>
                  <a:lnTo>
                    <a:pt x="132" y="51"/>
                  </a:lnTo>
                  <a:lnTo>
                    <a:pt x="134" y="50"/>
                  </a:lnTo>
                  <a:lnTo>
                    <a:pt x="149" y="66"/>
                  </a:lnTo>
                  <a:close/>
                  <a:moveTo>
                    <a:pt x="129" y="73"/>
                  </a:moveTo>
                  <a:lnTo>
                    <a:pt x="123" y="72"/>
                  </a:lnTo>
                  <a:lnTo>
                    <a:pt x="118" y="71"/>
                  </a:lnTo>
                  <a:lnTo>
                    <a:pt x="114" y="69"/>
                  </a:lnTo>
                  <a:lnTo>
                    <a:pt x="110" y="66"/>
                  </a:lnTo>
                  <a:lnTo>
                    <a:pt x="105" y="62"/>
                  </a:lnTo>
                  <a:lnTo>
                    <a:pt x="102" y="57"/>
                  </a:lnTo>
                  <a:lnTo>
                    <a:pt x="99" y="52"/>
                  </a:lnTo>
                  <a:lnTo>
                    <a:pt x="97" y="46"/>
                  </a:lnTo>
                  <a:lnTo>
                    <a:pt x="118" y="40"/>
                  </a:lnTo>
                  <a:lnTo>
                    <a:pt x="120" y="45"/>
                  </a:lnTo>
                  <a:lnTo>
                    <a:pt x="122" y="48"/>
                  </a:lnTo>
                  <a:lnTo>
                    <a:pt x="125" y="50"/>
                  </a:lnTo>
                  <a:lnTo>
                    <a:pt x="129" y="51"/>
                  </a:lnTo>
                  <a:lnTo>
                    <a:pt x="129" y="73"/>
                  </a:lnTo>
                  <a:close/>
                  <a:moveTo>
                    <a:pt x="97" y="46"/>
                  </a:moveTo>
                  <a:lnTo>
                    <a:pt x="95" y="41"/>
                  </a:lnTo>
                  <a:lnTo>
                    <a:pt x="91" y="37"/>
                  </a:lnTo>
                  <a:lnTo>
                    <a:pt x="102" y="19"/>
                  </a:lnTo>
                  <a:lnTo>
                    <a:pt x="108" y="23"/>
                  </a:lnTo>
                  <a:lnTo>
                    <a:pt x="112" y="27"/>
                  </a:lnTo>
                  <a:lnTo>
                    <a:pt x="115" y="33"/>
                  </a:lnTo>
                  <a:lnTo>
                    <a:pt x="118" y="40"/>
                  </a:lnTo>
                  <a:lnTo>
                    <a:pt x="97" y="46"/>
                  </a:lnTo>
                  <a:close/>
                  <a:moveTo>
                    <a:pt x="91" y="37"/>
                  </a:moveTo>
                  <a:lnTo>
                    <a:pt x="85" y="35"/>
                  </a:lnTo>
                  <a:lnTo>
                    <a:pt x="76" y="34"/>
                  </a:lnTo>
                  <a:lnTo>
                    <a:pt x="76" y="13"/>
                  </a:lnTo>
                  <a:lnTo>
                    <a:pt x="84" y="13"/>
                  </a:lnTo>
                  <a:lnTo>
                    <a:pt x="91" y="14"/>
                  </a:lnTo>
                  <a:lnTo>
                    <a:pt x="96" y="16"/>
                  </a:lnTo>
                  <a:lnTo>
                    <a:pt x="102" y="19"/>
                  </a:lnTo>
                  <a:lnTo>
                    <a:pt x="91" y="37"/>
                  </a:lnTo>
                  <a:close/>
                  <a:moveTo>
                    <a:pt x="76" y="34"/>
                  </a:moveTo>
                  <a:lnTo>
                    <a:pt x="70" y="35"/>
                  </a:lnTo>
                  <a:lnTo>
                    <a:pt x="66" y="36"/>
                  </a:lnTo>
                  <a:lnTo>
                    <a:pt x="59" y="15"/>
                  </a:lnTo>
                  <a:lnTo>
                    <a:pt x="67" y="13"/>
                  </a:lnTo>
                  <a:lnTo>
                    <a:pt x="76" y="13"/>
                  </a:lnTo>
                  <a:lnTo>
                    <a:pt x="76" y="34"/>
                  </a:lnTo>
                  <a:close/>
                  <a:moveTo>
                    <a:pt x="66" y="36"/>
                  </a:moveTo>
                  <a:lnTo>
                    <a:pt x="62" y="37"/>
                  </a:lnTo>
                  <a:lnTo>
                    <a:pt x="59" y="40"/>
                  </a:lnTo>
                  <a:lnTo>
                    <a:pt x="44" y="24"/>
                  </a:lnTo>
                  <a:lnTo>
                    <a:pt x="51" y="19"/>
                  </a:lnTo>
                  <a:lnTo>
                    <a:pt x="59" y="15"/>
                  </a:lnTo>
                  <a:lnTo>
                    <a:pt x="66" y="36"/>
                  </a:lnTo>
                  <a:close/>
                  <a:moveTo>
                    <a:pt x="59" y="40"/>
                  </a:moveTo>
                  <a:lnTo>
                    <a:pt x="39" y="61"/>
                  </a:lnTo>
                  <a:lnTo>
                    <a:pt x="59" y="40"/>
                  </a:lnTo>
                  <a:lnTo>
                    <a:pt x="52" y="32"/>
                  </a:lnTo>
                  <a:lnTo>
                    <a:pt x="59" y="40"/>
                  </a:lnTo>
                  <a:close/>
                  <a:moveTo>
                    <a:pt x="59" y="40"/>
                  </a:moveTo>
                  <a:lnTo>
                    <a:pt x="57" y="43"/>
                  </a:lnTo>
                  <a:lnTo>
                    <a:pt x="55" y="46"/>
                  </a:lnTo>
                  <a:lnTo>
                    <a:pt x="35" y="38"/>
                  </a:lnTo>
                  <a:lnTo>
                    <a:pt x="39" y="30"/>
                  </a:lnTo>
                  <a:lnTo>
                    <a:pt x="44" y="24"/>
                  </a:lnTo>
                  <a:lnTo>
                    <a:pt x="59" y="40"/>
                  </a:lnTo>
                  <a:close/>
                  <a:moveTo>
                    <a:pt x="55" y="46"/>
                  </a:moveTo>
                  <a:lnTo>
                    <a:pt x="54" y="50"/>
                  </a:lnTo>
                  <a:lnTo>
                    <a:pt x="54" y="54"/>
                  </a:lnTo>
                  <a:lnTo>
                    <a:pt x="32" y="54"/>
                  </a:lnTo>
                  <a:lnTo>
                    <a:pt x="33" y="46"/>
                  </a:lnTo>
                  <a:lnTo>
                    <a:pt x="35" y="38"/>
                  </a:lnTo>
                  <a:lnTo>
                    <a:pt x="55" y="46"/>
                  </a:lnTo>
                  <a:close/>
                  <a:moveTo>
                    <a:pt x="54" y="54"/>
                  </a:moveTo>
                  <a:lnTo>
                    <a:pt x="54" y="62"/>
                  </a:lnTo>
                  <a:lnTo>
                    <a:pt x="56" y="68"/>
                  </a:lnTo>
                  <a:lnTo>
                    <a:pt x="36" y="76"/>
                  </a:lnTo>
                  <a:lnTo>
                    <a:pt x="35" y="71"/>
                  </a:lnTo>
                  <a:lnTo>
                    <a:pt x="33" y="66"/>
                  </a:lnTo>
                  <a:lnTo>
                    <a:pt x="33" y="61"/>
                  </a:lnTo>
                  <a:lnTo>
                    <a:pt x="32" y="54"/>
                  </a:lnTo>
                  <a:lnTo>
                    <a:pt x="54" y="54"/>
                  </a:lnTo>
                  <a:close/>
                  <a:moveTo>
                    <a:pt x="56" y="68"/>
                  </a:moveTo>
                  <a:lnTo>
                    <a:pt x="58" y="72"/>
                  </a:lnTo>
                  <a:lnTo>
                    <a:pt x="62" y="75"/>
                  </a:lnTo>
                  <a:lnTo>
                    <a:pt x="49" y="93"/>
                  </a:lnTo>
                  <a:lnTo>
                    <a:pt x="45" y="89"/>
                  </a:lnTo>
                  <a:lnTo>
                    <a:pt x="42" y="85"/>
                  </a:lnTo>
                  <a:lnTo>
                    <a:pt x="39" y="80"/>
                  </a:lnTo>
                  <a:lnTo>
                    <a:pt x="36" y="76"/>
                  </a:lnTo>
                  <a:lnTo>
                    <a:pt x="56" y="68"/>
                  </a:lnTo>
                  <a:close/>
                  <a:moveTo>
                    <a:pt x="62" y="75"/>
                  </a:moveTo>
                  <a:lnTo>
                    <a:pt x="61" y="75"/>
                  </a:lnTo>
                  <a:lnTo>
                    <a:pt x="62" y="75"/>
                  </a:lnTo>
                  <a:lnTo>
                    <a:pt x="56" y="83"/>
                  </a:lnTo>
                  <a:lnTo>
                    <a:pt x="62" y="75"/>
                  </a:lnTo>
                  <a:close/>
                  <a:moveTo>
                    <a:pt x="62" y="75"/>
                  </a:moveTo>
                  <a:lnTo>
                    <a:pt x="65" y="77"/>
                  </a:lnTo>
                  <a:lnTo>
                    <a:pt x="68" y="79"/>
                  </a:lnTo>
                  <a:lnTo>
                    <a:pt x="62" y="99"/>
                  </a:lnTo>
                  <a:lnTo>
                    <a:pt x="56" y="96"/>
                  </a:lnTo>
                  <a:lnTo>
                    <a:pt x="49" y="92"/>
                  </a:lnTo>
                  <a:lnTo>
                    <a:pt x="62" y="75"/>
                  </a:lnTo>
                  <a:close/>
                  <a:moveTo>
                    <a:pt x="68" y="79"/>
                  </a:moveTo>
                  <a:lnTo>
                    <a:pt x="72" y="80"/>
                  </a:lnTo>
                  <a:lnTo>
                    <a:pt x="76" y="80"/>
                  </a:lnTo>
                  <a:lnTo>
                    <a:pt x="76" y="101"/>
                  </a:lnTo>
                  <a:lnTo>
                    <a:pt x="69" y="101"/>
                  </a:lnTo>
                  <a:lnTo>
                    <a:pt x="62" y="99"/>
                  </a:lnTo>
                  <a:lnTo>
                    <a:pt x="68" y="79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80" name="Freeform 295"/>
            <p:cNvSpPr>
              <a:spLocks noEditPoints="1"/>
            </p:cNvSpPr>
            <p:nvPr/>
          </p:nvSpPr>
          <p:spPr bwMode="auto">
            <a:xfrm>
              <a:off x="4700588" y="3779837"/>
              <a:ext cx="100012" cy="100013"/>
            </a:xfrm>
            <a:custGeom>
              <a:avLst/>
              <a:gdLst>
                <a:gd name="T0" fmla="*/ 134 w 188"/>
                <a:gd name="T1" fmla="*/ 190 h 190"/>
                <a:gd name="T2" fmla="*/ 125 w 188"/>
                <a:gd name="T3" fmla="*/ 164 h 190"/>
                <a:gd name="T4" fmla="*/ 113 w 188"/>
                <a:gd name="T5" fmla="*/ 175 h 190"/>
                <a:gd name="T6" fmla="*/ 99 w 188"/>
                <a:gd name="T7" fmla="*/ 184 h 190"/>
                <a:gd name="T8" fmla="*/ 86 w 188"/>
                <a:gd name="T9" fmla="*/ 188 h 190"/>
                <a:gd name="T10" fmla="*/ 72 w 188"/>
                <a:gd name="T11" fmla="*/ 190 h 190"/>
                <a:gd name="T12" fmla="*/ 58 w 188"/>
                <a:gd name="T13" fmla="*/ 188 h 190"/>
                <a:gd name="T14" fmla="*/ 44 w 188"/>
                <a:gd name="T15" fmla="*/ 184 h 190"/>
                <a:gd name="T16" fmla="*/ 32 w 188"/>
                <a:gd name="T17" fmla="*/ 175 h 190"/>
                <a:gd name="T18" fmla="*/ 21 w 188"/>
                <a:gd name="T19" fmla="*/ 165 h 190"/>
                <a:gd name="T20" fmla="*/ 11 w 188"/>
                <a:gd name="T21" fmla="*/ 151 h 190"/>
                <a:gd name="T22" fmla="*/ 5 w 188"/>
                <a:gd name="T23" fmla="*/ 137 h 190"/>
                <a:gd name="T24" fmla="*/ 1 w 188"/>
                <a:gd name="T25" fmla="*/ 120 h 190"/>
                <a:gd name="T26" fmla="*/ 0 w 188"/>
                <a:gd name="T27" fmla="*/ 103 h 190"/>
                <a:gd name="T28" fmla="*/ 1 w 188"/>
                <a:gd name="T29" fmla="*/ 84 h 190"/>
                <a:gd name="T30" fmla="*/ 5 w 188"/>
                <a:gd name="T31" fmla="*/ 66 h 190"/>
                <a:gd name="T32" fmla="*/ 12 w 188"/>
                <a:gd name="T33" fmla="*/ 50 h 190"/>
                <a:gd name="T34" fmla="*/ 22 w 188"/>
                <a:gd name="T35" fmla="*/ 34 h 190"/>
                <a:gd name="T36" fmla="*/ 35 w 188"/>
                <a:gd name="T37" fmla="*/ 20 h 190"/>
                <a:gd name="T38" fmla="*/ 51 w 188"/>
                <a:gd name="T39" fmla="*/ 9 h 190"/>
                <a:gd name="T40" fmla="*/ 67 w 188"/>
                <a:gd name="T41" fmla="*/ 2 h 190"/>
                <a:gd name="T42" fmla="*/ 86 w 188"/>
                <a:gd name="T43" fmla="*/ 0 h 190"/>
                <a:gd name="T44" fmla="*/ 108 w 188"/>
                <a:gd name="T45" fmla="*/ 4 h 190"/>
                <a:gd name="T46" fmla="*/ 117 w 188"/>
                <a:gd name="T47" fmla="*/ 8 h 190"/>
                <a:gd name="T48" fmla="*/ 125 w 188"/>
                <a:gd name="T49" fmla="*/ 15 h 190"/>
                <a:gd name="T50" fmla="*/ 158 w 188"/>
                <a:gd name="T51" fmla="*/ 0 h 190"/>
                <a:gd name="T52" fmla="*/ 158 w 188"/>
                <a:gd name="T53" fmla="*/ 126 h 190"/>
                <a:gd name="T54" fmla="*/ 158 w 188"/>
                <a:gd name="T55" fmla="*/ 145 h 190"/>
                <a:gd name="T56" fmla="*/ 160 w 188"/>
                <a:gd name="T57" fmla="*/ 155 h 190"/>
                <a:gd name="T58" fmla="*/ 162 w 188"/>
                <a:gd name="T59" fmla="*/ 160 h 190"/>
                <a:gd name="T60" fmla="*/ 167 w 188"/>
                <a:gd name="T61" fmla="*/ 163 h 190"/>
                <a:gd name="T62" fmla="*/ 178 w 188"/>
                <a:gd name="T63" fmla="*/ 163 h 190"/>
                <a:gd name="T64" fmla="*/ 188 w 188"/>
                <a:gd name="T65" fmla="*/ 167 h 190"/>
                <a:gd name="T66" fmla="*/ 125 w 188"/>
                <a:gd name="T67" fmla="*/ 58 h 190"/>
                <a:gd name="T68" fmla="*/ 122 w 188"/>
                <a:gd name="T69" fmla="*/ 42 h 190"/>
                <a:gd name="T70" fmla="*/ 114 w 188"/>
                <a:gd name="T71" fmla="*/ 28 h 190"/>
                <a:gd name="T72" fmla="*/ 100 w 188"/>
                <a:gd name="T73" fmla="*/ 17 h 190"/>
                <a:gd name="T74" fmla="*/ 84 w 188"/>
                <a:gd name="T75" fmla="*/ 12 h 190"/>
                <a:gd name="T76" fmla="*/ 74 w 188"/>
                <a:gd name="T77" fmla="*/ 13 h 190"/>
                <a:gd name="T78" fmla="*/ 65 w 188"/>
                <a:gd name="T79" fmla="*/ 17 h 190"/>
                <a:gd name="T80" fmla="*/ 57 w 188"/>
                <a:gd name="T81" fmla="*/ 23 h 190"/>
                <a:gd name="T82" fmla="*/ 50 w 188"/>
                <a:gd name="T83" fmla="*/ 32 h 190"/>
                <a:gd name="T84" fmla="*/ 43 w 188"/>
                <a:gd name="T85" fmla="*/ 44 h 190"/>
                <a:gd name="T86" fmla="*/ 39 w 188"/>
                <a:gd name="T87" fmla="*/ 56 h 190"/>
                <a:gd name="T88" fmla="*/ 35 w 188"/>
                <a:gd name="T89" fmla="*/ 86 h 190"/>
                <a:gd name="T90" fmla="*/ 36 w 188"/>
                <a:gd name="T91" fmla="*/ 106 h 190"/>
                <a:gd name="T92" fmla="*/ 40 w 188"/>
                <a:gd name="T93" fmla="*/ 122 h 190"/>
                <a:gd name="T94" fmla="*/ 45 w 188"/>
                <a:gd name="T95" fmla="*/ 137 h 190"/>
                <a:gd name="T96" fmla="*/ 54 w 188"/>
                <a:gd name="T97" fmla="*/ 148 h 190"/>
                <a:gd name="T98" fmla="*/ 62 w 188"/>
                <a:gd name="T99" fmla="*/ 157 h 190"/>
                <a:gd name="T100" fmla="*/ 70 w 188"/>
                <a:gd name="T101" fmla="*/ 163 h 190"/>
                <a:gd name="T102" fmla="*/ 80 w 188"/>
                <a:gd name="T103" fmla="*/ 167 h 190"/>
                <a:gd name="T104" fmla="*/ 90 w 188"/>
                <a:gd name="T105" fmla="*/ 168 h 190"/>
                <a:gd name="T106" fmla="*/ 99 w 188"/>
                <a:gd name="T107" fmla="*/ 167 h 190"/>
                <a:gd name="T108" fmla="*/ 108 w 188"/>
                <a:gd name="T109" fmla="*/ 164 h 190"/>
                <a:gd name="T110" fmla="*/ 125 w 188"/>
                <a:gd name="T111" fmla="*/ 150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8"/>
                <a:gd name="T169" fmla="*/ 0 h 190"/>
                <a:gd name="T170" fmla="*/ 188 w 188"/>
                <a:gd name="T171" fmla="*/ 190 h 1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8" h="190">
                  <a:moveTo>
                    <a:pt x="188" y="167"/>
                  </a:moveTo>
                  <a:lnTo>
                    <a:pt x="134" y="190"/>
                  </a:lnTo>
                  <a:lnTo>
                    <a:pt x="125" y="190"/>
                  </a:lnTo>
                  <a:lnTo>
                    <a:pt x="125" y="164"/>
                  </a:lnTo>
                  <a:lnTo>
                    <a:pt x="119" y="170"/>
                  </a:lnTo>
                  <a:lnTo>
                    <a:pt x="113" y="175"/>
                  </a:lnTo>
                  <a:lnTo>
                    <a:pt x="106" y="179"/>
                  </a:lnTo>
                  <a:lnTo>
                    <a:pt x="99" y="184"/>
                  </a:lnTo>
                  <a:lnTo>
                    <a:pt x="93" y="186"/>
                  </a:lnTo>
                  <a:lnTo>
                    <a:pt x="86" y="188"/>
                  </a:lnTo>
                  <a:lnTo>
                    <a:pt x="80" y="190"/>
                  </a:lnTo>
                  <a:lnTo>
                    <a:pt x="72" y="190"/>
                  </a:lnTo>
                  <a:lnTo>
                    <a:pt x="65" y="190"/>
                  </a:lnTo>
                  <a:lnTo>
                    <a:pt x="58" y="188"/>
                  </a:lnTo>
                  <a:lnTo>
                    <a:pt x="52" y="187"/>
                  </a:lnTo>
                  <a:lnTo>
                    <a:pt x="44" y="184"/>
                  </a:lnTo>
                  <a:lnTo>
                    <a:pt x="38" y="179"/>
                  </a:lnTo>
                  <a:lnTo>
                    <a:pt x="32" y="175"/>
                  </a:lnTo>
                  <a:lnTo>
                    <a:pt x="27" y="170"/>
                  </a:lnTo>
                  <a:lnTo>
                    <a:pt x="21" y="165"/>
                  </a:lnTo>
                  <a:lnTo>
                    <a:pt x="16" y="158"/>
                  </a:lnTo>
                  <a:lnTo>
                    <a:pt x="11" y="151"/>
                  </a:lnTo>
                  <a:lnTo>
                    <a:pt x="8" y="144"/>
                  </a:lnTo>
                  <a:lnTo>
                    <a:pt x="5" y="137"/>
                  </a:lnTo>
                  <a:lnTo>
                    <a:pt x="3" y="129"/>
                  </a:lnTo>
                  <a:lnTo>
                    <a:pt x="1" y="120"/>
                  </a:lnTo>
                  <a:lnTo>
                    <a:pt x="0" y="111"/>
                  </a:lnTo>
                  <a:lnTo>
                    <a:pt x="0" y="103"/>
                  </a:lnTo>
                  <a:lnTo>
                    <a:pt x="0" y="92"/>
                  </a:lnTo>
                  <a:lnTo>
                    <a:pt x="1" y="84"/>
                  </a:lnTo>
                  <a:lnTo>
                    <a:pt x="3" y="75"/>
                  </a:lnTo>
                  <a:lnTo>
                    <a:pt x="5" y="66"/>
                  </a:lnTo>
                  <a:lnTo>
                    <a:pt x="8" y="58"/>
                  </a:lnTo>
                  <a:lnTo>
                    <a:pt x="12" y="50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9" y="26"/>
                  </a:lnTo>
                  <a:lnTo>
                    <a:pt x="35" y="20"/>
                  </a:lnTo>
                  <a:lnTo>
                    <a:pt x="42" y="13"/>
                  </a:lnTo>
                  <a:lnTo>
                    <a:pt x="51" y="9"/>
                  </a:lnTo>
                  <a:lnTo>
                    <a:pt x="59" y="5"/>
                  </a:lnTo>
                  <a:lnTo>
                    <a:pt x="67" y="2"/>
                  </a:lnTo>
                  <a:lnTo>
                    <a:pt x="77" y="1"/>
                  </a:lnTo>
                  <a:lnTo>
                    <a:pt x="86" y="0"/>
                  </a:lnTo>
                  <a:lnTo>
                    <a:pt x="97" y="1"/>
                  </a:lnTo>
                  <a:lnTo>
                    <a:pt x="108" y="4"/>
                  </a:lnTo>
                  <a:lnTo>
                    <a:pt x="113" y="6"/>
                  </a:lnTo>
                  <a:lnTo>
                    <a:pt x="117" y="8"/>
                  </a:lnTo>
                  <a:lnTo>
                    <a:pt x="121" y="11"/>
                  </a:lnTo>
                  <a:lnTo>
                    <a:pt x="125" y="15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58" y="113"/>
                  </a:lnTo>
                  <a:lnTo>
                    <a:pt x="158" y="126"/>
                  </a:lnTo>
                  <a:lnTo>
                    <a:pt x="158" y="137"/>
                  </a:lnTo>
                  <a:lnTo>
                    <a:pt x="158" y="145"/>
                  </a:lnTo>
                  <a:lnTo>
                    <a:pt x="159" y="150"/>
                  </a:lnTo>
                  <a:lnTo>
                    <a:pt x="160" y="155"/>
                  </a:lnTo>
                  <a:lnTo>
                    <a:pt x="161" y="157"/>
                  </a:lnTo>
                  <a:lnTo>
                    <a:pt x="162" y="160"/>
                  </a:lnTo>
                  <a:lnTo>
                    <a:pt x="164" y="162"/>
                  </a:lnTo>
                  <a:lnTo>
                    <a:pt x="167" y="163"/>
                  </a:lnTo>
                  <a:lnTo>
                    <a:pt x="172" y="164"/>
                  </a:lnTo>
                  <a:lnTo>
                    <a:pt x="178" y="163"/>
                  </a:lnTo>
                  <a:lnTo>
                    <a:pt x="186" y="161"/>
                  </a:lnTo>
                  <a:lnTo>
                    <a:pt x="188" y="167"/>
                  </a:lnTo>
                  <a:close/>
                  <a:moveTo>
                    <a:pt x="125" y="150"/>
                  </a:moveTo>
                  <a:lnTo>
                    <a:pt x="125" y="58"/>
                  </a:lnTo>
                  <a:lnTo>
                    <a:pt x="124" y="50"/>
                  </a:lnTo>
                  <a:lnTo>
                    <a:pt x="122" y="42"/>
                  </a:lnTo>
                  <a:lnTo>
                    <a:pt x="119" y="35"/>
                  </a:lnTo>
                  <a:lnTo>
                    <a:pt x="114" y="28"/>
                  </a:lnTo>
                  <a:lnTo>
                    <a:pt x="108" y="21"/>
                  </a:lnTo>
                  <a:lnTo>
                    <a:pt x="100" y="17"/>
                  </a:lnTo>
                  <a:lnTo>
                    <a:pt x="92" y="13"/>
                  </a:lnTo>
                  <a:lnTo>
                    <a:pt x="84" y="12"/>
                  </a:lnTo>
                  <a:lnTo>
                    <a:pt x="79" y="12"/>
                  </a:lnTo>
                  <a:lnTo>
                    <a:pt x="74" y="13"/>
                  </a:lnTo>
                  <a:lnTo>
                    <a:pt x="69" y="14"/>
                  </a:lnTo>
                  <a:lnTo>
                    <a:pt x="65" y="17"/>
                  </a:lnTo>
                  <a:lnTo>
                    <a:pt x="61" y="20"/>
                  </a:lnTo>
                  <a:lnTo>
                    <a:pt x="57" y="23"/>
                  </a:lnTo>
                  <a:lnTo>
                    <a:pt x="53" y="27"/>
                  </a:lnTo>
                  <a:lnTo>
                    <a:pt x="50" y="32"/>
                  </a:lnTo>
                  <a:lnTo>
                    <a:pt x="46" y="37"/>
                  </a:lnTo>
                  <a:lnTo>
                    <a:pt x="43" y="44"/>
                  </a:lnTo>
                  <a:lnTo>
                    <a:pt x="41" y="50"/>
                  </a:lnTo>
                  <a:lnTo>
                    <a:pt x="39" y="56"/>
                  </a:lnTo>
                  <a:lnTo>
                    <a:pt x="36" y="70"/>
                  </a:lnTo>
                  <a:lnTo>
                    <a:pt x="35" y="86"/>
                  </a:lnTo>
                  <a:lnTo>
                    <a:pt x="36" y="96"/>
                  </a:lnTo>
                  <a:lnTo>
                    <a:pt x="36" y="106"/>
                  </a:lnTo>
                  <a:lnTo>
                    <a:pt x="38" y="114"/>
                  </a:lnTo>
                  <a:lnTo>
                    <a:pt x="40" y="122"/>
                  </a:lnTo>
                  <a:lnTo>
                    <a:pt x="42" y="130"/>
                  </a:lnTo>
                  <a:lnTo>
                    <a:pt x="45" y="137"/>
                  </a:lnTo>
                  <a:lnTo>
                    <a:pt x="50" y="143"/>
                  </a:lnTo>
                  <a:lnTo>
                    <a:pt x="54" y="148"/>
                  </a:lnTo>
                  <a:lnTo>
                    <a:pt x="58" y="153"/>
                  </a:lnTo>
                  <a:lnTo>
                    <a:pt x="62" y="157"/>
                  </a:lnTo>
                  <a:lnTo>
                    <a:pt x="66" y="160"/>
                  </a:lnTo>
                  <a:lnTo>
                    <a:pt x="70" y="163"/>
                  </a:lnTo>
                  <a:lnTo>
                    <a:pt x="76" y="165"/>
                  </a:lnTo>
                  <a:lnTo>
                    <a:pt x="80" y="167"/>
                  </a:lnTo>
                  <a:lnTo>
                    <a:pt x="85" y="167"/>
                  </a:lnTo>
                  <a:lnTo>
                    <a:pt x="90" y="168"/>
                  </a:lnTo>
                  <a:lnTo>
                    <a:pt x="95" y="168"/>
                  </a:lnTo>
                  <a:lnTo>
                    <a:pt x="99" y="167"/>
                  </a:lnTo>
                  <a:lnTo>
                    <a:pt x="104" y="165"/>
                  </a:lnTo>
                  <a:lnTo>
                    <a:pt x="108" y="164"/>
                  </a:lnTo>
                  <a:lnTo>
                    <a:pt x="116" y="158"/>
                  </a:lnTo>
                  <a:lnTo>
                    <a:pt x="125" y="15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81" name="Freeform 296"/>
            <p:cNvSpPr>
              <a:spLocks noEditPoints="1"/>
            </p:cNvSpPr>
            <p:nvPr/>
          </p:nvSpPr>
          <p:spPr bwMode="auto">
            <a:xfrm>
              <a:off x="4694238" y="3773487"/>
              <a:ext cx="112712" cy="111125"/>
            </a:xfrm>
            <a:custGeom>
              <a:avLst/>
              <a:gdLst>
                <a:gd name="T0" fmla="*/ 148 w 213"/>
                <a:gd name="T1" fmla="*/ 210 h 210"/>
                <a:gd name="T2" fmla="*/ 146 w 213"/>
                <a:gd name="T3" fmla="*/ 189 h 210"/>
                <a:gd name="T4" fmla="*/ 126 w 213"/>
                <a:gd name="T5" fmla="*/ 200 h 210"/>
                <a:gd name="T6" fmla="*/ 148 w 213"/>
                <a:gd name="T7" fmla="*/ 174 h 210"/>
                <a:gd name="T8" fmla="*/ 117 w 213"/>
                <a:gd name="T9" fmla="*/ 203 h 210"/>
                <a:gd name="T10" fmla="*/ 117 w 213"/>
                <a:gd name="T11" fmla="*/ 203 h 210"/>
                <a:gd name="T12" fmla="*/ 96 w 213"/>
                <a:gd name="T13" fmla="*/ 187 h 210"/>
                <a:gd name="T14" fmla="*/ 60 w 213"/>
                <a:gd name="T15" fmla="*/ 206 h 210"/>
                <a:gd name="T16" fmla="*/ 46 w 213"/>
                <a:gd name="T17" fmla="*/ 173 h 210"/>
                <a:gd name="T18" fmla="*/ 84 w 213"/>
                <a:gd name="T19" fmla="*/ 189 h 210"/>
                <a:gd name="T20" fmla="*/ 26 w 213"/>
                <a:gd name="T21" fmla="*/ 143 h 210"/>
                <a:gd name="T22" fmla="*/ 5 w 213"/>
                <a:gd name="T23" fmla="*/ 141 h 210"/>
                <a:gd name="T24" fmla="*/ 24 w 213"/>
                <a:gd name="T25" fmla="*/ 135 h 210"/>
                <a:gd name="T26" fmla="*/ 7 w 213"/>
                <a:gd name="T27" fmla="*/ 72 h 210"/>
                <a:gd name="T28" fmla="*/ 34 w 213"/>
                <a:gd name="T29" fmla="*/ 64 h 210"/>
                <a:gd name="T30" fmla="*/ 0 w 213"/>
                <a:gd name="T31" fmla="*/ 113 h 210"/>
                <a:gd name="T32" fmla="*/ 33 w 213"/>
                <a:gd name="T33" fmla="*/ 29 h 210"/>
                <a:gd name="T34" fmla="*/ 48 w 213"/>
                <a:gd name="T35" fmla="*/ 43 h 210"/>
                <a:gd name="T36" fmla="*/ 98 w 213"/>
                <a:gd name="T37" fmla="*/ 0 h 210"/>
                <a:gd name="T38" fmla="*/ 98 w 213"/>
                <a:gd name="T39" fmla="*/ 0 h 210"/>
                <a:gd name="T40" fmla="*/ 118 w 213"/>
                <a:gd name="T41" fmla="*/ 2 h 210"/>
                <a:gd name="T42" fmla="*/ 129 w 213"/>
                <a:gd name="T43" fmla="*/ 7 h 210"/>
                <a:gd name="T44" fmla="*/ 124 w 213"/>
                <a:gd name="T45" fmla="*/ 4 h 210"/>
                <a:gd name="T46" fmla="*/ 157 w 213"/>
                <a:gd name="T47" fmla="*/ 1 h 210"/>
                <a:gd name="T48" fmla="*/ 162 w 213"/>
                <a:gd name="T49" fmla="*/ 10 h 210"/>
                <a:gd name="T50" fmla="*/ 170 w 213"/>
                <a:gd name="T51" fmla="*/ 0 h 210"/>
                <a:gd name="T52" fmla="*/ 159 w 213"/>
                <a:gd name="T53" fmla="*/ 123 h 210"/>
                <a:gd name="T54" fmla="*/ 159 w 213"/>
                <a:gd name="T55" fmla="*/ 136 h 210"/>
                <a:gd name="T56" fmla="*/ 159 w 213"/>
                <a:gd name="T57" fmla="*/ 156 h 210"/>
                <a:gd name="T58" fmla="*/ 161 w 213"/>
                <a:gd name="T59" fmla="*/ 167 h 210"/>
                <a:gd name="T60" fmla="*/ 165 w 213"/>
                <a:gd name="T61" fmla="*/ 176 h 210"/>
                <a:gd name="T62" fmla="*/ 182 w 213"/>
                <a:gd name="T63" fmla="*/ 162 h 210"/>
                <a:gd name="T64" fmla="*/ 173 w 213"/>
                <a:gd name="T65" fmla="*/ 182 h 210"/>
                <a:gd name="T66" fmla="*/ 192 w 213"/>
                <a:gd name="T67" fmla="*/ 183 h 210"/>
                <a:gd name="T68" fmla="*/ 193 w 213"/>
                <a:gd name="T69" fmla="*/ 160 h 210"/>
                <a:gd name="T70" fmla="*/ 213 w 213"/>
                <a:gd name="T71" fmla="*/ 183 h 210"/>
                <a:gd name="T72" fmla="*/ 148 w 213"/>
                <a:gd name="T73" fmla="*/ 160 h 210"/>
                <a:gd name="T74" fmla="*/ 148 w 213"/>
                <a:gd name="T75" fmla="*/ 68 h 210"/>
                <a:gd name="T76" fmla="*/ 145 w 213"/>
                <a:gd name="T77" fmla="*/ 48 h 210"/>
                <a:gd name="T78" fmla="*/ 118 w 213"/>
                <a:gd name="T79" fmla="*/ 44 h 210"/>
                <a:gd name="T80" fmla="*/ 134 w 213"/>
                <a:gd name="T81" fmla="*/ 31 h 210"/>
                <a:gd name="T82" fmla="*/ 107 w 213"/>
                <a:gd name="T83" fmla="*/ 13 h 210"/>
                <a:gd name="T84" fmla="*/ 96 w 213"/>
                <a:gd name="T85" fmla="*/ 22 h 210"/>
                <a:gd name="T86" fmla="*/ 83 w 213"/>
                <a:gd name="T87" fmla="*/ 13 h 210"/>
                <a:gd name="T88" fmla="*/ 53 w 213"/>
                <a:gd name="T89" fmla="*/ 36 h 210"/>
                <a:gd name="T90" fmla="*/ 54 w 213"/>
                <a:gd name="T91" fmla="*/ 34 h 210"/>
                <a:gd name="T92" fmla="*/ 41 w 213"/>
                <a:gd name="T93" fmla="*/ 64 h 210"/>
                <a:gd name="T94" fmla="*/ 58 w 213"/>
                <a:gd name="T95" fmla="*/ 82 h 210"/>
                <a:gd name="T96" fmla="*/ 62 w 213"/>
                <a:gd name="T97" fmla="*/ 69 h 210"/>
                <a:gd name="T98" fmla="*/ 40 w 213"/>
                <a:gd name="T99" fmla="*/ 126 h 210"/>
                <a:gd name="T100" fmla="*/ 67 w 213"/>
                <a:gd name="T101" fmla="*/ 142 h 210"/>
                <a:gd name="T102" fmla="*/ 42 w 213"/>
                <a:gd name="T103" fmla="*/ 134 h 210"/>
                <a:gd name="T104" fmla="*/ 67 w 213"/>
                <a:gd name="T105" fmla="*/ 175 h 210"/>
                <a:gd name="T106" fmla="*/ 102 w 213"/>
                <a:gd name="T107" fmla="*/ 188 h 210"/>
                <a:gd name="T108" fmla="*/ 102 w 213"/>
                <a:gd name="T109" fmla="*/ 188 h 210"/>
                <a:gd name="T110" fmla="*/ 129 w 213"/>
                <a:gd name="T111" fmla="*/ 153 h 210"/>
                <a:gd name="T112" fmla="*/ 113 w 213"/>
                <a:gd name="T113" fmla="*/ 187 h 210"/>
                <a:gd name="T114" fmla="*/ 137 w 213"/>
                <a:gd name="T115" fmla="*/ 160 h 2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3"/>
                <a:gd name="T175" fmla="*/ 0 h 210"/>
                <a:gd name="T176" fmla="*/ 213 w 213"/>
                <a:gd name="T177" fmla="*/ 210 h 2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3" h="210">
                  <a:moveTo>
                    <a:pt x="204" y="187"/>
                  </a:moveTo>
                  <a:lnTo>
                    <a:pt x="150" y="209"/>
                  </a:lnTo>
                  <a:lnTo>
                    <a:pt x="141" y="190"/>
                  </a:lnTo>
                  <a:lnTo>
                    <a:pt x="195" y="168"/>
                  </a:lnTo>
                  <a:lnTo>
                    <a:pt x="204" y="187"/>
                  </a:lnTo>
                  <a:close/>
                  <a:moveTo>
                    <a:pt x="150" y="209"/>
                  </a:moveTo>
                  <a:lnTo>
                    <a:pt x="148" y="210"/>
                  </a:lnTo>
                  <a:lnTo>
                    <a:pt x="146" y="210"/>
                  </a:lnTo>
                  <a:lnTo>
                    <a:pt x="146" y="200"/>
                  </a:lnTo>
                  <a:lnTo>
                    <a:pt x="150" y="209"/>
                  </a:lnTo>
                  <a:close/>
                  <a:moveTo>
                    <a:pt x="146" y="210"/>
                  </a:moveTo>
                  <a:lnTo>
                    <a:pt x="137" y="210"/>
                  </a:lnTo>
                  <a:lnTo>
                    <a:pt x="137" y="189"/>
                  </a:lnTo>
                  <a:lnTo>
                    <a:pt x="146" y="189"/>
                  </a:lnTo>
                  <a:lnTo>
                    <a:pt x="146" y="210"/>
                  </a:lnTo>
                  <a:close/>
                  <a:moveTo>
                    <a:pt x="137" y="210"/>
                  </a:moveTo>
                  <a:lnTo>
                    <a:pt x="126" y="210"/>
                  </a:lnTo>
                  <a:lnTo>
                    <a:pt x="126" y="200"/>
                  </a:lnTo>
                  <a:lnTo>
                    <a:pt x="137" y="200"/>
                  </a:lnTo>
                  <a:lnTo>
                    <a:pt x="137" y="210"/>
                  </a:lnTo>
                  <a:close/>
                  <a:moveTo>
                    <a:pt x="126" y="200"/>
                  </a:moveTo>
                  <a:lnTo>
                    <a:pt x="126" y="174"/>
                  </a:lnTo>
                  <a:lnTo>
                    <a:pt x="148" y="174"/>
                  </a:lnTo>
                  <a:lnTo>
                    <a:pt x="148" y="200"/>
                  </a:lnTo>
                  <a:lnTo>
                    <a:pt x="126" y="200"/>
                  </a:lnTo>
                  <a:close/>
                  <a:moveTo>
                    <a:pt x="129" y="167"/>
                  </a:moveTo>
                  <a:lnTo>
                    <a:pt x="148" y="148"/>
                  </a:lnTo>
                  <a:lnTo>
                    <a:pt x="148" y="174"/>
                  </a:lnTo>
                  <a:lnTo>
                    <a:pt x="137" y="174"/>
                  </a:lnTo>
                  <a:lnTo>
                    <a:pt x="129" y="167"/>
                  </a:lnTo>
                  <a:close/>
                  <a:moveTo>
                    <a:pt x="145" y="181"/>
                  </a:moveTo>
                  <a:lnTo>
                    <a:pt x="137" y="188"/>
                  </a:lnTo>
                  <a:lnTo>
                    <a:pt x="131" y="194"/>
                  </a:lnTo>
                  <a:lnTo>
                    <a:pt x="124" y="199"/>
                  </a:lnTo>
                  <a:lnTo>
                    <a:pt x="117" y="203"/>
                  </a:lnTo>
                  <a:lnTo>
                    <a:pt x="107" y="184"/>
                  </a:lnTo>
                  <a:lnTo>
                    <a:pt x="112" y="181"/>
                  </a:lnTo>
                  <a:lnTo>
                    <a:pt x="118" y="177"/>
                  </a:lnTo>
                  <a:lnTo>
                    <a:pt x="124" y="172"/>
                  </a:lnTo>
                  <a:lnTo>
                    <a:pt x="129" y="167"/>
                  </a:lnTo>
                  <a:lnTo>
                    <a:pt x="145" y="181"/>
                  </a:lnTo>
                  <a:close/>
                  <a:moveTo>
                    <a:pt x="117" y="203"/>
                  </a:moveTo>
                  <a:lnTo>
                    <a:pt x="108" y="206"/>
                  </a:lnTo>
                  <a:lnTo>
                    <a:pt x="101" y="208"/>
                  </a:lnTo>
                  <a:lnTo>
                    <a:pt x="93" y="210"/>
                  </a:lnTo>
                  <a:lnTo>
                    <a:pt x="84" y="210"/>
                  </a:lnTo>
                  <a:lnTo>
                    <a:pt x="84" y="189"/>
                  </a:lnTo>
                  <a:lnTo>
                    <a:pt x="91" y="188"/>
                  </a:lnTo>
                  <a:lnTo>
                    <a:pt x="96" y="187"/>
                  </a:lnTo>
                  <a:lnTo>
                    <a:pt x="101" y="186"/>
                  </a:lnTo>
                  <a:lnTo>
                    <a:pt x="107" y="184"/>
                  </a:lnTo>
                  <a:lnTo>
                    <a:pt x="117" y="203"/>
                  </a:lnTo>
                  <a:close/>
                  <a:moveTo>
                    <a:pt x="84" y="210"/>
                  </a:moveTo>
                  <a:lnTo>
                    <a:pt x="76" y="210"/>
                  </a:lnTo>
                  <a:lnTo>
                    <a:pt x="68" y="208"/>
                  </a:lnTo>
                  <a:lnTo>
                    <a:pt x="60" y="206"/>
                  </a:lnTo>
                  <a:lnTo>
                    <a:pt x="52" y="203"/>
                  </a:lnTo>
                  <a:lnTo>
                    <a:pt x="45" y="199"/>
                  </a:lnTo>
                  <a:lnTo>
                    <a:pt x="38" y="195"/>
                  </a:lnTo>
                  <a:lnTo>
                    <a:pt x="32" y="188"/>
                  </a:lnTo>
                  <a:lnTo>
                    <a:pt x="25" y="181"/>
                  </a:lnTo>
                  <a:lnTo>
                    <a:pt x="41" y="168"/>
                  </a:lnTo>
                  <a:lnTo>
                    <a:pt x="46" y="173"/>
                  </a:lnTo>
                  <a:lnTo>
                    <a:pt x="51" y="177"/>
                  </a:lnTo>
                  <a:lnTo>
                    <a:pt x="55" y="181"/>
                  </a:lnTo>
                  <a:lnTo>
                    <a:pt x="62" y="184"/>
                  </a:lnTo>
                  <a:lnTo>
                    <a:pt x="67" y="186"/>
                  </a:lnTo>
                  <a:lnTo>
                    <a:pt x="73" y="187"/>
                  </a:lnTo>
                  <a:lnTo>
                    <a:pt x="78" y="188"/>
                  </a:lnTo>
                  <a:lnTo>
                    <a:pt x="84" y="189"/>
                  </a:lnTo>
                  <a:lnTo>
                    <a:pt x="84" y="210"/>
                  </a:lnTo>
                  <a:close/>
                  <a:moveTo>
                    <a:pt x="25" y="181"/>
                  </a:moveTo>
                  <a:lnTo>
                    <a:pt x="19" y="174"/>
                  </a:lnTo>
                  <a:lnTo>
                    <a:pt x="15" y="167"/>
                  </a:lnTo>
                  <a:lnTo>
                    <a:pt x="10" y="158"/>
                  </a:lnTo>
                  <a:lnTo>
                    <a:pt x="7" y="150"/>
                  </a:lnTo>
                  <a:lnTo>
                    <a:pt x="26" y="143"/>
                  </a:lnTo>
                  <a:lnTo>
                    <a:pt x="29" y="150"/>
                  </a:lnTo>
                  <a:lnTo>
                    <a:pt x="33" y="156"/>
                  </a:lnTo>
                  <a:lnTo>
                    <a:pt x="37" y="162"/>
                  </a:lnTo>
                  <a:lnTo>
                    <a:pt x="41" y="168"/>
                  </a:lnTo>
                  <a:lnTo>
                    <a:pt x="25" y="181"/>
                  </a:lnTo>
                  <a:close/>
                  <a:moveTo>
                    <a:pt x="7" y="150"/>
                  </a:moveTo>
                  <a:lnTo>
                    <a:pt x="5" y="141"/>
                  </a:lnTo>
                  <a:lnTo>
                    <a:pt x="2" y="131"/>
                  </a:lnTo>
                  <a:lnTo>
                    <a:pt x="1" y="122"/>
                  </a:lnTo>
                  <a:lnTo>
                    <a:pt x="0" y="113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4" y="135"/>
                  </a:lnTo>
                  <a:lnTo>
                    <a:pt x="26" y="143"/>
                  </a:lnTo>
                  <a:lnTo>
                    <a:pt x="7" y="150"/>
                  </a:lnTo>
                  <a:close/>
                  <a:moveTo>
                    <a:pt x="0" y="113"/>
                  </a:moveTo>
                  <a:lnTo>
                    <a:pt x="1" y="102"/>
                  </a:lnTo>
                  <a:lnTo>
                    <a:pt x="2" y="92"/>
                  </a:lnTo>
                  <a:lnTo>
                    <a:pt x="5" y="83"/>
                  </a:lnTo>
                  <a:lnTo>
                    <a:pt x="7" y="72"/>
                  </a:lnTo>
                  <a:lnTo>
                    <a:pt x="11" y="64"/>
                  </a:lnTo>
                  <a:lnTo>
                    <a:pt x="15" y="55"/>
                  </a:lnTo>
                  <a:lnTo>
                    <a:pt x="20" y="46"/>
                  </a:lnTo>
                  <a:lnTo>
                    <a:pt x="25" y="38"/>
                  </a:lnTo>
                  <a:lnTo>
                    <a:pt x="43" y="50"/>
                  </a:lnTo>
                  <a:lnTo>
                    <a:pt x="38" y="58"/>
                  </a:lnTo>
                  <a:lnTo>
                    <a:pt x="34" y="64"/>
                  </a:lnTo>
                  <a:lnTo>
                    <a:pt x="30" y="72"/>
                  </a:lnTo>
                  <a:lnTo>
                    <a:pt x="27" y="79"/>
                  </a:lnTo>
                  <a:lnTo>
                    <a:pt x="25" y="87"/>
                  </a:lnTo>
                  <a:lnTo>
                    <a:pt x="23" y="95"/>
                  </a:lnTo>
                  <a:lnTo>
                    <a:pt x="22" y="103"/>
                  </a:lnTo>
                  <a:lnTo>
                    <a:pt x="22" y="113"/>
                  </a:lnTo>
                  <a:lnTo>
                    <a:pt x="0" y="113"/>
                  </a:lnTo>
                  <a:close/>
                  <a:moveTo>
                    <a:pt x="43" y="50"/>
                  </a:moveTo>
                  <a:lnTo>
                    <a:pt x="43" y="49"/>
                  </a:lnTo>
                  <a:lnTo>
                    <a:pt x="43" y="50"/>
                  </a:lnTo>
                  <a:lnTo>
                    <a:pt x="34" y="44"/>
                  </a:lnTo>
                  <a:lnTo>
                    <a:pt x="43" y="50"/>
                  </a:lnTo>
                  <a:close/>
                  <a:moveTo>
                    <a:pt x="25" y="38"/>
                  </a:moveTo>
                  <a:lnTo>
                    <a:pt x="33" y="29"/>
                  </a:lnTo>
                  <a:lnTo>
                    <a:pt x="41" y="21"/>
                  </a:lnTo>
                  <a:lnTo>
                    <a:pt x="49" y="15"/>
                  </a:lnTo>
                  <a:lnTo>
                    <a:pt x="57" y="9"/>
                  </a:lnTo>
                  <a:lnTo>
                    <a:pt x="68" y="29"/>
                  </a:lnTo>
                  <a:lnTo>
                    <a:pt x="61" y="33"/>
                  </a:lnTo>
                  <a:lnTo>
                    <a:pt x="54" y="37"/>
                  </a:lnTo>
                  <a:lnTo>
                    <a:pt x="48" y="43"/>
                  </a:lnTo>
                  <a:lnTo>
                    <a:pt x="43" y="50"/>
                  </a:lnTo>
                  <a:lnTo>
                    <a:pt x="25" y="38"/>
                  </a:lnTo>
                  <a:close/>
                  <a:moveTo>
                    <a:pt x="57" y="9"/>
                  </a:moveTo>
                  <a:lnTo>
                    <a:pt x="67" y="5"/>
                  </a:lnTo>
                  <a:lnTo>
                    <a:pt x="77" y="2"/>
                  </a:lnTo>
                  <a:lnTo>
                    <a:pt x="88" y="1"/>
                  </a:lnTo>
                  <a:lnTo>
                    <a:pt x="98" y="0"/>
                  </a:lnTo>
                  <a:lnTo>
                    <a:pt x="98" y="20"/>
                  </a:lnTo>
                  <a:lnTo>
                    <a:pt x="90" y="21"/>
                  </a:lnTo>
                  <a:lnTo>
                    <a:pt x="82" y="22"/>
                  </a:lnTo>
                  <a:lnTo>
                    <a:pt x="74" y="25"/>
                  </a:lnTo>
                  <a:lnTo>
                    <a:pt x="68" y="29"/>
                  </a:lnTo>
                  <a:lnTo>
                    <a:pt x="57" y="9"/>
                  </a:lnTo>
                  <a:close/>
                  <a:moveTo>
                    <a:pt x="98" y="0"/>
                  </a:moveTo>
                  <a:lnTo>
                    <a:pt x="98" y="0"/>
                  </a:lnTo>
                  <a:lnTo>
                    <a:pt x="98" y="10"/>
                  </a:lnTo>
                  <a:lnTo>
                    <a:pt x="98" y="0"/>
                  </a:lnTo>
                  <a:close/>
                  <a:moveTo>
                    <a:pt x="98" y="0"/>
                  </a:moveTo>
                  <a:lnTo>
                    <a:pt x="105" y="0"/>
                  </a:lnTo>
                  <a:lnTo>
                    <a:pt x="111" y="1"/>
                  </a:lnTo>
                  <a:lnTo>
                    <a:pt x="118" y="2"/>
                  </a:lnTo>
                  <a:lnTo>
                    <a:pt x="124" y="4"/>
                  </a:lnTo>
                  <a:lnTo>
                    <a:pt x="116" y="23"/>
                  </a:lnTo>
                  <a:lnTo>
                    <a:pt x="107" y="21"/>
                  </a:lnTo>
                  <a:lnTo>
                    <a:pt x="98" y="20"/>
                  </a:lnTo>
                  <a:lnTo>
                    <a:pt x="98" y="0"/>
                  </a:lnTo>
                  <a:close/>
                  <a:moveTo>
                    <a:pt x="124" y="4"/>
                  </a:moveTo>
                  <a:lnTo>
                    <a:pt x="129" y="7"/>
                  </a:lnTo>
                  <a:lnTo>
                    <a:pt x="134" y="10"/>
                  </a:lnTo>
                  <a:lnTo>
                    <a:pt x="139" y="13"/>
                  </a:lnTo>
                  <a:lnTo>
                    <a:pt x="145" y="17"/>
                  </a:lnTo>
                  <a:lnTo>
                    <a:pt x="129" y="33"/>
                  </a:lnTo>
                  <a:lnTo>
                    <a:pt x="123" y="28"/>
                  </a:lnTo>
                  <a:lnTo>
                    <a:pt x="116" y="23"/>
                  </a:lnTo>
                  <a:lnTo>
                    <a:pt x="124" y="4"/>
                  </a:lnTo>
                  <a:close/>
                  <a:moveTo>
                    <a:pt x="143" y="34"/>
                  </a:moveTo>
                  <a:lnTo>
                    <a:pt x="135" y="38"/>
                  </a:lnTo>
                  <a:lnTo>
                    <a:pt x="129" y="33"/>
                  </a:lnTo>
                  <a:lnTo>
                    <a:pt x="137" y="25"/>
                  </a:lnTo>
                  <a:lnTo>
                    <a:pt x="143" y="34"/>
                  </a:lnTo>
                  <a:close/>
                  <a:moveTo>
                    <a:pt x="131" y="16"/>
                  </a:moveTo>
                  <a:lnTo>
                    <a:pt x="157" y="1"/>
                  </a:lnTo>
                  <a:lnTo>
                    <a:pt x="167" y="19"/>
                  </a:lnTo>
                  <a:lnTo>
                    <a:pt x="143" y="34"/>
                  </a:lnTo>
                  <a:lnTo>
                    <a:pt x="131" y="16"/>
                  </a:lnTo>
                  <a:close/>
                  <a:moveTo>
                    <a:pt x="157" y="1"/>
                  </a:moveTo>
                  <a:lnTo>
                    <a:pt x="159" y="0"/>
                  </a:lnTo>
                  <a:lnTo>
                    <a:pt x="162" y="0"/>
                  </a:lnTo>
                  <a:lnTo>
                    <a:pt x="162" y="10"/>
                  </a:lnTo>
                  <a:lnTo>
                    <a:pt x="157" y="1"/>
                  </a:lnTo>
                  <a:close/>
                  <a:moveTo>
                    <a:pt x="162" y="0"/>
                  </a:moveTo>
                  <a:lnTo>
                    <a:pt x="170" y="0"/>
                  </a:lnTo>
                  <a:lnTo>
                    <a:pt x="170" y="20"/>
                  </a:lnTo>
                  <a:lnTo>
                    <a:pt x="162" y="20"/>
                  </a:lnTo>
                  <a:lnTo>
                    <a:pt x="162" y="0"/>
                  </a:lnTo>
                  <a:close/>
                  <a:moveTo>
                    <a:pt x="170" y="0"/>
                  </a:moveTo>
                  <a:lnTo>
                    <a:pt x="180" y="0"/>
                  </a:lnTo>
                  <a:lnTo>
                    <a:pt x="180" y="10"/>
                  </a:lnTo>
                  <a:lnTo>
                    <a:pt x="170" y="10"/>
                  </a:lnTo>
                  <a:lnTo>
                    <a:pt x="170" y="0"/>
                  </a:lnTo>
                  <a:close/>
                  <a:moveTo>
                    <a:pt x="180" y="10"/>
                  </a:moveTo>
                  <a:lnTo>
                    <a:pt x="180" y="123"/>
                  </a:lnTo>
                  <a:lnTo>
                    <a:pt x="159" y="123"/>
                  </a:lnTo>
                  <a:lnTo>
                    <a:pt x="159" y="10"/>
                  </a:lnTo>
                  <a:lnTo>
                    <a:pt x="180" y="10"/>
                  </a:lnTo>
                  <a:close/>
                  <a:moveTo>
                    <a:pt x="180" y="123"/>
                  </a:moveTo>
                  <a:lnTo>
                    <a:pt x="180" y="136"/>
                  </a:lnTo>
                  <a:lnTo>
                    <a:pt x="180" y="147"/>
                  </a:lnTo>
                  <a:lnTo>
                    <a:pt x="159" y="147"/>
                  </a:lnTo>
                  <a:lnTo>
                    <a:pt x="159" y="136"/>
                  </a:lnTo>
                  <a:lnTo>
                    <a:pt x="159" y="123"/>
                  </a:lnTo>
                  <a:lnTo>
                    <a:pt x="180" y="123"/>
                  </a:lnTo>
                  <a:close/>
                  <a:moveTo>
                    <a:pt x="180" y="147"/>
                  </a:moveTo>
                  <a:lnTo>
                    <a:pt x="181" y="154"/>
                  </a:lnTo>
                  <a:lnTo>
                    <a:pt x="181" y="159"/>
                  </a:lnTo>
                  <a:lnTo>
                    <a:pt x="160" y="161"/>
                  </a:lnTo>
                  <a:lnTo>
                    <a:pt x="159" y="156"/>
                  </a:lnTo>
                  <a:lnTo>
                    <a:pt x="159" y="147"/>
                  </a:lnTo>
                  <a:lnTo>
                    <a:pt x="180" y="147"/>
                  </a:lnTo>
                  <a:close/>
                  <a:moveTo>
                    <a:pt x="181" y="159"/>
                  </a:moveTo>
                  <a:lnTo>
                    <a:pt x="181" y="161"/>
                  </a:lnTo>
                  <a:lnTo>
                    <a:pt x="182" y="162"/>
                  </a:lnTo>
                  <a:lnTo>
                    <a:pt x="162" y="172"/>
                  </a:lnTo>
                  <a:lnTo>
                    <a:pt x="161" y="167"/>
                  </a:lnTo>
                  <a:lnTo>
                    <a:pt x="160" y="161"/>
                  </a:lnTo>
                  <a:lnTo>
                    <a:pt x="181" y="159"/>
                  </a:lnTo>
                  <a:close/>
                  <a:moveTo>
                    <a:pt x="182" y="162"/>
                  </a:moveTo>
                  <a:lnTo>
                    <a:pt x="182" y="162"/>
                  </a:lnTo>
                  <a:lnTo>
                    <a:pt x="170" y="180"/>
                  </a:lnTo>
                  <a:lnTo>
                    <a:pt x="165" y="176"/>
                  </a:lnTo>
                  <a:lnTo>
                    <a:pt x="162" y="172"/>
                  </a:lnTo>
                  <a:lnTo>
                    <a:pt x="182" y="162"/>
                  </a:lnTo>
                  <a:close/>
                  <a:moveTo>
                    <a:pt x="182" y="162"/>
                  </a:moveTo>
                  <a:lnTo>
                    <a:pt x="182" y="162"/>
                  </a:lnTo>
                  <a:lnTo>
                    <a:pt x="182" y="163"/>
                  </a:lnTo>
                  <a:lnTo>
                    <a:pt x="176" y="172"/>
                  </a:lnTo>
                  <a:lnTo>
                    <a:pt x="182" y="162"/>
                  </a:lnTo>
                  <a:close/>
                  <a:moveTo>
                    <a:pt x="182" y="163"/>
                  </a:moveTo>
                  <a:lnTo>
                    <a:pt x="183" y="163"/>
                  </a:lnTo>
                  <a:lnTo>
                    <a:pt x="184" y="163"/>
                  </a:lnTo>
                  <a:lnTo>
                    <a:pt x="184" y="184"/>
                  </a:lnTo>
                  <a:lnTo>
                    <a:pt x="180" y="184"/>
                  </a:lnTo>
                  <a:lnTo>
                    <a:pt x="176" y="183"/>
                  </a:lnTo>
                  <a:lnTo>
                    <a:pt x="173" y="182"/>
                  </a:lnTo>
                  <a:lnTo>
                    <a:pt x="168" y="179"/>
                  </a:lnTo>
                  <a:lnTo>
                    <a:pt x="182" y="163"/>
                  </a:lnTo>
                  <a:close/>
                  <a:moveTo>
                    <a:pt x="184" y="163"/>
                  </a:moveTo>
                  <a:lnTo>
                    <a:pt x="188" y="162"/>
                  </a:lnTo>
                  <a:lnTo>
                    <a:pt x="193" y="160"/>
                  </a:lnTo>
                  <a:lnTo>
                    <a:pt x="201" y="180"/>
                  </a:lnTo>
                  <a:lnTo>
                    <a:pt x="192" y="183"/>
                  </a:lnTo>
                  <a:lnTo>
                    <a:pt x="184" y="184"/>
                  </a:lnTo>
                  <a:lnTo>
                    <a:pt x="184" y="163"/>
                  </a:lnTo>
                  <a:close/>
                  <a:moveTo>
                    <a:pt x="193" y="160"/>
                  </a:moveTo>
                  <a:lnTo>
                    <a:pt x="204" y="157"/>
                  </a:lnTo>
                  <a:lnTo>
                    <a:pt x="207" y="168"/>
                  </a:lnTo>
                  <a:lnTo>
                    <a:pt x="198" y="171"/>
                  </a:lnTo>
                  <a:lnTo>
                    <a:pt x="193" y="160"/>
                  </a:lnTo>
                  <a:close/>
                  <a:moveTo>
                    <a:pt x="207" y="168"/>
                  </a:moveTo>
                  <a:lnTo>
                    <a:pt x="210" y="174"/>
                  </a:lnTo>
                  <a:lnTo>
                    <a:pt x="189" y="181"/>
                  </a:lnTo>
                  <a:lnTo>
                    <a:pt x="187" y="174"/>
                  </a:lnTo>
                  <a:lnTo>
                    <a:pt x="207" y="168"/>
                  </a:lnTo>
                  <a:close/>
                  <a:moveTo>
                    <a:pt x="210" y="174"/>
                  </a:moveTo>
                  <a:lnTo>
                    <a:pt x="213" y="183"/>
                  </a:lnTo>
                  <a:lnTo>
                    <a:pt x="204" y="187"/>
                  </a:lnTo>
                  <a:lnTo>
                    <a:pt x="200" y="177"/>
                  </a:lnTo>
                  <a:lnTo>
                    <a:pt x="210" y="174"/>
                  </a:lnTo>
                  <a:close/>
                  <a:moveTo>
                    <a:pt x="126" y="160"/>
                  </a:moveTo>
                  <a:lnTo>
                    <a:pt x="126" y="68"/>
                  </a:lnTo>
                  <a:lnTo>
                    <a:pt x="148" y="68"/>
                  </a:lnTo>
                  <a:lnTo>
                    <a:pt x="148" y="160"/>
                  </a:lnTo>
                  <a:lnTo>
                    <a:pt x="126" y="160"/>
                  </a:lnTo>
                  <a:close/>
                  <a:moveTo>
                    <a:pt x="126" y="68"/>
                  </a:moveTo>
                  <a:lnTo>
                    <a:pt x="126" y="62"/>
                  </a:lnTo>
                  <a:lnTo>
                    <a:pt x="124" y="56"/>
                  </a:lnTo>
                  <a:lnTo>
                    <a:pt x="145" y="48"/>
                  </a:lnTo>
                  <a:lnTo>
                    <a:pt x="147" y="59"/>
                  </a:lnTo>
                  <a:lnTo>
                    <a:pt x="148" y="68"/>
                  </a:lnTo>
                  <a:lnTo>
                    <a:pt x="126" y="68"/>
                  </a:lnTo>
                  <a:close/>
                  <a:moveTo>
                    <a:pt x="124" y="56"/>
                  </a:moveTo>
                  <a:lnTo>
                    <a:pt x="122" y="50"/>
                  </a:lnTo>
                  <a:lnTo>
                    <a:pt x="118" y="44"/>
                  </a:lnTo>
                  <a:lnTo>
                    <a:pt x="134" y="32"/>
                  </a:lnTo>
                  <a:lnTo>
                    <a:pt x="140" y="40"/>
                  </a:lnTo>
                  <a:lnTo>
                    <a:pt x="145" y="48"/>
                  </a:lnTo>
                  <a:lnTo>
                    <a:pt x="124" y="56"/>
                  </a:lnTo>
                  <a:close/>
                  <a:moveTo>
                    <a:pt x="134" y="31"/>
                  </a:moveTo>
                  <a:lnTo>
                    <a:pt x="135" y="33"/>
                  </a:lnTo>
                  <a:lnTo>
                    <a:pt x="134" y="32"/>
                  </a:lnTo>
                  <a:lnTo>
                    <a:pt x="126" y="38"/>
                  </a:lnTo>
                  <a:lnTo>
                    <a:pt x="134" y="31"/>
                  </a:lnTo>
                  <a:close/>
                  <a:moveTo>
                    <a:pt x="118" y="44"/>
                  </a:moveTo>
                  <a:lnTo>
                    <a:pt x="113" y="39"/>
                  </a:lnTo>
                  <a:lnTo>
                    <a:pt x="107" y="36"/>
                  </a:lnTo>
                  <a:lnTo>
                    <a:pt x="118" y="17"/>
                  </a:lnTo>
                  <a:lnTo>
                    <a:pt x="122" y="19"/>
                  </a:lnTo>
                  <a:lnTo>
                    <a:pt x="126" y="23"/>
                  </a:lnTo>
                  <a:lnTo>
                    <a:pt x="130" y="27"/>
                  </a:lnTo>
                  <a:lnTo>
                    <a:pt x="134" y="31"/>
                  </a:lnTo>
                  <a:lnTo>
                    <a:pt x="118" y="44"/>
                  </a:lnTo>
                  <a:close/>
                  <a:moveTo>
                    <a:pt x="107" y="36"/>
                  </a:moveTo>
                  <a:lnTo>
                    <a:pt x="102" y="34"/>
                  </a:lnTo>
                  <a:lnTo>
                    <a:pt x="96" y="3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7" y="13"/>
                  </a:lnTo>
                  <a:lnTo>
                    <a:pt x="112" y="15"/>
                  </a:lnTo>
                  <a:lnTo>
                    <a:pt x="118" y="17"/>
                  </a:lnTo>
                  <a:lnTo>
                    <a:pt x="107" y="36"/>
                  </a:lnTo>
                  <a:close/>
                  <a:moveTo>
                    <a:pt x="96" y="11"/>
                  </a:moveTo>
                  <a:lnTo>
                    <a:pt x="97" y="11"/>
                  </a:lnTo>
                  <a:lnTo>
                    <a:pt x="96" y="11"/>
                  </a:lnTo>
                  <a:lnTo>
                    <a:pt x="96" y="22"/>
                  </a:lnTo>
                  <a:lnTo>
                    <a:pt x="96" y="11"/>
                  </a:lnTo>
                  <a:close/>
                  <a:moveTo>
                    <a:pt x="96" y="33"/>
                  </a:moveTo>
                  <a:lnTo>
                    <a:pt x="89" y="34"/>
                  </a:lnTo>
                  <a:lnTo>
                    <a:pt x="82" y="36"/>
                  </a:lnTo>
                  <a:lnTo>
                    <a:pt x="72" y="17"/>
                  </a:lnTo>
                  <a:lnTo>
                    <a:pt x="77" y="14"/>
                  </a:lnTo>
                  <a:lnTo>
                    <a:pt x="83" y="13"/>
                  </a:lnTo>
                  <a:lnTo>
                    <a:pt x="90" y="12"/>
                  </a:lnTo>
                  <a:lnTo>
                    <a:pt x="96" y="11"/>
                  </a:lnTo>
                  <a:lnTo>
                    <a:pt x="96" y="33"/>
                  </a:lnTo>
                  <a:close/>
                  <a:moveTo>
                    <a:pt x="82" y="36"/>
                  </a:moveTo>
                  <a:lnTo>
                    <a:pt x="76" y="40"/>
                  </a:lnTo>
                  <a:lnTo>
                    <a:pt x="71" y="47"/>
                  </a:lnTo>
                  <a:lnTo>
                    <a:pt x="53" y="36"/>
                  </a:lnTo>
                  <a:lnTo>
                    <a:pt x="57" y="30"/>
                  </a:lnTo>
                  <a:lnTo>
                    <a:pt x="62" y="25"/>
                  </a:lnTo>
                  <a:lnTo>
                    <a:pt x="67" y="20"/>
                  </a:lnTo>
                  <a:lnTo>
                    <a:pt x="72" y="17"/>
                  </a:lnTo>
                  <a:lnTo>
                    <a:pt x="82" y="36"/>
                  </a:lnTo>
                  <a:close/>
                  <a:moveTo>
                    <a:pt x="53" y="36"/>
                  </a:moveTo>
                  <a:lnTo>
                    <a:pt x="54" y="34"/>
                  </a:lnTo>
                  <a:lnTo>
                    <a:pt x="53" y="36"/>
                  </a:lnTo>
                  <a:lnTo>
                    <a:pt x="62" y="42"/>
                  </a:lnTo>
                  <a:lnTo>
                    <a:pt x="53" y="36"/>
                  </a:lnTo>
                  <a:close/>
                  <a:moveTo>
                    <a:pt x="71" y="47"/>
                  </a:moveTo>
                  <a:lnTo>
                    <a:pt x="65" y="58"/>
                  </a:lnTo>
                  <a:lnTo>
                    <a:pt x="62" y="69"/>
                  </a:lnTo>
                  <a:lnTo>
                    <a:pt x="41" y="64"/>
                  </a:lnTo>
                  <a:lnTo>
                    <a:pt x="43" y="56"/>
                  </a:lnTo>
                  <a:lnTo>
                    <a:pt x="46" y="48"/>
                  </a:lnTo>
                  <a:lnTo>
                    <a:pt x="49" y="42"/>
                  </a:lnTo>
                  <a:lnTo>
                    <a:pt x="53" y="36"/>
                  </a:lnTo>
                  <a:lnTo>
                    <a:pt x="71" y="47"/>
                  </a:lnTo>
                  <a:close/>
                  <a:moveTo>
                    <a:pt x="62" y="69"/>
                  </a:moveTo>
                  <a:lnTo>
                    <a:pt x="58" y="82"/>
                  </a:lnTo>
                  <a:lnTo>
                    <a:pt x="58" y="96"/>
                  </a:lnTo>
                  <a:lnTo>
                    <a:pt x="37" y="96"/>
                  </a:lnTo>
                  <a:lnTo>
                    <a:pt x="37" y="88"/>
                  </a:lnTo>
                  <a:lnTo>
                    <a:pt x="38" y="79"/>
                  </a:lnTo>
                  <a:lnTo>
                    <a:pt x="39" y="71"/>
                  </a:lnTo>
                  <a:lnTo>
                    <a:pt x="41" y="64"/>
                  </a:lnTo>
                  <a:lnTo>
                    <a:pt x="62" y="69"/>
                  </a:lnTo>
                  <a:close/>
                  <a:moveTo>
                    <a:pt x="58" y="96"/>
                  </a:moveTo>
                  <a:lnTo>
                    <a:pt x="58" y="105"/>
                  </a:lnTo>
                  <a:lnTo>
                    <a:pt x="60" y="114"/>
                  </a:lnTo>
                  <a:lnTo>
                    <a:pt x="61" y="122"/>
                  </a:lnTo>
                  <a:lnTo>
                    <a:pt x="62" y="129"/>
                  </a:lnTo>
                  <a:lnTo>
                    <a:pt x="42" y="134"/>
                  </a:lnTo>
                  <a:lnTo>
                    <a:pt x="40" y="126"/>
                  </a:lnTo>
                  <a:lnTo>
                    <a:pt x="38" y="117"/>
                  </a:lnTo>
                  <a:lnTo>
                    <a:pt x="37" y="106"/>
                  </a:lnTo>
                  <a:lnTo>
                    <a:pt x="37" y="96"/>
                  </a:lnTo>
                  <a:lnTo>
                    <a:pt x="58" y="96"/>
                  </a:lnTo>
                  <a:close/>
                  <a:moveTo>
                    <a:pt x="62" y="129"/>
                  </a:moveTo>
                  <a:lnTo>
                    <a:pt x="65" y="135"/>
                  </a:lnTo>
                  <a:lnTo>
                    <a:pt x="67" y="142"/>
                  </a:lnTo>
                  <a:lnTo>
                    <a:pt x="70" y="147"/>
                  </a:lnTo>
                  <a:lnTo>
                    <a:pt x="74" y="152"/>
                  </a:lnTo>
                  <a:lnTo>
                    <a:pt x="57" y="166"/>
                  </a:lnTo>
                  <a:lnTo>
                    <a:pt x="52" y="158"/>
                  </a:lnTo>
                  <a:lnTo>
                    <a:pt x="48" y="151"/>
                  </a:lnTo>
                  <a:lnTo>
                    <a:pt x="45" y="144"/>
                  </a:lnTo>
                  <a:lnTo>
                    <a:pt x="42" y="134"/>
                  </a:lnTo>
                  <a:lnTo>
                    <a:pt x="62" y="129"/>
                  </a:lnTo>
                  <a:close/>
                  <a:moveTo>
                    <a:pt x="74" y="152"/>
                  </a:moveTo>
                  <a:lnTo>
                    <a:pt x="80" y="158"/>
                  </a:lnTo>
                  <a:lnTo>
                    <a:pt x="88" y="163"/>
                  </a:lnTo>
                  <a:lnTo>
                    <a:pt x="77" y="182"/>
                  </a:lnTo>
                  <a:lnTo>
                    <a:pt x="72" y="179"/>
                  </a:lnTo>
                  <a:lnTo>
                    <a:pt x="67" y="175"/>
                  </a:lnTo>
                  <a:lnTo>
                    <a:pt x="62" y="171"/>
                  </a:lnTo>
                  <a:lnTo>
                    <a:pt x="57" y="166"/>
                  </a:lnTo>
                  <a:lnTo>
                    <a:pt x="74" y="152"/>
                  </a:lnTo>
                  <a:close/>
                  <a:moveTo>
                    <a:pt x="88" y="163"/>
                  </a:moveTo>
                  <a:lnTo>
                    <a:pt x="95" y="167"/>
                  </a:lnTo>
                  <a:lnTo>
                    <a:pt x="102" y="168"/>
                  </a:lnTo>
                  <a:lnTo>
                    <a:pt x="102" y="188"/>
                  </a:lnTo>
                  <a:lnTo>
                    <a:pt x="96" y="188"/>
                  </a:lnTo>
                  <a:lnTo>
                    <a:pt x="90" y="186"/>
                  </a:lnTo>
                  <a:lnTo>
                    <a:pt x="83" y="185"/>
                  </a:lnTo>
                  <a:lnTo>
                    <a:pt x="77" y="182"/>
                  </a:lnTo>
                  <a:lnTo>
                    <a:pt x="88" y="163"/>
                  </a:lnTo>
                  <a:close/>
                  <a:moveTo>
                    <a:pt x="102" y="188"/>
                  </a:moveTo>
                  <a:lnTo>
                    <a:pt x="102" y="188"/>
                  </a:lnTo>
                  <a:lnTo>
                    <a:pt x="102" y="178"/>
                  </a:lnTo>
                  <a:lnTo>
                    <a:pt x="102" y="188"/>
                  </a:lnTo>
                  <a:close/>
                  <a:moveTo>
                    <a:pt x="102" y="168"/>
                  </a:moveTo>
                  <a:lnTo>
                    <a:pt x="109" y="167"/>
                  </a:lnTo>
                  <a:lnTo>
                    <a:pt x="116" y="163"/>
                  </a:lnTo>
                  <a:lnTo>
                    <a:pt x="123" y="159"/>
                  </a:lnTo>
                  <a:lnTo>
                    <a:pt x="129" y="153"/>
                  </a:lnTo>
                  <a:lnTo>
                    <a:pt x="145" y="168"/>
                  </a:lnTo>
                  <a:lnTo>
                    <a:pt x="139" y="173"/>
                  </a:lnTo>
                  <a:lnTo>
                    <a:pt x="134" y="177"/>
                  </a:lnTo>
                  <a:lnTo>
                    <a:pt x="129" y="180"/>
                  </a:lnTo>
                  <a:lnTo>
                    <a:pt x="124" y="183"/>
                  </a:lnTo>
                  <a:lnTo>
                    <a:pt x="119" y="185"/>
                  </a:lnTo>
                  <a:lnTo>
                    <a:pt x="113" y="187"/>
                  </a:lnTo>
                  <a:lnTo>
                    <a:pt x="108" y="188"/>
                  </a:lnTo>
                  <a:lnTo>
                    <a:pt x="102" y="188"/>
                  </a:lnTo>
                  <a:lnTo>
                    <a:pt x="102" y="168"/>
                  </a:lnTo>
                  <a:close/>
                  <a:moveTo>
                    <a:pt x="148" y="160"/>
                  </a:moveTo>
                  <a:lnTo>
                    <a:pt x="148" y="165"/>
                  </a:lnTo>
                  <a:lnTo>
                    <a:pt x="145" y="168"/>
                  </a:lnTo>
                  <a:lnTo>
                    <a:pt x="137" y="160"/>
                  </a:lnTo>
                  <a:lnTo>
                    <a:pt x="148" y="16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82" name="Freeform 297"/>
            <p:cNvSpPr>
              <a:spLocks noEditPoints="1"/>
            </p:cNvSpPr>
            <p:nvPr/>
          </p:nvSpPr>
          <p:spPr bwMode="auto">
            <a:xfrm>
              <a:off x="4029075" y="3890962"/>
              <a:ext cx="127000" cy="100013"/>
            </a:xfrm>
            <a:custGeom>
              <a:avLst/>
              <a:gdLst>
                <a:gd name="T0" fmla="*/ 132 w 240"/>
                <a:gd name="T1" fmla="*/ 120 h 188"/>
                <a:gd name="T2" fmla="*/ 142 w 240"/>
                <a:gd name="T3" fmla="*/ 142 h 188"/>
                <a:gd name="T4" fmla="*/ 160 w 240"/>
                <a:gd name="T5" fmla="*/ 156 h 188"/>
                <a:gd name="T6" fmla="*/ 188 w 240"/>
                <a:gd name="T7" fmla="*/ 158 h 188"/>
                <a:gd name="T8" fmla="*/ 218 w 240"/>
                <a:gd name="T9" fmla="*/ 143 h 188"/>
                <a:gd name="T10" fmla="*/ 240 w 240"/>
                <a:gd name="T11" fmla="*/ 121 h 188"/>
                <a:gd name="T12" fmla="*/ 221 w 240"/>
                <a:gd name="T13" fmla="*/ 162 h 188"/>
                <a:gd name="T14" fmla="*/ 202 w 240"/>
                <a:gd name="T15" fmla="*/ 179 h 188"/>
                <a:gd name="T16" fmla="*/ 180 w 240"/>
                <a:gd name="T17" fmla="*/ 187 h 188"/>
                <a:gd name="T18" fmla="*/ 152 w 240"/>
                <a:gd name="T19" fmla="*/ 187 h 188"/>
                <a:gd name="T20" fmla="*/ 125 w 240"/>
                <a:gd name="T21" fmla="*/ 174 h 188"/>
                <a:gd name="T22" fmla="*/ 92 w 240"/>
                <a:gd name="T23" fmla="*/ 171 h 188"/>
                <a:gd name="T24" fmla="*/ 59 w 240"/>
                <a:gd name="T25" fmla="*/ 186 h 188"/>
                <a:gd name="T26" fmla="*/ 27 w 240"/>
                <a:gd name="T27" fmla="*/ 185 h 188"/>
                <a:gd name="T28" fmla="*/ 3 w 240"/>
                <a:gd name="T29" fmla="*/ 161 h 188"/>
                <a:gd name="T30" fmla="*/ 1 w 240"/>
                <a:gd name="T31" fmla="*/ 131 h 188"/>
                <a:gd name="T32" fmla="*/ 12 w 240"/>
                <a:gd name="T33" fmla="*/ 111 h 188"/>
                <a:gd name="T34" fmla="*/ 49 w 240"/>
                <a:gd name="T35" fmla="*/ 87 h 188"/>
                <a:gd name="T36" fmla="*/ 94 w 240"/>
                <a:gd name="T37" fmla="*/ 40 h 188"/>
                <a:gd name="T38" fmla="*/ 84 w 240"/>
                <a:gd name="T39" fmla="*/ 16 h 188"/>
                <a:gd name="T40" fmla="*/ 61 w 240"/>
                <a:gd name="T41" fmla="*/ 11 h 188"/>
                <a:gd name="T42" fmla="*/ 43 w 240"/>
                <a:gd name="T43" fmla="*/ 19 h 188"/>
                <a:gd name="T44" fmla="*/ 38 w 240"/>
                <a:gd name="T45" fmla="*/ 40 h 188"/>
                <a:gd name="T46" fmla="*/ 33 w 240"/>
                <a:gd name="T47" fmla="*/ 59 h 188"/>
                <a:gd name="T48" fmla="*/ 20 w 240"/>
                <a:gd name="T49" fmla="*/ 62 h 188"/>
                <a:gd name="T50" fmla="*/ 8 w 240"/>
                <a:gd name="T51" fmla="*/ 55 h 188"/>
                <a:gd name="T52" fmla="*/ 7 w 240"/>
                <a:gd name="T53" fmla="*/ 35 h 188"/>
                <a:gd name="T54" fmla="*/ 26 w 240"/>
                <a:gd name="T55" fmla="*/ 11 h 188"/>
                <a:gd name="T56" fmla="*/ 50 w 240"/>
                <a:gd name="T57" fmla="*/ 2 h 188"/>
                <a:gd name="T58" fmla="*/ 82 w 240"/>
                <a:gd name="T59" fmla="*/ 0 h 188"/>
                <a:gd name="T60" fmla="*/ 112 w 240"/>
                <a:gd name="T61" fmla="*/ 9 h 188"/>
                <a:gd name="T62" fmla="*/ 128 w 240"/>
                <a:gd name="T63" fmla="*/ 17 h 188"/>
                <a:gd name="T64" fmla="*/ 152 w 240"/>
                <a:gd name="T65" fmla="*/ 3 h 188"/>
                <a:gd name="T66" fmla="*/ 183 w 240"/>
                <a:gd name="T67" fmla="*/ 0 h 188"/>
                <a:gd name="T68" fmla="*/ 207 w 240"/>
                <a:gd name="T69" fmla="*/ 7 h 188"/>
                <a:gd name="T70" fmla="*/ 226 w 240"/>
                <a:gd name="T71" fmla="*/ 23 h 188"/>
                <a:gd name="T72" fmla="*/ 236 w 240"/>
                <a:gd name="T73" fmla="*/ 48 h 188"/>
                <a:gd name="T74" fmla="*/ 128 w 240"/>
                <a:gd name="T75" fmla="*/ 72 h 188"/>
                <a:gd name="T76" fmla="*/ 199 w 240"/>
                <a:gd name="T77" fmla="*/ 39 h 188"/>
                <a:gd name="T78" fmla="*/ 181 w 240"/>
                <a:gd name="T79" fmla="*/ 16 h 188"/>
                <a:gd name="T80" fmla="*/ 151 w 240"/>
                <a:gd name="T81" fmla="*/ 16 h 188"/>
                <a:gd name="T82" fmla="*/ 132 w 240"/>
                <a:gd name="T83" fmla="*/ 40 h 188"/>
                <a:gd name="T84" fmla="*/ 100 w 240"/>
                <a:gd name="T85" fmla="*/ 138 h 188"/>
                <a:gd name="T86" fmla="*/ 95 w 240"/>
                <a:gd name="T87" fmla="*/ 79 h 188"/>
                <a:gd name="T88" fmla="*/ 53 w 240"/>
                <a:gd name="T89" fmla="*/ 99 h 188"/>
                <a:gd name="T90" fmla="*/ 37 w 240"/>
                <a:gd name="T91" fmla="*/ 115 h 188"/>
                <a:gd name="T92" fmla="*/ 33 w 240"/>
                <a:gd name="T93" fmla="*/ 132 h 188"/>
                <a:gd name="T94" fmla="*/ 41 w 240"/>
                <a:gd name="T95" fmla="*/ 157 h 188"/>
                <a:gd name="T96" fmla="*/ 64 w 240"/>
                <a:gd name="T97" fmla="*/ 168 h 188"/>
                <a:gd name="T98" fmla="*/ 81 w 240"/>
                <a:gd name="T99" fmla="*/ 162 h 1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0"/>
                <a:gd name="T151" fmla="*/ 0 h 188"/>
                <a:gd name="T152" fmla="*/ 240 w 240"/>
                <a:gd name="T153" fmla="*/ 188 h 1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0" h="188">
                  <a:moveTo>
                    <a:pt x="128" y="72"/>
                  </a:moveTo>
                  <a:lnTo>
                    <a:pt x="128" y="94"/>
                  </a:lnTo>
                  <a:lnTo>
                    <a:pt x="131" y="112"/>
                  </a:lnTo>
                  <a:lnTo>
                    <a:pt x="132" y="120"/>
                  </a:lnTo>
                  <a:lnTo>
                    <a:pt x="134" y="126"/>
                  </a:lnTo>
                  <a:lnTo>
                    <a:pt x="136" y="132"/>
                  </a:lnTo>
                  <a:lnTo>
                    <a:pt x="138" y="137"/>
                  </a:lnTo>
                  <a:lnTo>
                    <a:pt x="142" y="142"/>
                  </a:lnTo>
                  <a:lnTo>
                    <a:pt x="146" y="147"/>
                  </a:lnTo>
                  <a:lnTo>
                    <a:pt x="150" y="150"/>
                  </a:lnTo>
                  <a:lnTo>
                    <a:pt x="154" y="153"/>
                  </a:lnTo>
                  <a:lnTo>
                    <a:pt x="160" y="156"/>
                  </a:lnTo>
                  <a:lnTo>
                    <a:pt x="166" y="158"/>
                  </a:lnTo>
                  <a:lnTo>
                    <a:pt x="172" y="159"/>
                  </a:lnTo>
                  <a:lnTo>
                    <a:pt x="178" y="159"/>
                  </a:lnTo>
                  <a:lnTo>
                    <a:pt x="188" y="158"/>
                  </a:lnTo>
                  <a:lnTo>
                    <a:pt x="196" y="156"/>
                  </a:lnTo>
                  <a:lnTo>
                    <a:pt x="203" y="153"/>
                  </a:lnTo>
                  <a:lnTo>
                    <a:pt x="210" y="149"/>
                  </a:lnTo>
                  <a:lnTo>
                    <a:pt x="218" y="143"/>
                  </a:lnTo>
                  <a:lnTo>
                    <a:pt x="223" y="135"/>
                  </a:lnTo>
                  <a:lnTo>
                    <a:pt x="228" y="126"/>
                  </a:lnTo>
                  <a:lnTo>
                    <a:pt x="233" y="116"/>
                  </a:lnTo>
                  <a:lnTo>
                    <a:pt x="240" y="121"/>
                  </a:lnTo>
                  <a:lnTo>
                    <a:pt x="234" y="137"/>
                  </a:lnTo>
                  <a:lnTo>
                    <a:pt x="228" y="151"/>
                  </a:lnTo>
                  <a:lnTo>
                    <a:pt x="225" y="156"/>
                  </a:lnTo>
                  <a:lnTo>
                    <a:pt x="221" y="162"/>
                  </a:lnTo>
                  <a:lnTo>
                    <a:pt x="217" y="168"/>
                  </a:lnTo>
                  <a:lnTo>
                    <a:pt x="213" y="172"/>
                  </a:lnTo>
                  <a:lnTo>
                    <a:pt x="207" y="176"/>
                  </a:lnTo>
                  <a:lnTo>
                    <a:pt x="202" y="179"/>
                  </a:lnTo>
                  <a:lnTo>
                    <a:pt x="197" y="182"/>
                  </a:lnTo>
                  <a:lnTo>
                    <a:pt x="192" y="184"/>
                  </a:lnTo>
                  <a:lnTo>
                    <a:pt x="187" y="186"/>
                  </a:lnTo>
                  <a:lnTo>
                    <a:pt x="180" y="187"/>
                  </a:lnTo>
                  <a:lnTo>
                    <a:pt x="174" y="188"/>
                  </a:lnTo>
                  <a:lnTo>
                    <a:pt x="167" y="188"/>
                  </a:lnTo>
                  <a:lnTo>
                    <a:pt x="160" y="188"/>
                  </a:lnTo>
                  <a:lnTo>
                    <a:pt x="152" y="187"/>
                  </a:lnTo>
                  <a:lnTo>
                    <a:pt x="146" y="186"/>
                  </a:lnTo>
                  <a:lnTo>
                    <a:pt x="141" y="184"/>
                  </a:lnTo>
                  <a:lnTo>
                    <a:pt x="133" y="180"/>
                  </a:lnTo>
                  <a:lnTo>
                    <a:pt x="125" y="174"/>
                  </a:lnTo>
                  <a:lnTo>
                    <a:pt x="117" y="167"/>
                  </a:lnTo>
                  <a:lnTo>
                    <a:pt x="110" y="157"/>
                  </a:lnTo>
                  <a:lnTo>
                    <a:pt x="100" y="165"/>
                  </a:lnTo>
                  <a:lnTo>
                    <a:pt x="92" y="171"/>
                  </a:lnTo>
                  <a:lnTo>
                    <a:pt x="83" y="177"/>
                  </a:lnTo>
                  <a:lnTo>
                    <a:pt x="75" y="181"/>
                  </a:lnTo>
                  <a:lnTo>
                    <a:pt x="66" y="184"/>
                  </a:lnTo>
                  <a:lnTo>
                    <a:pt x="59" y="186"/>
                  </a:lnTo>
                  <a:lnTo>
                    <a:pt x="51" y="188"/>
                  </a:lnTo>
                  <a:lnTo>
                    <a:pt x="43" y="188"/>
                  </a:lnTo>
                  <a:lnTo>
                    <a:pt x="35" y="188"/>
                  </a:lnTo>
                  <a:lnTo>
                    <a:pt x="27" y="185"/>
                  </a:lnTo>
                  <a:lnTo>
                    <a:pt x="20" y="181"/>
                  </a:lnTo>
                  <a:lnTo>
                    <a:pt x="12" y="176"/>
                  </a:lnTo>
                  <a:lnTo>
                    <a:pt x="7" y="169"/>
                  </a:lnTo>
                  <a:lnTo>
                    <a:pt x="3" y="161"/>
                  </a:lnTo>
                  <a:lnTo>
                    <a:pt x="1" y="153"/>
                  </a:lnTo>
                  <a:lnTo>
                    <a:pt x="0" y="144"/>
                  </a:lnTo>
                  <a:lnTo>
                    <a:pt x="0" y="138"/>
                  </a:lnTo>
                  <a:lnTo>
                    <a:pt x="1" y="131"/>
                  </a:lnTo>
                  <a:lnTo>
                    <a:pt x="3" y="126"/>
                  </a:lnTo>
                  <a:lnTo>
                    <a:pt x="5" y="121"/>
                  </a:lnTo>
                  <a:lnTo>
                    <a:pt x="8" y="116"/>
                  </a:lnTo>
                  <a:lnTo>
                    <a:pt x="12" y="111"/>
                  </a:lnTo>
                  <a:lnTo>
                    <a:pt x="16" y="106"/>
                  </a:lnTo>
                  <a:lnTo>
                    <a:pt x="22" y="102"/>
                  </a:lnTo>
                  <a:lnTo>
                    <a:pt x="32" y="95"/>
                  </a:lnTo>
                  <a:lnTo>
                    <a:pt x="49" y="87"/>
                  </a:lnTo>
                  <a:lnTo>
                    <a:pt x="69" y="77"/>
                  </a:lnTo>
                  <a:lnTo>
                    <a:pt x="95" y="67"/>
                  </a:lnTo>
                  <a:lnTo>
                    <a:pt x="95" y="49"/>
                  </a:lnTo>
                  <a:lnTo>
                    <a:pt x="94" y="40"/>
                  </a:lnTo>
                  <a:lnTo>
                    <a:pt x="93" y="32"/>
                  </a:lnTo>
                  <a:lnTo>
                    <a:pt x="91" y="25"/>
                  </a:lnTo>
                  <a:lnTo>
                    <a:pt x="88" y="20"/>
                  </a:lnTo>
                  <a:lnTo>
                    <a:pt x="84" y="16"/>
                  </a:lnTo>
                  <a:lnTo>
                    <a:pt x="79" y="13"/>
                  </a:lnTo>
                  <a:lnTo>
                    <a:pt x="73" y="11"/>
                  </a:lnTo>
                  <a:lnTo>
                    <a:pt x="66" y="10"/>
                  </a:lnTo>
                  <a:lnTo>
                    <a:pt x="61" y="11"/>
                  </a:lnTo>
                  <a:lnTo>
                    <a:pt x="55" y="12"/>
                  </a:lnTo>
                  <a:lnTo>
                    <a:pt x="51" y="14"/>
                  </a:lnTo>
                  <a:lnTo>
                    <a:pt x="47" y="16"/>
                  </a:lnTo>
                  <a:lnTo>
                    <a:pt x="43" y="19"/>
                  </a:lnTo>
                  <a:lnTo>
                    <a:pt x="41" y="23"/>
                  </a:lnTo>
                  <a:lnTo>
                    <a:pt x="39" y="27"/>
                  </a:lnTo>
                  <a:lnTo>
                    <a:pt x="39" y="31"/>
                  </a:lnTo>
                  <a:lnTo>
                    <a:pt x="38" y="40"/>
                  </a:lnTo>
                  <a:lnTo>
                    <a:pt x="37" y="47"/>
                  </a:lnTo>
                  <a:lnTo>
                    <a:pt x="36" y="52"/>
                  </a:lnTo>
                  <a:lnTo>
                    <a:pt x="35" y="56"/>
                  </a:lnTo>
                  <a:lnTo>
                    <a:pt x="33" y="59"/>
                  </a:lnTo>
                  <a:lnTo>
                    <a:pt x="31" y="60"/>
                  </a:lnTo>
                  <a:lnTo>
                    <a:pt x="27" y="62"/>
                  </a:lnTo>
                  <a:lnTo>
                    <a:pt x="24" y="62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2" y="60"/>
                  </a:lnTo>
                  <a:lnTo>
                    <a:pt x="10" y="58"/>
                  </a:lnTo>
                  <a:lnTo>
                    <a:pt x="8" y="55"/>
                  </a:lnTo>
                  <a:lnTo>
                    <a:pt x="7" y="51"/>
                  </a:lnTo>
                  <a:lnTo>
                    <a:pt x="6" y="47"/>
                  </a:lnTo>
                  <a:lnTo>
                    <a:pt x="6" y="43"/>
                  </a:lnTo>
                  <a:lnTo>
                    <a:pt x="7" y="35"/>
                  </a:lnTo>
                  <a:lnTo>
                    <a:pt x="9" y="28"/>
                  </a:lnTo>
                  <a:lnTo>
                    <a:pt x="14" y="20"/>
                  </a:lnTo>
                  <a:lnTo>
                    <a:pt x="22" y="14"/>
                  </a:lnTo>
                  <a:lnTo>
                    <a:pt x="26" y="11"/>
                  </a:lnTo>
                  <a:lnTo>
                    <a:pt x="32" y="8"/>
                  </a:lnTo>
                  <a:lnTo>
                    <a:pt x="37" y="5"/>
                  </a:lnTo>
                  <a:lnTo>
                    <a:pt x="43" y="3"/>
                  </a:lnTo>
                  <a:lnTo>
                    <a:pt x="50" y="2"/>
                  </a:lnTo>
                  <a:lnTo>
                    <a:pt x="57" y="1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82" y="0"/>
                  </a:lnTo>
                  <a:lnTo>
                    <a:pt x="91" y="1"/>
                  </a:lnTo>
                  <a:lnTo>
                    <a:pt x="98" y="3"/>
                  </a:lnTo>
                  <a:lnTo>
                    <a:pt x="106" y="5"/>
                  </a:lnTo>
                  <a:lnTo>
                    <a:pt x="112" y="9"/>
                  </a:lnTo>
                  <a:lnTo>
                    <a:pt x="117" y="13"/>
                  </a:lnTo>
                  <a:lnTo>
                    <a:pt x="121" y="17"/>
                  </a:lnTo>
                  <a:lnTo>
                    <a:pt x="124" y="23"/>
                  </a:lnTo>
                  <a:lnTo>
                    <a:pt x="128" y="17"/>
                  </a:lnTo>
                  <a:lnTo>
                    <a:pt x="134" y="13"/>
                  </a:lnTo>
                  <a:lnTo>
                    <a:pt x="139" y="9"/>
                  </a:lnTo>
                  <a:lnTo>
                    <a:pt x="146" y="5"/>
                  </a:lnTo>
                  <a:lnTo>
                    <a:pt x="152" y="3"/>
                  </a:lnTo>
                  <a:lnTo>
                    <a:pt x="160" y="1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3" y="0"/>
                  </a:lnTo>
                  <a:lnTo>
                    <a:pt x="190" y="1"/>
                  </a:lnTo>
                  <a:lnTo>
                    <a:pt x="196" y="2"/>
                  </a:lnTo>
                  <a:lnTo>
                    <a:pt x="202" y="4"/>
                  </a:lnTo>
                  <a:lnTo>
                    <a:pt x="207" y="7"/>
                  </a:lnTo>
                  <a:lnTo>
                    <a:pt x="213" y="10"/>
                  </a:lnTo>
                  <a:lnTo>
                    <a:pt x="218" y="14"/>
                  </a:lnTo>
                  <a:lnTo>
                    <a:pt x="222" y="18"/>
                  </a:lnTo>
                  <a:lnTo>
                    <a:pt x="226" y="23"/>
                  </a:lnTo>
                  <a:lnTo>
                    <a:pt x="229" y="30"/>
                  </a:lnTo>
                  <a:lnTo>
                    <a:pt x="232" y="35"/>
                  </a:lnTo>
                  <a:lnTo>
                    <a:pt x="235" y="42"/>
                  </a:lnTo>
                  <a:lnTo>
                    <a:pt x="236" y="48"/>
                  </a:lnTo>
                  <a:lnTo>
                    <a:pt x="238" y="57"/>
                  </a:lnTo>
                  <a:lnTo>
                    <a:pt x="240" y="64"/>
                  </a:lnTo>
                  <a:lnTo>
                    <a:pt x="240" y="72"/>
                  </a:lnTo>
                  <a:lnTo>
                    <a:pt x="128" y="72"/>
                  </a:lnTo>
                  <a:close/>
                  <a:moveTo>
                    <a:pt x="128" y="60"/>
                  </a:moveTo>
                  <a:lnTo>
                    <a:pt x="202" y="60"/>
                  </a:lnTo>
                  <a:lnTo>
                    <a:pt x="201" y="49"/>
                  </a:lnTo>
                  <a:lnTo>
                    <a:pt x="199" y="39"/>
                  </a:lnTo>
                  <a:lnTo>
                    <a:pt x="197" y="32"/>
                  </a:lnTo>
                  <a:lnTo>
                    <a:pt x="193" y="24"/>
                  </a:lnTo>
                  <a:lnTo>
                    <a:pt x="188" y="19"/>
                  </a:lnTo>
                  <a:lnTo>
                    <a:pt x="181" y="16"/>
                  </a:lnTo>
                  <a:lnTo>
                    <a:pt x="174" y="14"/>
                  </a:lnTo>
                  <a:lnTo>
                    <a:pt x="166" y="13"/>
                  </a:lnTo>
                  <a:lnTo>
                    <a:pt x="159" y="14"/>
                  </a:lnTo>
                  <a:lnTo>
                    <a:pt x="151" y="16"/>
                  </a:lnTo>
                  <a:lnTo>
                    <a:pt x="145" y="19"/>
                  </a:lnTo>
                  <a:lnTo>
                    <a:pt x="140" y="24"/>
                  </a:lnTo>
                  <a:lnTo>
                    <a:pt x="135" y="32"/>
                  </a:lnTo>
                  <a:lnTo>
                    <a:pt x="132" y="40"/>
                  </a:lnTo>
                  <a:lnTo>
                    <a:pt x="130" y="49"/>
                  </a:lnTo>
                  <a:lnTo>
                    <a:pt x="128" y="60"/>
                  </a:lnTo>
                  <a:close/>
                  <a:moveTo>
                    <a:pt x="105" y="147"/>
                  </a:moveTo>
                  <a:lnTo>
                    <a:pt x="100" y="138"/>
                  </a:lnTo>
                  <a:lnTo>
                    <a:pt x="97" y="125"/>
                  </a:lnTo>
                  <a:lnTo>
                    <a:pt x="95" y="112"/>
                  </a:lnTo>
                  <a:lnTo>
                    <a:pt x="95" y="97"/>
                  </a:lnTo>
                  <a:lnTo>
                    <a:pt x="95" y="79"/>
                  </a:lnTo>
                  <a:lnTo>
                    <a:pt x="81" y="85"/>
                  </a:lnTo>
                  <a:lnTo>
                    <a:pt x="69" y="90"/>
                  </a:lnTo>
                  <a:lnTo>
                    <a:pt x="60" y="95"/>
                  </a:lnTo>
                  <a:lnTo>
                    <a:pt x="53" y="99"/>
                  </a:lnTo>
                  <a:lnTo>
                    <a:pt x="49" y="102"/>
                  </a:lnTo>
                  <a:lnTo>
                    <a:pt x="44" y="106"/>
                  </a:lnTo>
                  <a:lnTo>
                    <a:pt x="40" y="111"/>
                  </a:lnTo>
                  <a:lnTo>
                    <a:pt x="37" y="115"/>
                  </a:lnTo>
                  <a:lnTo>
                    <a:pt x="35" y="119"/>
                  </a:lnTo>
                  <a:lnTo>
                    <a:pt x="34" y="123"/>
                  </a:lnTo>
                  <a:lnTo>
                    <a:pt x="33" y="128"/>
                  </a:lnTo>
                  <a:lnTo>
                    <a:pt x="33" y="132"/>
                  </a:lnTo>
                  <a:lnTo>
                    <a:pt x="33" y="140"/>
                  </a:lnTo>
                  <a:lnTo>
                    <a:pt x="35" y="146"/>
                  </a:lnTo>
                  <a:lnTo>
                    <a:pt x="37" y="152"/>
                  </a:lnTo>
                  <a:lnTo>
                    <a:pt x="41" y="157"/>
                  </a:lnTo>
                  <a:lnTo>
                    <a:pt x="47" y="161"/>
                  </a:lnTo>
                  <a:lnTo>
                    <a:pt x="52" y="165"/>
                  </a:lnTo>
                  <a:lnTo>
                    <a:pt x="57" y="167"/>
                  </a:lnTo>
                  <a:lnTo>
                    <a:pt x="64" y="168"/>
                  </a:lnTo>
                  <a:lnTo>
                    <a:pt x="67" y="168"/>
                  </a:lnTo>
                  <a:lnTo>
                    <a:pt x="71" y="167"/>
                  </a:lnTo>
                  <a:lnTo>
                    <a:pt x="76" y="165"/>
                  </a:lnTo>
                  <a:lnTo>
                    <a:pt x="81" y="162"/>
                  </a:lnTo>
                  <a:lnTo>
                    <a:pt x="92" y="156"/>
                  </a:lnTo>
                  <a:lnTo>
                    <a:pt x="105" y="147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83" name="Freeform 298"/>
            <p:cNvSpPr>
              <a:spLocks noEditPoints="1"/>
            </p:cNvSpPr>
            <p:nvPr/>
          </p:nvSpPr>
          <p:spPr bwMode="auto">
            <a:xfrm>
              <a:off x="4024313" y="3884612"/>
              <a:ext cx="138112" cy="112713"/>
            </a:xfrm>
            <a:custGeom>
              <a:avLst/>
              <a:gdLst>
                <a:gd name="T0" fmla="*/ 150 w 263"/>
                <a:gd name="T1" fmla="*/ 84 h 212"/>
                <a:gd name="T2" fmla="*/ 161 w 263"/>
                <a:gd name="T3" fmla="*/ 147 h 212"/>
                <a:gd name="T4" fmla="*/ 175 w 263"/>
                <a:gd name="T5" fmla="*/ 158 h 212"/>
                <a:gd name="T6" fmla="*/ 197 w 263"/>
                <a:gd name="T7" fmla="*/ 160 h 212"/>
                <a:gd name="T8" fmla="*/ 235 w 263"/>
                <a:gd name="T9" fmla="*/ 162 h 212"/>
                <a:gd name="T10" fmla="*/ 235 w 263"/>
                <a:gd name="T11" fmla="*/ 125 h 212"/>
                <a:gd name="T12" fmla="*/ 261 w 263"/>
                <a:gd name="T13" fmla="*/ 136 h 212"/>
                <a:gd name="T14" fmla="*/ 240 w 263"/>
                <a:gd name="T15" fmla="*/ 130 h 212"/>
                <a:gd name="T16" fmla="*/ 178 w 263"/>
                <a:gd name="T17" fmla="*/ 190 h 212"/>
                <a:gd name="T18" fmla="*/ 156 w 263"/>
                <a:gd name="T19" fmla="*/ 187 h 212"/>
                <a:gd name="T20" fmla="*/ 147 w 263"/>
                <a:gd name="T21" fmla="*/ 206 h 212"/>
                <a:gd name="T22" fmla="*/ 136 w 263"/>
                <a:gd name="T23" fmla="*/ 171 h 212"/>
                <a:gd name="T24" fmla="*/ 99 w 263"/>
                <a:gd name="T25" fmla="*/ 197 h 212"/>
                <a:gd name="T26" fmla="*/ 63 w 263"/>
                <a:gd name="T27" fmla="*/ 211 h 212"/>
                <a:gd name="T28" fmla="*/ 39 w 263"/>
                <a:gd name="T29" fmla="*/ 209 h 212"/>
                <a:gd name="T30" fmla="*/ 54 w 263"/>
                <a:gd name="T31" fmla="*/ 212 h 212"/>
                <a:gd name="T32" fmla="*/ 3 w 263"/>
                <a:gd name="T33" fmla="*/ 172 h 212"/>
                <a:gd name="T34" fmla="*/ 4 w 263"/>
                <a:gd name="T35" fmla="*/ 134 h 212"/>
                <a:gd name="T36" fmla="*/ 20 w 263"/>
                <a:gd name="T37" fmla="*/ 111 h 212"/>
                <a:gd name="T38" fmla="*/ 33 w 263"/>
                <a:gd name="T39" fmla="*/ 114 h 212"/>
                <a:gd name="T40" fmla="*/ 76 w 263"/>
                <a:gd name="T41" fmla="*/ 80 h 212"/>
                <a:gd name="T42" fmla="*/ 110 w 263"/>
                <a:gd name="T43" fmla="*/ 88 h 212"/>
                <a:gd name="T44" fmla="*/ 93 w 263"/>
                <a:gd name="T45" fmla="*/ 43 h 212"/>
                <a:gd name="T46" fmla="*/ 81 w 263"/>
                <a:gd name="T47" fmla="*/ 33 h 212"/>
                <a:gd name="T48" fmla="*/ 73 w 263"/>
                <a:gd name="T49" fmla="*/ 33 h 212"/>
                <a:gd name="T50" fmla="*/ 64 w 263"/>
                <a:gd name="T51" fmla="*/ 14 h 212"/>
                <a:gd name="T52" fmla="*/ 43 w 263"/>
                <a:gd name="T53" fmla="*/ 30 h 212"/>
                <a:gd name="T54" fmla="*/ 39 w 263"/>
                <a:gd name="T55" fmla="*/ 43 h 212"/>
                <a:gd name="T56" fmla="*/ 60 w 263"/>
                <a:gd name="T57" fmla="*/ 60 h 212"/>
                <a:gd name="T58" fmla="*/ 37 w 263"/>
                <a:gd name="T59" fmla="*/ 62 h 212"/>
                <a:gd name="T60" fmla="*/ 35 w 263"/>
                <a:gd name="T61" fmla="*/ 85 h 212"/>
                <a:gd name="T62" fmla="*/ 35 w 263"/>
                <a:gd name="T63" fmla="*/ 85 h 212"/>
                <a:gd name="T64" fmla="*/ 7 w 263"/>
                <a:gd name="T65" fmla="*/ 50 h 212"/>
                <a:gd name="T66" fmla="*/ 28 w 263"/>
                <a:gd name="T67" fmla="*/ 50 h 212"/>
                <a:gd name="T68" fmla="*/ 44 w 263"/>
                <a:gd name="T69" fmla="*/ 7 h 212"/>
                <a:gd name="T70" fmla="*/ 82 w 263"/>
                <a:gd name="T71" fmla="*/ 22 h 212"/>
                <a:gd name="T72" fmla="*/ 100 w 263"/>
                <a:gd name="T73" fmla="*/ 23 h 212"/>
                <a:gd name="T74" fmla="*/ 121 w 263"/>
                <a:gd name="T75" fmla="*/ 32 h 212"/>
                <a:gd name="T76" fmla="*/ 138 w 263"/>
                <a:gd name="T77" fmla="*/ 17 h 212"/>
                <a:gd name="T78" fmla="*/ 169 w 263"/>
                <a:gd name="T79" fmla="*/ 2 h 212"/>
                <a:gd name="T80" fmla="*/ 203 w 263"/>
                <a:gd name="T81" fmla="*/ 2 h 212"/>
                <a:gd name="T82" fmla="*/ 209 w 263"/>
                <a:gd name="T83" fmla="*/ 26 h 212"/>
                <a:gd name="T84" fmla="*/ 236 w 263"/>
                <a:gd name="T85" fmla="*/ 57 h 212"/>
                <a:gd name="T86" fmla="*/ 240 w 263"/>
                <a:gd name="T87" fmla="*/ 84 h 212"/>
                <a:gd name="T88" fmla="*/ 251 w 263"/>
                <a:gd name="T89" fmla="*/ 96 h 212"/>
                <a:gd name="T90" fmla="*/ 213 w 263"/>
                <a:gd name="T91" fmla="*/ 61 h 212"/>
                <a:gd name="T92" fmla="*/ 201 w 263"/>
                <a:gd name="T93" fmla="*/ 55 h 212"/>
                <a:gd name="T94" fmla="*/ 188 w 263"/>
                <a:gd name="T95" fmla="*/ 37 h 212"/>
                <a:gd name="T96" fmla="*/ 212 w 263"/>
                <a:gd name="T97" fmla="*/ 30 h 212"/>
                <a:gd name="T98" fmla="*/ 159 w 263"/>
                <a:gd name="T99" fmla="*/ 44 h 212"/>
                <a:gd name="T100" fmla="*/ 159 w 263"/>
                <a:gd name="T101" fmla="*/ 44 h 212"/>
                <a:gd name="T102" fmla="*/ 151 w 263"/>
                <a:gd name="T103" fmla="*/ 62 h 212"/>
                <a:gd name="T104" fmla="*/ 106 w 263"/>
                <a:gd name="T105" fmla="*/ 164 h 212"/>
                <a:gd name="T106" fmla="*/ 118 w 263"/>
                <a:gd name="T107" fmla="*/ 124 h 212"/>
                <a:gd name="T108" fmla="*/ 106 w 263"/>
                <a:gd name="T109" fmla="*/ 91 h 212"/>
                <a:gd name="T110" fmla="*/ 70 w 263"/>
                <a:gd name="T111" fmla="*/ 119 h 212"/>
                <a:gd name="T112" fmla="*/ 63 w 263"/>
                <a:gd name="T113" fmla="*/ 126 h 212"/>
                <a:gd name="T114" fmla="*/ 48 w 263"/>
                <a:gd name="T115" fmla="*/ 127 h 212"/>
                <a:gd name="T116" fmla="*/ 54 w 263"/>
                <a:gd name="T117" fmla="*/ 144 h 212"/>
                <a:gd name="T118" fmla="*/ 40 w 263"/>
                <a:gd name="T119" fmla="*/ 169 h 212"/>
                <a:gd name="T120" fmla="*/ 71 w 263"/>
                <a:gd name="T121" fmla="*/ 168 h 212"/>
                <a:gd name="T122" fmla="*/ 84 w 263"/>
                <a:gd name="T123" fmla="*/ 189 h 212"/>
                <a:gd name="T124" fmla="*/ 125 w 263"/>
                <a:gd name="T125" fmla="*/ 154 h 2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3"/>
                <a:gd name="T190" fmla="*/ 0 h 212"/>
                <a:gd name="T191" fmla="*/ 263 w 263"/>
                <a:gd name="T192" fmla="*/ 212 h 2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3" h="212">
                  <a:moveTo>
                    <a:pt x="150" y="84"/>
                  </a:moveTo>
                  <a:lnTo>
                    <a:pt x="150" y="96"/>
                  </a:lnTo>
                  <a:lnTo>
                    <a:pt x="150" y="106"/>
                  </a:lnTo>
                  <a:lnTo>
                    <a:pt x="151" y="114"/>
                  </a:lnTo>
                  <a:lnTo>
                    <a:pt x="152" y="123"/>
                  </a:lnTo>
                  <a:lnTo>
                    <a:pt x="131" y="126"/>
                  </a:lnTo>
                  <a:lnTo>
                    <a:pt x="130" y="116"/>
                  </a:lnTo>
                  <a:lnTo>
                    <a:pt x="129" y="107"/>
                  </a:lnTo>
                  <a:lnTo>
                    <a:pt x="129" y="97"/>
                  </a:lnTo>
                  <a:lnTo>
                    <a:pt x="128" y="84"/>
                  </a:lnTo>
                  <a:lnTo>
                    <a:pt x="150" y="84"/>
                  </a:lnTo>
                  <a:close/>
                  <a:moveTo>
                    <a:pt x="152" y="123"/>
                  </a:moveTo>
                  <a:lnTo>
                    <a:pt x="155" y="135"/>
                  </a:lnTo>
                  <a:lnTo>
                    <a:pt x="158" y="143"/>
                  </a:lnTo>
                  <a:lnTo>
                    <a:pt x="141" y="154"/>
                  </a:lnTo>
                  <a:lnTo>
                    <a:pt x="137" y="149"/>
                  </a:lnTo>
                  <a:lnTo>
                    <a:pt x="135" y="142"/>
                  </a:lnTo>
                  <a:lnTo>
                    <a:pt x="133" y="134"/>
                  </a:lnTo>
                  <a:lnTo>
                    <a:pt x="131" y="126"/>
                  </a:lnTo>
                  <a:lnTo>
                    <a:pt x="152" y="123"/>
                  </a:lnTo>
                  <a:close/>
                  <a:moveTo>
                    <a:pt x="158" y="143"/>
                  </a:moveTo>
                  <a:lnTo>
                    <a:pt x="161" y="147"/>
                  </a:lnTo>
                  <a:lnTo>
                    <a:pt x="164" y="151"/>
                  </a:lnTo>
                  <a:lnTo>
                    <a:pt x="167" y="154"/>
                  </a:lnTo>
                  <a:lnTo>
                    <a:pt x="171" y="157"/>
                  </a:lnTo>
                  <a:lnTo>
                    <a:pt x="160" y="174"/>
                  </a:lnTo>
                  <a:lnTo>
                    <a:pt x="155" y="171"/>
                  </a:lnTo>
                  <a:lnTo>
                    <a:pt x="149" y="166"/>
                  </a:lnTo>
                  <a:lnTo>
                    <a:pt x="145" y="160"/>
                  </a:lnTo>
                  <a:lnTo>
                    <a:pt x="141" y="154"/>
                  </a:lnTo>
                  <a:lnTo>
                    <a:pt x="158" y="143"/>
                  </a:lnTo>
                  <a:close/>
                  <a:moveTo>
                    <a:pt x="171" y="157"/>
                  </a:moveTo>
                  <a:lnTo>
                    <a:pt x="175" y="158"/>
                  </a:lnTo>
                  <a:lnTo>
                    <a:pt x="179" y="160"/>
                  </a:lnTo>
                  <a:lnTo>
                    <a:pt x="184" y="160"/>
                  </a:lnTo>
                  <a:lnTo>
                    <a:pt x="189" y="161"/>
                  </a:lnTo>
                  <a:lnTo>
                    <a:pt x="189" y="182"/>
                  </a:lnTo>
                  <a:lnTo>
                    <a:pt x="181" y="182"/>
                  </a:lnTo>
                  <a:lnTo>
                    <a:pt x="174" y="180"/>
                  </a:lnTo>
                  <a:lnTo>
                    <a:pt x="167" y="178"/>
                  </a:lnTo>
                  <a:lnTo>
                    <a:pt x="160" y="174"/>
                  </a:lnTo>
                  <a:lnTo>
                    <a:pt x="171" y="157"/>
                  </a:lnTo>
                  <a:close/>
                  <a:moveTo>
                    <a:pt x="189" y="161"/>
                  </a:moveTo>
                  <a:lnTo>
                    <a:pt x="197" y="160"/>
                  </a:lnTo>
                  <a:lnTo>
                    <a:pt x="204" y="158"/>
                  </a:lnTo>
                  <a:lnTo>
                    <a:pt x="210" y="156"/>
                  </a:lnTo>
                  <a:lnTo>
                    <a:pt x="215" y="152"/>
                  </a:lnTo>
                  <a:lnTo>
                    <a:pt x="221" y="146"/>
                  </a:lnTo>
                  <a:lnTo>
                    <a:pt x="226" y="140"/>
                  </a:lnTo>
                  <a:lnTo>
                    <a:pt x="231" y="133"/>
                  </a:lnTo>
                  <a:lnTo>
                    <a:pt x="235" y="125"/>
                  </a:lnTo>
                  <a:lnTo>
                    <a:pt x="254" y="132"/>
                  </a:lnTo>
                  <a:lnTo>
                    <a:pt x="248" y="144"/>
                  </a:lnTo>
                  <a:lnTo>
                    <a:pt x="242" y="154"/>
                  </a:lnTo>
                  <a:lnTo>
                    <a:pt x="235" y="162"/>
                  </a:lnTo>
                  <a:lnTo>
                    <a:pt x="228" y="169"/>
                  </a:lnTo>
                  <a:lnTo>
                    <a:pt x="219" y="174"/>
                  </a:lnTo>
                  <a:lnTo>
                    <a:pt x="210" y="179"/>
                  </a:lnTo>
                  <a:lnTo>
                    <a:pt x="200" y="181"/>
                  </a:lnTo>
                  <a:lnTo>
                    <a:pt x="189" y="182"/>
                  </a:lnTo>
                  <a:lnTo>
                    <a:pt x="189" y="161"/>
                  </a:lnTo>
                  <a:close/>
                  <a:moveTo>
                    <a:pt x="235" y="125"/>
                  </a:moveTo>
                  <a:lnTo>
                    <a:pt x="240" y="111"/>
                  </a:lnTo>
                  <a:lnTo>
                    <a:pt x="251" y="119"/>
                  </a:lnTo>
                  <a:lnTo>
                    <a:pt x="244" y="128"/>
                  </a:lnTo>
                  <a:lnTo>
                    <a:pt x="235" y="125"/>
                  </a:lnTo>
                  <a:close/>
                  <a:moveTo>
                    <a:pt x="251" y="119"/>
                  </a:moveTo>
                  <a:lnTo>
                    <a:pt x="257" y="125"/>
                  </a:lnTo>
                  <a:lnTo>
                    <a:pt x="244" y="141"/>
                  </a:lnTo>
                  <a:lnTo>
                    <a:pt x="238" y="137"/>
                  </a:lnTo>
                  <a:lnTo>
                    <a:pt x="251" y="119"/>
                  </a:lnTo>
                  <a:close/>
                  <a:moveTo>
                    <a:pt x="257" y="125"/>
                  </a:moveTo>
                  <a:lnTo>
                    <a:pt x="263" y="129"/>
                  </a:lnTo>
                  <a:lnTo>
                    <a:pt x="261" y="136"/>
                  </a:lnTo>
                  <a:lnTo>
                    <a:pt x="251" y="133"/>
                  </a:lnTo>
                  <a:lnTo>
                    <a:pt x="257" y="125"/>
                  </a:lnTo>
                  <a:close/>
                  <a:moveTo>
                    <a:pt x="261" y="136"/>
                  </a:moveTo>
                  <a:lnTo>
                    <a:pt x="255" y="153"/>
                  </a:lnTo>
                  <a:lnTo>
                    <a:pt x="248" y="168"/>
                  </a:lnTo>
                  <a:lnTo>
                    <a:pt x="244" y="174"/>
                  </a:lnTo>
                  <a:lnTo>
                    <a:pt x="240" y="181"/>
                  </a:lnTo>
                  <a:lnTo>
                    <a:pt x="235" y="187"/>
                  </a:lnTo>
                  <a:lnTo>
                    <a:pt x="231" y="191"/>
                  </a:lnTo>
                  <a:lnTo>
                    <a:pt x="216" y="177"/>
                  </a:lnTo>
                  <a:lnTo>
                    <a:pt x="224" y="167"/>
                  </a:lnTo>
                  <a:lnTo>
                    <a:pt x="230" y="157"/>
                  </a:lnTo>
                  <a:lnTo>
                    <a:pt x="236" y="144"/>
                  </a:lnTo>
                  <a:lnTo>
                    <a:pt x="240" y="130"/>
                  </a:lnTo>
                  <a:lnTo>
                    <a:pt x="261" y="136"/>
                  </a:lnTo>
                  <a:close/>
                  <a:moveTo>
                    <a:pt x="231" y="191"/>
                  </a:moveTo>
                  <a:lnTo>
                    <a:pt x="225" y="196"/>
                  </a:lnTo>
                  <a:lnTo>
                    <a:pt x="219" y="200"/>
                  </a:lnTo>
                  <a:lnTo>
                    <a:pt x="213" y="203"/>
                  </a:lnTo>
                  <a:lnTo>
                    <a:pt x="207" y="207"/>
                  </a:lnTo>
                  <a:lnTo>
                    <a:pt x="200" y="209"/>
                  </a:lnTo>
                  <a:lnTo>
                    <a:pt x="193" y="210"/>
                  </a:lnTo>
                  <a:lnTo>
                    <a:pt x="186" y="211"/>
                  </a:lnTo>
                  <a:lnTo>
                    <a:pt x="178" y="212"/>
                  </a:lnTo>
                  <a:lnTo>
                    <a:pt x="178" y="190"/>
                  </a:lnTo>
                  <a:lnTo>
                    <a:pt x="189" y="189"/>
                  </a:lnTo>
                  <a:lnTo>
                    <a:pt x="199" y="187"/>
                  </a:lnTo>
                  <a:lnTo>
                    <a:pt x="208" y="183"/>
                  </a:lnTo>
                  <a:lnTo>
                    <a:pt x="216" y="177"/>
                  </a:lnTo>
                  <a:lnTo>
                    <a:pt x="231" y="191"/>
                  </a:lnTo>
                  <a:close/>
                  <a:moveTo>
                    <a:pt x="178" y="212"/>
                  </a:moveTo>
                  <a:lnTo>
                    <a:pt x="170" y="211"/>
                  </a:lnTo>
                  <a:lnTo>
                    <a:pt x="161" y="210"/>
                  </a:lnTo>
                  <a:lnTo>
                    <a:pt x="154" y="209"/>
                  </a:lnTo>
                  <a:lnTo>
                    <a:pt x="147" y="206"/>
                  </a:lnTo>
                  <a:lnTo>
                    <a:pt x="156" y="187"/>
                  </a:lnTo>
                  <a:lnTo>
                    <a:pt x="160" y="188"/>
                  </a:lnTo>
                  <a:lnTo>
                    <a:pt x="165" y="189"/>
                  </a:lnTo>
                  <a:lnTo>
                    <a:pt x="172" y="190"/>
                  </a:lnTo>
                  <a:lnTo>
                    <a:pt x="178" y="190"/>
                  </a:lnTo>
                  <a:lnTo>
                    <a:pt x="178" y="212"/>
                  </a:lnTo>
                  <a:close/>
                  <a:moveTo>
                    <a:pt x="147" y="206"/>
                  </a:moveTo>
                  <a:lnTo>
                    <a:pt x="147" y="206"/>
                  </a:lnTo>
                  <a:lnTo>
                    <a:pt x="152" y="196"/>
                  </a:lnTo>
                  <a:lnTo>
                    <a:pt x="147" y="206"/>
                  </a:lnTo>
                  <a:close/>
                  <a:moveTo>
                    <a:pt x="147" y="206"/>
                  </a:moveTo>
                  <a:lnTo>
                    <a:pt x="138" y="200"/>
                  </a:lnTo>
                  <a:lnTo>
                    <a:pt x="129" y="194"/>
                  </a:lnTo>
                  <a:lnTo>
                    <a:pt x="143" y="178"/>
                  </a:lnTo>
                  <a:lnTo>
                    <a:pt x="150" y="183"/>
                  </a:lnTo>
                  <a:lnTo>
                    <a:pt x="156" y="187"/>
                  </a:lnTo>
                  <a:lnTo>
                    <a:pt x="147" y="206"/>
                  </a:lnTo>
                  <a:close/>
                  <a:moveTo>
                    <a:pt x="129" y="194"/>
                  </a:moveTo>
                  <a:lnTo>
                    <a:pt x="121" y="186"/>
                  </a:lnTo>
                  <a:lnTo>
                    <a:pt x="112" y="175"/>
                  </a:lnTo>
                  <a:lnTo>
                    <a:pt x="129" y="163"/>
                  </a:lnTo>
                  <a:lnTo>
                    <a:pt x="136" y="171"/>
                  </a:lnTo>
                  <a:lnTo>
                    <a:pt x="143" y="178"/>
                  </a:lnTo>
                  <a:lnTo>
                    <a:pt x="129" y="194"/>
                  </a:lnTo>
                  <a:close/>
                  <a:moveTo>
                    <a:pt x="114" y="161"/>
                  </a:moveTo>
                  <a:lnTo>
                    <a:pt x="122" y="154"/>
                  </a:lnTo>
                  <a:lnTo>
                    <a:pt x="129" y="163"/>
                  </a:lnTo>
                  <a:lnTo>
                    <a:pt x="121" y="169"/>
                  </a:lnTo>
                  <a:lnTo>
                    <a:pt x="114" y="161"/>
                  </a:lnTo>
                  <a:close/>
                  <a:moveTo>
                    <a:pt x="128" y="178"/>
                  </a:moveTo>
                  <a:lnTo>
                    <a:pt x="118" y="185"/>
                  </a:lnTo>
                  <a:lnTo>
                    <a:pt x="108" y="192"/>
                  </a:lnTo>
                  <a:lnTo>
                    <a:pt x="99" y="197"/>
                  </a:lnTo>
                  <a:lnTo>
                    <a:pt x="91" y="202"/>
                  </a:lnTo>
                  <a:lnTo>
                    <a:pt x="81" y="184"/>
                  </a:lnTo>
                  <a:lnTo>
                    <a:pt x="89" y="180"/>
                  </a:lnTo>
                  <a:lnTo>
                    <a:pt x="97" y="174"/>
                  </a:lnTo>
                  <a:lnTo>
                    <a:pt x="105" y="168"/>
                  </a:lnTo>
                  <a:lnTo>
                    <a:pt x="114" y="161"/>
                  </a:lnTo>
                  <a:lnTo>
                    <a:pt x="128" y="178"/>
                  </a:lnTo>
                  <a:close/>
                  <a:moveTo>
                    <a:pt x="91" y="202"/>
                  </a:moveTo>
                  <a:lnTo>
                    <a:pt x="81" y="207"/>
                  </a:lnTo>
                  <a:lnTo>
                    <a:pt x="72" y="209"/>
                  </a:lnTo>
                  <a:lnTo>
                    <a:pt x="63" y="211"/>
                  </a:lnTo>
                  <a:lnTo>
                    <a:pt x="54" y="212"/>
                  </a:lnTo>
                  <a:lnTo>
                    <a:pt x="54" y="190"/>
                  </a:lnTo>
                  <a:lnTo>
                    <a:pt x="61" y="190"/>
                  </a:lnTo>
                  <a:lnTo>
                    <a:pt x="68" y="189"/>
                  </a:lnTo>
                  <a:lnTo>
                    <a:pt x="74" y="186"/>
                  </a:lnTo>
                  <a:lnTo>
                    <a:pt x="81" y="184"/>
                  </a:lnTo>
                  <a:lnTo>
                    <a:pt x="91" y="202"/>
                  </a:lnTo>
                  <a:close/>
                  <a:moveTo>
                    <a:pt x="54" y="212"/>
                  </a:moveTo>
                  <a:lnTo>
                    <a:pt x="49" y="211"/>
                  </a:lnTo>
                  <a:lnTo>
                    <a:pt x="44" y="211"/>
                  </a:lnTo>
                  <a:lnTo>
                    <a:pt x="39" y="209"/>
                  </a:lnTo>
                  <a:lnTo>
                    <a:pt x="34" y="208"/>
                  </a:lnTo>
                  <a:lnTo>
                    <a:pt x="28" y="205"/>
                  </a:lnTo>
                  <a:lnTo>
                    <a:pt x="24" y="202"/>
                  </a:lnTo>
                  <a:lnTo>
                    <a:pt x="20" y="199"/>
                  </a:lnTo>
                  <a:lnTo>
                    <a:pt x="16" y="195"/>
                  </a:lnTo>
                  <a:lnTo>
                    <a:pt x="31" y="181"/>
                  </a:lnTo>
                  <a:lnTo>
                    <a:pt x="36" y="185"/>
                  </a:lnTo>
                  <a:lnTo>
                    <a:pt x="42" y="188"/>
                  </a:lnTo>
                  <a:lnTo>
                    <a:pt x="48" y="190"/>
                  </a:lnTo>
                  <a:lnTo>
                    <a:pt x="54" y="190"/>
                  </a:lnTo>
                  <a:lnTo>
                    <a:pt x="54" y="212"/>
                  </a:lnTo>
                  <a:close/>
                  <a:moveTo>
                    <a:pt x="16" y="195"/>
                  </a:moveTo>
                  <a:lnTo>
                    <a:pt x="12" y="191"/>
                  </a:lnTo>
                  <a:lnTo>
                    <a:pt x="9" y="187"/>
                  </a:lnTo>
                  <a:lnTo>
                    <a:pt x="7" y="182"/>
                  </a:lnTo>
                  <a:lnTo>
                    <a:pt x="4" y="178"/>
                  </a:lnTo>
                  <a:lnTo>
                    <a:pt x="23" y="169"/>
                  </a:lnTo>
                  <a:lnTo>
                    <a:pt x="26" y="175"/>
                  </a:lnTo>
                  <a:lnTo>
                    <a:pt x="31" y="181"/>
                  </a:lnTo>
                  <a:lnTo>
                    <a:pt x="16" y="195"/>
                  </a:lnTo>
                  <a:close/>
                  <a:moveTo>
                    <a:pt x="4" y="178"/>
                  </a:moveTo>
                  <a:lnTo>
                    <a:pt x="3" y="172"/>
                  </a:lnTo>
                  <a:lnTo>
                    <a:pt x="1" y="167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1" y="156"/>
                  </a:lnTo>
                  <a:lnTo>
                    <a:pt x="22" y="163"/>
                  </a:lnTo>
                  <a:lnTo>
                    <a:pt x="23" y="169"/>
                  </a:lnTo>
                  <a:lnTo>
                    <a:pt x="4" y="178"/>
                  </a:lnTo>
                  <a:close/>
                  <a:moveTo>
                    <a:pt x="0" y="156"/>
                  </a:moveTo>
                  <a:lnTo>
                    <a:pt x="0" y="149"/>
                  </a:lnTo>
                  <a:lnTo>
                    <a:pt x="1" y="141"/>
                  </a:lnTo>
                  <a:lnTo>
                    <a:pt x="4" y="134"/>
                  </a:lnTo>
                  <a:lnTo>
                    <a:pt x="7" y="128"/>
                  </a:lnTo>
                  <a:lnTo>
                    <a:pt x="25" y="138"/>
                  </a:lnTo>
                  <a:lnTo>
                    <a:pt x="23" y="142"/>
                  </a:lnTo>
                  <a:lnTo>
                    <a:pt x="22" y="146"/>
                  </a:lnTo>
                  <a:lnTo>
                    <a:pt x="21" y="151"/>
                  </a:lnTo>
                  <a:lnTo>
                    <a:pt x="21" y="156"/>
                  </a:lnTo>
                  <a:lnTo>
                    <a:pt x="0" y="156"/>
                  </a:lnTo>
                  <a:close/>
                  <a:moveTo>
                    <a:pt x="7" y="128"/>
                  </a:moveTo>
                  <a:lnTo>
                    <a:pt x="11" y="122"/>
                  </a:lnTo>
                  <a:lnTo>
                    <a:pt x="15" y="116"/>
                  </a:lnTo>
                  <a:lnTo>
                    <a:pt x="20" y="111"/>
                  </a:lnTo>
                  <a:lnTo>
                    <a:pt x="26" y="106"/>
                  </a:lnTo>
                  <a:lnTo>
                    <a:pt x="39" y="123"/>
                  </a:lnTo>
                  <a:lnTo>
                    <a:pt x="35" y="127"/>
                  </a:lnTo>
                  <a:lnTo>
                    <a:pt x="31" y="130"/>
                  </a:lnTo>
                  <a:lnTo>
                    <a:pt x="27" y="134"/>
                  </a:lnTo>
                  <a:lnTo>
                    <a:pt x="25" y="138"/>
                  </a:lnTo>
                  <a:lnTo>
                    <a:pt x="7" y="128"/>
                  </a:lnTo>
                  <a:close/>
                  <a:moveTo>
                    <a:pt x="39" y="123"/>
                  </a:moveTo>
                  <a:lnTo>
                    <a:pt x="38" y="124"/>
                  </a:lnTo>
                  <a:lnTo>
                    <a:pt x="39" y="123"/>
                  </a:lnTo>
                  <a:lnTo>
                    <a:pt x="33" y="114"/>
                  </a:lnTo>
                  <a:lnTo>
                    <a:pt x="39" y="123"/>
                  </a:lnTo>
                  <a:close/>
                  <a:moveTo>
                    <a:pt x="26" y="106"/>
                  </a:moveTo>
                  <a:lnTo>
                    <a:pt x="38" y="99"/>
                  </a:lnTo>
                  <a:lnTo>
                    <a:pt x="54" y="89"/>
                  </a:lnTo>
                  <a:lnTo>
                    <a:pt x="64" y="109"/>
                  </a:lnTo>
                  <a:lnTo>
                    <a:pt x="49" y="116"/>
                  </a:lnTo>
                  <a:lnTo>
                    <a:pt x="39" y="123"/>
                  </a:lnTo>
                  <a:lnTo>
                    <a:pt x="26" y="106"/>
                  </a:lnTo>
                  <a:close/>
                  <a:moveTo>
                    <a:pt x="54" y="89"/>
                  </a:moveTo>
                  <a:lnTo>
                    <a:pt x="65" y="85"/>
                  </a:lnTo>
                  <a:lnTo>
                    <a:pt x="76" y="80"/>
                  </a:lnTo>
                  <a:lnTo>
                    <a:pt x="89" y="75"/>
                  </a:lnTo>
                  <a:lnTo>
                    <a:pt x="102" y="69"/>
                  </a:lnTo>
                  <a:lnTo>
                    <a:pt x="110" y="88"/>
                  </a:lnTo>
                  <a:lnTo>
                    <a:pt x="97" y="95"/>
                  </a:lnTo>
                  <a:lnTo>
                    <a:pt x="84" y="100"/>
                  </a:lnTo>
                  <a:lnTo>
                    <a:pt x="73" y="104"/>
                  </a:lnTo>
                  <a:lnTo>
                    <a:pt x="64" y="109"/>
                  </a:lnTo>
                  <a:lnTo>
                    <a:pt x="54" y="89"/>
                  </a:lnTo>
                  <a:close/>
                  <a:moveTo>
                    <a:pt x="117" y="79"/>
                  </a:moveTo>
                  <a:lnTo>
                    <a:pt x="117" y="86"/>
                  </a:lnTo>
                  <a:lnTo>
                    <a:pt x="110" y="88"/>
                  </a:lnTo>
                  <a:lnTo>
                    <a:pt x="106" y="79"/>
                  </a:lnTo>
                  <a:lnTo>
                    <a:pt x="117" y="79"/>
                  </a:lnTo>
                  <a:close/>
                  <a:moveTo>
                    <a:pt x="96" y="79"/>
                  </a:moveTo>
                  <a:lnTo>
                    <a:pt x="96" y="61"/>
                  </a:lnTo>
                  <a:lnTo>
                    <a:pt x="117" y="61"/>
                  </a:lnTo>
                  <a:lnTo>
                    <a:pt x="117" y="79"/>
                  </a:lnTo>
                  <a:lnTo>
                    <a:pt x="96" y="79"/>
                  </a:lnTo>
                  <a:close/>
                  <a:moveTo>
                    <a:pt x="96" y="61"/>
                  </a:moveTo>
                  <a:lnTo>
                    <a:pt x="95" y="54"/>
                  </a:lnTo>
                  <a:lnTo>
                    <a:pt x="94" y="48"/>
                  </a:lnTo>
                  <a:lnTo>
                    <a:pt x="93" y="43"/>
                  </a:lnTo>
                  <a:lnTo>
                    <a:pt x="91" y="39"/>
                  </a:lnTo>
                  <a:lnTo>
                    <a:pt x="107" y="26"/>
                  </a:lnTo>
                  <a:lnTo>
                    <a:pt x="111" y="32"/>
                  </a:lnTo>
                  <a:lnTo>
                    <a:pt x="115" y="41"/>
                  </a:lnTo>
                  <a:lnTo>
                    <a:pt x="117" y="50"/>
                  </a:lnTo>
                  <a:lnTo>
                    <a:pt x="117" y="61"/>
                  </a:lnTo>
                  <a:lnTo>
                    <a:pt x="96" y="61"/>
                  </a:lnTo>
                  <a:close/>
                  <a:moveTo>
                    <a:pt x="91" y="39"/>
                  </a:moveTo>
                  <a:lnTo>
                    <a:pt x="89" y="36"/>
                  </a:lnTo>
                  <a:lnTo>
                    <a:pt x="86" y="34"/>
                  </a:lnTo>
                  <a:lnTo>
                    <a:pt x="81" y="33"/>
                  </a:lnTo>
                  <a:lnTo>
                    <a:pt x="77" y="33"/>
                  </a:lnTo>
                  <a:lnTo>
                    <a:pt x="77" y="12"/>
                  </a:lnTo>
                  <a:lnTo>
                    <a:pt x="87" y="13"/>
                  </a:lnTo>
                  <a:lnTo>
                    <a:pt x="95" y="16"/>
                  </a:lnTo>
                  <a:lnTo>
                    <a:pt x="98" y="17"/>
                  </a:lnTo>
                  <a:lnTo>
                    <a:pt x="102" y="20"/>
                  </a:lnTo>
                  <a:lnTo>
                    <a:pt x="104" y="22"/>
                  </a:lnTo>
                  <a:lnTo>
                    <a:pt x="107" y="26"/>
                  </a:lnTo>
                  <a:lnTo>
                    <a:pt x="91" y="39"/>
                  </a:lnTo>
                  <a:close/>
                  <a:moveTo>
                    <a:pt x="77" y="33"/>
                  </a:moveTo>
                  <a:lnTo>
                    <a:pt x="73" y="33"/>
                  </a:lnTo>
                  <a:lnTo>
                    <a:pt x="69" y="34"/>
                  </a:lnTo>
                  <a:lnTo>
                    <a:pt x="64" y="14"/>
                  </a:lnTo>
                  <a:lnTo>
                    <a:pt x="70" y="13"/>
                  </a:lnTo>
                  <a:lnTo>
                    <a:pt x="77" y="12"/>
                  </a:lnTo>
                  <a:lnTo>
                    <a:pt x="77" y="33"/>
                  </a:lnTo>
                  <a:close/>
                  <a:moveTo>
                    <a:pt x="69" y="34"/>
                  </a:moveTo>
                  <a:lnTo>
                    <a:pt x="67" y="35"/>
                  </a:lnTo>
                  <a:lnTo>
                    <a:pt x="64" y="36"/>
                  </a:lnTo>
                  <a:lnTo>
                    <a:pt x="51" y="20"/>
                  </a:lnTo>
                  <a:lnTo>
                    <a:pt x="56" y="17"/>
                  </a:lnTo>
                  <a:lnTo>
                    <a:pt x="64" y="14"/>
                  </a:lnTo>
                  <a:lnTo>
                    <a:pt x="69" y="34"/>
                  </a:lnTo>
                  <a:close/>
                  <a:moveTo>
                    <a:pt x="64" y="36"/>
                  </a:moveTo>
                  <a:lnTo>
                    <a:pt x="63" y="39"/>
                  </a:lnTo>
                  <a:lnTo>
                    <a:pt x="62" y="40"/>
                  </a:lnTo>
                  <a:lnTo>
                    <a:pt x="43" y="30"/>
                  </a:lnTo>
                  <a:lnTo>
                    <a:pt x="46" y="25"/>
                  </a:lnTo>
                  <a:lnTo>
                    <a:pt x="51" y="20"/>
                  </a:lnTo>
                  <a:lnTo>
                    <a:pt x="64" y="36"/>
                  </a:lnTo>
                  <a:close/>
                  <a:moveTo>
                    <a:pt x="43" y="30"/>
                  </a:moveTo>
                  <a:lnTo>
                    <a:pt x="25" y="62"/>
                  </a:lnTo>
                  <a:lnTo>
                    <a:pt x="43" y="30"/>
                  </a:lnTo>
                  <a:lnTo>
                    <a:pt x="52" y="35"/>
                  </a:lnTo>
                  <a:lnTo>
                    <a:pt x="43" y="30"/>
                  </a:lnTo>
                  <a:close/>
                  <a:moveTo>
                    <a:pt x="62" y="40"/>
                  </a:moveTo>
                  <a:lnTo>
                    <a:pt x="61" y="42"/>
                  </a:lnTo>
                  <a:lnTo>
                    <a:pt x="61" y="44"/>
                  </a:lnTo>
                  <a:lnTo>
                    <a:pt x="39" y="43"/>
                  </a:lnTo>
                  <a:lnTo>
                    <a:pt x="40" y="36"/>
                  </a:lnTo>
                  <a:lnTo>
                    <a:pt x="43" y="30"/>
                  </a:lnTo>
                  <a:lnTo>
                    <a:pt x="62" y="40"/>
                  </a:lnTo>
                  <a:close/>
                  <a:moveTo>
                    <a:pt x="39" y="43"/>
                  </a:moveTo>
                  <a:lnTo>
                    <a:pt x="39" y="43"/>
                  </a:lnTo>
                  <a:lnTo>
                    <a:pt x="50" y="43"/>
                  </a:lnTo>
                  <a:lnTo>
                    <a:pt x="39" y="43"/>
                  </a:lnTo>
                  <a:close/>
                  <a:moveTo>
                    <a:pt x="61" y="44"/>
                  </a:moveTo>
                  <a:lnTo>
                    <a:pt x="60" y="53"/>
                  </a:lnTo>
                  <a:lnTo>
                    <a:pt x="60" y="60"/>
                  </a:lnTo>
                  <a:lnTo>
                    <a:pt x="38" y="57"/>
                  </a:lnTo>
                  <a:lnTo>
                    <a:pt x="39" y="51"/>
                  </a:lnTo>
                  <a:lnTo>
                    <a:pt x="39" y="43"/>
                  </a:lnTo>
                  <a:lnTo>
                    <a:pt x="61" y="44"/>
                  </a:lnTo>
                  <a:close/>
                  <a:moveTo>
                    <a:pt x="60" y="60"/>
                  </a:moveTo>
                  <a:lnTo>
                    <a:pt x="58" y="68"/>
                  </a:lnTo>
                  <a:lnTo>
                    <a:pt x="55" y="73"/>
                  </a:lnTo>
                  <a:lnTo>
                    <a:pt x="37" y="62"/>
                  </a:lnTo>
                  <a:lnTo>
                    <a:pt x="38" y="60"/>
                  </a:lnTo>
                  <a:lnTo>
                    <a:pt x="38" y="57"/>
                  </a:lnTo>
                  <a:lnTo>
                    <a:pt x="60" y="60"/>
                  </a:lnTo>
                  <a:close/>
                  <a:moveTo>
                    <a:pt x="55" y="73"/>
                  </a:moveTo>
                  <a:lnTo>
                    <a:pt x="51" y="78"/>
                  </a:lnTo>
                  <a:lnTo>
                    <a:pt x="46" y="81"/>
                  </a:lnTo>
                  <a:lnTo>
                    <a:pt x="37" y="62"/>
                  </a:lnTo>
                  <a:lnTo>
                    <a:pt x="55" y="73"/>
                  </a:lnTo>
                  <a:close/>
                  <a:moveTo>
                    <a:pt x="46" y="81"/>
                  </a:moveTo>
                  <a:lnTo>
                    <a:pt x="41" y="83"/>
                  </a:lnTo>
                  <a:lnTo>
                    <a:pt x="36" y="85"/>
                  </a:lnTo>
                  <a:lnTo>
                    <a:pt x="34" y="63"/>
                  </a:lnTo>
                  <a:lnTo>
                    <a:pt x="36" y="63"/>
                  </a:lnTo>
                  <a:lnTo>
                    <a:pt x="37" y="62"/>
                  </a:lnTo>
                  <a:lnTo>
                    <a:pt x="46" y="81"/>
                  </a:lnTo>
                  <a:close/>
                  <a:moveTo>
                    <a:pt x="36" y="85"/>
                  </a:moveTo>
                  <a:lnTo>
                    <a:pt x="35" y="85"/>
                  </a:lnTo>
                  <a:lnTo>
                    <a:pt x="35" y="74"/>
                  </a:lnTo>
                  <a:lnTo>
                    <a:pt x="36" y="85"/>
                  </a:lnTo>
                  <a:close/>
                  <a:moveTo>
                    <a:pt x="35" y="85"/>
                  </a:moveTo>
                  <a:lnTo>
                    <a:pt x="28" y="84"/>
                  </a:lnTo>
                  <a:lnTo>
                    <a:pt x="22" y="83"/>
                  </a:lnTo>
                  <a:lnTo>
                    <a:pt x="18" y="80"/>
                  </a:lnTo>
                  <a:lnTo>
                    <a:pt x="14" y="77"/>
                  </a:lnTo>
                  <a:lnTo>
                    <a:pt x="28" y="62"/>
                  </a:lnTo>
                  <a:lnTo>
                    <a:pt x="31" y="63"/>
                  </a:lnTo>
                  <a:lnTo>
                    <a:pt x="35" y="63"/>
                  </a:lnTo>
                  <a:lnTo>
                    <a:pt x="35" y="85"/>
                  </a:lnTo>
                  <a:close/>
                  <a:moveTo>
                    <a:pt x="14" y="77"/>
                  </a:moveTo>
                  <a:lnTo>
                    <a:pt x="10" y="73"/>
                  </a:lnTo>
                  <a:lnTo>
                    <a:pt x="8" y="68"/>
                  </a:lnTo>
                  <a:lnTo>
                    <a:pt x="7" y="61"/>
                  </a:lnTo>
                  <a:lnTo>
                    <a:pt x="6" y="55"/>
                  </a:lnTo>
                  <a:lnTo>
                    <a:pt x="27" y="55"/>
                  </a:lnTo>
                  <a:lnTo>
                    <a:pt x="27" y="59"/>
                  </a:lnTo>
                  <a:lnTo>
                    <a:pt x="28" y="62"/>
                  </a:lnTo>
                  <a:lnTo>
                    <a:pt x="14" y="77"/>
                  </a:lnTo>
                  <a:close/>
                  <a:moveTo>
                    <a:pt x="6" y="55"/>
                  </a:moveTo>
                  <a:lnTo>
                    <a:pt x="7" y="50"/>
                  </a:lnTo>
                  <a:lnTo>
                    <a:pt x="8" y="45"/>
                  </a:lnTo>
                  <a:lnTo>
                    <a:pt x="9" y="40"/>
                  </a:lnTo>
                  <a:lnTo>
                    <a:pt x="11" y="35"/>
                  </a:lnTo>
                  <a:lnTo>
                    <a:pt x="14" y="30"/>
                  </a:lnTo>
                  <a:lnTo>
                    <a:pt x="17" y="26"/>
                  </a:lnTo>
                  <a:lnTo>
                    <a:pt x="21" y="22"/>
                  </a:lnTo>
                  <a:lnTo>
                    <a:pt x="25" y="18"/>
                  </a:lnTo>
                  <a:lnTo>
                    <a:pt x="39" y="34"/>
                  </a:lnTo>
                  <a:lnTo>
                    <a:pt x="34" y="40"/>
                  </a:lnTo>
                  <a:lnTo>
                    <a:pt x="31" y="45"/>
                  </a:lnTo>
                  <a:lnTo>
                    <a:pt x="28" y="50"/>
                  </a:lnTo>
                  <a:lnTo>
                    <a:pt x="27" y="55"/>
                  </a:lnTo>
                  <a:lnTo>
                    <a:pt x="6" y="55"/>
                  </a:lnTo>
                  <a:close/>
                  <a:moveTo>
                    <a:pt x="39" y="34"/>
                  </a:moveTo>
                  <a:lnTo>
                    <a:pt x="38" y="35"/>
                  </a:lnTo>
                  <a:lnTo>
                    <a:pt x="39" y="34"/>
                  </a:lnTo>
                  <a:lnTo>
                    <a:pt x="33" y="26"/>
                  </a:lnTo>
                  <a:lnTo>
                    <a:pt x="39" y="34"/>
                  </a:lnTo>
                  <a:close/>
                  <a:moveTo>
                    <a:pt x="25" y="18"/>
                  </a:moveTo>
                  <a:lnTo>
                    <a:pt x="32" y="14"/>
                  </a:lnTo>
                  <a:lnTo>
                    <a:pt x="38" y="11"/>
                  </a:lnTo>
                  <a:lnTo>
                    <a:pt x="44" y="7"/>
                  </a:lnTo>
                  <a:lnTo>
                    <a:pt x="51" y="4"/>
                  </a:lnTo>
                  <a:lnTo>
                    <a:pt x="58" y="25"/>
                  </a:lnTo>
                  <a:lnTo>
                    <a:pt x="47" y="29"/>
                  </a:lnTo>
                  <a:lnTo>
                    <a:pt x="39" y="34"/>
                  </a:lnTo>
                  <a:lnTo>
                    <a:pt x="25" y="18"/>
                  </a:lnTo>
                  <a:close/>
                  <a:moveTo>
                    <a:pt x="51" y="4"/>
                  </a:moveTo>
                  <a:lnTo>
                    <a:pt x="59" y="3"/>
                  </a:lnTo>
                  <a:lnTo>
                    <a:pt x="66" y="1"/>
                  </a:lnTo>
                  <a:lnTo>
                    <a:pt x="74" y="1"/>
                  </a:lnTo>
                  <a:lnTo>
                    <a:pt x="82" y="0"/>
                  </a:lnTo>
                  <a:lnTo>
                    <a:pt x="82" y="22"/>
                  </a:lnTo>
                  <a:lnTo>
                    <a:pt x="69" y="23"/>
                  </a:lnTo>
                  <a:lnTo>
                    <a:pt x="58" y="25"/>
                  </a:lnTo>
                  <a:lnTo>
                    <a:pt x="51" y="4"/>
                  </a:lnTo>
                  <a:close/>
                  <a:moveTo>
                    <a:pt x="82" y="0"/>
                  </a:moveTo>
                  <a:lnTo>
                    <a:pt x="94" y="1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2" y="7"/>
                  </a:lnTo>
                  <a:lnTo>
                    <a:pt x="112" y="27"/>
                  </a:lnTo>
                  <a:lnTo>
                    <a:pt x="106" y="25"/>
                  </a:lnTo>
                  <a:lnTo>
                    <a:pt x="100" y="23"/>
                  </a:lnTo>
                  <a:lnTo>
                    <a:pt x="92" y="22"/>
                  </a:lnTo>
                  <a:lnTo>
                    <a:pt x="82" y="22"/>
                  </a:lnTo>
                  <a:lnTo>
                    <a:pt x="82" y="0"/>
                  </a:lnTo>
                  <a:close/>
                  <a:moveTo>
                    <a:pt x="122" y="7"/>
                  </a:moveTo>
                  <a:lnTo>
                    <a:pt x="129" y="12"/>
                  </a:lnTo>
                  <a:lnTo>
                    <a:pt x="135" y="17"/>
                  </a:lnTo>
                  <a:lnTo>
                    <a:pt x="141" y="24"/>
                  </a:lnTo>
                  <a:lnTo>
                    <a:pt x="145" y="31"/>
                  </a:lnTo>
                  <a:lnTo>
                    <a:pt x="125" y="39"/>
                  </a:lnTo>
                  <a:lnTo>
                    <a:pt x="123" y="35"/>
                  </a:lnTo>
                  <a:lnTo>
                    <a:pt x="121" y="32"/>
                  </a:lnTo>
                  <a:lnTo>
                    <a:pt x="117" y="29"/>
                  </a:lnTo>
                  <a:lnTo>
                    <a:pt x="112" y="27"/>
                  </a:lnTo>
                  <a:lnTo>
                    <a:pt x="122" y="7"/>
                  </a:lnTo>
                  <a:close/>
                  <a:moveTo>
                    <a:pt x="144" y="42"/>
                  </a:moveTo>
                  <a:lnTo>
                    <a:pt x="132" y="57"/>
                  </a:lnTo>
                  <a:lnTo>
                    <a:pt x="125" y="39"/>
                  </a:lnTo>
                  <a:lnTo>
                    <a:pt x="135" y="35"/>
                  </a:lnTo>
                  <a:lnTo>
                    <a:pt x="144" y="42"/>
                  </a:lnTo>
                  <a:close/>
                  <a:moveTo>
                    <a:pt x="126" y="29"/>
                  </a:moveTo>
                  <a:lnTo>
                    <a:pt x="132" y="22"/>
                  </a:lnTo>
                  <a:lnTo>
                    <a:pt x="138" y="17"/>
                  </a:lnTo>
                  <a:lnTo>
                    <a:pt x="145" y="12"/>
                  </a:lnTo>
                  <a:lnTo>
                    <a:pt x="152" y="7"/>
                  </a:lnTo>
                  <a:lnTo>
                    <a:pt x="161" y="27"/>
                  </a:lnTo>
                  <a:lnTo>
                    <a:pt x="156" y="29"/>
                  </a:lnTo>
                  <a:lnTo>
                    <a:pt x="151" y="32"/>
                  </a:lnTo>
                  <a:lnTo>
                    <a:pt x="147" y="36"/>
                  </a:lnTo>
                  <a:lnTo>
                    <a:pt x="144" y="42"/>
                  </a:lnTo>
                  <a:lnTo>
                    <a:pt x="126" y="29"/>
                  </a:lnTo>
                  <a:close/>
                  <a:moveTo>
                    <a:pt x="152" y="7"/>
                  </a:moveTo>
                  <a:lnTo>
                    <a:pt x="160" y="4"/>
                  </a:lnTo>
                  <a:lnTo>
                    <a:pt x="169" y="2"/>
                  </a:lnTo>
                  <a:lnTo>
                    <a:pt x="178" y="1"/>
                  </a:lnTo>
                  <a:lnTo>
                    <a:pt x="187" y="0"/>
                  </a:lnTo>
                  <a:lnTo>
                    <a:pt x="187" y="22"/>
                  </a:lnTo>
                  <a:lnTo>
                    <a:pt x="180" y="22"/>
                  </a:lnTo>
                  <a:lnTo>
                    <a:pt x="173" y="23"/>
                  </a:lnTo>
                  <a:lnTo>
                    <a:pt x="166" y="25"/>
                  </a:lnTo>
                  <a:lnTo>
                    <a:pt x="161" y="27"/>
                  </a:lnTo>
                  <a:lnTo>
                    <a:pt x="152" y="7"/>
                  </a:lnTo>
                  <a:close/>
                  <a:moveTo>
                    <a:pt x="187" y="0"/>
                  </a:moveTo>
                  <a:lnTo>
                    <a:pt x="196" y="1"/>
                  </a:lnTo>
                  <a:lnTo>
                    <a:pt x="203" y="2"/>
                  </a:lnTo>
                  <a:lnTo>
                    <a:pt x="210" y="4"/>
                  </a:lnTo>
                  <a:lnTo>
                    <a:pt x="217" y="6"/>
                  </a:lnTo>
                  <a:lnTo>
                    <a:pt x="224" y="9"/>
                  </a:lnTo>
                  <a:lnTo>
                    <a:pt x="230" y="14"/>
                  </a:lnTo>
                  <a:lnTo>
                    <a:pt x="236" y="18"/>
                  </a:lnTo>
                  <a:lnTo>
                    <a:pt x="241" y="24"/>
                  </a:lnTo>
                  <a:lnTo>
                    <a:pt x="225" y="37"/>
                  </a:lnTo>
                  <a:lnTo>
                    <a:pt x="221" y="34"/>
                  </a:lnTo>
                  <a:lnTo>
                    <a:pt x="217" y="30"/>
                  </a:lnTo>
                  <a:lnTo>
                    <a:pt x="213" y="28"/>
                  </a:lnTo>
                  <a:lnTo>
                    <a:pt x="209" y="26"/>
                  </a:lnTo>
                  <a:lnTo>
                    <a:pt x="204" y="24"/>
                  </a:lnTo>
                  <a:lnTo>
                    <a:pt x="199" y="23"/>
                  </a:lnTo>
                  <a:lnTo>
                    <a:pt x="193" y="22"/>
                  </a:lnTo>
                  <a:lnTo>
                    <a:pt x="187" y="22"/>
                  </a:lnTo>
                  <a:lnTo>
                    <a:pt x="187" y="0"/>
                  </a:lnTo>
                  <a:close/>
                  <a:moveTo>
                    <a:pt x="241" y="24"/>
                  </a:moveTo>
                  <a:lnTo>
                    <a:pt x="245" y="29"/>
                  </a:lnTo>
                  <a:lnTo>
                    <a:pt x="249" y="36"/>
                  </a:lnTo>
                  <a:lnTo>
                    <a:pt x="254" y="43"/>
                  </a:lnTo>
                  <a:lnTo>
                    <a:pt x="256" y="51"/>
                  </a:lnTo>
                  <a:lnTo>
                    <a:pt x="236" y="57"/>
                  </a:lnTo>
                  <a:lnTo>
                    <a:pt x="234" y="52"/>
                  </a:lnTo>
                  <a:lnTo>
                    <a:pt x="231" y="47"/>
                  </a:lnTo>
                  <a:lnTo>
                    <a:pt x="229" y="42"/>
                  </a:lnTo>
                  <a:lnTo>
                    <a:pt x="225" y="37"/>
                  </a:lnTo>
                  <a:lnTo>
                    <a:pt x="241" y="24"/>
                  </a:lnTo>
                  <a:close/>
                  <a:moveTo>
                    <a:pt x="256" y="51"/>
                  </a:moveTo>
                  <a:lnTo>
                    <a:pt x="258" y="58"/>
                  </a:lnTo>
                  <a:lnTo>
                    <a:pt x="260" y="67"/>
                  </a:lnTo>
                  <a:lnTo>
                    <a:pt x="261" y="75"/>
                  </a:lnTo>
                  <a:lnTo>
                    <a:pt x="261" y="84"/>
                  </a:lnTo>
                  <a:lnTo>
                    <a:pt x="240" y="84"/>
                  </a:lnTo>
                  <a:lnTo>
                    <a:pt x="239" y="77"/>
                  </a:lnTo>
                  <a:lnTo>
                    <a:pt x="239" y="70"/>
                  </a:lnTo>
                  <a:lnTo>
                    <a:pt x="237" y="63"/>
                  </a:lnTo>
                  <a:lnTo>
                    <a:pt x="236" y="57"/>
                  </a:lnTo>
                  <a:lnTo>
                    <a:pt x="256" y="51"/>
                  </a:lnTo>
                  <a:close/>
                  <a:moveTo>
                    <a:pt x="261" y="84"/>
                  </a:moveTo>
                  <a:lnTo>
                    <a:pt x="261" y="96"/>
                  </a:lnTo>
                  <a:lnTo>
                    <a:pt x="251" y="96"/>
                  </a:lnTo>
                  <a:lnTo>
                    <a:pt x="251" y="84"/>
                  </a:lnTo>
                  <a:lnTo>
                    <a:pt x="261" y="84"/>
                  </a:lnTo>
                  <a:close/>
                  <a:moveTo>
                    <a:pt x="251" y="96"/>
                  </a:moveTo>
                  <a:lnTo>
                    <a:pt x="139" y="96"/>
                  </a:lnTo>
                  <a:lnTo>
                    <a:pt x="139" y="74"/>
                  </a:lnTo>
                  <a:lnTo>
                    <a:pt x="251" y="74"/>
                  </a:lnTo>
                  <a:lnTo>
                    <a:pt x="251" y="96"/>
                  </a:lnTo>
                  <a:close/>
                  <a:moveTo>
                    <a:pt x="128" y="84"/>
                  </a:moveTo>
                  <a:lnTo>
                    <a:pt x="128" y="74"/>
                  </a:lnTo>
                  <a:lnTo>
                    <a:pt x="139" y="74"/>
                  </a:lnTo>
                  <a:lnTo>
                    <a:pt x="139" y="84"/>
                  </a:lnTo>
                  <a:lnTo>
                    <a:pt x="128" y="84"/>
                  </a:lnTo>
                  <a:close/>
                  <a:moveTo>
                    <a:pt x="139" y="61"/>
                  </a:moveTo>
                  <a:lnTo>
                    <a:pt x="213" y="61"/>
                  </a:lnTo>
                  <a:lnTo>
                    <a:pt x="213" y="82"/>
                  </a:lnTo>
                  <a:lnTo>
                    <a:pt x="139" y="82"/>
                  </a:lnTo>
                  <a:lnTo>
                    <a:pt x="139" y="61"/>
                  </a:lnTo>
                  <a:close/>
                  <a:moveTo>
                    <a:pt x="224" y="72"/>
                  </a:moveTo>
                  <a:lnTo>
                    <a:pt x="225" y="82"/>
                  </a:lnTo>
                  <a:lnTo>
                    <a:pt x="213" y="82"/>
                  </a:lnTo>
                  <a:lnTo>
                    <a:pt x="213" y="72"/>
                  </a:lnTo>
                  <a:lnTo>
                    <a:pt x="224" y="72"/>
                  </a:lnTo>
                  <a:close/>
                  <a:moveTo>
                    <a:pt x="203" y="72"/>
                  </a:moveTo>
                  <a:lnTo>
                    <a:pt x="202" y="62"/>
                  </a:lnTo>
                  <a:lnTo>
                    <a:pt x="201" y="55"/>
                  </a:lnTo>
                  <a:lnTo>
                    <a:pt x="199" y="48"/>
                  </a:lnTo>
                  <a:lnTo>
                    <a:pt x="196" y="43"/>
                  </a:lnTo>
                  <a:lnTo>
                    <a:pt x="212" y="30"/>
                  </a:lnTo>
                  <a:lnTo>
                    <a:pt x="217" y="39"/>
                  </a:lnTo>
                  <a:lnTo>
                    <a:pt x="220" y="48"/>
                  </a:lnTo>
                  <a:lnTo>
                    <a:pt x="222" y="59"/>
                  </a:lnTo>
                  <a:lnTo>
                    <a:pt x="224" y="72"/>
                  </a:lnTo>
                  <a:lnTo>
                    <a:pt x="203" y="72"/>
                  </a:lnTo>
                  <a:close/>
                  <a:moveTo>
                    <a:pt x="196" y="43"/>
                  </a:moveTo>
                  <a:lnTo>
                    <a:pt x="192" y="40"/>
                  </a:lnTo>
                  <a:lnTo>
                    <a:pt x="188" y="37"/>
                  </a:lnTo>
                  <a:lnTo>
                    <a:pt x="183" y="36"/>
                  </a:lnTo>
                  <a:lnTo>
                    <a:pt x="177" y="35"/>
                  </a:lnTo>
                  <a:lnTo>
                    <a:pt x="177" y="15"/>
                  </a:lnTo>
                  <a:lnTo>
                    <a:pt x="183" y="15"/>
                  </a:lnTo>
                  <a:lnTo>
                    <a:pt x="188" y="16"/>
                  </a:lnTo>
                  <a:lnTo>
                    <a:pt x="192" y="17"/>
                  </a:lnTo>
                  <a:lnTo>
                    <a:pt x="198" y="19"/>
                  </a:lnTo>
                  <a:lnTo>
                    <a:pt x="202" y="21"/>
                  </a:lnTo>
                  <a:lnTo>
                    <a:pt x="205" y="23"/>
                  </a:lnTo>
                  <a:lnTo>
                    <a:pt x="209" y="26"/>
                  </a:lnTo>
                  <a:lnTo>
                    <a:pt x="212" y="30"/>
                  </a:lnTo>
                  <a:lnTo>
                    <a:pt x="196" y="43"/>
                  </a:lnTo>
                  <a:close/>
                  <a:moveTo>
                    <a:pt x="177" y="35"/>
                  </a:moveTo>
                  <a:lnTo>
                    <a:pt x="172" y="36"/>
                  </a:lnTo>
                  <a:lnTo>
                    <a:pt x="166" y="37"/>
                  </a:lnTo>
                  <a:lnTo>
                    <a:pt x="158" y="18"/>
                  </a:lnTo>
                  <a:lnTo>
                    <a:pt x="167" y="16"/>
                  </a:lnTo>
                  <a:lnTo>
                    <a:pt x="177" y="15"/>
                  </a:lnTo>
                  <a:lnTo>
                    <a:pt x="177" y="35"/>
                  </a:lnTo>
                  <a:close/>
                  <a:moveTo>
                    <a:pt x="166" y="37"/>
                  </a:moveTo>
                  <a:lnTo>
                    <a:pt x="162" y="40"/>
                  </a:lnTo>
                  <a:lnTo>
                    <a:pt x="159" y="44"/>
                  </a:lnTo>
                  <a:lnTo>
                    <a:pt x="143" y="29"/>
                  </a:lnTo>
                  <a:lnTo>
                    <a:pt x="147" y="26"/>
                  </a:lnTo>
                  <a:lnTo>
                    <a:pt x="150" y="23"/>
                  </a:lnTo>
                  <a:lnTo>
                    <a:pt x="154" y="20"/>
                  </a:lnTo>
                  <a:lnTo>
                    <a:pt x="158" y="18"/>
                  </a:lnTo>
                  <a:lnTo>
                    <a:pt x="166" y="37"/>
                  </a:lnTo>
                  <a:close/>
                  <a:moveTo>
                    <a:pt x="159" y="44"/>
                  </a:moveTo>
                  <a:lnTo>
                    <a:pt x="159" y="44"/>
                  </a:lnTo>
                  <a:lnTo>
                    <a:pt x="151" y="36"/>
                  </a:lnTo>
                  <a:lnTo>
                    <a:pt x="159" y="44"/>
                  </a:lnTo>
                  <a:close/>
                  <a:moveTo>
                    <a:pt x="159" y="44"/>
                  </a:moveTo>
                  <a:lnTo>
                    <a:pt x="155" y="49"/>
                  </a:lnTo>
                  <a:lnTo>
                    <a:pt x="152" y="55"/>
                  </a:lnTo>
                  <a:lnTo>
                    <a:pt x="132" y="48"/>
                  </a:lnTo>
                  <a:lnTo>
                    <a:pt x="134" y="43"/>
                  </a:lnTo>
                  <a:lnTo>
                    <a:pt x="136" y="39"/>
                  </a:lnTo>
                  <a:lnTo>
                    <a:pt x="139" y="33"/>
                  </a:lnTo>
                  <a:lnTo>
                    <a:pt x="144" y="29"/>
                  </a:lnTo>
                  <a:lnTo>
                    <a:pt x="159" y="44"/>
                  </a:lnTo>
                  <a:close/>
                  <a:moveTo>
                    <a:pt x="152" y="55"/>
                  </a:moveTo>
                  <a:lnTo>
                    <a:pt x="151" y="62"/>
                  </a:lnTo>
                  <a:lnTo>
                    <a:pt x="150" y="72"/>
                  </a:lnTo>
                  <a:lnTo>
                    <a:pt x="128" y="72"/>
                  </a:lnTo>
                  <a:lnTo>
                    <a:pt x="129" y="59"/>
                  </a:lnTo>
                  <a:lnTo>
                    <a:pt x="132" y="48"/>
                  </a:lnTo>
                  <a:lnTo>
                    <a:pt x="152" y="55"/>
                  </a:lnTo>
                  <a:close/>
                  <a:moveTo>
                    <a:pt x="139" y="82"/>
                  </a:moveTo>
                  <a:lnTo>
                    <a:pt x="128" y="82"/>
                  </a:lnTo>
                  <a:lnTo>
                    <a:pt x="128" y="72"/>
                  </a:lnTo>
                  <a:lnTo>
                    <a:pt x="139" y="72"/>
                  </a:lnTo>
                  <a:lnTo>
                    <a:pt x="139" y="82"/>
                  </a:lnTo>
                  <a:close/>
                  <a:moveTo>
                    <a:pt x="106" y="164"/>
                  </a:moveTo>
                  <a:lnTo>
                    <a:pt x="101" y="153"/>
                  </a:lnTo>
                  <a:lnTo>
                    <a:pt x="98" y="139"/>
                  </a:lnTo>
                  <a:lnTo>
                    <a:pt x="119" y="136"/>
                  </a:lnTo>
                  <a:lnTo>
                    <a:pt x="122" y="145"/>
                  </a:lnTo>
                  <a:lnTo>
                    <a:pt x="125" y="154"/>
                  </a:lnTo>
                  <a:lnTo>
                    <a:pt x="106" y="164"/>
                  </a:lnTo>
                  <a:close/>
                  <a:moveTo>
                    <a:pt x="98" y="139"/>
                  </a:moveTo>
                  <a:lnTo>
                    <a:pt x="96" y="125"/>
                  </a:lnTo>
                  <a:lnTo>
                    <a:pt x="96" y="109"/>
                  </a:lnTo>
                  <a:lnTo>
                    <a:pt x="117" y="109"/>
                  </a:lnTo>
                  <a:lnTo>
                    <a:pt x="118" y="124"/>
                  </a:lnTo>
                  <a:lnTo>
                    <a:pt x="119" y="136"/>
                  </a:lnTo>
                  <a:lnTo>
                    <a:pt x="98" y="139"/>
                  </a:lnTo>
                  <a:close/>
                  <a:moveTo>
                    <a:pt x="96" y="109"/>
                  </a:moveTo>
                  <a:lnTo>
                    <a:pt x="96" y="91"/>
                  </a:lnTo>
                  <a:lnTo>
                    <a:pt x="117" y="91"/>
                  </a:lnTo>
                  <a:lnTo>
                    <a:pt x="117" y="109"/>
                  </a:lnTo>
                  <a:lnTo>
                    <a:pt x="96" y="109"/>
                  </a:lnTo>
                  <a:close/>
                  <a:moveTo>
                    <a:pt x="102" y="81"/>
                  </a:moveTo>
                  <a:lnTo>
                    <a:pt x="117" y="76"/>
                  </a:lnTo>
                  <a:lnTo>
                    <a:pt x="117" y="91"/>
                  </a:lnTo>
                  <a:lnTo>
                    <a:pt x="106" y="91"/>
                  </a:lnTo>
                  <a:lnTo>
                    <a:pt x="102" y="81"/>
                  </a:lnTo>
                  <a:close/>
                  <a:moveTo>
                    <a:pt x="109" y="102"/>
                  </a:moveTo>
                  <a:lnTo>
                    <a:pt x="96" y="107"/>
                  </a:lnTo>
                  <a:lnTo>
                    <a:pt x="84" y="111"/>
                  </a:lnTo>
                  <a:lnTo>
                    <a:pt x="76" y="92"/>
                  </a:lnTo>
                  <a:lnTo>
                    <a:pt x="88" y="87"/>
                  </a:lnTo>
                  <a:lnTo>
                    <a:pt x="102" y="81"/>
                  </a:lnTo>
                  <a:lnTo>
                    <a:pt x="109" y="102"/>
                  </a:lnTo>
                  <a:close/>
                  <a:moveTo>
                    <a:pt x="84" y="111"/>
                  </a:moveTo>
                  <a:lnTo>
                    <a:pt x="76" y="116"/>
                  </a:lnTo>
                  <a:lnTo>
                    <a:pt x="70" y="119"/>
                  </a:lnTo>
                  <a:lnTo>
                    <a:pt x="58" y="102"/>
                  </a:lnTo>
                  <a:lnTo>
                    <a:pt x="66" y="98"/>
                  </a:lnTo>
                  <a:lnTo>
                    <a:pt x="76" y="92"/>
                  </a:lnTo>
                  <a:lnTo>
                    <a:pt x="84" y="111"/>
                  </a:lnTo>
                  <a:close/>
                  <a:moveTo>
                    <a:pt x="58" y="102"/>
                  </a:moveTo>
                  <a:lnTo>
                    <a:pt x="58" y="102"/>
                  </a:lnTo>
                  <a:lnTo>
                    <a:pt x="64" y="111"/>
                  </a:lnTo>
                  <a:lnTo>
                    <a:pt x="58" y="102"/>
                  </a:lnTo>
                  <a:close/>
                  <a:moveTo>
                    <a:pt x="70" y="119"/>
                  </a:moveTo>
                  <a:lnTo>
                    <a:pt x="63" y="126"/>
                  </a:lnTo>
                  <a:lnTo>
                    <a:pt x="58" y="132"/>
                  </a:lnTo>
                  <a:lnTo>
                    <a:pt x="40" y="122"/>
                  </a:lnTo>
                  <a:lnTo>
                    <a:pt x="43" y="116"/>
                  </a:lnTo>
                  <a:lnTo>
                    <a:pt x="47" y="111"/>
                  </a:lnTo>
                  <a:lnTo>
                    <a:pt x="52" y="107"/>
                  </a:lnTo>
                  <a:lnTo>
                    <a:pt x="58" y="102"/>
                  </a:lnTo>
                  <a:lnTo>
                    <a:pt x="70" y="119"/>
                  </a:lnTo>
                  <a:close/>
                  <a:moveTo>
                    <a:pt x="58" y="132"/>
                  </a:moveTo>
                  <a:lnTo>
                    <a:pt x="49" y="146"/>
                  </a:lnTo>
                  <a:lnTo>
                    <a:pt x="58" y="132"/>
                  </a:lnTo>
                  <a:lnTo>
                    <a:pt x="48" y="127"/>
                  </a:lnTo>
                  <a:lnTo>
                    <a:pt x="58" y="132"/>
                  </a:lnTo>
                  <a:close/>
                  <a:moveTo>
                    <a:pt x="58" y="132"/>
                  </a:moveTo>
                  <a:lnTo>
                    <a:pt x="55" y="138"/>
                  </a:lnTo>
                  <a:lnTo>
                    <a:pt x="54" y="144"/>
                  </a:lnTo>
                  <a:lnTo>
                    <a:pt x="33" y="144"/>
                  </a:lnTo>
                  <a:lnTo>
                    <a:pt x="34" y="138"/>
                  </a:lnTo>
                  <a:lnTo>
                    <a:pt x="35" y="133"/>
                  </a:lnTo>
                  <a:lnTo>
                    <a:pt x="37" y="127"/>
                  </a:lnTo>
                  <a:lnTo>
                    <a:pt x="40" y="122"/>
                  </a:lnTo>
                  <a:lnTo>
                    <a:pt x="58" y="132"/>
                  </a:lnTo>
                  <a:close/>
                  <a:moveTo>
                    <a:pt x="54" y="144"/>
                  </a:moveTo>
                  <a:lnTo>
                    <a:pt x="54" y="150"/>
                  </a:lnTo>
                  <a:lnTo>
                    <a:pt x="55" y="155"/>
                  </a:lnTo>
                  <a:lnTo>
                    <a:pt x="36" y="162"/>
                  </a:lnTo>
                  <a:lnTo>
                    <a:pt x="34" y="154"/>
                  </a:lnTo>
                  <a:lnTo>
                    <a:pt x="33" y="144"/>
                  </a:lnTo>
                  <a:lnTo>
                    <a:pt x="54" y="144"/>
                  </a:lnTo>
                  <a:close/>
                  <a:moveTo>
                    <a:pt x="55" y="155"/>
                  </a:moveTo>
                  <a:lnTo>
                    <a:pt x="58" y="159"/>
                  </a:lnTo>
                  <a:lnTo>
                    <a:pt x="61" y="162"/>
                  </a:lnTo>
                  <a:lnTo>
                    <a:pt x="45" y="177"/>
                  </a:lnTo>
                  <a:lnTo>
                    <a:pt x="40" y="169"/>
                  </a:lnTo>
                  <a:lnTo>
                    <a:pt x="36" y="162"/>
                  </a:lnTo>
                  <a:lnTo>
                    <a:pt x="55" y="155"/>
                  </a:lnTo>
                  <a:close/>
                  <a:moveTo>
                    <a:pt x="61" y="162"/>
                  </a:moveTo>
                  <a:lnTo>
                    <a:pt x="64" y="165"/>
                  </a:lnTo>
                  <a:lnTo>
                    <a:pt x="67" y="167"/>
                  </a:lnTo>
                  <a:lnTo>
                    <a:pt x="59" y="187"/>
                  </a:lnTo>
                  <a:lnTo>
                    <a:pt x="51" y="182"/>
                  </a:lnTo>
                  <a:lnTo>
                    <a:pt x="45" y="177"/>
                  </a:lnTo>
                  <a:lnTo>
                    <a:pt x="61" y="162"/>
                  </a:lnTo>
                  <a:close/>
                  <a:moveTo>
                    <a:pt x="67" y="167"/>
                  </a:moveTo>
                  <a:lnTo>
                    <a:pt x="71" y="168"/>
                  </a:lnTo>
                  <a:lnTo>
                    <a:pt x="75" y="169"/>
                  </a:lnTo>
                  <a:lnTo>
                    <a:pt x="74" y="190"/>
                  </a:lnTo>
                  <a:lnTo>
                    <a:pt x="66" y="189"/>
                  </a:lnTo>
                  <a:lnTo>
                    <a:pt x="59" y="187"/>
                  </a:lnTo>
                  <a:lnTo>
                    <a:pt x="67" y="167"/>
                  </a:lnTo>
                  <a:close/>
                  <a:moveTo>
                    <a:pt x="75" y="169"/>
                  </a:moveTo>
                  <a:lnTo>
                    <a:pt x="80" y="168"/>
                  </a:lnTo>
                  <a:lnTo>
                    <a:pt x="87" y="165"/>
                  </a:lnTo>
                  <a:lnTo>
                    <a:pt x="97" y="184"/>
                  </a:lnTo>
                  <a:lnTo>
                    <a:pt x="91" y="187"/>
                  </a:lnTo>
                  <a:lnTo>
                    <a:pt x="84" y="189"/>
                  </a:lnTo>
                  <a:lnTo>
                    <a:pt x="79" y="190"/>
                  </a:lnTo>
                  <a:lnTo>
                    <a:pt x="74" y="190"/>
                  </a:lnTo>
                  <a:lnTo>
                    <a:pt x="75" y="169"/>
                  </a:lnTo>
                  <a:close/>
                  <a:moveTo>
                    <a:pt x="87" y="165"/>
                  </a:moveTo>
                  <a:lnTo>
                    <a:pt x="97" y="159"/>
                  </a:lnTo>
                  <a:lnTo>
                    <a:pt x="108" y="151"/>
                  </a:lnTo>
                  <a:lnTo>
                    <a:pt x="122" y="167"/>
                  </a:lnTo>
                  <a:lnTo>
                    <a:pt x="108" y="178"/>
                  </a:lnTo>
                  <a:lnTo>
                    <a:pt x="97" y="184"/>
                  </a:lnTo>
                  <a:lnTo>
                    <a:pt x="87" y="165"/>
                  </a:lnTo>
                  <a:close/>
                  <a:moveTo>
                    <a:pt x="125" y="154"/>
                  </a:moveTo>
                  <a:lnTo>
                    <a:pt x="129" y="162"/>
                  </a:lnTo>
                  <a:lnTo>
                    <a:pt x="122" y="167"/>
                  </a:lnTo>
                  <a:lnTo>
                    <a:pt x="116" y="159"/>
                  </a:lnTo>
                  <a:lnTo>
                    <a:pt x="125" y="154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84" name="Freeform 299"/>
            <p:cNvSpPr>
              <a:spLocks noEditPoints="1"/>
            </p:cNvSpPr>
            <p:nvPr/>
          </p:nvSpPr>
          <p:spPr bwMode="auto">
            <a:xfrm>
              <a:off x="3517900" y="2752725"/>
              <a:ext cx="47625" cy="146050"/>
            </a:xfrm>
            <a:custGeom>
              <a:avLst/>
              <a:gdLst>
                <a:gd name="T0" fmla="*/ 65 w 89"/>
                <a:gd name="T1" fmla="*/ 24 h 277"/>
                <a:gd name="T2" fmla="*/ 62 w 89"/>
                <a:gd name="T3" fmla="*/ 31 h 277"/>
                <a:gd name="T4" fmla="*/ 57 w 89"/>
                <a:gd name="T5" fmla="*/ 36 h 277"/>
                <a:gd name="T6" fmla="*/ 51 w 89"/>
                <a:gd name="T7" fmla="*/ 39 h 277"/>
                <a:gd name="T8" fmla="*/ 42 w 89"/>
                <a:gd name="T9" fmla="*/ 39 h 277"/>
                <a:gd name="T10" fmla="*/ 35 w 89"/>
                <a:gd name="T11" fmla="*/ 36 h 277"/>
                <a:gd name="T12" fmla="*/ 30 w 89"/>
                <a:gd name="T13" fmla="*/ 31 h 277"/>
                <a:gd name="T14" fmla="*/ 27 w 89"/>
                <a:gd name="T15" fmla="*/ 24 h 277"/>
                <a:gd name="T16" fmla="*/ 27 w 89"/>
                <a:gd name="T17" fmla="*/ 16 h 277"/>
                <a:gd name="T18" fmla="*/ 30 w 89"/>
                <a:gd name="T19" fmla="*/ 8 h 277"/>
                <a:gd name="T20" fmla="*/ 35 w 89"/>
                <a:gd name="T21" fmla="*/ 3 h 277"/>
                <a:gd name="T22" fmla="*/ 42 w 89"/>
                <a:gd name="T23" fmla="*/ 1 h 277"/>
                <a:gd name="T24" fmla="*/ 50 w 89"/>
                <a:gd name="T25" fmla="*/ 1 h 277"/>
                <a:gd name="T26" fmla="*/ 57 w 89"/>
                <a:gd name="T27" fmla="*/ 3 h 277"/>
                <a:gd name="T28" fmla="*/ 62 w 89"/>
                <a:gd name="T29" fmla="*/ 9 h 277"/>
                <a:gd name="T30" fmla="*/ 65 w 89"/>
                <a:gd name="T31" fmla="*/ 16 h 277"/>
                <a:gd name="T32" fmla="*/ 89 w 89"/>
                <a:gd name="T33" fmla="*/ 277 h 277"/>
                <a:gd name="T34" fmla="*/ 2 w 89"/>
                <a:gd name="T35" fmla="*/ 270 h 277"/>
                <a:gd name="T36" fmla="*/ 16 w 89"/>
                <a:gd name="T37" fmla="*/ 269 h 277"/>
                <a:gd name="T38" fmla="*/ 25 w 89"/>
                <a:gd name="T39" fmla="*/ 263 h 277"/>
                <a:gd name="T40" fmla="*/ 29 w 89"/>
                <a:gd name="T41" fmla="*/ 253 h 277"/>
                <a:gd name="T42" fmla="*/ 30 w 89"/>
                <a:gd name="T43" fmla="*/ 236 h 277"/>
                <a:gd name="T44" fmla="*/ 30 w 89"/>
                <a:gd name="T45" fmla="*/ 157 h 277"/>
                <a:gd name="T46" fmla="*/ 29 w 89"/>
                <a:gd name="T47" fmla="*/ 140 h 277"/>
                <a:gd name="T48" fmla="*/ 28 w 89"/>
                <a:gd name="T49" fmla="*/ 131 h 277"/>
                <a:gd name="T50" fmla="*/ 26 w 89"/>
                <a:gd name="T51" fmla="*/ 124 h 277"/>
                <a:gd name="T52" fmla="*/ 20 w 89"/>
                <a:gd name="T53" fmla="*/ 120 h 277"/>
                <a:gd name="T54" fmla="*/ 9 w 89"/>
                <a:gd name="T55" fmla="*/ 120 h 277"/>
                <a:gd name="T56" fmla="*/ 0 w 89"/>
                <a:gd name="T57" fmla="*/ 115 h 277"/>
                <a:gd name="T58" fmla="*/ 62 w 89"/>
                <a:gd name="T59" fmla="*/ 93 h 277"/>
                <a:gd name="T60" fmla="*/ 62 w 89"/>
                <a:gd name="T61" fmla="*/ 247 h 277"/>
                <a:gd name="T62" fmla="*/ 65 w 89"/>
                <a:gd name="T63" fmla="*/ 259 h 277"/>
                <a:gd name="T64" fmla="*/ 70 w 89"/>
                <a:gd name="T65" fmla="*/ 267 h 277"/>
                <a:gd name="T66" fmla="*/ 82 w 89"/>
                <a:gd name="T67" fmla="*/ 270 h 277"/>
                <a:gd name="T68" fmla="*/ 89 w 89"/>
                <a:gd name="T69" fmla="*/ 277 h 2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277"/>
                <a:gd name="T107" fmla="*/ 89 w 89"/>
                <a:gd name="T108" fmla="*/ 277 h 2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277">
                  <a:moveTo>
                    <a:pt x="65" y="20"/>
                  </a:moveTo>
                  <a:lnTo>
                    <a:pt x="65" y="24"/>
                  </a:lnTo>
                  <a:lnTo>
                    <a:pt x="64" y="28"/>
                  </a:lnTo>
                  <a:lnTo>
                    <a:pt x="62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4" y="38"/>
                  </a:lnTo>
                  <a:lnTo>
                    <a:pt x="51" y="39"/>
                  </a:lnTo>
                  <a:lnTo>
                    <a:pt x="46" y="39"/>
                  </a:lnTo>
                  <a:lnTo>
                    <a:pt x="42" y="39"/>
                  </a:lnTo>
                  <a:lnTo>
                    <a:pt x="38" y="38"/>
                  </a:lnTo>
                  <a:lnTo>
                    <a:pt x="35" y="36"/>
                  </a:lnTo>
                  <a:lnTo>
                    <a:pt x="32" y="34"/>
                  </a:lnTo>
                  <a:lnTo>
                    <a:pt x="30" y="31"/>
                  </a:lnTo>
                  <a:lnTo>
                    <a:pt x="28" y="28"/>
                  </a:lnTo>
                  <a:lnTo>
                    <a:pt x="27" y="24"/>
                  </a:lnTo>
                  <a:lnTo>
                    <a:pt x="26" y="20"/>
                  </a:lnTo>
                  <a:lnTo>
                    <a:pt x="27" y="16"/>
                  </a:lnTo>
                  <a:lnTo>
                    <a:pt x="28" y="12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5" y="3"/>
                  </a:lnTo>
                  <a:lnTo>
                    <a:pt x="38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0" y="1"/>
                  </a:lnTo>
                  <a:lnTo>
                    <a:pt x="54" y="2"/>
                  </a:lnTo>
                  <a:lnTo>
                    <a:pt x="57" y="3"/>
                  </a:lnTo>
                  <a:lnTo>
                    <a:pt x="60" y="6"/>
                  </a:lnTo>
                  <a:lnTo>
                    <a:pt x="62" y="9"/>
                  </a:lnTo>
                  <a:lnTo>
                    <a:pt x="64" y="12"/>
                  </a:lnTo>
                  <a:lnTo>
                    <a:pt x="65" y="16"/>
                  </a:lnTo>
                  <a:lnTo>
                    <a:pt x="65" y="20"/>
                  </a:lnTo>
                  <a:close/>
                  <a:moveTo>
                    <a:pt x="89" y="277"/>
                  </a:moveTo>
                  <a:lnTo>
                    <a:pt x="2" y="277"/>
                  </a:lnTo>
                  <a:lnTo>
                    <a:pt x="2" y="270"/>
                  </a:lnTo>
                  <a:lnTo>
                    <a:pt x="10" y="270"/>
                  </a:lnTo>
                  <a:lnTo>
                    <a:pt x="16" y="269"/>
                  </a:lnTo>
                  <a:lnTo>
                    <a:pt x="22" y="267"/>
                  </a:lnTo>
                  <a:lnTo>
                    <a:pt x="25" y="263"/>
                  </a:lnTo>
                  <a:lnTo>
                    <a:pt x="27" y="259"/>
                  </a:lnTo>
                  <a:lnTo>
                    <a:pt x="29" y="253"/>
                  </a:lnTo>
                  <a:lnTo>
                    <a:pt x="29" y="246"/>
                  </a:lnTo>
                  <a:lnTo>
                    <a:pt x="30" y="236"/>
                  </a:lnTo>
                  <a:lnTo>
                    <a:pt x="30" y="168"/>
                  </a:lnTo>
                  <a:lnTo>
                    <a:pt x="30" y="157"/>
                  </a:lnTo>
                  <a:lnTo>
                    <a:pt x="30" y="147"/>
                  </a:lnTo>
                  <a:lnTo>
                    <a:pt x="29" y="140"/>
                  </a:lnTo>
                  <a:lnTo>
                    <a:pt x="29" y="135"/>
                  </a:lnTo>
                  <a:lnTo>
                    <a:pt x="28" y="131"/>
                  </a:lnTo>
                  <a:lnTo>
                    <a:pt x="27" y="128"/>
                  </a:lnTo>
                  <a:lnTo>
                    <a:pt x="26" y="124"/>
                  </a:lnTo>
                  <a:lnTo>
                    <a:pt x="25" y="122"/>
                  </a:lnTo>
                  <a:lnTo>
                    <a:pt x="20" y="120"/>
                  </a:lnTo>
                  <a:lnTo>
                    <a:pt x="15" y="119"/>
                  </a:lnTo>
                  <a:lnTo>
                    <a:pt x="9" y="120"/>
                  </a:lnTo>
                  <a:lnTo>
                    <a:pt x="2" y="122"/>
                  </a:lnTo>
                  <a:lnTo>
                    <a:pt x="0" y="115"/>
                  </a:lnTo>
                  <a:lnTo>
                    <a:pt x="54" y="93"/>
                  </a:lnTo>
                  <a:lnTo>
                    <a:pt x="62" y="93"/>
                  </a:lnTo>
                  <a:lnTo>
                    <a:pt x="62" y="236"/>
                  </a:lnTo>
                  <a:lnTo>
                    <a:pt x="62" y="247"/>
                  </a:lnTo>
                  <a:lnTo>
                    <a:pt x="63" y="254"/>
                  </a:lnTo>
                  <a:lnTo>
                    <a:pt x="65" y="259"/>
                  </a:lnTo>
                  <a:lnTo>
                    <a:pt x="67" y="263"/>
                  </a:lnTo>
                  <a:lnTo>
                    <a:pt x="70" y="267"/>
                  </a:lnTo>
                  <a:lnTo>
                    <a:pt x="75" y="269"/>
                  </a:lnTo>
                  <a:lnTo>
                    <a:pt x="82" y="270"/>
                  </a:lnTo>
                  <a:lnTo>
                    <a:pt x="89" y="270"/>
                  </a:lnTo>
                  <a:lnTo>
                    <a:pt x="89" y="277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85" name="Freeform 300"/>
            <p:cNvSpPr>
              <a:spLocks noEditPoints="1"/>
            </p:cNvSpPr>
            <p:nvPr/>
          </p:nvSpPr>
          <p:spPr bwMode="auto">
            <a:xfrm>
              <a:off x="3509963" y="2747962"/>
              <a:ext cx="60325" cy="157163"/>
            </a:xfrm>
            <a:custGeom>
              <a:avLst/>
              <a:gdLst>
                <a:gd name="T0" fmla="*/ 69 w 114"/>
                <a:gd name="T1" fmla="*/ 32 h 297"/>
                <a:gd name="T2" fmla="*/ 81 w 114"/>
                <a:gd name="T3" fmla="*/ 51 h 297"/>
                <a:gd name="T4" fmla="*/ 81 w 114"/>
                <a:gd name="T5" fmla="*/ 51 h 297"/>
                <a:gd name="T6" fmla="*/ 67 w 114"/>
                <a:gd name="T7" fmla="*/ 37 h 297"/>
                <a:gd name="T8" fmla="*/ 60 w 114"/>
                <a:gd name="T9" fmla="*/ 39 h 297"/>
                <a:gd name="T10" fmla="*/ 54 w 114"/>
                <a:gd name="T11" fmla="*/ 60 h 297"/>
                <a:gd name="T12" fmla="*/ 56 w 114"/>
                <a:gd name="T13" fmla="*/ 38 h 297"/>
                <a:gd name="T14" fmla="*/ 53 w 114"/>
                <a:gd name="T15" fmla="*/ 37 h 297"/>
                <a:gd name="T16" fmla="*/ 31 w 114"/>
                <a:gd name="T17" fmla="*/ 41 h 297"/>
                <a:gd name="T18" fmla="*/ 31 w 114"/>
                <a:gd name="T19" fmla="*/ 41 h 297"/>
                <a:gd name="T20" fmla="*/ 31 w 114"/>
                <a:gd name="T21" fmla="*/ 41 h 297"/>
                <a:gd name="T22" fmla="*/ 51 w 114"/>
                <a:gd name="T23" fmla="*/ 34 h 297"/>
                <a:gd name="T24" fmla="*/ 51 w 114"/>
                <a:gd name="T25" fmla="*/ 27 h 297"/>
                <a:gd name="T26" fmla="*/ 34 w 114"/>
                <a:gd name="T27" fmla="*/ 13 h 297"/>
                <a:gd name="T28" fmla="*/ 31 w 114"/>
                <a:gd name="T29" fmla="*/ 18 h 297"/>
                <a:gd name="T30" fmla="*/ 53 w 114"/>
                <a:gd name="T31" fmla="*/ 23 h 297"/>
                <a:gd name="T32" fmla="*/ 55 w 114"/>
                <a:gd name="T33" fmla="*/ 22 h 297"/>
                <a:gd name="T34" fmla="*/ 60 w 114"/>
                <a:gd name="T35" fmla="*/ 0 h 297"/>
                <a:gd name="T36" fmla="*/ 60 w 114"/>
                <a:gd name="T37" fmla="*/ 0 h 297"/>
                <a:gd name="T38" fmla="*/ 67 w 114"/>
                <a:gd name="T39" fmla="*/ 23 h 297"/>
                <a:gd name="T40" fmla="*/ 85 w 114"/>
                <a:gd name="T41" fmla="*/ 13 h 297"/>
                <a:gd name="T42" fmla="*/ 81 w 114"/>
                <a:gd name="T43" fmla="*/ 9 h 297"/>
                <a:gd name="T44" fmla="*/ 69 w 114"/>
                <a:gd name="T45" fmla="*/ 28 h 297"/>
                <a:gd name="T46" fmla="*/ 16 w 114"/>
                <a:gd name="T47" fmla="*/ 277 h 297"/>
                <a:gd name="T48" fmla="*/ 5 w 114"/>
                <a:gd name="T49" fmla="*/ 287 h 297"/>
                <a:gd name="T50" fmla="*/ 27 w 114"/>
                <a:gd name="T51" fmla="*/ 280 h 297"/>
                <a:gd name="T52" fmla="*/ 16 w 114"/>
                <a:gd name="T53" fmla="*/ 269 h 297"/>
                <a:gd name="T54" fmla="*/ 27 w 114"/>
                <a:gd name="T55" fmla="*/ 268 h 297"/>
                <a:gd name="T56" fmla="*/ 33 w 114"/>
                <a:gd name="T57" fmla="*/ 288 h 297"/>
                <a:gd name="T58" fmla="*/ 27 w 114"/>
                <a:gd name="T59" fmla="*/ 268 h 297"/>
                <a:gd name="T60" fmla="*/ 42 w 114"/>
                <a:gd name="T61" fmla="*/ 285 h 297"/>
                <a:gd name="T62" fmla="*/ 31 w 114"/>
                <a:gd name="T63" fmla="*/ 265 h 297"/>
                <a:gd name="T64" fmla="*/ 30 w 114"/>
                <a:gd name="T65" fmla="*/ 267 h 297"/>
                <a:gd name="T66" fmla="*/ 54 w 114"/>
                <a:gd name="T67" fmla="*/ 257 h 297"/>
                <a:gd name="T68" fmla="*/ 54 w 114"/>
                <a:gd name="T69" fmla="*/ 178 h 297"/>
                <a:gd name="T70" fmla="*/ 32 w 114"/>
                <a:gd name="T71" fmla="*/ 157 h 297"/>
                <a:gd name="T72" fmla="*/ 32 w 114"/>
                <a:gd name="T73" fmla="*/ 157 h 297"/>
                <a:gd name="T74" fmla="*/ 54 w 114"/>
                <a:gd name="T75" fmla="*/ 156 h 297"/>
                <a:gd name="T76" fmla="*/ 43 w 114"/>
                <a:gd name="T77" fmla="*/ 145 h 297"/>
                <a:gd name="T78" fmla="*/ 51 w 114"/>
                <a:gd name="T79" fmla="*/ 133 h 297"/>
                <a:gd name="T80" fmla="*/ 31 w 114"/>
                <a:gd name="T81" fmla="*/ 141 h 297"/>
                <a:gd name="T82" fmla="*/ 31 w 114"/>
                <a:gd name="T83" fmla="*/ 141 h 297"/>
                <a:gd name="T84" fmla="*/ 45 w 114"/>
                <a:gd name="T85" fmla="*/ 124 h 297"/>
                <a:gd name="T86" fmla="*/ 34 w 114"/>
                <a:gd name="T87" fmla="*/ 119 h 297"/>
                <a:gd name="T88" fmla="*/ 29 w 114"/>
                <a:gd name="T89" fmla="*/ 140 h 297"/>
                <a:gd name="T90" fmla="*/ 29 w 114"/>
                <a:gd name="T91" fmla="*/ 119 h 297"/>
                <a:gd name="T92" fmla="*/ 16 w 114"/>
                <a:gd name="T93" fmla="*/ 132 h 297"/>
                <a:gd name="T94" fmla="*/ 26 w 114"/>
                <a:gd name="T95" fmla="*/ 128 h 297"/>
                <a:gd name="T96" fmla="*/ 14 w 114"/>
                <a:gd name="T97" fmla="*/ 125 h 297"/>
                <a:gd name="T98" fmla="*/ 18 w 114"/>
                <a:gd name="T99" fmla="*/ 135 h 297"/>
                <a:gd name="T100" fmla="*/ 68 w 114"/>
                <a:gd name="T101" fmla="*/ 103 h 297"/>
                <a:gd name="T102" fmla="*/ 68 w 114"/>
                <a:gd name="T103" fmla="*/ 115 h 297"/>
                <a:gd name="T104" fmla="*/ 76 w 114"/>
                <a:gd name="T105" fmla="*/ 103 h 297"/>
                <a:gd name="T106" fmla="*/ 66 w 114"/>
                <a:gd name="T107" fmla="*/ 103 h 297"/>
                <a:gd name="T108" fmla="*/ 73 w 114"/>
                <a:gd name="T109" fmla="*/ 281 h 297"/>
                <a:gd name="T110" fmla="*/ 86 w 114"/>
                <a:gd name="T111" fmla="*/ 246 h 297"/>
                <a:gd name="T112" fmla="*/ 73 w 114"/>
                <a:gd name="T113" fmla="*/ 281 h 297"/>
                <a:gd name="T114" fmla="*/ 82 w 114"/>
                <a:gd name="T115" fmla="*/ 287 h 297"/>
                <a:gd name="T116" fmla="*/ 93 w 114"/>
                <a:gd name="T117" fmla="*/ 268 h 297"/>
                <a:gd name="T118" fmla="*/ 86 w 114"/>
                <a:gd name="T119" fmla="*/ 288 h 297"/>
                <a:gd name="T120" fmla="*/ 103 w 114"/>
                <a:gd name="T121" fmla="*/ 280 h 297"/>
                <a:gd name="T122" fmla="*/ 93 w 114"/>
                <a:gd name="T123" fmla="*/ 280 h 297"/>
                <a:gd name="T124" fmla="*/ 103 w 114"/>
                <a:gd name="T125" fmla="*/ 287 h 2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4"/>
                <a:gd name="T190" fmla="*/ 0 h 297"/>
                <a:gd name="T191" fmla="*/ 114 w 114"/>
                <a:gd name="T192" fmla="*/ 297 h 2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4" h="297">
                  <a:moveTo>
                    <a:pt x="91" y="30"/>
                  </a:moveTo>
                  <a:lnTo>
                    <a:pt x="89" y="36"/>
                  </a:lnTo>
                  <a:lnTo>
                    <a:pt x="88" y="41"/>
                  </a:lnTo>
                  <a:lnTo>
                    <a:pt x="69" y="34"/>
                  </a:lnTo>
                  <a:lnTo>
                    <a:pt x="69" y="32"/>
                  </a:lnTo>
                  <a:lnTo>
                    <a:pt x="69" y="30"/>
                  </a:lnTo>
                  <a:lnTo>
                    <a:pt x="91" y="30"/>
                  </a:lnTo>
                  <a:close/>
                  <a:moveTo>
                    <a:pt x="88" y="41"/>
                  </a:moveTo>
                  <a:lnTo>
                    <a:pt x="85" y="46"/>
                  </a:lnTo>
                  <a:lnTo>
                    <a:pt x="81" y="51"/>
                  </a:lnTo>
                  <a:lnTo>
                    <a:pt x="67" y="37"/>
                  </a:lnTo>
                  <a:lnTo>
                    <a:pt x="68" y="35"/>
                  </a:lnTo>
                  <a:lnTo>
                    <a:pt x="69" y="34"/>
                  </a:lnTo>
                  <a:lnTo>
                    <a:pt x="88" y="41"/>
                  </a:lnTo>
                  <a:close/>
                  <a:moveTo>
                    <a:pt x="81" y="51"/>
                  </a:moveTo>
                  <a:lnTo>
                    <a:pt x="77" y="56"/>
                  </a:lnTo>
                  <a:lnTo>
                    <a:pt x="72" y="58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67" y="37"/>
                  </a:lnTo>
                  <a:lnTo>
                    <a:pt x="81" y="51"/>
                  </a:lnTo>
                  <a:close/>
                  <a:moveTo>
                    <a:pt x="72" y="58"/>
                  </a:moveTo>
                  <a:lnTo>
                    <a:pt x="66" y="60"/>
                  </a:lnTo>
                  <a:lnTo>
                    <a:pt x="60" y="61"/>
                  </a:lnTo>
                  <a:lnTo>
                    <a:pt x="60" y="39"/>
                  </a:lnTo>
                  <a:lnTo>
                    <a:pt x="63" y="39"/>
                  </a:lnTo>
                  <a:lnTo>
                    <a:pt x="64" y="38"/>
                  </a:lnTo>
                  <a:lnTo>
                    <a:pt x="72" y="58"/>
                  </a:lnTo>
                  <a:close/>
                  <a:moveTo>
                    <a:pt x="60" y="61"/>
                  </a:moveTo>
                  <a:lnTo>
                    <a:pt x="54" y="60"/>
                  </a:lnTo>
                  <a:lnTo>
                    <a:pt x="48" y="58"/>
                  </a:lnTo>
                  <a:lnTo>
                    <a:pt x="43" y="56"/>
                  </a:lnTo>
                  <a:lnTo>
                    <a:pt x="39" y="51"/>
                  </a:lnTo>
                  <a:lnTo>
                    <a:pt x="53" y="37"/>
                  </a:lnTo>
                  <a:lnTo>
                    <a:pt x="56" y="38"/>
                  </a:lnTo>
                  <a:lnTo>
                    <a:pt x="60" y="39"/>
                  </a:lnTo>
                  <a:lnTo>
                    <a:pt x="60" y="61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46" y="44"/>
                  </a:lnTo>
                  <a:lnTo>
                    <a:pt x="53" y="37"/>
                  </a:lnTo>
                  <a:close/>
                  <a:moveTo>
                    <a:pt x="39" y="51"/>
                  </a:moveTo>
                  <a:lnTo>
                    <a:pt x="34" y="46"/>
                  </a:lnTo>
                  <a:lnTo>
                    <a:pt x="31" y="41"/>
                  </a:lnTo>
                  <a:lnTo>
                    <a:pt x="51" y="34"/>
                  </a:lnTo>
                  <a:lnTo>
                    <a:pt x="52" y="35"/>
                  </a:lnTo>
                  <a:lnTo>
                    <a:pt x="53" y="37"/>
                  </a:lnTo>
                  <a:lnTo>
                    <a:pt x="39" y="51"/>
                  </a:lnTo>
                  <a:close/>
                  <a:moveTo>
                    <a:pt x="31" y="41"/>
                  </a:moveTo>
                  <a:lnTo>
                    <a:pt x="33" y="46"/>
                  </a:lnTo>
                  <a:lnTo>
                    <a:pt x="31" y="41"/>
                  </a:lnTo>
                  <a:lnTo>
                    <a:pt x="42" y="38"/>
                  </a:lnTo>
                  <a:lnTo>
                    <a:pt x="31" y="41"/>
                  </a:lnTo>
                  <a:close/>
                  <a:moveTo>
                    <a:pt x="31" y="41"/>
                  </a:moveTo>
                  <a:lnTo>
                    <a:pt x="30" y="36"/>
                  </a:lnTo>
                  <a:lnTo>
                    <a:pt x="29" y="30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1" y="34"/>
                  </a:lnTo>
                  <a:lnTo>
                    <a:pt x="31" y="41"/>
                  </a:lnTo>
                  <a:close/>
                  <a:moveTo>
                    <a:pt x="29" y="30"/>
                  </a:moveTo>
                  <a:lnTo>
                    <a:pt x="30" y="23"/>
                  </a:lnTo>
                  <a:lnTo>
                    <a:pt x="31" y="18"/>
                  </a:lnTo>
                  <a:lnTo>
                    <a:pt x="51" y="27"/>
                  </a:lnTo>
                  <a:lnTo>
                    <a:pt x="51" y="28"/>
                  </a:lnTo>
                  <a:lnTo>
                    <a:pt x="51" y="30"/>
                  </a:lnTo>
                  <a:lnTo>
                    <a:pt x="29" y="30"/>
                  </a:lnTo>
                  <a:close/>
                  <a:moveTo>
                    <a:pt x="31" y="18"/>
                  </a:moveTo>
                  <a:lnTo>
                    <a:pt x="34" y="13"/>
                  </a:lnTo>
                  <a:lnTo>
                    <a:pt x="39" y="8"/>
                  </a:lnTo>
                  <a:lnTo>
                    <a:pt x="53" y="23"/>
                  </a:lnTo>
                  <a:lnTo>
                    <a:pt x="52" y="24"/>
                  </a:lnTo>
                  <a:lnTo>
                    <a:pt x="51" y="27"/>
                  </a:lnTo>
                  <a:lnTo>
                    <a:pt x="31" y="18"/>
                  </a:lnTo>
                  <a:close/>
                  <a:moveTo>
                    <a:pt x="53" y="23"/>
                  </a:moveTo>
                  <a:lnTo>
                    <a:pt x="67" y="11"/>
                  </a:lnTo>
                  <a:lnTo>
                    <a:pt x="53" y="23"/>
                  </a:lnTo>
                  <a:lnTo>
                    <a:pt x="46" y="16"/>
                  </a:lnTo>
                  <a:lnTo>
                    <a:pt x="53" y="23"/>
                  </a:lnTo>
                  <a:close/>
                  <a:moveTo>
                    <a:pt x="39" y="8"/>
                  </a:moveTo>
                  <a:lnTo>
                    <a:pt x="44" y="5"/>
                  </a:lnTo>
                  <a:lnTo>
                    <a:pt x="49" y="2"/>
                  </a:lnTo>
                  <a:lnTo>
                    <a:pt x="56" y="21"/>
                  </a:lnTo>
                  <a:lnTo>
                    <a:pt x="55" y="22"/>
                  </a:lnTo>
                  <a:lnTo>
                    <a:pt x="53" y="23"/>
                  </a:lnTo>
                  <a:lnTo>
                    <a:pt x="39" y="8"/>
                  </a:lnTo>
                  <a:close/>
                  <a:moveTo>
                    <a:pt x="49" y="2"/>
                  </a:moveTo>
                  <a:lnTo>
                    <a:pt x="54" y="0"/>
                  </a:lnTo>
                  <a:lnTo>
                    <a:pt x="60" y="0"/>
                  </a:lnTo>
                  <a:lnTo>
                    <a:pt x="60" y="20"/>
                  </a:lnTo>
                  <a:lnTo>
                    <a:pt x="58" y="21"/>
                  </a:lnTo>
                  <a:lnTo>
                    <a:pt x="56" y="21"/>
                  </a:lnTo>
                  <a:lnTo>
                    <a:pt x="49" y="2"/>
                  </a:lnTo>
                  <a:close/>
                  <a:moveTo>
                    <a:pt x="60" y="0"/>
                  </a:moveTo>
                  <a:lnTo>
                    <a:pt x="66" y="1"/>
                  </a:lnTo>
                  <a:lnTo>
                    <a:pt x="72" y="2"/>
                  </a:lnTo>
                  <a:lnTo>
                    <a:pt x="77" y="5"/>
                  </a:lnTo>
                  <a:lnTo>
                    <a:pt x="81" y="9"/>
                  </a:lnTo>
                  <a:lnTo>
                    <a:pt x="67" y="23"/>
                  </a:lnTo>
                  <a:lnTo>
                    <a:pt x="64" y="21"/>
                  </a:lnTo>
                  <a:lnTo>
                    <a:pt x="60" y="20"/>
                  </a:lnTo>
                  <a:lnTo>
                    <a:pt x="60" y="0"/>
                  </a:lnTo>
                  <a:close/>
                  <a:moveTo>
                    <a:pt x="81" y="9"/>
                  </a:moveTo>
                  <a:lnTo>
                    <a:pt x="85" y="13"/>
                  </a:lnTo>
                  <a:lnTo>
                    <a:pt x="88" y="18"/>
                  </a:lnTo>
                  <a:lnTo>
                    <a:pt x="69" y="27"/>
                  </a:lnTo>
                  <a:lnTo>
                    <a:pt x="68" y="24"/>
                  </a:lnTo>
                  <a:lnTo>
                    <a:pt x="67" y="23"/>
                  </a:lnTo>
                  <a:lnTo>
                    <a:pt x="81" y="9"/>
                  </a:lnTo>
                  <a:close/>
                  <a:moveTo>
                    <a:pt x="88" y="18"/>
                  </a:moveTo>
                  <a:lnTo>
                    <a:pt x="89" y="23"/>
                  </a:lnTo>
                  <a:lnTo>
                    <a:pt x="91" y="30"/>
                  </a:lnTo>
                  <a:lnTo>
                    <a:pt x="69" y="30"/>
                  </a:lnTo>
                  <a:lnTo>
                    <a:pt x="69" y="28"/>
                  </a:lnTo>
                  <a:lnTo>
                    <a:pt x="69" y="27"/>
                  </a:lnTo>
                  <a:lnTo>
                    <a:pt x="88" y="18"/>
                  </a:lnTo>
                  <a:close/>
                  <a:moveTo>
                    <a:pt x="103" y="297"/>
                  </a:moveTo>
                  <a:lnTo>
                    <a:pt x="16" y="297"/>
                  </a:lnTo>
                  <a:lnTo>
                    <a:pt x="16" y="277"/>
                  </a:lnTo>
                  <a:lnTo>
                    <a:pt x="103" y="277"/>
                  </a:lnTo>
                  <a:lnTo>
                    <a:pt x="103" y="297"/>
                  </a:lnTo>
                  <a:close/>
                  <a:moveTo>
                    <a:pt x="16" y="297"/>
                  </a:moveTo>
                  <a:lnTo>
                    <a:pt x="5" y="297"/>
                  </a:lnTo>
                  <a:lnTo>
                    <a:pt x="5" y="287"/>
                  </a:lnTo>
                  <a:lnTo>
                    <a:pt x="16" y="287"/>
                  </a:lnTo>
                  <a:lnTo>
                    <a:pt x="16" y="297"/>
                  </a:lnTo>
                  <a:close/>
                  <a:moveTo>
                    <a:pt x="5" y="287"/>
                  </a:moveTo>
                  <a:lnTo>
                    <a:pt x="5" y="280"/>
                  </a:lnTo>
                  <a:lnTo>
                    <a:pt x="27" y="280"/>
                  </a:lnTo>
                  <a:lnTo>
                    <a:pt x="27" y="287"/>
                  </a:lnTo>
                  <a:lnTo>
                    <a:pt x="5" y="287"/>
                  </a:lnTo>
                  <a:close/>
                  <a:moveTo>
                    <a:pt x="5" y="280"/>
                  </a:moveTo>
                  <a:lnTo>
                    <a:pt x="5" y="269"/>
                  </a:lnTo>
                  <a:lnTo>
                    <a:pt x="16" y="269"/>
                  </a:lnTo>
                  <a:lnTo>
                    <a:pt x="16" y="280"/>
                  </a:lnTo>
                  <a:lnTo>
                    <a:pt x="5" y="280"/>
                  </a:lnTo>
                  <a:close/>
                  <a:moveTo>
                    <a:pt x="16" y="269"/>
                  </a:moveTo>
                  <a:lnTo>
                    <a:pt x="23" y="269"/>
                  </a:lnTo>
                  <a:lnTo>
                    <a:pt x="27" y="268"/>
                  </a:lnTo>
                  <a:lnTo>
                    <a:pt x="33" y="288"/>
                  </a:lnTo>
                  <a:lnTo>
                    <a:pt x="25" y="290"/>
                  </a:lnTo>
                  <a:lnTo>
                    <a:pt x="16" y="290"/>
                  </a:lnTo>
                  <a:lnTo>
                    <a:pt x="16" y="269"/>
                  </a:lnTo>
                  <a:close/>
                  <a:moveTo>
                    <a:pt x="33" y="288"/>
                  </a:moveTo>
                  <a:lnTo>
                    <a:pt x="45" y="285"/>
                  </a:lnTo>
                  <a:lnTo>
                    <a:pt x="33" y="288"/>
                  </a:lnTo>
                  <a:lnTo>
                    <a:pt x="30" y="279"/>
                  </a:lnTo>
                  <a:lnTo>
                    <a:pt x="33" y="288"/>
                  </a:lnTo>
                  <a:close/>
                  <a:moveTo>
                    <a:pt x="27" y="268"/>
                  </a:moveTo>
                  <a:lnTo>
                    <a:pt x="29" y="267"/>
                  </a:lnTo>
                  <a:lnTo>
                    <a:pt x="30" y="267"/>
                  </a:lnTo>
                  <a:lnTo>
                    <a:pt x="47" y="280"/>
                  </a:lnTo>
                  <a:lnTo>
                    <a:pt x="45" y="283"/>
                  </a:lnTo>
                  <a:lnTo>
                    <a:pt x="42" y="285"/>
                  </a:lnTo>
                  <a:lnTo>
                    <a:pt x="38" y="287"/>
                  </a:lnTo>
                  <a:lnTo>
                    <a:pt x="33" y="288"/>
                  </a:lnTo>
                  <a:lnTo>
                    <a:pt x="27" y="268"/>
                  </a:lnTo>
                  <a:close/>
                  <a:moveTo>
                    <a:pt x="30" y="267"/>
                  </a:moveTo>
                  <a:lnTo>
                    <a:pt x="31" y="265"/>
                  </a:lnTo>
                  <a:lnTo>
                    <a:pt x="31" y="261"/>
                  </a:lnTo>
                  <a:lnTo>
                    <a:pt x="53" y="265"/>
                  </a:lnTo>
                  <a:lnTo>
                    <a:pt x="50" y="273"/>
                  </a:lnTo>
                  <a:lnTo>
                    <a:pt x="47" y="280"/>
                  </a:lnTo>
                  <a:lnTo>
                    <a:pt x="30" y="267"/>
                  </a:lnTo>
                  <a:close/>
                  <a:moveTo>
                    <a:pt x="31" y="261"/>
                  </a:moveTo>
                  <a:lnTo>
                    <a:pt x="32" y="255"/>
                  </a:lnTo>
                  <a:lnTo>
                    <a:pt x="32" y="246"/>
                  </a:lnTo>
                  <a:lnTo>
                    <a:pt x="54" y="246"/>
                  </a:lnTo>
                  <a:lnTo>
                    <a:pt x="54" y="257"/>
                  </a:lnTo>
                  <a:lnTo>
                    <a:pt x="53" y="265"/>
                  </a:lnTo>
                  <a:lnTo>
                    <a:pt x="31" y="261"/>
                  </a:lnTo>
                  <a:close/>
                  <a:moveTo>
                    <a:pt x="32" y="246"/>
                  </a:moveTo>
                  <a:lnTo>
                    <a:pt x="32" y="178"/>
                  </a:lnTo>
                  <a:lnTo>
                    <a:pt x="54" y="178"/>
                  </a:lnTo>
                  <a:lnTo>
                    <a:pt x="54" y="246"/>
                  </a:lnTo>
                  <a:lnTo>
                    <a:pt x="32" y="246"/>
                  </a:lnTo>
                  <a:close/>
                  <a:moveTo>
                    <a:pt x="32" y="178"/>
                  </a:moveTo>
                  <a:lnTo>
                    <a:pt x="32" y="167"/>
                  </a:lnTo>
                  <a:lnTo>
                    <a:pt x="32" y="157"/>
                  </a:lnTo>
                  <a:lnTo>
                    <a:pt x="54" y="156"/>
                  </a:lnTo>
                  <a:lnTo>
                    <a:pt x="54" y="167"/>
                  </a:lnTo>
                  <a:lnTo>
                    <a:pt x="54" y="178"/>
                  </a:lnTo>
                  <a:lnTo>
                    <a:pt x="32" y="178"/>
                  </a:lnTo>
                  <a:close/>
                  <a:moveTo>
                    <a:pt x="32" y="157"/>
                  </a:moveTo>
                  <a:lnTo>
                    <a:pt x="32" y="150"/>
                  </a:lnTo>
                  <a:lnTo>
                    <a:pt x="32" y="146"/>
                  </a:lnTo>
                  <a:lnTo>
                    <a:pt x="53" y="144"/>
                  </a:lnTo>
                  <a:lnTo>
                    <a:pt x="54" y="149"/>
                  </a:lnTo>
                  <a:lnTo>
                    <a:pt x="54" y="156"/>
                  </a:lnTo>
                  <a:lnTo>
                    <a:pt x="32" y="157"/>
                  </a:lnTo>
                  <a:close/>
                  <a:moveTo>
                    <a:pt x="32" y="146"/>
                  </a:moveTo>
                  <a:lnTo>
                    <a:pt x="31" y="143"/>
                  </a:lnTo>
                  <a:lnTo>
                    <a:pt x="32" y="146"/>
                  </a:lnTo>
                  <a:lnTo>
                    <a:pt x="43" y="145"/>
                  </a:lnTo>
                  <a:lnTo>
                    <a:pt x="32" y="146"/>
                  </a:lnTo>
                  <a:close/>
                  <a:moveTo>
                    <a:pt x="32" y="146"/>
                  </a:moveTo>
                  <a:lnTo>
                    <a:pt x="31" y="143"/>
                  </a:lnTo>
                  <a:lnTo>
                    <a:pt x="31" y="141"/>
                  </a:lnTo>
                  <a:lnTo>
                    <a:pt x="51" y="133"/>
                  </a:lnTo>
                  <a:lnTo>
                    <a:pt x="52" y="139"/>
                  </a:lnTo>
                  <a:lnTo>
                    <a:pt x="53" y="144"/>
                  </a:lnTo>
                  <a:lnTo>
                    <a:pt x="32" y="146"/>
                  </a:lnTo>
                  <a:close/>
                  <a:moveTo>
                    <a:pt x="31" y="141"/>
                  </a:moveTo>
                  <a:lnTo>
                    <a:pt x="31" y="141"/>
                  </a:lnTo>
                  <a:lnTo>
                    <a:pt x="31" y="140"/>
                  </a:lnTo>
                  <a:lnTo>
                    <a:pt x="45" y="124"/>
                  </a:lnTo>
                  <a:lnTo>
                    <a:pt x="49" y="128"/>
                  </a:lnTo>
                  <a:lnTo>
                    <a:pt x="51" y="133"/>
                  </a:lnTo>
                  <a:lnTo>
                    <a:pt x="31" y="141"/>
                  </a:lnTo>
                  <a:close/>
                  <a:moveTo>
                    <a:pt x="45" y="124"/>
                  </a:moveTo>
                  <a:lnTo>
                    <a:pt x="46" y="125"/>
                  </a:lnTo>
                  <a:lnTo>
                    <a:pt x="45" y="124"/>
                  </a:lnTo>
                  <a:lnTo>
                    <a:pt x="39" y="132"/>
                  </a:lnTo>
                  <a:lnTo>
                    <a:pt x="45" y="124"/>
                  </a:lnTo>
                  <a:close/>
                  <a:moveTo>
                    <a:pt x="31" y="141"/>
                  </a:moveTo>
                  <a:lnTo>
                    <a:pt x="30" y="140"/>
                  </a:lnTo>
                  <a:lnTo>
                    <a:pt x="29" y="140"/>
                  </a:lnTo>
                  <a:lnTo>
                    <a:pt x="29" y="119"/>
                  </a:lnTo>
                  <a:lnTo>
                    <a:pt x="34" y="119"/>
                  </a:lnTo>
                  <a:lnTo>
                    <a:pt x="39" y="120"/>
                  </a:lnTo>
                  <a:lnTo>
                    <a:pt x="42" y="122"/>
                  </a:lnTo>
                  <a:lnTo>
                    <a:pt x="45" y="124"/>
                  </a:lnTo>
                  <a:lnTo>
                    <a:pt x="31" y="141"/>
                  </a:lnTo>
                  <a:close/>
                  <a:moveTo>
                    <a:pt x="29" y="140"/>
                  </a:moveTo>
                  <a:lnTo>
                    <a:pt x="25" y="141"/>
                  </a:lnTo>
                  <a:lnTo>
                    <a:pt x="20" y="143"/>
                  </a:lnTo>
                  <a:lnTo>
                    <a:pt x="13" y="122"/>
                  </a:lnTo>
                  <a:lnTo>
                    <a:pt x="22" y="120"/>
                  </a:lnTo>
                  <a:lnTo>
                    <a:pt x="29" y="119"/>
                  </a:lnTo>
                  <a:lnTo>
                    <a:pt x="29" y="140"/>
                  </a:lnTo>
                  <a:close/>
                  <a:moveTo>
                    <a:pt x="20" y="143"/>
                  </a:moveTo>
                  <a:lnTo>
                    <a:pt x="11" y="146"/>
                  </a:lnTo>
                  <a:lnTo>
                    <a:pt x="6" y="137"/>
                  </a:lnTo>
                  <a:lnTo>
                    <a:pt x="16" y="132"/>
                  </a:lnTo>
                  <a:lnTo>
                    <a:pt x="20" y="143"/>
                  </a:lnTo>
                  <a:close/>
                  <a:moveTo>
                    <a:pt x="6" y="137"/>
                  </a:moveTo>
                  <a:lnTo>
                    <a:pt x="3" y="129"/>
                  </a:lnTo>
                  <a:lnTo>
                    <a:pt x="23" y="121"/>
                  </a:lnTo>
                  <a:lnTo>
                    <a:pt x="26" y="128"/>
                  </a:lnTo>
                  <a:lnTo>
                    <a:pt x="6" y="137"/>
                  </a:lnTo>
                  <a:close/>
                  <a:moveTo>
                    <a:pt x="3" y="129"/>
                  </a:moveTo>
                  <a:lnTo>
                    <a:pt x="0" y="119"/>
                  </a:lnTo>
                  <a:lnTo>
                    <a:pt x="10" y="116"/>
                  </a:lnTo>
                  <a:lnTo>
                    <a:pt x="14" y="125"/>
                  </a:lnTo>
                  <a:lnTo>
                    <a:pt x="3" y="129"/>
                  </a:lnTo>
                  <a:close/>
                  <a:moveTo>
                    <a:pt x="10" y="116"/>
                  </a:moveTo>
                  <a:lnTo>
                    <a:pt x="64" y="94"/>
                  </a:lnTo>
                  <a:lnTo>
                    <a:pt x="72" y="114"/>
                  </a:lnTo>
                  <a:lnTo>
                    <a:pt x="18" y="135"/>
                  </a:lnTo>
                  <a:lnTo>
                    <a:pt x="10" y="116"/>
                  </a:lnTo>
                  <a:close/>
                  <a:moveTo>
                    <a:pt x="64" y="94"/>
                  </a:moveTo>
                  <a:lnTo>
                    <a:pt x="66" y="93"/>
                  </a:lnTo>
                  <a:lnTo>
                    <a:pt x="68" y="93"/>
                  </a:lnTo>
                  <a:lnTo>
                    <a:pt x="68" y="103"/>
                  </a:lnTo>
                  <a:lnTo>
                    <a:pt x="64" y="94"/>
                  </a:lnTo>
                  <a:close/>
                  <a:moveTo>
                    <a:pt x="68" y="93"/>
                  </a:moveTo>
                  <a:lnTo>
                    <a:pt x="76" y="93"/>
                  </a:lnTo>
                  <a:lnTo>
                    <a:pt x="76" y="115"/>
                  </a:lnTo>
                  <a:lnTo>
                    <a:pt x="68" y="115"/>
                  </a:lnTo>
                  <a:lnTo>
                    <a:pt x="68" y="93"/>
                  </a:lnTo>
                  <a:close/>
                  <a:moveTo>
                    <a:pt x="76" y="93"/>
                  </a:moveTo>
                  <a:lnTo>
                    <a:pt x="86" y="93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76" y="93"/>
                  </a:lnTo>
                  <a:close/>
                  <a:moveTo>
                    <a:pt x="86" y="103"/>
                  </a:moveTo>
                  <a:lnTo>
                    <a:pt x="86" y="246"/>
                  </a:lnTo>
                  <a:lnTo>
                    <a:pt x="66" y="246"/>
                  </a:lnTo>
                  <a:lnTo>
                    <a:pt x="66" y="103"/>
                  </a:lnTo>
                  <a:lnTo>
                    <a:pt x="86" y="103"/>
                  </a:lnTo>
                  <a:close/>
                  <a:moveTo>
                    <a:pt x="86" y="246"/>
                  </a:moveTo>
                  <a:lnTo>
                    <a:pt x="87" y="260"/>
                  </a:lnTo>
                  <a:lnTo>
                    <a:pt x="88" y="266"/>
                  </a:lnTo>
                  <a:lnTo>
                    <a:pt x="73" y="281"/>
                  </a:lnTo>
                  <a:lnTo>
                    <a:pt x="70" y="276"/>
                  </a:lnTo>
                  <a:lnTo>
                    <a:pt x="68" y="268"/>
                  </a:lnTo>
                  <a:lnTo>
                    <a:pt x="66" y="258"/>
                  </a:lnTo>
                  <a:lnTo>
                    <a:pt x="66" y="246"/>
                  </a:lnTo>
                  <a:lnTo>
                    <a:pt x="86" y="246"/>
                  </a:lnTo>
                  <a:close/>
                  <a:moveTo>
                    <a:pt x="73" y="281"/>
                  </a:moveTo>
                  <a:lnTo>
                    <a:pt x="74" y="282"/>
                  </a:lnTo>
                  <a:lnTo>
                    <a:pt x="73" y="281"/>
                  </a:lnTo>
                  <a:lnTo>
                    <a:pt x="81" y="273"/>
                  </a:lnTo>
                  <a:lnTo>
                    <a:pt x="73" y="281"/>
                  </a:lnTo>
                  <a:close/>
                  <a:moveTo>
                    <a:pt x="88" y="266"/>
                  </a:moveTo>
                  <a:lnTo>
                    <a:pt x="91" y="267"/>
                  </a:lnTo>
                  <a:lnTo>
                    <a:pt x="93" y="268"/>
                  </a:lnTo>
                  <a:lnTo>
                    <a:pt x="86" y="288"/>
                  </a:lnTo>
                  <a:lnTo>
                    <a:pt x="82" y="287"/>
                  </a:lnTo>
                  <a:lnTo>
                    <a:pt x="79" y="285"/>
                  </a:lnTo>
                  <a:lnTo>
                    <a:pt x="76" y="283"/>
                  </a:lnTo>
                  <a:lnTo>
                    <a:pt x="73" y="281"/>
                  </a:lnTo>
                  <a:lnTo>
                    <a:pt x="88" y="266"/>
                  </a:lnTo>
                  <a:close/>
                  <a:moveTo>
                    <a:pt x="93" y="268"/>
                  </a:moveTo>
                  <a:lnTo>
                    <a:pt x="97" y="269"/>
                  </a:lnTo>
                  <a:lnTo>
                    <a:pt x="103" y="269"/>
                  </a:lnTo>
                  <a:lnTo>
                    <a:pt x="103" y="290"/>
                  </a:lnTo>
                  <a:lnTo>
                    <a:pt x="95" y="290"/>
                  </a:lnTo>
                  <a:lnTo>
                    <a:pt x="86" y="288"/>
                  </a:lnTo>
                  <a:lnTo>
                    <a:pt x="93" y="268"/>
                  </a:lnTo>
                  <a:close/>
                  <a:moveTo>
                    <a:pt x="103" y="269"/>
                  </a:moveTo>
                  <a:lnTo>
                    <a:pt x="114" y="269"/>
                  </a:lnTo>
                  <a:lnTo>
                    <a:pt x="114" y="280"/>
                  </a:lnTo>
                  <a:lnTo>
                    <a:pt x="103" y="280"/>
                  </a:lnTo>
                  <a:lnTo>
                    <a:pt x="103" y="269"/>
                  </a:lnTo>
                  <a:close/>
                  <a:moveTo>
                    <a:pt x="114" y="280"/>
                  </a:moveTo>
                  <a:lnTo>
                    <a:pt x="114" y="287"/>
                  </a:lnTo>
                  <a:lnTo>
                    <a:pt x="93" y="287"/>
                  </a:lnTo>
                  <a:lnTo>
                    <a:pt x="93" y="280"/>
                  </a:lnTo>
                  <a:lnTo>
                    <a:pt x="114" y="280"/>
                  </a:lnTo>
                  <a:close/>
                  <a:moveTo>
                    <a:pt x="114" y="287"/>
                  </a:moveTo>
                  <a:lnTo>
                    <a:pt x="114" y="297"/>
                  </a:lnTo>
                  <a:lnTo>
                    <a:pt x="103" y="297"/>
                  </a:lnTo>
                  <a:lnTo>
                    <a:pt x="103" y="287"/>
                  </a:lnTo>
                  <a:lnTo>
                    <a:pt x="114" y="287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86" name="Freeform 301"/>
            <p:cNvSpPr>
              <a:spLocks/>
            </p:cNvSpPr>
            <p:nvPr/>
          </p:nvSpPr>
          <p:spPr bwMode="auto">
            <a:xfrm>
              <a:off x="4318000" y="3925887"/>
              <a:ext cx="103188" cy="96838"/>
            </a:xfrm>
            <a:custGeom>
              <a:avLst/>
              <a:gdLst>
                <a:gd name="T0" fmla="*/ 0 w 193"/>
                <a:gd name="T1" fmla="*/ 176 h 184"/>
                <a:gd name="T2" fmla="*/ 4 w 193"/>
                <a:gd name="T3" fmla="*/ 176 h 184"/>
                <a:gd name="T4" fmla="*/ 8 w 193"/>
                <a:gd name="T5" fmla="*/ 175 h 184"/>
                <a:gd name="T6" fmla="*/ 11 w 193"/>
                <a:gd name="T7" fmla="*/ 174 h 184"/>
                <a:gd name="T8" fmla="*/ 14 w 193"/>
                <a:gd name="T9" fmla="*/ 173 h 184"/>
                <a:gd name="T10" fmla="*/ 17 w 193"/>
                <a:gd name="T11" fmla="*/ 169 h 184"/>
                <a:gd name="T12" fmla="*/ 20 w 193"/>
                <a:gd name="T13" fmla="*/ 165 h 184"/>
                <a:gd name="T14" fmla="*/ 23 w 193"/>
                <a:gd name="T15" fmla="*/ 160 h 184"/>
                <a:gd name="T16" fmla="*/ 26 w 193"/>
                <a:gd name="T17" fmla="*/ 153 h 184"/>
                <a:gd name="T18" fmla="*/ 89 w 193"/>
                <a:gd name="T19" fmla="*/ 0 h 184"/>
                <a:gd name="T20" fmla="*/ 97 w 193"/>
                <a:gd name="T21" fmla="*/ 0 h 184"/>
                <a:gd name="T22" fmla="*/ 161 w 193"/>
                <a:gd name="T23" fmla="*/ 150 h 184"/>
                <a:gd name="T24" fmla="*/ 165 w 193"/>
                <a:gd name="T25" fmla="*/ 158 h 184"/>
                <a:gd name="T26" fmla="*/ 169 w 193"/>
                <a:gd name="T27" fmla="*/ 164 h 184"/>
                <a:gd name="T28" fmla="*/ 174 w 193"/>
                <a:gd name="T29" fmla="*/ 169 h 184"/>
                <a:gd name="T30" fmla="*/ 179 w 193"/>
                <a:gd name="T31" fmla="*/ 173 h 184"/>
                <a:gd name="T32" fmla="*/ 183 w 193"/>
                <a:gd name="T33" fmla="*/ 175 h 184"/>
                <a:gd name="T34" fmla="*/ 193 w 193"/>
                <a:gd name="T35" fmla="*/ 176 h 184"/>
                <a:gd name="T36" fmla="*/ 193 w 193"/>
                <a:gd name="T37" fmla="*/ 184 h 184"/>
                <a:gd name="T38" fmla="*/ 108 w 193"/>
                <a:gd name="T39" fmla="*/ 184 h 184"/>
                <a:gd name="T40" fmla="*/ 108 w 193"/>
                <a:gd name="T41" fmla="*/ 176 h 184"/>
                <a:gd name="T42" fmla="*/ 114 w 193"/>
                <a:gd name="T43" fmla="*/ 176 h 184"/>
                <a:gd name="T44" fmla="*/ 117 w 193"/>
                <a:gd name="T45" fmla="*/ 176 h 184"/>
                <a:gd name="T46" fmla="*/ 120 w 193"/>
                <a:gd name="T47" fmla="*/ 175 h 184"/>
                <a:gd name="T48" fmla="*/ 123 w 193"/>
                <a:gd name="T49" fmla="*/ 174 h 184"/>
                <a:gd name="T50" fmla="*/ 125 w 193"/>
                <a:gd name="T51" fmla="*/ 173 h 184"/>
                <a:gd name="T52" fmla="*/ 127 w 193"/>
                <a:gd name="T53" fmla="*/ 171 h 184"/>
                <a:gd name="T54" fmla="*/ 128 w 193"/>
                <a:gd name="T55" fmla="*/ 169 h 184"/>
                <a:gd name="T56" fmla="*/ 129 w 193"/>
                <a:gd name="T57" fmla="*/ 166 h 184"/>
                <a:gd name="T58" fmla="*/ 129 w 193"/>
                <a:gd name="T59" fmla="*/ 163 h 184"/>
                <a:gd name="T60" fmla="*/ 128 w 193"/>
                <a:gd name="T61" fmla="*/ 155 h 184"/>
                <a:gd name="T62" fmla="*/ 125 w 193"/>
                <a:gd name="T63" fmla="*/ 146 h 184"/>
                <a:gd name="T64" fmla="*/ 84 w 193"/>
                <a:gd name="T65" fmla="*/ 49 h 184"/>
                <a:gd name="T66" fmla="*/ 42 w 193"/>
                <a:gd name="T67" fmla="*/ 150 h 184"/>
                <a:gd name="T68" fmla="*/ 39 w 193"/>
                <a:gd name="T69" fmla="*/ 159 h 184"/>
                <a:gd name="T70" fmla="*/ 38 w 193"/>
                <a:gd name="T71" fmla="*/ 164 h 184"/>
                <a:gd name="T72" fmla="*/ 38 w 193"/>
                <a:gd name="T73" fmla="*/ 169 h 184"/>
                <a:gd name="T74" fmla="*/ 39 w 193"/>
                <a:gd name="T75" fmla="*/ 172 h 184"/>
                <a:gd name="T76" fmla="*/ 41 w 193"/>
                <a:gd name="T77" fmla="*/ 174 h 184"/>
                <a:gd name="T78" fmla="*/ 45 w 193"/>
                <a:gd name="T79" fmla="*/ 175 h 184"/>
                <a:gd name="T80" fmla="*/ 50 w 193"/>
                <a:gd name="T81" fmla="*/ 176 h 184"/>
                <a:gd name="T82" fmla="*/ 58 w 193"/>
                <a:gd name="T83" fmla="*/ 176 h 184"/>
                <a:gd name="T84" fmla="*/ 58 w 193"/>
                <a:gd name="T85" fmla="*/ 184 h 184"/>
                <a:gd name="T86" fmla="*/ 0 w 193"/>
                <a:gd name="T87" fmla="*/ 184 h 184"/>
                <a:gd name="T88" fmla="*/ 0 w 193"/>
                <a:gd name="T89" fmla="*/ 176 h 1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3"/>
                <a:gd name="T136" fmla="*/ 0 h 184"/>
                <a:gd name="T137" fmla="*/ 193 w 193"/>
                <a:gd name="T138" fmla="*/ 184 h 18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3" h="184">
                  <a:moveTo>
                    <a:pt x="0" y="176"/>
                  </a:moveTo>
                  <a:lnTo>
                    <a:pt x="4" y="176"/>
                  </a:lnTo>
                  <a:lnTo>
                    <a:pt x="8" y="175"/>
                  </a:lnTo>
                  <a:lnTo>
                    <a:pt x="11" y="174"/>
                  </a:lnTo>
                  <a:lnTo>
                    <a:pt x="14" y="173"/>
                  </a:lnTo>
                  <a:lnTo>
                    <a:pt x="17" y="169"/>
                  </a:lnTo>
                  <a:lnTo>
                    <a:pt x="20" y="165"/>
                  </a:lnTo>
                  <a:lnTo>
                    <a:pt x="23" y="160"/>
                  </a:lnTo>
                  <a:lnTo>
                    <a:pt x="26" y="153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61" y="150"/>
                  </a:lnTo>
                  <a:lnTo>
                    <a:pt x="165" y="158"/>
                  </a:lnTo>
                  <a:lnTo>
                    <a:pt x="169" y="164"/>
                  </a:lnTo>
                  <a:lnTo>
                    <a:pt x="174" y="169"/>
                  </a:lnTo>
                  <a:lnTo>
                    <a:pt x="179" y="173"/>
                  </a:lnTo>
                  <a:lnTo>
                    <a:pt x="183" y="175"/>
                  </a:lnTo>
                  <a:lnTo>
                    <a:pt x="193" y="176"/>
                  </a:lnTo>
                  <a:lnTo>
                    <a:pt x="193" y="184"/>
                  </a:lnTo>
                  <a:lnTo>
                    <a:pt x="108" y="184"/>
                  </a:lnTo>
                  <a:lnTo>
                    <a:pt x="108" y="176"/>
                  </a:lnTo>
                  <a:lnTo>
                    <a:pt x="114" y="176"/>
                  </a:lnTo>
                  <a:lnTo>
                    <a:pt x="117" y="176"/>
                  </a:lnTo>
                  <a:lnTo>
                    <a:pt x="120" y="175"/>
                  </a:lnTo>
                  <a:lnTo>
                    <a:pt x="123" y="174"/>
                  </a:lnTo>
                  <a:lnTo>
                    <a:pt x="125" y="173"/>
                  </a:lnTo>
                  <a:lnTo>
                    <a:pt x="127" y="171"/>
                  </a:lnTo>
                  <a:lnTo>
                    <a:pt x="128" y="169"/>
                  </a:lnTo>
                  <a:lnTo>
                    <a:pt x="129" y="166"/>
                  </a:lnTo>
                  <a:lnTo>
                    <a:pt x="129" y="163"/>
                  </a:lnTo>
                  <a:lnTo>
                    <a:pt x="128" y="155"/>
                  </a:lnTo>
                  <a:lnTo>
                    <a:pt x="125" y="146"/>
                  </a:lnTo>
                  <a:lnTo>
                    <a:pt x="84" y="49"/>
                  </a:lnTo>
                  <a:lnTo>
                    <a:pt x="42" y="150"/>
                  </a:lnTo>
                  <a:lnTo>
                    <a:pt x="39" y="159"/>
                  </a:lnTo>
                  <a:lnTo>
                    <a:pt x="38" y="164"/>
                  </a:lnTo>
                  <a:lnTo>
                    <a:pt x="38" y="169"/>
                  </a:lnTo>
                  <a:lnTo>
                    <a:pt x="39" y="172"/>
                  </a:lnTo>
                  <a:lnTo>
                    <a:pt x="41" y="174"/>
                  </a:lnTo>
                  <a:lnTo>
                    <a:pt x="45" y="175"/>
                  </a:lnTo>
                  <a:lnTo>
                    <a:pt x="50" y="176"/>
                  </a:lnTo>
                  <a:lnTo>
                    <a:pt x="58" y="176"/>
                  </a:lnTo>
                  <a:lnTo>
                    <a:pt x="58" y="184"/>
                  </a:lnTo>
                  <a:lnTo>
                    <a:pt x="0" y="184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87" name="Freeform 302"/>
            <p:cNvSpPr>
              <a:spLocks noEditPoints="1"/>
            </p:cNvSpPr>
            <p:nvPr/>
          </p:nvSpPr>
          <p:spPr bwMode="auto">
            <a:xfrm>
              <a:off x="4313238" y="3919537"/>
              <a:ext cx="112712" cy="109538"/>
            </a:xfrm>
            <a:custGeom>
              <a:avLst/>
              <a:gdLst>
                <a:gd name="T0" fmla="*/ 17 w 214"/>
                <a:gd name="T1" fmla="*/ 199 h 207"/>
                <a:gd name="T2" fmla="*/ 21 w 214"/>
                <a:gd name="T3" fmla="*/ 198 h 207"/>
                <a:gd name="T4" fmla="*/ 19 w 214"/>
                <a:gd name="T5" fmla="*/ 176 h 207"/>
                <a:gd name="T6" fmla="*/ 32 w 214"/>
                <a:gd name="T7" fmla="*/ 192 h 207"/>
                <a:gd name="T8" fmla="*/ 18 w 214"/>
                <a:gd name="T9" fmla="*/ 177 h 207"/>
                <a:gd name="T10" fmla="*/ 32 w 214"/>
                <a:gd name="T11" fmla="*/ 192 h 207"/>
                <a:gd name="T12" fmla="*/ 31 w 214"/>
                <a:gd name="T13" fmla="*/ 177 h 207"/>
                <a:gd name="T14" fmla="*/ 47 w 214"/>
                <a:gd name="T15" fmla="*/ 170 h 207"/>
                <a:gd name="T16" fmla="*/ 90 w 214"/>
                <a:gd name="T17" fmla="*/ 8 h 207"/>
                <a:gd name="T18" fmla="*/ 94 w 214"/>
                <a:gd name="T19" fmla="*/ 0 h 207"/>
                <a:gd name="T20" fmla="*/ 108 w 214"/>
                <a:gd name="T21" fmla="*/ 0 h 207"/>
                <a:gd name="T22" fmla="*/ 115 w 214"/>
                <a:gd name="T23" fmla="*/ 0 h 207"/>
                <a:gd name="T24" fmla="*/ 182 w 214"/>
                <a:gd name="T25" fmla="*/ 158 h 207"/>
                <a:gd name="T26" fmla="*/ 183 w 214"/>
                <a:gd name="T27" fmla="*/ 161 h 207"/>
                <a:gd name="T28" fmla="*/ 185 w 214"/>
                <a:gd name="T29" fmla="*/ 164 h 207"/>
                <a:gd name="T30" fmla="*/ 182 w 214"/>
                <a:gd name="T31" fmla="*/ 159 h 207"/>
                <a:gd name="T32" fmla="*/ 178 w 214"/>
                <a:gd name="T33" fmla="*/ 189 h 207"/>
                <a:gd name="T34" fmla="*/ 185 w 214"/>
                <a:gd name="T35" fmla="*/ 194 h 207"/>
                <a:gd name="T36" fmla="*/ 197 w 214"/>
                <a:gd name="T37" fmla="*/ 177 h 207"/>
                <a:gd name="T38" fmla="*/ 197 w 214"/>
                <a:gd name="T39" fmla="*/ 177 h 207"/>
                <a:gd name="T40" fmla="*/ 192 w 214"/>
                <a:gd name="T41" fmla="*/ 198 h 207"/>
                <a:gd name="T42" fmla="*/ 204 w 214"/>
                <a:gd name="T43" fmla="*/ 188 h 207"/>
                <a:gd name="T44" fmla="*/ 193 w 214"/>
                <a:gd name="T45" fmla="*/ 188 h 207"/>
                <a:gd name="T46" fmla="*/ 204 w 214"/>
                <a:gd name="T47" fmla="*/ 196 h 207"/>
                <a:gd name="T48" fmla="*/ 204 w 214"/>
                <a:gd name="T49" fmla="*/ 185 h 207"/>
                <a:gd name="T50" fmla="*/ 119 w 214"/>
                <a:gd name="T51" fmla="*/ 196 h 207"/>
                <a:gd name="T52" fmla="*/ 130 w 214"/>
                <a:gd name="T53" fmla="*/ 196 h 207"/>
                <a:gd name="T54" fmla="*/ 119 w 214"/>
                <a:gd name="T55" fmla="*/ 188 h 207"/>
                <a:gd name="T56" fmla="*/ 119 w 214"/>
                <a:gd name="T57" fmla="*/ 199 h 207"/>
                <a:gd name="T58" fmla="*/ 143 w 214"/>
                <a:gd name="T59" fmla="*/ 192 h 207"/>
                <a:gd name="T60" fmla="*/ 125 w 214"/>
                <a:gd name="T61" fmla="*/ 178 h 207"/>
                <a:gd name="T62" fmla="*/ 143 w 214"/>
                <a:gd name="T63" fmla="*/ 192 h 207"/>
                <a:gd name="T64" fmla="*/ 151 w 214"/>
                <a:gd name="T65" fmla="*/ 180 h 207"/>
                <a:gd name="T66" fmla="*/ 130 w 214"/>
                <a:gd name="T67" fmla="*/ 175 h 207"/>
                <a:gd name="T68" fmla="*/ 151 w 214"/>
                <a:gd name="T69" fmla="*/ 175 h 207"/>
                <a:gd name="T70" fmla="*/ 147 w 214"/>
                <a:gd name="T71" fmla="*/ 154 h 207"/>
                <a:gd name="T72" fmla="*/ 148 w 214"/>
                <a:gd name="T73" fmla="*/ 158 h 207"/>
                <a:gd name="T74" fmla="*/ 85 w 214"/>
                <a:gd name="T75" fmla="*/ 65 h 207"/>
                <a:gd name="T76" fmla="*/ 95 w 214"/>
                <a:gd name="T77" fmla="*/ 33 h 207"/>
                <a:gd name="T78" fmla="*/ 62 w 214"/>
                <a:gd name="T79" fmla="*/ 166 h 207"/>
                <a:gd name="T80" fmla="*/ 45 w 214"/>
                <a:gd name="T81" fmla="*/ 154 h 207"/>
                <a:gd name="T82" fmla="*/ 60 w 214"/>
                <a:gd name="T83" fmla="*/ 173 h 207"/>
                <a:gd name="T84" fmla="*/ 62 w 214"/>
                <a:gd name="T85" fmla="*/ 166 h 207"/>
                <a:gd name="T86" fmla="*/ 40 w 214"/>
                <a:gd name="T87" fmla="*/ 187 h 207"/>
                <a:gd name="T88" fmla="*/ 58 w 214"/>
                <a:gd name="T89" fmla="*/ 178 h 207"/>
                <a:gd name="T90" fmla="*/ 58 w 214"/>
                <a:gd name="T91" fmla="*/ 178 h 207"/>
                <a:gd name="T92" fmla="*/ 46 w 214"/>
                <a:gd name="T93" fmla="*/ 194 h 207"/>
                <a:gd name="T94" fmla="*/ 64 w 214"/>
                <a:gd name="T95" fmla="*/ 178 h 207"/>
                <a:gd name="T96" fmla="*/ 62 w 214"/>
                <a:gd name="T97" fmla="*/ 178 h 207"/>
                <a:gd name="T98" fmla="*/ 58 w 214"/>
                <a:gd name="T99" fmla="*/ 177 h 207"/>
                <a:gd name="T100" fmla="*/ 69 w 214"/>
                <a:gd name="T101" fmla="*/ 178 h 207"/>
                <a:gd name="T102" fmla="*/ 79 w 214"/>
                <a:gd name="T103" fmla="*/ 188 h 207"/>
                <a:gd name="T104" fmla="*/ 79 w 214"/>
                <a:gd name="T105" fmla="*/ 196 h 207"/>
                <a:gd name="T106" fmla="*/ 69 w 214"/>
                <a:gd name="T107" fmla="*/ 206 h 207"/>
                <a:gd name="T108" fmla="*/ 11 w 214"/>
                <a:gd name="T109" fmla="*/ 206 h 207"/>
                <a:gd name="T110" fmla="*/ 0 w 214"/>
                <a:gd name="T111" fmla="*/ 196 h 207"/>
                <a:gd name="T112" fmla="*/ 0 w 214"/>
                <a:gd name="T113" fmla="*/ 188 h 2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4"/>
                <a:gd name="T172" fmla="*/ 0 h 207"/>
                <a:gd name="T173" fmla="*/ 214 w 214"/>
                <a:gd name="T174" fmla="*/ 207 h 2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4" h="207">
                  <a:moveTo>
                    <a:pt x="10" y="178"/>
                  </a:moveTo>
                  <a:lnTo>
                    <a:pt x="14" y="178"/>
                  </a:lnTo>
                  <a:lnTo>
                    <a:pt x="16" y="177"/>
                  </a:lnTo>
                  <a:lnTo>
                    <a:pt x="21" y="198"/>
                  </a:lnTo>
                  <a:lnTo>
                    <a:pt x="17" y="199"/>
                  </a:lnTo>
                  <a:lnTo>
                    <a:pt x="11" y="199"/>
                  </a:lnTo>
                  <a:lnTo>
                    <a:pt x="10" y="178"/>
                  </a:lnTo>
                  <a:close/>
                  <a:moveTo>
                    <a:pt x="21" y="198"/>
                  </a:moveTo>
                  <a:lnTo>
                    <a:pt x="26" y="197"/>
                  </a:lnTo>
                  <a:lnTo>
                    <a:pt x="21" y="198"/>
                  </a:lnTo>
                  <a:lnTo>
                    <a:pt x="19" y="187"/>
                  </a:lnTo>
                  <a:lnTo>
                    <a:pt x="21" y="198"/>
                  </a:lnTo>
                  <a:close/>
                  <a:moveTo>
                    <a:pt x="16" y="177"/>
                  </a:moveTo>
                  <a:lnTo>
                    <a:pt x="18" y="177"/>
                  </a:lnTo>
                  <a:lnTo>
                    <a:pt x="19" y="176"/>
                  </a:lnTo>
                  <a:lnTo>
                    <a:pt x="31" y="193"/>
                  </a:lnTo>
                  <a:lnTo>
                    <a:pt x="26" y="196"/>
                  </a:lnTo>
                  <a:lnTo>
                    <a:pt x="21" y="198"/>
                  </a:lnTo>
                  <a:lnTo>
                    <a:pt x="16" y="177"/>
                  </a:lnTo>
                  <a:close/>
                  <a:moveTo>
                    <a:pt x="32" y="192"/>
                  </a:moveTo>
                  <a:lnTo>
                    <a:pt x="32" y="192"/>
                  </a:lnTo>
                  <a:lnTo>
                    <a:pt x="31" y="193"/>
                  </a:lnTo>
                  <a:lnTo>
                    <a:pt x="25" y="185"/>
                  </a:lnTo>
                  <a:lnTo>
                    <a:pt x="32" y="192"/>
                  </a:lnTo>
                  <a:close/>
                  <a:moveTo>
                    <a:pt x="18" y="177"/>
                  </a:moveTo>
                  <a:lnTo>
                    <a:pt x="20" y="175"/>
                  </a:lnTo>
                  <a:lnTo>
                    <a:pt x="22" y="171"/>
                  </a:lnTo>
                  <a:lnTo>
                    <a:pt x="41" y="182"/>
                  </a:lnTo>
                  <a:lnTo>
                    <a:pt x="37" y="187"/>
                  </a:lnTo>
                  <a:lnTo>
                    <a:pt x="32" y="192"/>
                  </a:lnTo>
                  <a:lnTo>
                    <a:pt x="18" y="177"/>
                  </a:lnTo>
                  <a:close/>
                  <a:moveTo>
                    <a:pt x="41" y="182"/>
                  </a:moveTo>
                  <a:lnTo>
                    <a:pt x="49" y="167"/>
                  </a:lnTo>
                  <a:lnTo>
                    <a:pt x="41" y="182"/>
                  </a:lnTo>
                  <a:lnTo>
                    <a:pt x="31" y="177"/>
                  </a:lnTo>
                  <a:lnTo>
                    <a:pt x="41" y="182"/>
                  </a:lnTo>
                  <a:close/>
                  <a:moveTo>
                    <a:pt x="22" y="171"/>
                  </a:moveTo>
                  <a:lnTo>
                    <a:pt x="25" y="166"/>
                  </a:lnTo>
                  <a:lnTo>
                    <a:pt x="27" y="161"/>
                  </a:lnTo>
                  <a:lnTo>
                    <a:pt x="47" y="170"/>
                  </a:lnTo>
                  <a:lnTo>
                    <a:pt x="44" y="176"/>
                  </a:lnTo>
                  <a:lnTo>
                    <a:pt x="41" y="182"/>
                  </a:lnTo>
                  <a:lnTo>
                    <a:pt x="22" y="171"/>
                  </a:lnTo>
                  <a:close/>
                  <a:moveTo>
                    <a:pt x="27" y="161"/>
                  </a:moveTo>
                  <a:lnTo>
                    <a:pt x="90" y="8"/>
                  </a:lnTo>
                  <a:lnTo>
                    <a:pt x="110" y="16"/>
                  </a:lnTo>
                  <a:lnTo>
                    <a:pt x="47" y="170"/>
                  </a:lnTo>
                  <a:lnTo>
                    <a:pt x="27" y="161"/>
                  </a:lnTo>
                  <a:close/>
                  <a:moveTo>
                    <a:pt x="90" y="8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0" y="12"/>
                  </a:lnTo>
                  <a:lnTo>
                    <a:pt x="90" y="8"/>
                  </a:lnTo>
                  <a:close/>
                  <a:moveTo>
                    <a:pt x="100" y="0"/>
                  </a:moveTo>
                  <a:lnTo>
                    <a:pt x="108" y="0"/>
                  </a:lnTo>
                  <a:lnTo>
                    <a:pt x="108" y="22"/>
                  </a:lnTo>
                  <a:lnTo>
                    <a:pt x="100" y="22"/>
                  </a:lnTo>
                  <a:lnTo>
                    <a:pt x="100" y="0"/>
                  </a:lnTo>
                  <a:close/>
                  <a:moveTo>
                    <a:pt x="108" y="0"/>
                  </a:moveTo>
                  <a:lnTo>
                    <a:pt x="115" y="0"/>
                  </a:lnTo>
                  <a:lnTo>
                    <a:pt x="117" y="8"/>
                  </a:lnTo>
                  <a:lnTo>
                    <a:pt x="108" y="12"/>
                  </a:lnTo>
                  <a:lnTo>
                    <a:pt x="108" y="0"/>
                  </a:lnTo>
                  <a:close/>
                  <a:moveTo>
                    <a:pt x="117" y="8"/>
                  </a:moveTo>
                  <a:lnTo>
                    <a:pt x="182" y="158"/>
                  </a:lnTo>
                  <a:lnTo>
                    <a:pt x="162" y="166"/>
                  </a:lnTo>
                  <a:lnTo>
                    <a:pt x="99" y="16"/>
                  </a:lnTo>
                  <a:lnTo>
                    <a:pt x="117" y="8"/>
                  </a:lnTo>
                  <a:close/>
                  <a:moveTo>
                    <a:pt x="182" y="158"/>
                  </a:moveTo>
                  <a:lnTo>
                    <a:pt x="183" y="161"/>
                  </a:lnTo>
                  <a:lnTo>
                    <a:pt x="182" y="159"/>
                  </a:lnTo>
                  <a:lnTo>
                    <a:pt x="172" y="162"/>
                  </a:lnTo>
                  <a:lnTo>
                    <a:pt x="182" y="158"/>
                  </a:lnTo>
                  <a:close/>
                  <a:moveTo>
                    <a:pt x="182" y="159"/>
                  </a:moveTo>
                  <a:lnTo>
                    <a:pt x="185" y="164"/>
                  </a:lnTo>
                  <a:lnTo>
                    <a:pt x="188" y="170"/>
                  </a:lnTo>
                  <a:lnTo>
                    <a:pt x="171" y="183"/>
                  </a:lnTo>
                  <a:lnTo>
                    <a:pt x="166" y="176"/>
                  </a:lnTo>
                  <a:lnTo>
                    <a:pt x="162" y="166"/>
                  </a:lnTo>
                  <a:lnTo>
                    <a:pt x="182" y="159"/>
                  </a:lnTo>
                  <a:close/>
                  <a:moveTo>
                    <a:pt x="188" y="170"/>
                  </a:moveTo>
                  <a:lnTo>
                    <a:pt x="192" y="174"/>
                  </a:lnTo>
                  <a:lnTo>
                    <a:pt x="195" y="177"/>
                  </a:lnTo>
                  <a:lnTo>
                    <a:pt x="185" y="194"/>
                  </a:lnTo>
                  <a:lnTo>
                    <a:pt x="178" y="189"/>
                  </a:lnTo>
                  <a:lnTo>
                    <a:pt x="171" y="183"/>
                  </a:lnTo>
                  <a:lnTo>
                    <a:pt x="188" y="170"/>
                  </a:lnTo>
                  <a:close/>
                  <a:moveTo>
                    <a:pt x="186" y="196"/>
                  </a:moveTo>
                  <a:lnTo>
                    <a:pt x="185" y="194"/>
                  </a:lnTo>
                  <a:lnTo>
                    <a:pt x="190" y="185"/>
                  </a:lnTo>
                  <a:lnTo>
                    <a:pt x="186" y="196"/>
                  </a:lnTo>
                  <a:close/>
                  <a:moveTo>
                    <a:pt x="194" y="176"/>
                  </a:moveTo>
                  <a:lnTo>
                    <a:pt x="195" y="176"/>
                  </a:lnTo>
                  <a:lnTo>
                    <a:pt x="197" y="177"/>
                  </a:lnTo>
                  <a:lnTo>
                    <a:pt x="192" y="198"/>
                  </a:lnTo>
                  <a:lnTo>
                    <a:pt x="188" y="197"/>
                  </a:lnTo>
                  <a:lnTo>
                    <a:pt x="186" y="196"/>
                  </a:lnTo>
                  <a:lnTo>
                    <a:pt x="194" y="176"/>
                  </a:lnTo>
                  <a:close/>
                  <a:moveTo>
                    <a:pt x="197" y="177"/>
                  </a:moveTo>
                  <a:lnTo>
                    <a:pt x="200" y="177"/>
                  </a:lnTo>
                  <a:lnTo>
                    <a:pt x="206" y="178"/>
                  </a:lnTo>
                  <a:lnTo>
                    <a:pt x="202" y="199"/>
                  </a:lnTo>
                  <a:lnTo>
                    <a:pt x="196" y="198"/>
                  </a:lnTo>
                  <a:lnTo>
                    <a:pt x="192" y="198"/>
                  </a:lnTo>
                  <a:lnTo>
                    <a:pt x="197" y="177"/>
                  </a:lnTo>
                  <a:close/>
                  <a:moveTo>
                    <a:pt x="206" y="178"/>
                  </a:moveTo>
                  <a:lnTo>
                    <a:pt x="214" y="180"/>
                  </a:lnTo>
                  <a:lnTo>
                    <a:pt x="214" y="188"/>
                  </a:lnTo>
                  <a:lnTo>
                    <a:pt x="204" y="188"/>
                  </a:lnTo>
                  <a:lnTo>
                    <a:pt x="206" y="178"/>
                  </a:lnTo>
                  <a:close/>
                  <a:moveTo>
                    <a:pt x="214" y="188"/>
                  </a:moveTo>
                  <a:lnTo>
                    <a:pt x="214" y="196"/>
                  </a:lnTo>
                  <a:lnTo>
                    <a:pt x="193" y="196"/>
                  </a:lnTo>
                  <a:lnTo>
                    <a:pt x="193" y="188"/>
                  </a:lnTo>
                  <a:lnTo>
                    <a:pt x="214" y="188"/>
                  </a:lnTo>
                  <a:close/>
                  <a:moveTo>
                    <a:pt x="214" y="196"/>
                  </a:moveTo>
                  <a:lnTo>
                    <a:pt x="214" y="206"/>
                  </a:lnTo>
                  <a:lnTo>
                    <a:pt x="204" y="206"/>
                  </a:lnTo>
                  <a:lnTo>
                    <a:pt x="204" y="196"/>
                  </a:lnTo>
                  <a:lnTo>
                    <a:pt x="214" y="196"/>
                  </a:lnTo>
                  <a:close/>
                  <a:moveTo>
                    <a:pt x="204" y="206"/>
                  </a:moveTo>
                  <a:lnTo>
                    <a:pt x="119" y="206"/>
                  </a:lnTo>
                  <a:lnTo>
                    <a:pt x="119" y="185"/>
                  </a:lnTo>
                  <a:lnTo>
                    <a:pt x="204" y="185"/>
                  </a:lnTo>
                  <a:lnTo>
                    <a:pt x="204" y="206"/>
                  </a:lnTo>
                  <a:close/>
                  <a:moveTo>
                    <a:pt x="119" y="206"/>
                  </a:moveTo>
                  <a:lnTo>
                    <a:pt x="108" y="206"/>
                  </a:lnTo>
                  <a:lnTo>
                    <a:pt x="108" y="196"/>
                  </a:lnTo>
                  <a:lnTo>
                    <a:pt x="119" y="196"/>
                  </a:lnTo>
                  <a:lnTo>
                    <a:pt x="119" y="206"/>
                  </a:lnTo>
                  <a:close/>
                  <a:moveTo>
                    <a:pt x="108" y="196"/>
                  </a:moveTo>
                  <a:lnTo>
                    <a:pt x="108" y="188"/>
                  </a:lnTo>
                  <a:lnTo>
                    <a:pt x="130" y="188"/>
                  </a:lnTo>
                  <a:lnTo>
                    <a:pt x="130" y="196"/>
                  </a:lnTo>
                  <a:lnTo>
                    <a:pt x="108" y="196"/>
                  </a:lnTo>
                  <a:close/>
                  <a:moveTo>
                    <a:pt x="108" y="188"/>
                  </a:moveTo>
                  <a:lnTo>
                    <a:pt x="108" y="178"/>
                  </a:lnTo>
                  <a:lnTo>
                    <a:pt x="119" y="178"/>
                  </a:lnTo>
                  <a:lnTo>
                    <a:pt x="119" y="188"/>
                  </a:lnTo>
                  <a:lnTo>
                    <a:pt x="108" y="188"/>
                  </a:lnTo>
                  <a:close/>
                  <a:moveTo>
                    <a:pt x="119" y="178"/>
                  </a:moveTo>
                  <a:lnTo>
                    <a:pt x="125" y="178"/>
                  </a:lnTo>
                  <a:lnTo>
                    <a:pt x="125" y="199"/>
                  </a:lnTo>
                  <a:lnTo>
                    <a:pt x="119" y="199"/>
                  </a:lnTo>
                  <a:lnTo>
                    <a:pt x="119" y="178"/>
                  </a:lnTo>
                  <a:close/>
                  <a:moveTo>
                    <a:pt x="125" y="178"/>
                  </a:moveTo>
                  <a:lnTo>
                    <a:pt x="128" y="178"/>
                  </a:lnTo>
                  <a:lnTo>
                    <a:pt x="129" y="177"/>
                  </a:lnTo>
                  <a:lnTo>
                    <a:pt x="143" y="192"/>
                  </a:lnTo>
                  <a:lnTo>
                    <a:pt x="139" y="196"/>
                  </a:lnTo>
                  <a:lnTo>
                    <a:pt x="135" y="198"/>
                  </a:lnTo>
                  <a:lnTo>
                    <a:pt x="130" y="199"/>
                  </a:lnTo>
                  <a:lnTo>
                    <a:pt x="125" y="199"/>
                  </a:lnTo>
                  <a:lnTo>
                    <a:pt x="125" y="178"/>
                  </a:lnTo>
                  <a:close/>
                  <a:moveTo>
                    <a:pt x="143" y="192"/>
                  </a:moveTo>
                  <a:lnTo>
                    <a:pt x="128" y="207"/>
                  </a:lnTo>
                  <a:lnTo>
                    <a:pt x="143" y="192"/>
                  </a:lnTo>
                  <a:lnTo>
                    <a:pt x="136" y="185"/>
                  </a:lnTo>
                  <a:lnTo>
                    <a:pt x="143" y="192"/>
                  </a:lnTo>
                  <a:close/>
                  <a:moveTo>
                    <a:pt x="129" y="177"/>
                  </a:moveTo>
                  <a:lnTo>
                    <a:pt x="129" y="176"/>
                  </a:lnTo>
                  <a:lnTo>
                    <a:pt x="130" y="175"/>
                  </a:lnTo>
                  <a:lnTo>
                    <a:pt x="151" y="175"/>
                  </a:lnTo>
                  <a:lnTo>
                    <a:pt x="151" y="180"/>
                  </a:lnTo>
                  <a:lnTo>
                    <a:pt x="149" y="185"/>
                  </a:lnTo>
                  <a:lnTo>
                    <a:pt x="147" y="189"/>
                  </a:lnTo>
                  <a:lnTo>
                    <a:pt x="143" y="192"/>
                  </a:lnTo>
                  <a:lnTo>
                    <a:pt x="129" y="177"/>
                  </a:lnTo>
                  <a:close/>
                  <a:moveTo>
                    <a:pt x="130" y="175"/>
                  </a:moveTo>
                  <a:lnTo>
                    <a:pt x="129" y="172"/>
                  </a:lnTo>
                  <a:lnTo>
                    <a:pt x="129" y="170"/>
                  </a:lnTo>
                  <a:lnTo>
                    <a:pt x="150" y="164"/>
                  </a:lnTo>
                  <a:lnTo>
                    <a:pt x="151" y="170"/>
                  </a:lnTo>
                  <a:lnTo>
                    <a:pt x="151" y="175"/>
                  </a:lnTo>
                  <a:lnTo>
                    <a:pt x="130" y="175"/>
                  </a:lnTo>
                  <a:close/>
                  <a:moveTo>
                    <a:pt x="129" y="170"/>
                  </a:moveTo>
                  <a:lnTo>
                    <a:pt x="128" y="166"/>
                  </a:lnTo>
                  <a:lnTo>
                    <a:pt x="127" y="162"/>
                  </a:lnTo>
                  <a:lnTo>
                    <a:pt x="147" y="154"/>
                  </a:lnTo>
                  <a:lnTo>
                    <a:pt x="148" y="159"/>
                  </a:lnTo>
                  <a:lnTo>
                    <a:pt x="150" y="164"/>
                  </a:lnTo>
                  <a:lnTo>
                    <a:pt x="129" y="170"/>
                  </a:lnTo>
                  <a:close/>
                  <a:moveTo>
                    <a:pt x="145" y="154"/>
                  </a:moveTo>
                  <a:lnTo>
                    <a:pt x="148" y="158"/>
                  </a:lnTo>
                  <a:lnTo>
                    <a:pt x="147" y="154"/>
                  </a:lnTo>
                  <a:lnTo>
                    <a:pt x="136" y="158"/>
                  </a:lnTo>
                  <a:lnTo>
                    <a:pt x="145" y="154"/>
                  </a:lnTo>
                  <a:close/>
                  <a:moveTo>
                    <a:pt x="127" y="162"/>
                  </a:moveTo>
                  <a:lnTo>
                    <a:pt x="85" y="65"/>
                  </a:lnTo>
                  <a:lnTo>
                    <a:pt x="105" y="56"/>
                  </a:lnTo>
                  <a:lnTo>
                    <a:pt x="145" y="154"/>
                  </a:lnTo>
                  <a:lnTo>
                    <a:pt x="127" y="162"/>
                  </a:lnTo>
                  <a:close/>
                  <a:moveTo>
                    <a:pt x="85" y="56"/>
                  </a:moveTo>
                  <a:lnTo>
                    <a:pt x="95" y="33"/>
                  </a:lnTo>
                  <a:lnTo>
                    <a:pt x="105" y="56"/>
                  </a:lnTo>
                  <a:lnTo>
                    <a:pt x="95" y="61"/>
                  </a:lnTo>
                  <a:lnTo>
                    <a:pt x="85" y="56"/>
                  </a:lnTo>
                  <a:close/>
                  <a:moveTo>
                    <a:pt x="105" y="65"/>
                  </a:moveTo>
                  <a:lnTo>
                    <a:pt x="62" y="166"/>
                  </a:lnTo>
                  <a:lnTo>
                    <a:pt x="43" y="159"/>
                  </a:lnTo>
                  <a:lnTo>
                    <a:pt x="85" y="56"/>
                  </a:lnTo>
                  <a:lnTo>
                    <a:pt x="105" y="65"/>
                  </a:lnTo>
                  <a:close/>
                  <a:moveTo>
                    <a:pt x="43" y="159"/>
                  </a:moveTo>
                  <a:lnTo>
                    <a:pt x="45" y="154"/>
                  </a:lnTo>
                  <a:lnTo>
                    <a:pt x="43" y="159"/>
                  </a:lnTo>
                  <a:lnTo>
                    <a:pt x="53" y="162"/>
                  </a:lnTo>
                  <a:lnTo>
                    <a:pt x="43" y="159"/>
                  </a:lnTo>
                  <a:close/>
                  <a:moveTo>
                    <a:pt x="62" y="166"/>
                  </a:moveTo>
                  <a:lnTo>
                    <a:pt x="60" y="173"/>
                  </a:lnTo>
                  <a:lnTo>
                    <a:pt x="59" y="178"/>
                  </a:lnTo>
                  <a:lnTo>
                    <a:pt x="39" y="175"/>
                  </a:lnTo>
                  <a:lnTo>
                    <a:pt x="40" y="167"/>
                  </a:lnTo>
                  <a:lnTo>
                    <a:pt x="43" y="159"/>
                  </a:lnTo>
                  <a:lnTo>
                    <a:pt x="62" y="166"/>
                  </a:lnTo>
                  <a:close/>
                  <a:moveTo>
                    <a:pt x="59" y="178"/>
                  </a:moveTo>
                  <a:lnTo>
                    <a:pt x="58" y="178"/>
                  </a:lnTo>
                  <a:lnTo>
                    <a:pt x="41" y="190"/>
                  </a:lnTo>
                  <a:lnTo>
                    <a:pt x="40" y="187"/>
                  </a:lnTo>
                  <a:lnTo>
                    <a:pt x="39" y="183"/>
                  </a:lnTo>
                  <a:lnTo>
                    <a:pt x="38" y="179"/>
                  </a:lnTo>
                  <a:lnTo>
                    <a:pt x="39" y="175"/>
                  </a:lnTo>
                  <a:lnTo>
                    <a:pt x="59" y="178"/>
                  </a:lnTo>
                  <a:close/>
                  <a:moveTo>
                    <a:pt x="58" y="178"/>
                  </a:moveTo>
                  <a:lnTo>
                    <a:pt x="58" y="178"/>
                  </a:lnTo>
                  <a:lnTo>
                    <a:pt x="50" y="184"/>
                  </a:lnTo>
                  <a:lnTo>
                    <a:pt x="58" y="178"/>
                  </a:lnTo>
                  <a:close/>
                  <a:moveTo>
                    <a:pt x="58" y="178"/>
                  </a:moveTo>
                  <a:lnTo>
                    <a:pt x="58" y="178"/>
                  </a:lnTo>
                  <a:lnTo>
                    <a:pt x="58" y="177"/>
                  </a:lnTo>
                  <a:lnTo>
                    <a:pt x="53" y="198"/>
                  </a:lnTo>
                  <a:lnTo>
                    <a:pt x="50" y="197"/>
                  </a:lnTo>
                  <a:lnTo>
                    <a:pt x="46" y="194"/>
                  </a:lnTo>
                  <a:lnTo>
                    <a:pt x="44" y="192"/>
                  </a:lnTo>
                  <a:lnTo>
                    <a:pt x="41" y="189"/>
                  </a:lnTo>
                  <a:lnTo>
                    <a:pt x="58" y="178"/>
                  </a:lnTo>
                  <a:close/>
                  <a:moveTo>
                    <a:pt x="58" y="177"/>
                  </a:moveTo>
                  <a:lnTo>
                    <a:pt x="64" y="178"/>
                  </a:lnTo>
                  <a:lnTo>
                    <a:pt x="58" y="177"/>
                  </a:lnTo>
                  <a:lnTo>
                    <a:pt x="56" y="187"/>
                  </a:lnTo>
                  <a:lnTo>
                    <a:pt x="58" y="177"/>
                  </a:lnTo>
                  <a:close/>
                  <a:moveTo>
                    <a:pt x="58" y="177"/>
                  </a:moveTo>
                  <a:lnTo>
                    <a:pt x="62" y="178"/>
                  </a:lnTo>
                  <a:lnTo>
                    <a:pt x="69" y="178"/>
                  </a:lnTo>
                  <a:lnTo>
                    <a:pt x="69" y="199"/>
                  </a:lnTo>
                  <a:lnTo>
                    <a:pt x="60" y="199"/>
                  </a:lnTo>
                  <a:lnTo>
                    <a:pt x="53" y="198"/>
                  </a:lnTo>
                  <a:lnTo>
                    <a:pt x="58" y="177"/>
                  </a:lnTo>
                  <a:close/>
                  <a:moveTo>
                    <a:pt x="69" y="178"/>
                  </a:moveTo>
                  <a:lnTo>
                    <a:pt x="79" y="178"/>
                  </a:lnTo>
                  <a:lnTo>
                    <a:pt x="79" y="188"/>
                  </a:lnTo>
                  <a:lnTo>
                    <a:pt x="69" y="188"/>
                  </a:lnTo>
                  <a:lnTo>
                    <a:pt x="69" y="178"/>
                  </a:lnTo>
                  <a:close/>
                  <a:moveTo>
                    <a:pt x="79" y="188"/>
                  </a:moveTo>
                  <a:lnTo>
                    <a:pt x="79" y="196"/>
                  </a:lnTo>
                  <a:lnTo>
                    <a:pt x="58" y="196"/>
                  </a:lnTo>
                  <a:lnTo>
                    <a:pt x="58" y="188"/>
                  </a:lnTo>
                  <a:lnTo>
                    <a:pt x="79" y="188"/>
                  </a:lnTo>
                  <a:close/>
                  <a:moveTo>
                    <a:pt x="79" y="196"/>
                  </a:moveTo>
                  <a:lnTo>
                    <a:pt x="79" y="206"/>
                  </a:lnTo>
                  <a:lnTo>
                    <a:pt x="69" y="206"/>
                  </a:lnTo>
                  <a:lnTo>
                    <a:pt x="69" y="196"/>
                  </a:lnTo>
                  <a:lnTo>
                    <a:pt x="79" y="196"/>
                  </a:lnTo>
                  <a:close/>
                  <a:moveTo>
                    <a:pt x="69" y="206"/>
                  </a:moveTo>
                  <a:lnTo>
                    <a:pt x="11" y="206"/>
                  </a:lnTo>
                  <a:lnTo>
                    <a:pt x="11" y="185"/>
                  </a:lnTo>
                  <a:lnTo>
                    <a:pt x="69" y="185"/>
                  </a:lnTo>
                  <a:lnTo>
                    <a:pt x="69" y="206"/>
                  </a:lnTo>
                  <a:close/>
                  <a:moveTo>
                    <a:pt x="11" y="206"/>
                  </a:moveTo>
                  <a:lnTo>
                    <a:pt x="0" y="206"/>
                  </a:lnTo>
                  <a:lnTo>
                    <a:pt x="0" y="196"/>
                  </a:lnTo>
                  <a:lnTo>
                    <a:pt x="11" y="196"/>
                  </a:lnTo>
                  <a:lnTo>
                    <a:pt x="11" y="206"/>
                  </a:lnTo>
                  <a:close/>
                  <a:moveTo>
                    <a:pt x="0" y="196"/>
                  </a:moveTo>
                  <a:lnTo>
                    <a:pt x="0" y="188"/>
                  </a:lnTo>
                  <a:lnTo>
                    <a:pt x="21" y="188"/>
                  </a:lnTo>
                  <a:lnTo>
                    <a:pt x="21" y="196"/>
                  </a:lnTo>
                  <a:lnTo>
                    <a:pt x="0" y="196"/>
                  </a:lnTo>
                  <a:close/>
                  <a:moveTo>
                    <a:pt x="0" y="188"/>
                  </a:moveTo>
                  <a:lnTo>
                    <a:pt x="0" y="178"/>
                  </a:lnTo>
                  <a:lnTo>
                    <a:pt x="10" y="178"/>
                  </a:lnTo>
                  <a:lnTo>
                    <a:pt x="11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88" name="Freeform 303"/>
            <p:cNvSpPr>
              <a:spLocks/>
            </p:cNvSpPr>
            <p:nvPr/>
          </p:nvSpPr>
          <p:spPr bwMode="auto">
            <a:xfrm>
              <a:off x="4714875" y="2865437"/>
              <a:ext cx="106363" cy="98425"/>
            </a:xfrm>
            <a:custGeom>
              <a:avLst/>
              <a:gdLst>
                <a:gd name="T0" fmla="*/ 146 w 200"/>
                <a:gd name="T1" fmla="*/ 184 h 184"/>
                <a:gd name="T2" fmla="*/ 137 w 200"/>
                <a:gd name="T3" fmla="*/ 146 h 184"/>
                <a:gd name="T4" fmla="*/ 118 w 200"/>
                <a:gd name="T5" fmla="*/ 165 h 184"/>
                <a:gd name="T6" fmla="*/ 102 w 200"/>
                <a:gd name="T7" fmla="*/ 176 h 184"/>
                <a:gd name="T8" fmla="*/ 90 w 200"/>
                <a:gd name="T9" fmla="*/ 182 h 184"/>
                <a:gd name="T10" fmla="*/ 77 w 200"/>
                <a:gd name="T11" fmla="*/ 184 h 184"/>
                <a:gd name="T12" fmla="*/ 66 w 200"/>
                <a:gd name="T13" fmla="*/ 183 h 184"/>
                <a:gd name="T14" fmla="*/ 56 w 200"/>
                <a:gd name="T15" fmla="*/ 180 h 184"/>
                <a:gd name="T16" fmla="*/ 49 w 200"/>
                <a:gd name="T17" fmla="*/ 174 h 184"/>
                <a:gd name="T18" fmla="*/ 42 w 200"/>
                <a:gd name="T19" fmla="*/ 167 h 184"/>
                <a:gd name="T20" fmla="*/ 37 w 200"/>
                <a:gd name="T21" fmla="*/ 157 h 184"/>
                <a:gd name="T22" fmla="*/ 33 w 200"/>
                <a:gd name="T23" fmla="*/ 145 h 184"/>
                <a:gd name="T24" fmla="*/ 31 w 200"/>
                <a:gd name="T25" fmla="*/ 115 h 184"/>
                <a:gd name="T26" fmla="*/ 30 w 200"/>
                <a:gd name="T27" fmla="*/ 28 h 184"/>
                <a:gd name="T28" fmla="*/ 27 w 200"/>
                <a:gd name="T29" fmla="*/ 16 h 184"/>
                <a:gd name="T30" fmla="*/ 21 w 200"/>
                <a:gd name="T31" fmla="*/ 10 h 184"/>
                <a:gd name="T32" fmla="*/ 9 w 200"/>
                <a:gd name="T33" fmla="*/ 8 h 184"/>
                <a:gd name="T34" fmla="*/ 0 w 200"/>
                <a:gd name="T35" fmla="*/ 0 h 184"/>
                <a:gd name="T36" fmla="*/ 63 w 200"/>
                <a:gd name="T37" fmla="*/ 119 h 184"/>
                <a:gd name="T38" fmla="*/ 65 w 200"/>
                <a:gd name="T39" fmla="*/ 137 h 184"/>
                <a:gd name="T40" fmla="*/ 70 w 200"/>
                <a:gd name="T41" fmla="*/ 150 h 184"/>
                <a:gd name="T42" fmla="*/ 80 w 200"/>
                <a:gd name="T43" fmla="*/ 157 h 184"/>
                <a:gd name="T44" fmla="*/ 92 w 200"/>
                <a:gd name="T45" fmla="*/ 159 h 184"/>
                <a:gd name="T46" fmla="*/ 102 w 200"/>
                <a:gd name="T47" fmla="*/ 158 h 184"/>
                <a:gd name="T48" fmla="*/ 113 w 200"/>
                <a:gd name="T49" fmla="*/ 153 h 184"/>
                <a:gd name="T50" fmla="*/ 137 w 200"/>
                <a:gd name="T51" fmla="*/ 135 h 184"/>
                <a:gd name="T52" fmla="*/ 137 w 200"/>
                <a:gd name="T53" fmla="*/ 27 h 184"/>
                <a:gd name="T54" fmla="*/ 134 w 200"/>
                <a:gd name="T55" fmla="*/ 16 h 184"/>
                <a:gd name="T56" fmla="*/ 127 w 200"/>
                <a:gd name="T57" fmla="*/ 11 h 184"/>
                <a:gd name="T58" fmla="*/ 116 w 200"/>
                <a:gd name="T59" fmla="*/ 8 h 184"/>
                <a:gd name="T60" fmla="*/ 109 w 200"/>
                <a:gd name="T61" fmla="*/ 0 h 184"/>
                <a:gd name="T62" fmla="*/ 170 w 200"/>
                <a:gd name="T63" fmla="*/ 109 h 184"/>
                <a:gd name="T64" fmla="*/ 170 w 200"/>
                <a:gd name="T65" fmla="*/ 131 h 184"/>
                <a:gd name="T66" fmla="*/ 171 w 200"/>
                <a:gd name="T67" fmla="*/ 144 h 184"/>
                <a:gd name="T68" fmla="*/ 173 w 200"/>
                <a:gd name="T69" fmla="*/ 151 h 184"/>
                <a:gd name="T70" fmla="*/ 176 w 200"/>
                <a:gd name="T71" fmla="*/ 155 h 184"/>
                <a:gd name="T72" fmla="*/ 184 w 200"/>
                <a:gd name="T73" fmla="*/ 158 h 184"/>
                <a:gd name="T74" fmla="*/ 197 w 200"/>
                <a:gd name="T75" fmla="*/ 155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"/>
                <a:gd name="T115" fmla="*/ 0 h 184"/>
                <a:gd name="T116" fmla="*/ 200 w 200"/>
                <a:gd name="T117" fmla="*/ 184 h 1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" h="184">
                  <a:moveTo>
                    <a:pt x="200" y="162"/>
                  </a:moveTo>
                  <a:lnTo>
                    <a:pt x="146" y="184"/>
                  </a:lnTo>
                  <a:lnTo>
                    <a:pt x="137" y="184"/>
                  </a:lnTo>
                  <a:lnTo>
                    <a:pt x="137" y="146"/>
                  </a:lnTo>
                  <a:lnTo>
                    <a:pt x="127" y="156"/>
                  </a:lnTo>
                  <a:lnTo>
                    <a:pt x="118" y="165"/>
                  </a:lnTo>
                  <a:lnTo>
                    <a:pt x="110" y="172"/>
                  </a:lnTo>
                  <a:lnTo>
                    <a:pt x="102" y="176"/>
                  </a:lnTo>
                  <a:lnTo>
                    <a:pt x="96" y="180"/>
                  </a:lnTo>
                  <a:lnTo>
                    <a:pt x="90" y="182"/>
                  </a:lnTo>
                  <a:lnTo>
                    <a:pt x="83" y="183"/>
                  </a:lnTo>
                  <a:lnTo>
                    <a:pt x="77" y="184"/>
                  </a:lnTo>
                  <a:lnTo>
                    <a:pt x="71" y="184"/>
                  </a:lnTo>
                  <a:lnTo>
                    <a:pt x="66" y="183"/>
                  </a:lnTo>
                  <a:lnTo>
                    <a:pt x="61" y="181"/>
                  </a:lnTo>
                  <a:lnTo>
                    <a:pt x="56" y="180"/>
                  </a:lnTo>
                  <a:lnTo>
                    <a:pt x="52" y="177"/>
                  </a:lnTo>
                  <a:lnTo>
                    <a:pt x="49" y="174"/>
                  </a:lnTo>
                  <a:lnTo>
                    <a:pt x="45" y="171"/>
                  </a:lnTo>
                  <a:lnTo>
                    <a:pt x="42" y="167"/>
                  </a:lnTo>
                  <a:lnTo>
                    <a:pt x="39" y="163"/>
                  </a:lnTo>
                  <a:lnTo>
                    <a:pt x="37" y="157"/>
                  </a:lnTo>
                  <a:lnTo>
                    <a:pt x="35" y="151"/>
                  </a:lnTo>
                  <a:lnTo>
                    <a:pt x="33" y="145"/>
                  </a:lnTo>
                  <a:lnTo>
                    <a:pt x="31" y="131"/>
                  </a:lnTo>
                  <a:lnTo>
                    <a:pt x="31" y="115"/>
                  </a:lnTo>
                  <a:lnTo>
                    <a:pt x="31" y="35"/>
                  </a:lnTo>
                  <a:lnTo>
                    <a:pt x="30" y="28"/>
                  </a:lnTo>
                  <a:lnTo>
                    <a:pt x="29" y="21"/>
                  </a:lnTo>
                  <a:lnTo>
                    <a:pt x="27" y="16"/>
                  </a:lnTo>
                  <a:lnTo>
                    <a:pt x="24" y="12"/>
                  </a:lnTo>
                  <a:lnTo>
                    <a:pt x="21" y="10"/>
                  </a:lnTo>
                  <a:lnTo>
                    <a:pt x="15" y="9"/>
                  </a:lnTo>
                  <a:lnTo>
                    <a:pt x="9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119"/>
                  </a:lnTo>
                  <a:lnTo>
                    <a:pt x="63" y="128"/>
                  </a:lnTo>
                  <a:lnTo>
                    <a:pt x="65" y="137"/>
                  </a:lnTo>
                  <a:lnTo>
                    <a:pt x="67" y="144"/>
                  </a:lnTo>
                  <a:lnTo>
                    <a:pt x="70" y="150"/>
                  </a:lnTo>
                  <a:lnTo>
                    <a:pt x="74" y="154"/>
                  </a:lnTo>
                  <a:lnTo>
                    <a:pt x="80" y="157"/>
                  </a:lnTo>
                  <a:lnTo>
                    <a:pt x="86" y="159"/>
                  </a:lnTo>
                  <a:lnTo>
                    <a:pt x="92" y="159"/>
                  </a:lnTo>
                  <a:lnTo>
                    <a:pt x="97" y="159"/>
                  </a:lnTo>
                  <a:lnTo>
                    <a:pt x="102" y="158"/>
                  </a:lnTo>
                  <a:lnTo>
                    <a:pt x="108" y="156"/>
                  </a:lnTo>
                  <a:lnTo>
                    <a:pt x="113" y="153"/>
                  </a:lnTo>
                  <a:lnTo>
                    <a:pt x="125" y="146"/>
                  </a:lnTo>
                  <a:lnTo>
                    <a:pt x="137" y="135"/>
                  </a:lnTo>
                  <a:lnTo>
                    <a:pt x="137" y="33"/>
                  </a:lnTo>
                  <a:lnTo>
                    <a:pt x="137" y="27"/>
                  </a:lnTo>
                  <a:lnTo>
                    <a:pt x="136" y="20"/>
                  </a:lnTo>
                  <a:lnTo>
                    <a:pt x="134" y="16"/>
                  </a:lnTo>
                  <a:lnTo>
                    <a:pt x="131" y="13"/>
                  </a:lnTo>
                  <a:lnTo>
                    <a:pt x="127" y="11"/>
                  </a:lnTo>
                  <a:lnTo>
                    <a:pt x="123" y="9"/>
                  </a:lnTo>
                  <a:lnTo>
                    <a:pt x="116" y="8"/>
                  </a:lnTo>
                  <a:lnTo>
                    <a:pt x="109" y="7"/>
                  </a:lnTo>
                  <a:lnTo>
                    <a:pt x="109" y="0"/>
                  </a:lnTo>
                  <a:lnTo>
                    <a:pt x="170" y="0"/>
                  </a:lnTo>
                  <a:lnTo>
                    <a:pt x="170" y="109"/>
                  </a:lnTo>
                  <a:lnTo>
                    <a:pt x="170" y="121"/>
                  </a:lnTo>
                  <a:lnTo>
                    <a:pt x="170" y="131"/>
                  </a:lnTo>
                  <a:lnTo>
                    <a:pt x="170" y="139"/>
                  </a:lnTo>
                  <a:lnTo>
                    <a:pt x="171" y="144"/>
                  </a:lnTo>
                  <a:lnTo>
                    <a:pt x="172" y="148"/>
                  </a:lnTo>
                  <a:lnTo>
                    <a:pt x="173" y="151"/>
                  </a:lnTo>
                  <a:lnTo>
                    <a:pt x="174" y="153"/>
                  </a:lnTo>
                  <a:lnTo>
                    <a:pt x="176" y="155"/>
                  </a:lnTo>
                  <a:lnTo>
                    <a:pt x="180" y="157"/>
                  </a:lnTo>
                  <a:lnTo>
                    <a:pt x="184" y="158"/>
                  </a:lnTo>
                  <a:lnTo>
                    <a:pt x="191" y="157"/>
                  </a:lnTo>
                  <a:lnTo>
                    <a:pt x="197" y="155"/>
                  </a:lnTo>
                  <a:lnTo>
                    <a:pt x="200" y="16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89" name="Freeform 304"/>
            <p:cNvSpPr>
              <a:spLocks noEditPoints="1"/>
            </p:cNvSpPr>
            <p:nvPr/>
          </p:nvSpPr>
          <p:spPr bwMode="auto">
            <a:xfrm>
              <a:off x="4708525" y="2860675"/>
              <a:ext cx="119063" cy="107950"/>
            </a:xfrm>
            <a:custGeom>
              <a:avLst/>
              <a:gdLst>
                <a:gd name="T0" fmla="*/ 161 w 225"/>
                <a:gd name="T1" fmla="*/ 205 h 206"/>
                <a:gd name="T2" fmla="*/ 148 w 225"/>
                <a:gd name="T3" fmla="*/ 206 h 206"/>
                <a:gd name="T4" fmla="*/ 137 w 225"/>
                <a:gd name="T5" fmla="*/ 195 h 206"/>
                <a:gd name="T6" fmla="*/ 159 w 225"/>
                <a:gd name="T7" fmla="*/ 195 h 206"/>
                <a:gd name="T8" fmla="*/ 140 w 225"/>
                <a:gd name="T9" fmla="*/ 150 h 206"/>
                <a:gd name="T10" fmla="*/ 140 w 225"/>
                <a:gd name="T11" fmla="*/ 150 h 206"/>
                <a:gd name="T12" fmla="*/ 115 w 225"/>
                <a:gd name="T13" fmla="*/ 175 h 206"/>
                <a:gd name="T14" fmla="*/ 98 w 225"/>
                <a:gd name="T15" fmla="*/ 183 h 206"/>
                <a:gd name="T16" fmla="*/ 88 w 225"/>
                <a:gd name="T17" fmla="*/ 206 h 206"/>
                <a:gd name="T18" fmla="*/ 80 w 225"/>
                <a:gd name="T19" fmla="*/ 206 h 206"/>
                <a:gd name="T20" fmla="*/ 49 w 225"/>
                <a:gd name="T21" fmla="*/ 190 h 206"/>
                <a:gd name="T22" fmla="*/ 32 w 225"/>
                <a:gd name="T23" fmla="*/ 144 h 206"/>
                <a:gd name="T24" fmla="*/ 61 w 225"/>
                <a:gd name="T25" fmla="*/ 169 h 206"/>
                <a:gd name="T26" fmla="*/ 88 w 225"/>
                <a:gd name="T27" fmla="*/ 185 h 206"/>
                <a:gd name="T28" fmla="*/ 30 w 225"/>
                <a:gd name="T29" fmla="*/ 126 h 206"/>
                <a:gd name="T30" fmla="*/ 52 w 225"/>
                <a:gd name="T31" fmla="*/ 46 h 206"/>
                <a:gd name="T32" fmla="*/ 29 w 225"/>
                <a:gd name="T33" fmla="*/ 36 h 206"/>
                <a:gd name="T34" fmla="*/ 50 w 225"/>
                <a:gd name="T35" fmla="*/ 29 h 206"/>
                <a:gd name="T36" fmla="*/ 27 w 225"/>
                <a:gd name="T37" fmla="*/ 30 h 206"/>
                <a:gd name="T38" fmla="*/ 37 w 225"/>
                <a:gd name="T39" fmla="*/ 12 h 206"/>
                <a:gd name="T40" fmla="*/ 11 w 225"/>
                <a:gd name="T41" fmla="*/ 28 h 206"/>
                <a:gd name="T42" fmla="*/ 0 w 225"/>
                <a:gd name="T43" fmla="*/ 28 h 206"/>
                <a:gd name="T44" fmla="*/ 22 w 225"/>
                <a:gd name="T45" fmla="*/ 11 h 206"/>
                <a:gd name="T46" fmla="*/ 11 w 225"/>
                <a:gd name="T47" fmla="*/ 11 h 206"/>
                <a:gd name="T48" fmla="*/ 11 w 225"/>
                <a:gd name="T49" fmla="*/ 0 h 206"/>
                <a:gd name="T50" fmla="*/ 84 w 225"/>
                <a:gd name="T51" fmla="*/ 11 h 206"/>
                <a:gd name="T52" fmla="*/ 84 w 225"/>
                <a:gd name="T53" fmla="*/ 137 h 206"/>
                <a:gd name="T54" fmla="*/ 99 w 225"/>
                <a:gd name="T55" fmla="*/ 160 h 206"/>
                <a:gd name="T56" fmla="*/ 73 w 225"/>
                <a:gd name="T57" fmla="*/ 168 h 206"/>
                <a:gd name="T58" fmla="*/ 103 w 225"/>
                <a:gd name="T59" fmla="*/ 160 h 206"/>
                <a:gd name="T60" fmla="*/ 123 w 225"/>
                <a:gd name="T61" fmla="*/ 178 h 206"/>
                <a:gd name="T62" fmla="*/ 129 w 225"/>
                <a:gd name="T63" fmla="*/ 149 h 206"/>
                <a:gd name="T64" fmla="*/ 129 w 225"/>
                <a:gd name="T65" fmla="*/ 174 h 206"/>
                <a:gd name="T66" fmla="*/ 159 w 225"/>
                <a:gd name="T67" fmla="*/ 146 h 206"/>
                <a:gd name="T68" fmla="*/ 137 w 225"/>
                <a:gd name="T69" fmla="*/ 44 h 206"/>
                <a:gd name="T70" fmla="*/ 158 w 225"/>
                <a:gd name="T71" fmla="*/ 35 h 206"/>
                <a:gd name="T72" fmla="*/ 142 w 225"/>
                <a:gd name="T73" fmla="*/ 24 h 206"/>
                <a:gd name="T74" fmla="*/ 130 w 225"/>
                <a:gd name="T75" fmla="*/ 9 h 206"/>
                <a:gd name="T76" fmla="*/ 108 w 225"/>
                <a:gd name="T77" fmla="*/ 28 h 206"/>
                <a:gd name="T78" fmla="*/ 130 w 225"/>
                <a:gd name="T79" fmla="*/ 11 h 206"/>
                <a:gd name="T80" fmla="*/ 120 w 225"/>
                <a:gd name="T81" fmla="*/ 11 h 206"/>
                <a:gd name="T82" fmla="*/ 120 w 225"/>
                <a:gd name="T83" fmla="*/ 0 h 206"/>
                <a:gd name="T84" fmla="*/ 191 w 225"/>
                <a:gd name="T85" fmla="*/ 11 h 206"/>
                <a:gd name="T86" fmla="*/ 191 w 225"/>
                <a:gd name="T87" fmla="*/ 131 h 206"/>
                <a:gd name="T88" fmla="*/ 191 w 225"/>
                <a:gd name="T89" fmla="*/ 141 h 206"/>
                <a:gd name="T90" fmla="*/ 191 w 225"/>
                <a:gd name="T91" fmla="*/ 141 h 206"/>
                <a:gd name="T92" fmla="*/ 172 w 225"/>
                <a:gd name="T93" fmla="*/ 157 h 206"/>
                <a:gd name="T94" fmla="*/ 177 w 225"/>
                <a:gd name="T95" fmla="*/ 170 h 206"/>
                <a:gd name="T96" fmla="*/ 187 w 225"/>
                <a:gd name="T97" fmla="*/ 166 h 206"/>
                <a:gd name="T98" fmla="*/ 192 w 225"/>
                <a:gd name="T99" fmla="*/ 180 h 206"/>
                <a:gd name="T100" fmla="*/ 200 w 225"/>
                <a:gd name="T101" fmla="*/ 158 h 206"/>
                <a:gd name="T102" fmla="*/ 205 w 225"/>
                <a:gd name="T103" fmla="*/ 156 h 206"/>
                <a:gd name="T104" fmla="*/ 221 w 225"/>
                <a:gd name="T105" fmla="*/ 169 h 206"/>
                <a:gd name="T106" fmla="*/ 215 w 225"/>
                <a:gd name="T107" fmla="*/ 183 h 2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5"/>
                <a:gd name="T163" fmla="*/ 0 h 206"/>
                <a:gd name="T164" fmla="*/ 225 w 225"/>
                <a:gd name="T165" fmla="*/ 206 h 2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5" h="206">
                  <a:moveTo>
                    <a:pt x="215" y="183"/>
                  </a:moveTo>
                  <a:lnTo>
                    <a:pt x="161" y="205"/>
                  </a:lnTo>
                  <a:lnTo>
                    <a:pt x="153" y="185"/>
                  </a:lnTo>
                  <a:lnTo>
                    <a:pt x="207" y="163"/>
                  </a:lnTo>
                  <a:lnTo>
                    <a:pt x="215" y="183"/>
                  </a:lnTo>
                  <a:close/>
                  <a:moveTo>
                    <a:pt x="161" y="205"/>
                  </a:moveTo>
                  <a:lnTo>
                    <a:pt x="159" y="206"/>
                  </a:lnTo>
                  <a:lnTo>
                    <a:pt x="157" y="206"/>
                  </a:lnTo>
                  <a:lnTo>
                    <a:pt x="157" y="195"/>
                  </a:lnTo>
                  <a:lnTo>
                    <a:pt x="161" y="205"/>
                  </a:lnTo>
                  <a:close/>
                  <a:moveTo>
                    <a:pt x="157" y="206"/>
                  </a:moveTo>
                  <a:lnTo>
                    <a:pt x="148" y="206"/>
                  </a:lnTo>
                  <a:lnTo>
                    <a:pt x="148" y="185"/>
                  </a:lnTo>
                  <a:lnTo>
                    <a:pt x="157" y="185"/>
                  </a:lnTo>
                  <a:lnTo>
                    <a:pt x="157" y="206"/>
                  </a:lnTo>
                  <a:close/>
                  <a:moveTo>
                    <a:pt x="148" y="206"/>
                  </a:moveTo>
                  <a:lnTo>
                    <a:pt x="137" y="206"/>
                  </a:lnTo>
                  <a:lnTo>
                    <a:pt x="137" y="195"/>
                  </a:lnTo>
                  <a:lnTo>
                    <a:pt x="148" y="195"/>
                  </a:lnTo>
                  <a:lnTo>
                    <a:pt x="148" y="206"/>
                  </a:lnTo>
                  <a:close/>
                  <a:moveTo>
                    <a:pt x="137" y="195"/>
                  </a:moveTo>
                  <a:lnTo>
                    <a:pt x="137" y="157"/>
                  </a:lnTo>
                  <a:lnTo>
                    <a:pt x="159" y="157"/>
                  </a:lnTo>
                  <a:lnTo>
                    <a:pt x="159" y="195"/>
                  </a:lnTo>
                  <a:lnTo>
                    <a:pt x="137" y="195"/>
                  </a:lnTo>
                  <a:close/>
                  <a:moveTo>
                    <a:pt x="140" y="150"/>
                  </a:moveTo>
                  <a:lnTo>
                    <a:pt x="159" y="131"/>
                  </a:lnTo>
                  <a:lnTo>
                    <a:pt x="159" y="157"/>
                  </a:lnTo>
                  <a:lnTo>
                    <a:pt x="148" y="157"/>
                  </a:lnTo>
                  <a:lnTo>
                    <a:pt x="140" y="150"/>
                  </a:lnTo>
                  <a:close/>
                  <a:moveTo>
                    <a:pt x="156" y="164"/>
                  </a:moveTo>
                  <a:lnTo>
                    <a:pt x="146" y="175"/>
                  </a:lnTo>
                  <a:lnTo>
                    <a:pt x="135" y="184"/>
                  </a:lnTo>
                  <a:lnTo>
                    <a:pt x="122" y="168"/>
                  </a:lnTo>
                  <a:lnTo>
                    <a:pt x="130" y="160"/>
                  </a:lnTo>
                  <a:lnTo>
                    <a:pt x="140" y="150"/>
                  </a:lnTo>
                  <a:lnTo>
                    <a:pt x="156" y="164"/>
                  </a:lnTo>
                  <a:close/>
                  <a:moveTo>
                    <a:pt x="135" y="184"/>
                  </a:moveTo>
                  <a:lnTo>
                    <a:pt x="127" y="191"/>
                  </a:lnTo>
                  <a:lnTo>
                    <a:pt x="119" y="196"/>
                  </a:lnTo>
                  <a:lnTo>
                    <a:pt x="108" y="179"/>
                  </a:lnTo>
                  <a:lnTo>
                    <a:pt x="115" y="175"/>
                  </a:lnTo>
                  <a:lnTo>
                    <a:pt x="122" y="168"/>
                  </a:lnTo>
                  <a:lnTo>
                    <a:pt x="135" y="184"/>
                  </a:lnTo>
                  <a:close/>
                  <a:moveTo>
                    <a:pt x="119" y="196"/>
                  </a:moveTo>
                  <a:lnTo>
                    <a:pt x="111" y="201"/>
                  </a:lnTo>
                  <a:lnTo>
                    <a:pt x="104" y="204"/>
                  </a:lnTo>
                  <a:lnTo>
                    <a:pt x="98" y="183"/>
                  </a:lnTo>
                  <a:lnTo>
                    <a:pt x="103" y="181"/>
                  </a:lnTo>
                  <a:lnTo>
                    <a:pt x="108" y="179"/>
                  </a:lnTo>
                  <a:lnTo>
                    <a:pt x="119" y="196"/>
                  </a:lnTo>
                  <a:close/>
                  <a:moveTo>
                    <a:pt x="104" y="204"/>
                  </a:moveTo>
                  <a:lnTo>
                    <a:pt x="96" y="205"/>
                  </a:lnTo>
                  <a:lnTo>
                    <a:pt x="88" y="206"/>
                  </a:lnTo>
                  <a:lnTo>
                    <a:pt x="88" y="185"/>
                  </a:lnTo>
                  <a:lnTo>
                    <a:pt x="93" y="184"/>
                  </a:lnTo>
                  <a:lnTo>
                    <a:pt x="98" y="183"/>
                  </a:lnTo>
                  <a:lnTo>
                    <a:pt x="104" y="204"/>
                  </a:lnTo>
                  <a:close/>
                  <a:moveTo>
                    <a:pt x="88" y="206"/>
                  </a:moveTo>
                  <a:lnTo>
                    <a:pt x="80" y="206"/>
                  </a:lnTo>
                  <a:lnTo>
                    <a:pt x="74" y="205"/>
                  </a:lnTo>
                  <a:lnTo>
                    <a:pt x="68" y="203"/>
                  </a:lnTo>
                  <a:lnTo>
                    <a:pt x="63" y="201"/>
                  </a:lnTo>
                  <a:lnTo>
                    <a:pt x="57" y="197"/>
                  </a:lnTo>
                  <a:lnTo>
                    <a:pt x="53" y="194"/>
                  </a:lnTo>
                  <a:lnTo>
                    <a:pt x="49" y="190"/>
                  </a:lnTo>
                  <a:lnTo>
                    <a:pt x="45" y="186"/>
                  </a:lnTo>
                  <a:lnTo>
                    <a:pt x="42" y="181"/>
                  </a:lnTo>
                  <a:lnTo>
                    <a:pt x="39" y="175"/>
                  </a:lnTo>
                  <a:lnTo>
                    <a:pt x="37" y="168"/>
                  </a:lnTo>
                  <a:lnTo>
                    <a:pt x="35" y="161"/>
                  </a:lnTo>
                  <a:lnTo>
                    <a:pt x="32" y="144"/>
                  </a:lnTo>
                  <a:lnTo>
                    <a:pt x="30" y="126"/>
                  </a:lnTo>
                  <a:lnTo>
                    <a:pt x="52" y="126"/>
                  </a:lnTo>
                  <a:lnTo>
                    <a:pt x="52" y="139"/>
                  </a:lnTo>
                  <a:lnTo>
                    <a:pt x="54" y="152"/>
                  </a:lnTo>
                  <a:lnTo>
                    <a:pt x="57" y="161"/>
                  </a:lnTo>
                  <a:lnTo>
                    <a:pt x="61" y="169"/>
                  </a:lnTo>
                  <a:lnTo>
                    <a:pt x="64" y="174"/>
                  </a:lnTo>
                  <a:lnTo>
                    <a:pt x="66" y="177"/>
                  </a:lnTo>
                  <a:lnTo>
                    <a:pt x="69" y="179"/>
                  </a:lnTo>
                  <a:lnTo>
                    <a:pt x="72" y="181"/>
                  </a:lnTo>
                  <a:lnTo>
                    <a:pt x="79" y="184"/>
                  </a:lnTo>
                  <a:lnTo>
                    <a:pt x="88" y="185"/>
                  </a:lnTo>
                  <a:lnTo>
                    <a:pt x="88" y="206"/>
                  </a:lnTo>
                  <a:close/>
                  <a:moveTo>
                    <a:pt x="30" y="126"/>
                  </a:moveTo>
                  <a:lnTo>
                    <a:pt x="30" y="46"/>
                  </a:lnTo>
                  <a:lnTo>
                    <a:pt x="52" y="46"/>
                  </a:lnTo>
                  <a:lnTo>
                    <a:pt x="52" y="126"/>
                  </a:lnTo>
                  <a:lnTo>
                    <a:pt x="30" y="126"/>
                  </a:lnTo>
                  <a:close/>
                  <a:moveTo>
                    <a:pt x="30" y="46"/>
                  </a:moveTo>
                  <a:lnTo>
                    <a:pt x="30" y="40"/>
                  </a:lnTo>
                  <a:lnTo>
                    <a:pt x="29" y="36"/>
                  </a:lnTo>
                  <a:lnTo>
                    <a:pt x="50" y="29"/>
                  </a:lnTo>
                  <a:lnTo>
                    <a:pt x="51" y="38"/>
                  </a:lnTo>
                  <a:lnTo>
                    <a:pt x="52" y="46"/>
                  </a:lnTo>
                  <a:lnTo>
                    <a:pt x="30" y="46"/>
                  </a:lnTo>
                  <a:close/>
                  <a:moveTo>
                    <a:pt x="29" y="36"/>
                  </a:moveTo>
                  <a:lnTo>
                    <a:pt x="33" y="46"/>
                  </a:lnTo>
                  <a:lnTo>
                    <a:pt x="29" y="36"/>
                  </a:lnTo>
                  <a:lnTo>
                    <a:pt x="40" y="32"/>
                  </a:lnTo>
                  <a:lnTo>
                    <a:pt x="29" y="36"/>
                  </a:lnTo>
                  <a:close/>
                  <a:moveTo>
                    <a:pt x="29" y="36"/>
                  </a:moveTo>
                  <a:lnTo>
                    <a:pt x="28" y="32"/>
                  </a:lnTo>
                  <a:lnTo>
                    <a:pt x="27" y="30"/>
                  </a:lnTo>
                  <a:lnTo>
                    <a:pt x="43" y="16"/>
                  </a:lnTo>
                  <a:lnTo>
                    <a:pt x="47" y="22"/>
                  </a:lnTo>
                  <a:lnTo>
                    <a:pt x="50" y="29"/>
                  </a:lnTo>
                  <a:lnTo>
                    <a:pt x="29" y="36"/>
                  </a:lnTo>
                  <a:close/>
                  <a:moveTo>
                    <a:pt x="27" y="30"/>
                  </a:moveTo>
                  <a:lnTo>
                    <a:pt x="25" y="29"/>
                  </a:lnTo>
                  <a:lnTo>
                    <a:pt x="27" y="30"/>
                  </a:lnTo>
                  <a:lnTo>
                    <a:pt x="35" y="23"/>
                  </a:lnTo>
                  <a:lnTo>
                    <a:pt x="27" y="30"/>
                  </a:lnTo>
                  <a:close/>
                  <a:moveTo>
                    <a:pt x="27" y="30"/>
                  </a:moveTo>
                  <a:lnTo>
                    <a:pt x="26" y="30"/>
                  </a:lnTo>
                  <a:lnTo>
                    <a:pt x="24" y="30"/>
                  </a:lnTo>
                  <a:lnTo>
                    <a:pt x="28" y="10"/>
                  </a:lnTo>
                  <a:lnTo>
                    <a:pt x="34" y="11"/>
                  </a:lnTo>
                  <a:lnTo>
                    <a:pt x="37" y="12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27" y="30"/>
                  </a:lnTo>
                  <a:close/>
                  <a:moveTo>
                    <a:pt x="24" y="30"/>
                  </a:moveTo>
                  <a:lnTo>
                    <a:pt x="18" y="29"/>
                  </a:lnTo>
                  <a:lnTo>
                    <a:pt x="11" y="28"/>
                  </a:lnTo>
                  <a:lnTo>
                    <a:pt x="11" y="8"/>
                  </a:lnTo>
                  <a:lnTo>
                    <a:pt x="21" y="8"/>
                  </a:lnTo>
                  <a:lnTo>
                    <a:pt x="28" y="10"/>
                  </a:lnTo>
                  <a:lnTo>
                    <a:pt x="24" y="30"/>
                  </a:lnTo>
                  <a:close/>
                  <a:moveTo>
                    <a:pt x="11" y="28"/>
                  </a:moveTo>
                  <a:lnTo>
                    <a:pt x="0" y="28"/>
                  </a:lnTo>
                  <a:lnTo>
                    <a:pt x="0" y="18"/>
                  </a:lnTo>
                  <a:lnTo>
                    <a:pt x="11" y="18"/>
                  </a:lnTo>
                  <a:lnTo>
                    <a:pt x="11" y="28"/>
                  </a:lnTo>
                  <a:close/>
                  <a:moveTo>
                    <a:pt x="0" y="18"/>
                  </a:moveTo>
                  <a:lnTo>
                    <a:pt x="0" y="11"/>
                  </a:lnTo>
                  <a:lnTo>
                    <a:pt x="22" y="11"/>
                  </a:lnTo>
                  <a:lnTo>
                    <a:pt x="22" y="18"/>
                  </a:lnTo>
                  <a:lnTo>
                    <a:pt x="0" y="18"/>
                  </a:lnTo>
                  <a:close/>
                  <a:moveTo>
                    <a:pt x="0" y="11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close/>
                  <a:moveTo>
                    <a:pt x="11" y="0"/>
                  </a:moveTo>
                  <a:lnTo>
                    <a:pt x="74" y="0"/>
                  </a:lnTo>
                  <a:lnTo>
                    <a:pt x="74" y="21"/>
                  </a:lnTo>
                  <a:lnTo>
                    <a:pt x="11" y="21"/>
                  </a:lnTo>
                  <a:lnTo>
                    <a:pt x="11" y="0"/>
                  </a:lnTo>
                  <a:close/>
                  <a:moveTo>
                    <a:pt x="74" y="0"/>
                  </a:moveTo>
                  <a:lnTo>
                    <a:pt x="84" y="0"/>
                  </a:lnTo>
                  <a:lnTo>
                    <a:pt x="84" y="11"/>
                  </a:lnTo>
                  <a:lnTo>
                    <a:pt x="74" y="11"/>
                  </a:lnTo>
                  <a:lnTo>
                    <a:pt x="74" y="0"/>
                  </a:lnTo>
                  <a:close/>
                  <a:moveTo>
                    <a:pt x="84" y="11"/>
                  </a:moveTo>
                  <a:lnTo>
                    <a:pt x="84" y="130"/>
                  </a:lnTo>
                  <a:lnTo>
                    <a:pt x="64" y="130"/>
                  </a:lnTo>
                  <a:lnTo>
                    <a:pt x="64" y="11"/>
                  </a:lnTo>
                  <a:lnTo>
                    <a:pt x="84" y="11"/>
                  </a:lnTo>
                  <a:close/>
                  <a:moveTo>
                    <a:pt x="84" y="130"/>
                  </a:moveTo>
                  <a:lnTo>
                    <a:pt x="84" y="137"/>
                  </a:lnTo>
                  <a:lnTo>
                    <a:pt x="85" y="143"/>
                  </a:lnTo>
                  <a:lnTo>
                    <a:pt x="88" y="149"/>
                  </a:lnTo>
                  <a:lnTo>
                    <a:pt x="90" y="153"/>
                  </a:lnTo>
                  <a:lnTo>
                    <a:pt x="92" y="156"/>
                  </a:lnTo>
                  <a:lnTo>
                    <a:pt x="95" y="158"/>
                  </a:lnTo>
                  <a:lnTo>
                    <a:pt x="99" y="160"/>
                  </a:lnTo>
                  <a:lnTo>
                    <a:pt x="103" y="160"/>
                  </a:lnTo>
                  <a:lnTo>
                    <a:pt x="103" y="182"/>
                  </a:lnTo>
                  <a:lnTo>
                    <a:pt x="94" y="181"/>
                  </a:lnTo>
                  <a:lnTo>
                    <a:pt x="87" y="179"/>
                  </a:lnTo>
                  <a:lnTo>
                    <a:pt x="79" y="175"/>
                  </a:lnTo>
                  <a:lnTo>
                    <a:pt x="73" y="168"/>
                  </a:lnTo>
                  <a:lnTo>
                    <a:pt x="69" y="161"/>
                  </a:lnTo>
                  <a:lnTo>
                    <a:pt x="66" y="153"/>
                  </a:lnTo>
                  <a:lnTo>
                    <a:pt x="64" y="142"/>
                  </a:lnTo>
                  <a:lnTo>
                    <a:pt x="64" y="130"/>
                  </a:lnTo>
                  <a:lnTo>
                    <a:pt x="84" y="130"/>
                  </a:lnTo>
                  <a:close/>
                  <a:moveTo>
                    <a:pt x="103" y="160"/>
                  </a:moveTo>
                  <a:lnTo>
                    <a:pt x="107" y="160"/>
                  </a:lnTo>
                  <a:lnTo>
                    <a:pt x="110" y="159"/>
                  </a:lnTo>
                  <a:lnTo>
                    <a:pt x="115" y="158"/>
                  </a:lnTo>
                  <a:lnTo>
                    <a:pt x="119" y="156"/>
                  </a:lnTo>
                  <a:lnTo>
                    <a:pt x="129" y="174"/>
                  </a:lnTo>
                  <a:lnTo>
                    <a:pt x="123" y="178"/>
                  </a:lnTo>
                  <a:lnTo>
                    <a:pt x="117" y="180"/>
                  </a:lnTo>
                  <a:lnTo>
                    <a:pt x="109" y="181"/>
                  </a:lnTo>
                  <a:lnTo>
                    <a:pt x="103" y="182"/>
                  </a:lnTo>
                  <a:lnTo>
                    <a:pt x="103" y="160"/>
                  </a:lnTo>
                  <a:close/>
                  <a:moveTo>
                    <a:pt x="119" y="156"/>
                  </a:moveTo>
                  <a:lnTo>
                    <a:pt x="129" y="149"/>
                  </a:lnTo>
                  <a:lnTo>
                    <a:pt x="140" y="138"/>
                  </a:lnTo>
                  <a:lnTo>
                    <a:pt x="156" y="153"/>
                  </a:lnTo>
                  <a:lnTo>
                    <a:pt x="149" y="159"/>
                  </a:lnTo>
                  <a:lnTo>
                    <a:pt x="143" y="165"/>
                  </a:lnTo>
                  <a:lnTo>
                    <a:pt x="136" y="169"/>
                  </a:lnTo>
                  <a:lnTo>
                    <a:pt x="129" y="174"/>
                  </a:lnTo>
                  <a:lnTo>
                    <a:pt x="119" y="156"/>
                  </a:lnTo>
                  <a:close/>
                  <a:moveTo>
                    <a:pt x="159" y="146"/>
                  </a:moveTo>
                  <a:lnTo>
                    <a:pt x="159" y="150"/>
                  </a:lnTo>
                  <a:lnTo>
                    <a:pt x="156" y="153"/>
                  </a:lnTo>
                  <a:lnTo>
                    <a:pt x="148" y="146"/>
                  </a:lnTo>
                  <a:lnTo>
                    <a:pt x="159" y="146"/>
                  </a:lnTo>
                  <a:close/>
                  <a:moveTo>
                    <a:pt x="137" y="146"/>
                  </a:moveTo>
                  <a:lnTo>
                    <a:pt x="137" y="44"/>
                  </a:lnTo>
                  <a:lnTo>
                    <a:pt x="159" y="44"/>
                  </a:lnTo>
                  <a:lnTo>
                    <a:pt x="159" y="146"/>
                  </a:lnTo>
                  <a:lnTo>
                    <a:pt x="137" y="146"/>
                  </a:lnTo>
                  <a:close/>
                  <a:moveTo>
                    <a:pt x="137" y="44"/>
                  </a:moveTo>
                  <a:lnTo>
                    <a:pt x="137" y="37"/>
                  </a:lnTo>
                  <a:lnTo>
                    <a:pt x="135" y="32"/>
                  </a:lnTo>
                  <a:lnTo>
                    <a:pt x="149" y="16"/>
                  </a:lnTo>
                  <a:lnTo>
                    <a:pt x="153" y="21"/>
                  </a:lnTo>
                  <a:lnTo>
                    <a:pt x="156" y="27"/>
                  </a:lnTo>
                  <a:lnTo>
                    <a:pt x="158" y="35"/>
                  </a:lnTo>
                  <a:lnTo>
                    <a:pt x="159" y="44"/>
                  </a:lnTo>
                  <a:lnTo>
                    <a:pt x="137" y="44"/>
                  </a:lnTo>
                  <a:close/>
                  <a:moveTo>
                    <a:pt x="135" y="32"/>
                  </a:moveTo>
                  <a:lnTo>
                    <a:pt x="134" y="31"/>
                  </a:lnTo>
                  <a:lnTo>
                    <a:pt x="142" y="24"/>
                  </a:lnTo>
                  <a:lnTo>
                    <a:pt x="135" y="32"/>
                  </a:lnTo>
                  <a:close/>
                  <a:moveTo>
                    <a:pt x="134" y="31"/>
                  </a:moveTo>
                  <a:lnTo>
                    <a:pt x="129" y="29"/>
                  </a:lnTo>
                  <a:lnTo>
                    <a:pt x="119" y="28"/>
                  </a:lnTo>
                  <a:lnTo>
                    <a:pt x="120" y="8"/>
                  </a:lnTo>
                  <a:lnTo>
                    <a:pt x="130" y="9"/>
                  </a:lnTo>
                  <a:lnTo>
                    <a:pt x="138" y="11"/>
                  </a:lnTo>
                  <a:lnTo>
                    <a:pt x="145" y="13"/>
                  </a:lnTo>
                  <a:lnTo>
                    <a:pt x="150" y="17"/>
                  </a:lnTo>
                  <a:lnTo>
                    <a:pt x="134" y="31"/>
                  </a:lnTo>
                  <a:close/>
                  <a:moveTo>
                    <a:pt x="119" y="28"/>
                  </a:moveTo>
                  <a:lnTo>
                    <a:pt x="108" y="28"/>
                  </a:lnTo>
                  <a:lnTo>
                    <a:pt x="108" y="18"/>
                  </a:lnTo>
                  <a:lnTo>
                    <a:pt x="120" y="18"/>
                  </a:lnTo>
                  <a:lnTo>
                    <a:pt x="119" y="28"/>
                  </a:lnTo>
                  <a:close/>
                  <a:moveTo>
                    <a:pt x="108" y="18"/>
                  </a:moveTo>
                  <a:lnTo>
                    <a:pt x="108" y="11"/>
                  </a:lnTo>
                  <a:lnTo>
                    <a:pt x="130" y="11"/>
                  </a:lnTo>
                  <a:lnTo>
                    <a:pt x="130" y="18"/>
                  </a:lnTo>
                  <a:lnTo>
                    <a:pt x="108" y="18"/>
                  </a:lnTo>
                  <a:close/>
                  <a:moveTo>
                    <a:pt x="108" y="11"/>
                  </a:moveTo>
                  <a:lnTo>
                    <a:pt x="108" y="0"/>
                  </a:lnTo>
                  <a:lnTo>
                    <a:pt x="120" y="0"/>
                  </a:lnTo>
                  <a:lnTo>
                    <a:pt x="120" y="11"/>
                  </a:lnTo>
                  <a:lnTo>
                    <a:pt x="108" y="11"/>
                  </a:lnTo>
                  <a:close/>
                  <a:moveTo>
                    <a:pt x="120" y="0"/>
                  </a:moveTo>
                  <a:lnTo>
                    <a:pt x="181" y="0"/>
                  </a:lnTo>
                  <a:lnTo>
                    <a:pt x="181" y="21"/>
                  </a:lnTo>
                  <a:lnTo>
                    <a:pt x="120" y="21"/>
                  </a:lnTo>
                  <a:lnTo>
                    <a:pt x="120" y="0"/>
                  </a:lnTo>
                  <a:close/>
                  <a:moveTo>
                    <a:pt x="181" y="0"/>
                  </a:moveTo>
                  <a:lnTo>
                    <a:pt x="191" y="0"/>
                  </a:lnTo>
                  <a:lnTo>
                    <a:pt x="191" y="11"/>
                  </a:lnTo>
                  <a:lnTo>
                    <a:pt x="181" y="11"/>
                  </a:lnTo>
                  <a:lnTo>
                    <a:pt x="181" y="0"/>
                  </a:lnTo>
                  <a:close/>
                  <a:moveTo>
                    <a:pt x="191" y="11"/>
                  </a:moveTo>
                  <a:lnTo>
                    <a:pt x="191" y="120"/>
                  </a:lnTo>
                  <a:lnTo>
                    <a:pt x="171" y="120"/>
                  </a:lnTo>
                  <a:lnTo>
                    <a:pt x="171" y="11"/>
                  </a:lnTo>
                  <a:lnTo>
                    <a:pt x="191" y="11"/>
                  </a:lnTo>
                  <a:close/>
                  <a:moveTo>
                    <a:pt x="191" y="120"/>
                  </a:moveTo>
                  <a:lnTo>
                    <a:pt x="191" y="131"/>
                  </a:lnTo>
                  <a:lnTo>
                    <a:pt x="191" y="141"/>
                  </a:lnTo>
                  <a:lnTo>
                    <a:pt x="171" y="142"/>
                  </a:lnTo>
                  <a:lnTo>
                    <a:pt x="171" y="132"/>
                  </a:lnTo>
                  <a:lnTo>
                    <a:pt x="171" y="120"/>
                  </a:lnTo>
                  <a:lnTo>
                    <a:pt x="191" y="120"/>
                  </a:lnTo>
                  <a:close/>
                  <a:moveTo>
                    <a:pt x="191" y="141"/>
                  </a:moveTo>
                  <a:lnTo>
                    <a:pt x="192" y="149"/>
                  </a:lnTo>
                  <a:lnTo>
                    <a:pt x="192" y="154"/>
                  </a:lnTo>
                  <a:lnTo>
                    <a:pt x="172" y="157"/>
                  </a:lnTo>
                  <a:lnTo>
                    <a:pt x="171" y="151"/>
                  </a:lnTo>
                  <a:lnTo>
                    <a:pt x="171" y="142"/>
                  </a:lnTo>
                  <a:lnTo>
                    <a:pt x="191" y="141"/>
                  </a:lnTo>
                  <a:close/>
                  <a:moveTo>
                    <a:pt x="192" y="154"/>
                  </a:moveTo>
                  <a:lnTo>
                    <a:pt x="192" y="156"/>
                  </a:lnTo>
                  <a:lnTo>
                    <a:pt x="193" y="158"/>
                  </a:lnTo>
                  <a:lnTo>
                    <a:pt x="174" y="166"/>
                  </a:lnTo>
                  <a:lnTo>
                    <a:pt x="173" y="162"/>
                  </a:lnTo>
                  <a:lnTo>
                    <a:pt x="172" y="157"/>
                  </a:lnTo>
                  <a:lnTo>
                    <a:pt x="192" y="154"/>
                  </a:lnTo>
                  <a:close/>
                  <a:moveTo>
                    <a:pt x="193" y="158"/>
                  </a:moveTo>
                  <a:lnTo>
                    <a:pt x="193" y="158"/>
                  </a:lnTo>
                  <a:lnTo>
                    <a:pt x="194" y="159"/>
                  </a:lnTo>
                  <a:lnTo>
                    <a:pt x="180" y="175"/>
                  </a:lnTo>
                  <a:lnTo>
                    <a:pt x="177" y="170"/>
                  </a:lnTo>
                  <a:lnTo>
                    <a:pt x="174" y="166"/>
                  </a:lnTo>
                  <a:lnTo>
                    <a:pt x="193" y="158"/>
                  </a:lnTo>
                  <a:close/>
                  <a:moveTo>
                    <a:pt x="181" y="176"/>
                  </a:moveTo>
                  <a:lnTo>
                    <a:pt x="180" y="175"/>
                  </a:lnTo>
                  <a:lnTo>
                    <a:pt x="187" y="166"/>
                  </a:lnTo>
                  <a:lnTo>
                    <a:pt x="181" y="176"/>
                  </a:lnTo>
                  <a:close/>
                  <a:moveTo>
                    <a:pt x="192" y="158"/>
                  </a:moveTo>
                  <a:lnTo>
                    <a:pt x="193" y="158"/>
                  </a:lnTo>
                  <a:lnTo>
                    <a:pt x="195" y="158"/>
                  </a:lnTo>
                  <a:lnTo>
                    <a:pt x="196" y="180"/>
                  </a:lnTo>
                  <a:lnTo>
                    <a:pt x="192" y="180"/>
                  </a:lnTo>
                  <a:lnTo>
                    <a:pt x="188" y="179"/>
                  </a:lnTo>
                  <a:lnTo>
                    <a:pt x="184" y="178"/>
                  </a:lnTo>
                  <a:lnTo>
                    <a:pt x="181" y="176"/>
                  </a:lnTo>
                  <a:lnTo>
                    <a:pt x="192" y="158"/>
                  </a:lnTo>
                  <a:close/>
                  <a:moveTo>
                    <a:pt x="195" y="158"/>
                  </a:moveTo>
                  <a:lnTo>
                    <a:pt x="200" y="158"/>
                  </a:lnTo>
                  <a:lnTo>
                    <a:pt x="205" y="156"/>
                  </a:lnTo>
                  <a:lnTo>
                    <a:pt x="212" y="176"/>
                  </a:lnTo>
                  <a:lnTo>
                    <a:pt x="204" y="179"/>
                  </a:lnTo>
                  <a:lnTo>
                    <a:pt x="196" y="180"/>
                  </a:lnTo>
                  <a:lnTo>
                    <a:pt x="195" y="158"/>
                  </a:lnTo>
                  <a:close/>
                  <a:moveTo>
                    <a:pt x="205" y="156"/>
                  </a:moveTo>
                  <a:lnTo>
                    <a:pt x="214" y="152"/>
                  </a:lnTo>
                  <a:lnTo>
                    <a:pt x="218" y="162"/>
                  </a:lnTo>
                  <a:lnTo>
                    <a:pt x="208" y="166"/>
                  </a:lnTo>
                  <a:lnTo>
                    <a:pt x="205" y="156"/>
                  </a:lnTo>
                  <a:close/>
                  <a:moveTo>
                    <a:pt x="218" y="162"/>
                  </a:moveTo>
                  <a:lnTo>
                    <a:pt x="221" y="169"/>
                  </a:lnTo>
                  <a:lnTo>
                    <a:pt x="202" y="177"/>
                  </a:lnTo>
                  <a:lnTo>
                    <a:pt x="199" y="169"/>
                  </a:lnTo>
                  <a:lnTo>
                    <a:pt x="218" y="162"/>
                  </a:lnTo>
                  <a:close/>
                  <a:moveTo>
                    <a:pt x="221" y="169"/>
                  </a:moveTo>
                  <a:lnTo>
                    <a:pt x="225" y="179"/>
                  </a:lnTo>
                  <a:lnTo>
                    <a:pt x="215" y="183"/>
                  </a:lnTo>
                  <a:lnTo>
                    <a:pt x="211" y="173"/>
                  </a:lnTo>
                  <a:lnTo>
                    <a:pt x="221" y="169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90" name="Freeform 305"/>
            <p:cNvSpPr>
              <a:spLocks/>
            </p:cNvSpPr>
            <p:nvPr/>
          </p:nvSpPr>
          <p:spPr bwMode="auto">
            <a:xfrm>
              <a:off x="4619625" y="3067050"/>
              <a:ext cx="93663" cy="98425"/>
            </a:xfrm>
            <a:custGeom>
              <a:avLst/>
              <a:gdLst>
                <a:gd name="T0" fmla="*/ 77 w 176"/>
                <a:gd name="T1" fmla="*/ 184 h 184"/>
                <a:gd name="T2" fmla="*/ 58 w 176"/>
                <a:gd name="T3" fmla="*/ 181 h 184"/>
                <a:gd name="T4" fmla="*/ 42 w 176"/>
                <a:gd name="T5" fmla="*/ 174 h 184"/>
                <a:gd name="T6" fmla="*/ 28 w 176"/>
                <a:gd name="T7" fmla="*/ 163 h 184"/>
                <a:gd name="T8" fmla="*/ 17 w 176"/>
                <a:gd name="T9" fmla="*/ 151 h 184"/>
                <a:gd name="T10" fmla="*/ 10 w 176"/>
                <a:gd name="T11" fmla="*/ 136 h 184"/>
                <a:gd name="T12" fmla="*/ 4 w 176"/>
                <a:gd name="T13" fmla="*/ 121 h 184"/>
                <a:gd name="T14" fmla="*/ 2 w 176"/>
                <a:gd name="T15" fmla="*/ 104 h 184"/>
                <a:gd name="T16" fmla="*/ 2 w 176"/>
                <a:gd name="T17" fmla="*/ 83 h 184"/>
                <a:gd name="T18" fmla="*/ 9 w 176"/>
                <a:gd name="T19" fmla="*/ 62 h 184"/>
                <a:gd name="T20" fmla="*/ 19 w 176"/>
                <a:gd name="T21" fmla="*/ 42 h 184"/>
                <a:gd name="T22" fmla="*/ 25 w 176"/>
                <a:gd name="T23" fmla="*/ 27 h 184"/>
                <a:gd name="T24" fmla="*/ 25 w 176"/>
                <a:gd name="T25" fmla="*/ 19 h 184"/>
                <a:gd name="T26" fmla="*/ 24 w 176"/>
                <a:gd name="T27" fmla="*/ 14 h 184"/>
                <a:gd name="T28" fmla="*/ 19 w 176"/>
                <a:gd name="T29" fmla="*/ 11 h 184"/>
                <a:gd name="T30" fmla="*/ 8 w 176"/>
                <a:gd name="T31" fmla="*/ 9 h 184"/>
                <a:gd name="T32" fmla="*/ 0 w 176"/>
                <a:gd name="T33" fmla="*/ 0 h 184"/>
                <a:gd name="T34" fmla="*/ 51 w 176"/>
                <a:gd name="T35" fmla="*/ 10 h 184"/>
                <a:gd name="T36" fmla="*/ 45 w 176"/>
                <a:gd name="T37" fmla="*/ 29 h 184"/>
                <a:gd name="T38" fmla="*/ 41 w 176"/>
                <a:gd name="T39" fmla="*/ 51 h 184"/>
                <a:gd name="T40" fmla="*/ 38 w 176"/>
                <a:gd name="T41" fmla="*/ 74 h 184"/>
                <a:gd name="T42" fmla="*/ 38 w 176"/>
                <a:gd name="T43" fmla="*/ 96 h 184"/>
                <a:gd name="T44" fmla="*/ 40 w 176"/>
                <a:gd name="T45" fmla="*/ 115 h 184"/>
                <a:gd name="T46" fmla="*/ 44 w 176"/>
                <a:gd name="T47" fmla="*/ 131 h 184"/>
                <a:gd name="T48" fmla="*/ 49 w 176"/>
                <a:gd name="T49" fmla="*/ 145 h 184"/>
                <a:gd name="T50" fmla="*/ 56 w 176"/>
                <a:gd name="T51" fmla="*/ 156 h 184"/>
                <a:gd name="T52" fmla="*/ 65 w 176"/>
                <a:gd name="T53" fmla="*/ 163 h 184"/>
                <a:gd name="T54" fmla="*/ 73 w 176"/>
                <a:gd name="T55" fmla="*/ 168 h 184"/>
                <a:gd name="T56" fmla="*/ 82 w 176"/>
                <a:gd name="T57" fmla="*/ 172 h 184"/>
                <a:gd name="T58" fmla="*/ 93 w 176"/>
                <a:gd name="T59" fmla="*/ 171 h 184"/>
                <a:gd name="T60" fmla="*/ 103 w 176"/>
                <a:gd name="T61" fmla="*/ 168 h 184"/>
                <a:gd name="T62" fmla="*/ 111 w 176"/>
                <a:gd name="T63" fmla="*/ 163 h 184"/>
                <a:gd name="T64" fmla="*/ 120 w 176"/>
                <a:gd name="T65" fmla="*/ 155 h 184"/>
                <a:gd name="T66" fmla="*/ 127 w 176"/>
                <a:gd name="T67" fmla="*/ 145 h 184"/>
                <a:gd name="T68" fmla="*/ 132 w 176"/>
                <a:gd name="T69" fmla="*/ 131 h 184"/>
                <a:gd name="T70" fmla="*/ 136 w 176"/>
                <a:gd name="T71" fmla="*/ 106 h 184"/>
                <a:gd name="T72" fmla="*/ 137 w 176"/>
                <a:gd name="T73" fmla="*/ 69 h 184"/>
                <a:gd name="T74" fmla="*/ 134 w 176"/>
                <a:gd name="T75" fmla="*/ 39 h 184"/>
                <a:gd name="T76" fmla="*/ 127 w 176"/>
                <a:gd name="T77" fmla="*/ 16 h 184"/>
                <a:gd name="T78" fmla="*/ 176 w 176"/>
                <a:gd name="T79" fmla="*/ 0 h 184"/>
                <a:gd name="T80" fmla="*/ 168 w 176"/>
                <a:gd name="T81" fmla="*/ 9 h 184"/>
                <a:gd name="T82" fmla="*/ 157 w 176"/>
                <a:gd name="T83" fmla="*/ 11 h 184"/>
                <a:gd name="T84" fmla="*/ 152 w 176"/>
                <a:gd name="T85" fmla="*/ 14 h 184"/>
                <a:gd name="T86" fmla="*/ 150 w 176"/>
                <a:gd name="T87" fmla="*/ 19 h 184"/>
                <a:gd name="T88" fmla="*/ 151 w 176"/>
                <a:gd name="T89" fmla="*/ 27 h 184"/>
                <a:gd name="T90" fmla="*/ 157 w 176"/>
                <a:gd name="T91" fmla="*/ 42 h 184"/>
                <a:gd name="T92" fmla="*/ 167 w 176"/>
                <a:gd name="T93" fmla="*/ 62 h 184"/>
                <a:gd name="T94" fmla="*/ 174 w 176"/>
                <a:gd name="T95" fmla="*/ 83 h 184"/>
                <a:gd name="T96" fmla="*/ 174 w 176"/>
                <a:gd name="T97" fmla="*/ 104 h 184"/>
                <a:gd name="T98" fmla="*/ 170 w 176"/>
                <a:gd name="T99" fmla="*/ 121 h 184"/>
                <a:gd name="T100" fmla="*/ 165 w 176"/>
                <a:gd name="T101" fmla="*/ 136 h 184"/>
                <a:gd name="T102" fmla="*/ 157 w 176"/>
                <a:gd name="T103" fmla="*/ 150 h 184"/>
                <a:gd name="T104" fmla="*/ 146 w 176"/>
                <a:gd name="T105" fmla="*/ 163 h 184"/>
                <a:gd name="T106" fmla="*/ 132 w 176"/>
                <a:gd name="T107" fmla="*/ 174 h 184"/>
                <a:gd name="T108" fmla="*/ 115 w 176"/>
                <a:gd name="T109" fmla="*/ 181 h 184"/>
                <a:gd name="T110" fmla="*/ 98 w 176"/>
                <a:gd name="T111" fmla="*/ 184 h 1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6"/>
                <a:gd name="T169" fmla="*/ 0 h 184"/>
                <a:gd name="T170" fmla="*/ 176 w 176"/>
                <a:gd name="T171" fmla="*/ 184 h 1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6" h="184">
                  <a:moveTo>
                    <a:pt x="87" y="184"/>
                  </a:moveTo>
                  <a:lnTo>
                    <a:pt x="77" y="184"/>
                  </a:lnTo>
                  <a:lnTo>
                    <a:pt x="68" y="183"/>
                  </a:lnTo>
                  <a:lnTo>
                    <a:pt x="58" y="181"/>
                  </a:lnTo>
                  <a:lnTo>
                    <a:pt x="50" y="178"/>
                  </a:lnTo>
                  <a:lnTo>
                    <a:pt x="42" y="174"/>
                  </a:lnTo>
                  <a:lnTo>
                    <a:pt x="34" y="168"/>
                  </a:lnTo>
                  <a:lnTo>
                    <a:pt x="28" y="163"/>
                  </a:lnTo>
                  <a:lnTo>
                    <a:pt x="22" y="157"/>
                  </a:lnTo>
                  <a:lnTo>
                    <a:pt x="17" y="151"/>
                  </a:lnTo>
                  <a:lnTo>
                    <a:pt x="13" y="144"/>
                  </a:lnTo>
                  <a:lnTo>
                    <a:pt x="10" y="136"/>
                  </a:lnTo>
                  <a:lnTo>
                    <a:pt x="6" y="129"/>
                  </a:lnTo>
                  <a:lnTo>
                    <a:pt x="4" y="121"/>
                  </a:lnTo>
                  <a:lnTo>
                    <a:pt x="3" y="112"/>
                  </a:lnTo>
                  <a:lnTo>
                    <a:pt x="2" y="104"/>
                  </a:lnTo>
                  <a:lnTo>
                    <a:pt x="1" y="95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9" y="62"/>
                  </a:lnTo>
                  <a:lnTo>
                    <a:pt x="14" y="51"/>
                  </a:lnTo>
                  <a:lnTo>
                    <a:pt x="19" y="42"/>
                  </a:lnTo>
                  <a:lnTo>
                    <a:pt x="23" y="34"/>
                  </a:lnTo>
                  <a:lnTo>
                    <a:pt x="25" y="27"/>
                  </a:lnTo>
                  <a:lnTo>
                    <a:pt x="26" y="22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4" y="14"/>
                  </a:lnTo>
                  <a:lnTo>
                    <a:pt x="22" y="13"/>
                  </a:lnTo>
                  <a:lnTo>
                    <a:pt x="19" y="11"/>
                  </a:lnTo>
                  <a:lnTo>
                    <a:pt x="14" y="10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1" y="10"/>
                  </a:lnTo>
                  <a:lnTo>
                    <a:pt x="48" y="19"/>
                  </a:lnTo>
                  <a:lnTo>
                    <a:pt x="45" y="29"/>
                  </a:lnTo>
                  <a:lnTo>
                    <a:pt x="42" y="40"/>
                  </a:lnTo>
                  <a:lnTo>
                    <a:pt x="41" y="51"/>
                  </a:lnTo>
                  <a:lnTo>
                    <a:pt x="39" y="63"/>
                  </a:lnTo>
                  <a:lnTo>
                    <a:pt x="38" y="74"/>
                  </a:lnTo>
                  <a:lnTo>
                    <a:pt x="38" y="87"/>
                  </a:lnTo>
                  <a:lnTo>
                    <a:pt x="38" y="96"/>
                  </a:lnTo>
                  <a:lnTo>
                    <a:pt x="39" y="106"/>
                  </a:lnTo>
                  <a:lnTo>
                    <a:pt x="40" y="115"/>
                  </a:lnTo>
                  <a:lnTo>
                    <a:pt x="42" y="123"/>
                  </a:lnTo>
                  <a:lnTo>
                    <a:pt x="44" y="131"/>
                  </a:lnTo>
                  <a:lnTo>
                    <a:pt x="46" y="138"/>
                  </a:lnTo>
                  <a:lnTo>
                    <a:pt x="49" y="145"/>
                  </a:lnTo>
                  <a:lnTo>
                    <a:pt x="53" y="151"/>
                  </a:lnTo>
                  <a:lnTo>
                    <a:pt x="56" y="156"/>
                  </a:lnTo>
                  <a:lnTo>
                    <a:pt x="60" y="160"/>
                  </a:lnTo>
                  <a:lnTo>
                    <a:pt x="65" y="163"/>
                  </a:lnTo>
                  <a:lnTo>
                    <a:pt x="69" y="166"/>
                  </a:lnTo>
                  <a:lnTo>
                    <a:pt x="73" y="168"/>
                  </a:lnTo>
                  <a:lnTo>
                    <a:pt x="78" y="171"/>
                  </a:lnTo>
                  <a:lnTo>
                    <a:pt x="82" y="172"/>
                  </a:lnTo>
                  <a:lnTo>
                    <a:pt x="87" y="172"/>
                  </a:lnTo>
                  <a:lnTo>
                    <a:pt x="93" y="171"/>
                  </a:lnTo>
                  <a:lnTo>
                    <a:pt x="98" y="170"/>
                  </a:lnTo>
                  <a:lnTo>
                    <a:pt x="103" y="168"/>
                  </a:lnTo>
                  <a:lnTo>
                    <a:pt x="107" y="166"/>
                  </a:lnTo>
                  <a:lnTo>
                    <a:pt x="111" y="163"/>
                  </a:lnTo>
                  <a:lnTo>
                    <a:pt x="115" y="159"/>
                  </a:lnTo>
                  <a:lnTo>
                    <a:pt x="120" y="155"/>
                  </a:lnTo>
                  <a:lnTo>
                    <a:pt x="123" y="151"/>
                  </a:lnTo>
                  <a:lnTo>
                    <a:pt x="127" y="145"/>
                  </a:lnTo>
                  <a:lnTo>
                    <a:pt x="129" y="138"/>
                  </a:lnTo>
                  <a:lnTo>
                    <a:pt x="132" y="131"/>
                  </a:lnTo>
                  <a:lnTo>
                    <a:pt x="134" y="123"/>
                  </a:lnTo>
                  <a:lnTo>
                    <a:pt x="136" y="106"/>
                  </a:lnTo>
                  <a:lnTo>
                    <a:pt x="137" y="87"/>
                  </a:lnTo>
                  <a:lnTo>
                    <a:pt x="137" y="69"/>
                  </a:lnTo>
                  <a:lnTo>
                    <a:pt x="136" y="52"/>
                  </a:lnTo>
                  <a:lnTo>
                    <a:pt x="134" y="39"/>
                  </a:lnTo>
                  <a:lnTo>
                    <a:pt x="131" y="26"/>
                  </a:lnTo>
                  <a:lnTo>
                    <a:pt x="127" y="16"/>
                  </a:lnTo>
                  <a:lnTo>
                    <a:pt x="120" y="0"/>
                  </a:lnTo>
                  <a:lnTo>
                    <a:pt x="176" y="0"/>
                  </a:lnTo>
                  <a:lnTo>
                    <a:pt x="176" y="9"/>
                  </a:lnTo>
                  <a:lnTo>
                    <a:pt x="168" y="9"/>
                  </a:lnTo>
                  <a:lnTo>
                    <a:pt x="162" y="10"/>
                  </a:lnTo>
                  <a:lnTo>
                    <a:pt x="157" y="11"/>
                  </a:lnTo>
                  <a:lnTo>
                    <a:pt x="153" y="13"/>
                  </a:lnTo>
                  <a:lnTo>
                    <a:pt x="152" y="14"/>
                  </a:lnTo>
                  <a:lnTo>
                    <a:pt x="151" y="16"/>
                  </a:lnTo>
                  <a:lnTo>
                    <a:pt x="150" y="19"/>
                  </a:lnTo>
                  <a:lnTo>
                    <a:pt x="150" y="22"/>
                  </a:lnTo>
                  <a:lnTo>
                    <a:pt x="151" y="27"/>
                  </a:lnTo>
                  <a:lnTo>
                    <a:pt x="153" y="34"/>
                  </a:lnTo>
                  <a:lnTo>
                    <a:pt x="157" y="42"/>
                  </a:lnTo>
                  <a:lnTo>
                    <a:pt x="162" y="51"/>
                  </a:lnTo>
                  <a:lnTo>
                    <a:pt x="167" y="62"/>
                  </a:lnTo>
                  <a:lnTo>
                    <a:pt x="171" y="73"/>
                  </a:lnTo>
                  <a:lnTo>
                    <a:pt x="174" y="83"/>
                  </a:lnTo>
                  <a:lnTo>
                    <a:pt x="174" y="95"/>
                  </a:lnTo>
                  <a:lnTo>
                    <a:pt x="174" y="104"/>
                  </a:lnTo>
                  <a:lnTo>
                    <a:pt x="173" y="112"/>
                  </a:lnTo>
                  <a:lnTo>
                    <a:pt x="170" y="121"/>
                  </a:lnTo>
                  <a:lnTo>
                    <a:pt x="168" y="129"/>
                  </a:lnTo>
                  <a:lnTo>
                    <a:pt x="165" y="136"/>
                  </a:lnTo>
                  <a:lnTo>
                    <a:pt x="162" y="144"/>
                  </a:lnTo>
                  <a:lnTo>
                    <a:pt x="157" y="150"/>
                  </a:lnTo>
                  <a:lnTo>
                    <a:pt x="152" y="157"/>
                  </a:lnTo>
                  <a:lnTo>
                    <a:pt x="146" y="163"/>
                  </a:lnTo>
                  <a:lnTo>
                    <a:pt x="139" y="168"/>
                  </a:lnTo>
                  <a:lnTo>
                    <a:pt x="132" y="174"/>
                  </a:lnTo>
                  <a:lnTo>
                    <a:pt x="124" y="178"/>
                  </a:lnTo>
                  <a:lnTo>
                    <a:pt x="115" y="181"/>
                  </a:lnTo>
                  <a:lnTo>
                    <a:pt x="107" y="183"/>
                  </a:lnTo>
                  <a:lnTo>
                    <a:pt x="98" y="184"/>
                  </a:lnTo>
                  <a:lnTo>
                    <a:pt x="87" y="184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91" name="Freeform 306"/>
            <p:cNvSpPr>
              <a:spLocks noEditPoints="1"/>
            </p:cNvSpPr>
            <p:nvPr/>
          </p:nvSpPr>
          <p:spPr bwMode="auto">
            <a:xfrm>
              <a:off x="4613275" y="3062287"/>
              <a:ext cx="104775" cy="107950"/>
            </a:xfrm>
            <a:custGeom>
              <a:avLst/>
              <a:gdLst>
                <a:gd name="T0" fmla="*/ 39 w 198"/>
                <a:gd name="T1" fmla="*/ 188 h 205"/>
                <a:gd name="T2" fmla="*/ 65 w 198"/>
                <a:gd name="T3" fmla="*/ 177 h 205"/>
                <a:gd name="T4" fmla="*/ 30 w 198"/>
                <a:gd name="T5" fmla="*/ 181 h 205"/>
                <a:gd name="T6" fmla="*/ 11 w 198"/>
                <a:gd name="T7" fmla="*/ 150 h 205"/>
                <a:gd name="T8" fmla="*/ 25 w 198"/>
                <a:gd name="T9" fmla="*/ 173 h 205"/>
                <a:gd name="T10" fmla="*/ 24 w 198"/>
                <a:gd name="T11" fmla="*/ 113 h 205"/>
                <a:gd name="T12" fmla="*/ 5 w 198"/>
                <a:gd name="T13" fmla="*/ 80 h 205"/>
                <a:gd name="T14" fmla="*/ 15 w 198"/>
                <a:gd name="T15" fmla="*/ 56 h 205"/>
                <a:gd name="T16" fmla="*/ 24 w 198"/>
                <a:gd name="T17" fmla="*/ 39 h 205"/>
                <a:gd name="T18" fmla="*/ 24 w 198"/>
                <a:gd name="T19" fmla="*/ 39 h 205"/>
                <a:gd name="T20" fmla="*/ 47 w 198"/>
                <a:gd name="T21" fmla="*/ 39 h 205"/>
                <a:gd name="T22" fmla="*/ 43 w 198"/>
                <a:gd name="T23" fmla="*/ 18 h 205"/>
                <a:gd name="T24" fmla="*/ 40 w 198"/>
                <a:gd name="T25" fmla="*/ 15 h 205"/>
                <a:gd name="T26" fmla="*/ 34 w 198"/>
                <a:gd name="T27" fmla="*/ 11 h 205"/>
                <a:gd name="T28" fmla="*/ 20 w 198"/>
                <a:gd name="T29" fmla="*/ 8 h 205"/>
                <a:gd name="T30" fmla="*/ 11 w 198"/>
                <a:gd name="T31" fmla="*/ 29 h 205"/>
                <a:gd name="T32" fmla="*/ 0 w 198"/>
                <a:gd name="T33" fmla="*/ 0 h 205"/>
                <a:gd name="T34" fmla="*/ 11 w 198"/>
                <a:gd name="T35" fmla="*/ 21 h 205"/>
                <a:gd name="T36" fmla="*/ 77 w 198"/>
                <a:gd name="T37" fmla="*/ 15 h 205"/>
                <a:gd name="T38" fmla="*/ 49 w 198"/>
                <a:gd name="T39" fmla="*/ 26 h 205"/>
                <a:gd name="T40" fmla="*/ 60 w 198"/>
                <a:gd name="T41" fmla="*/ 85 h 205"/>
                <a:gd name="T42" fmla="*/ 63 w 198"/>
                <a:gd name="T43" fmla="*/ 53 h 205"/>
                <a:gd name="T44" fmla="*/ 40 w 198"/>
                <a:gd name="T45" fmla="*/ 127 h 205"/>
                <a:gd name="T46" fmla="*/ 67 w 198"/>
                <a:gd name="T47" fmla="*/ 144 h 205"/>
                <a:gd name="T48" fmla="*/ 42 w 198"/>
                <a:gd name="T49" fmla="*/ 136 h 205"/>
                <a:gd name="T50" fmla="*/ 72 w 198"/>
                <a:gd name="T51" fmla="*/ 155 h 205"/>
                <a:gd name="T52" fmla="*/ 55 w 198"/>
                <a:gd name="T53" fmla="*/ 166 h 205"/>
                <a:gd name="T54" fmla="*/ 86 w 198"/>
                <a:gd name="T55" fmla="*/ 191 h 205"/>
                <a:gd name="T56" fmla="*/ 123 w 198"/>
                <a:gd name="T57" fmla="*/ 185 h 205"/>
                <a:gd name="T58" fmla="*/ 119 w 198"/>
                <a:gd name="T59" fmla="*/ 162 h 205"/>
                <a:gd name="T60" fmla="*/ 113 w 198"/>
                <a:gd name="T61" fmla="*/ 167 h 205"/>
                <a:gd name="T62" fmla="*/ 129 w 198"/>
                <a:gd name="T63" fmla="*/ 149 h 205"/>
                <a:gd name="T64" fmla="*/ 147 w 198"/>
                <a:gd name="T65" fmla="*/ 160 h 205"/>
                <a:gd name="T66" fmla="*/ 138 w 198"/>
                <a:gd name="T67" fmla="*/ 97 h 205"/>
                <a:gd name="T68" fmla="*/ 138 w 198"/>
                <a:gd name="T69" fmla="*/ 97 h 205"/>
                <a:gd name="T70" fmla="*/ 158 w 198"/>
                <a:gd name="T71" fmla="*/ 61 h 205"/>
                <a:gd name="T72" fmla="*/ 142 w 198"/>
                <a:gd name="T73" fmla="*/ 36 h 205"/>
                <a:gd name="T74" fmla="*/ 152 w 198"/>
                <a:gd name="T75" fmla="*/ 33 h 205"/>
                <a:gd name="T76" fmla="*/ 147 w 198"/>
                <a:gd name="T77" fmla="*/ 22 h 205"/>
                <a:gd name="T78" fmla="*/ 131 w 198"/>
                <a:gd name="T79" fmla="*/ 0 h 205"/>
                <a:gd name="T80" fmla="*/ 198 w 198"/>
                <a:gd name="T81" fmla="*/ 10 h 205"/>
                <a:gd name="T82" fmla="*/ 198 w 198"/>
                <a:gd name="T83" fmla="*/ 10 h 205"/>
                <a:gd name="T84" fmla="*/ 179 w 198"/>
                <a:gd name="T85" fmla="*/ 29 h 205"/>
                <a:gd name="T86" fmla="*/ 172 w 198"/>
                <a:gd name="T87" fmla="*/ 30 h 205"/>
                <a:gd name="T88" fmla="*/ 159 w 198"/>
                <a:gd name="T89" fmla="*/ 14 h 205"/>
                <a:gd name="T90" fmla="*/ 151 w 198"/>
                <a:gd name="T91" fmla="*/ 23 h 205"/>
                <a:gd name="T92" fmla="*/ 150 w 198"/>
                <a:gd name="T93" fmla="*/ 32 h 205"/>
                <a:gd name="T94" fmla="*/ 154 w 198"/>
                <a:gd name="T95" fmla="*/ 48 h 205"/>
                <a:gd name="T96" fmla="*/ 164 w 198"/>
                <a:gd name="T97" fmla="*/ 66 h 205"/>
                <a:gd name="T98" fmla="*/ 173 w 198"/>
                <a:gd name="T99" fmla="*/ 61 h 205"/>
                <a:gd name="T100" fmla="*/ 164 w 198"/>
                <a:gd name="T101" fmla="*/ 67 h 205"/>
                <a:gd name="T102" fmla="*/ 172 w 198"/>
                <a:gd name="T103" fmla="*/ 85 h 205"/>
                <a:gd name="T104" fmla="*/ 186 w 198"/>
                <a:gd name="T105" fmla="*/ 150 h 205"/>
                <a:gd name="T106" fmla="*/ 167 w 198"/>
                <a:gd name="T107" fmla="*/ 142 h 205"/>
                <a:gd name="T108" fmla="*/ 171 w 198"/>
                <a:gd name="T109" fmla="*/ 173 h 205"/>
                <a:gd name="T110" fmla="*/ 157 w 198"/>
                <a:gd name="T111" fmla="*/ 188 h 205"/>
                <a:gd name="T112" fmla="*/ 155 w 198"/>
                <a:gd name="T113" fmla="*/ 160 h 205"/>
                <a:gd name="T114" fmla="*/ 98 w 198"/>
                <a:gd name="T115" fmla="*/ 184 h 2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8"/>
                <a:gd name="T175" fmla="*/ 0 h 205"/>
                <a:gd name="T176" fmla="*/ 198 w 198"/>
                <a:gd name="T177" fmla="*/ 205 h 2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8" h="205">
                  <a:moveTo>
                    <a:pt x="98" y="205"/>
                  </a:moveTo>
                  <a:lnTo>
                    <a:pt x="87" y="204"/>
                  </a:lnTo>
                  <a:lnTo>
                    <a:pt x="77" y="203"/>
                  </a:lnTo>
                  <a:lnTo>
                    <a:pt x="66" y="200"/>
                  </a:lnTo>
                  <a:lnTo>
                    <a:pt x="57" y="197"/>
                  </a:lnTo>
                  <a:lnTo>
                    <a:pt x="48" y="193"/>
                  </a:lnTo>
                  <a:lnTo>
                    <a:pt x="39" y="188"/>
                  </a:lnTo>
                  <a:lnTo>
                    <a:pt x="32" y="181"/>
                  </a:lnTo>
                  <a:lnTo>
                    <a:pt x="25" y="173"/>
                  </a:lnTo>
                  <a:lnTo>
                    <a:pt x="41" y="160"/>
                  </a:lnTo>
                  <a:lnTo>
                    <a:pt x="47" y="166"/>
                  </a:lnTo>
                  <a:lnTo>
                    <a:pt x="52" y="170"/>
                  </a:lnTo>
                  <a:lnTo>
                    <a:pt x="59" y="174"/>
                  </a:lnTo>
                  <a:lnTo>
                    <a:pt x="65" y="177"/>
                  </a:lnTo>
                  <a:lnTo>
                    <a:pt x="72" y="181"/>
                  </a:lnTo>
                  <a:lnTo>
                    <a:pt x="81" y="183"/>
                  </a:lnTo>
                  <a:lnTo>
                    <a:pt x="89" y="184"/>
                  </a:lnTo>
                  <a:lnTo>
                    <a:pt x="98" y="184"/>
                  </a:lnTo>
                  <a:lnTo>
                    <a:pt x="98" y="205"/>
                  </a:lnTo>
                  <a:close/>
                  <a:moveTo>
                    <a:pt x="25" y="173"/>
                  </a:moveTo>
                  <a:lnTo>
                    <a:pt x="30" y="181"/>
                  </a:lnTo>
                  <a:lnTo>
                    <a:pt x="25" y="173"/>
                  </a:lnTo>
                  <a:lnTo>
                    <a:pt x="33" y="167"/>
                  </a:lnTo>
                  <a:lnTo>
                    <a:pt x="25" y="173"/>
                  </a:lnTo>
                  <a:close/>
                  <a:moveTo>
                    <a:pt x="25" y="173"/>
                  </a:moveTo>
                  <a:lnTo>
                    <a:pt x="20" y="166"/>
                  </a:lnTo>
                  <a:lnTo>
                    <a:pt x="14" y="159"/>
                  </a:lnTo>
                  <a:lnTo>
                    <a:pt x="11" y="150"/>
                  </a:lnTo>
                  <a:lnTo>
                    <a:pt x="8" y="142"/>
                  </a:lnTo>
                  <a:lnTo>
                    <a:pt x="28" y="136"/>
                  </a:lnTo>
                  <a:lnTo>
                    <a:pt x="30" y="142"/>
                  </a:lnTo>
                  <a:lnTo>
                    <a:pt x="33" y="148"/>
                  </a:lnTo>
                  <a:lnTo>
                    <a:pt x="37" y="155"/>
                  </a:lnTo>
                  <a:lnTo>
                    <a:pt x="41" y="160"/>
                  </a:lnTo>
                  <a:lnTo>
                    <a:pt x="25" y="173"/>
                  </a:lnTo>
                  <a:close/>
                  <a:moveTo>
                    <a:pt x="8" y="142"/>
                  </a:moveTo>
                  <a:lnTo>
                    <a:pt x="5" y="134"/>
                  </a:lnTo>
                  <a:lnTo>
                    <a:pt x="4" y="125"/>
                  </a:lnTo>
                  <a:lnTo>
                    <a:pt x="2" y="114"/>
                  </a:lnTo>
                  <a:lnTo>
                    <a:pt x="2" y="105"/>
                  </a:lnTo>
                  <a:lnTo>
                    <a:pt x="24" y="105"/>
                  </a:lnTo>
                  <a:lnTo>
                    <a:pt x="24" y="113"/>
                  </a:lnTo>
                  <a:lnTo>
                    <a:pt x="25" y="121"/>
                  </a:lnTo>
                  <a:lnTo>
                    <a:pt x="26" y="129"/>
                  </a:lnTo>
                  <a:lnTo>
                    <a:pt x="28" y="136"/>
                  </a:lnTo>
                  <a:lnTo>
                    <a:pt x="8" y="142"/>
                  </a:lnTo>
                  <a:close/>
                  <a:moveTo>
                    <a:pt x="2" y="105"/>
                  </a:moveTo>
                  <a:lnTo>
                    <a:pt x="3" y="92"/>
                  </a:lnTo>
                  <a:lnTo>
                    <a:pt x="5" y="80"/>
                  </a:lnTo>
                  <a:lnTo>
                    <a:pt x="26" y="85"/>
                  </a:lnTo>
                  <a:lnTo>
                    <a:pt x="24" y="96"/>
                  </a:lnTo>
                  <a:lnTo>
                    <a:pt x="24" y="105"/>
                  </a:lnTo>
                  <a:lnTo>
                    <a:pt x="2" y="105"/>
                  </a:lnTo>
                  <a:close/>
                  <a:moveTo>
                    <a:pt x="5" y="80"/>
                  </a:moveTo>
                  <a:lnTo>
                    <a:pt x="10" y="67"/>
                  </a:lnTo>
                  <a:lnTo>
                    <a:pt x="15" y="56"/>
                  </a:lnTo>
                  <a:lnTo>
                    <a:pt x="34" y="66"/>
                  </a:lnTo>
                  <a:lnTo>
                    <a:pt x="29" y="76"/>
                  </a:lnTo>
                  <a:lnTo>
                    <a:pt x="26" y="85"/>
                  </a:lnTo>
                  <a:lnTo>
                    <a:pt x="5" y="80"/>
                  </a:lnTo>
                  <a:close/>
                  <a:moveTo>
                    <a:pt x="15" y="56"/>
                  </a:moveTo>
                  <a:lnTo>
                    <a:pt x="21" y="48"/>
                  </a:lnTo>
                  <a:lnTo>
                    <a:pt x="24" y="39"/>
                  </a:lnTo>
                  <a:lnTo>
                    <a:pt x="43" y="48"/>
                  </a:lnTo>
                  <a:lnTo>
                    <a:pt x="39" y="57"/>
                  </a:lnTo>
                  <a:lnTo>
                    <a:pt x="34" y="66"/>
                  </a:lnTo>
                  <a:lnTo>
                    <a:pt x="15" y="56"/>
                  </a:lnTo>
                  <a:close/>
                  <a:moveTo>
                    <a:pt x="24" y="39"/>
                  </a:moveTo>
                  <a:lnTo>
                    <a:pt x="2" y="94"/>
                  </a:lnTo>
                  <a:lnTo>
                    <a:pt x="24" y="39"/>
                  </a:lnTo>
                  <a:lnTo>
                    <a:pt x="34" y="44"/>
                  </a:lnTo>
                  <a:lnTo>
                    <a:pt x="24" y="39"/>
                  </a:lnTo>
                  <a:close/>
                  <a:moveTo>
                    <a:pt x="24" y="39"/>
                  </a:moveTo>
                  <a:lnTo>
                    <a:pt x="26" y="35"/>
                  </a:lnTo>
                  <a:lnTo>
                    <a:pt x="26" y="32"/>
                  </a:lnTo>
                  <a:lnTo>
                    <a:pt x="48" y="32"/>
                  </a:lnTo>
                  <a:lnTo>
                    <a:pt x="47" y="39"/>
                  </a:lnTo>
                  <a:lnTo>
                    <a:pt x="43" y="48"/>
                  </a:lnTo>
                  <a:lnTo>
                    <a:pt x="24" y="39"/>
                  </a:lnTo>
                  <a:close/>
                  <a:moveTo>
                    <a:pt x="26" y="32"/>
                  </a:moveTo>
                  <a:lnTo>
                    <a:pt x="27" y="31"/>
                  </a:lnTo>
                  <a:lnTo>
                    <a:pt x="40" y="15"/>
                  </a:lnTo>
                  <a:lnTo>
                    <a:pt x="43" y="18"/>
                  </a:lnTo>
                  <a:lnTo>
                    <a:pt x="45" y="22"/>
                  </a:lnTo>
                  <a:lnTo>
                    <a:pt x="47" y="26"/>
                  </a:lnTo>
                  <a:lnTo>
                    <a:pt x="48" y="32"/>
                  </a:lnTo>
                  <a:lnTo>
                    <a:pt x="26" y="32"/>
                  </a:lnTo>
                  <a:close/>
                  <a:moveTo>
                    <a:pt x="39" y="14"/>
                  </a:moveTo>
                  <a:lnTo>
                    <a:pt x="39" y="14"/>
                  </a:lnTo>
                  <a:lnTo>
                    <a:pt x="40" y="15"/>
                  </a:lnTo>
                  <a:lnTo>
                    <a:pt x="33" y="23"/>
                  </a:lnTo>
                  <a:lnTo>
                    <a:pt x="39" y="14"/>
                  </a:lnTo>
                  <a:close/>
                  <a:moveTo>
                    <a:pt x="27" y="31"/>
                  </a:moveTo>
                  <a:lnTo>
                    <a:pt x="26" y="30"/>
                  </a:lnTo>
                  <a:lnTo>
                    <a:pt x="24" y="30"/>
                  </a:lnTo>
                  <a:lnTo>
                    <a:pt x="27" y="9"/>
                  </a:lnTo>
                  <a:lnTo>
                    <a:pt x="34" y="11"/>
                  </a:lnTo>
                  <a:lnTo>
                    <a:pt x="39" y="14"/>
                  </a:lnTo>
                  <a:lnTo>
                    <a:pt x="27" y="31"/>
                  </a:lnTo>
                  <a:close/>
                  <a:moveTo>
                    <a:pt x="24" y="30"/>
                  </a:moveTo>
                  <a:lnTo>
                    <a:pt x="17" y="29"/>
                  </a:lnTo>
                  <a:lnTo>
                    <a:pt x="11" y="29"/>
                  </a:lnTo>
                  <a:lnTo>
                    <a:pt x="11" y="8"/>
                  </a:lnTo>
                  <a:lnTo>
                    <a:pt x="20" y="8"/>
                  </a:lnTo>
                  <a:lnTo>
                    <a:pt x="27" y="9"/>
                  </a:lnTo>
                  <a:lnTo>
                    <a:pt x="24" y="30"/>
                  </a:lnTo>
                  <a:close/>
                  <a:moveTo>
                    <a:pt x="11" y="29"/>
                  </a:moveTo>
                  <a:lnTo>
                    <a:pt x="0" y="29"/>
                  </a:lnTo>
                  <a:lnTo>
                    <a:pt x="0" y="19"/>
                  </a:lnTo>
                  <a:lnTo>
                    <a:pt x="11" y="19"/>
                  </a:lnTo>
                  <a:lnTo>
                    <a:pt x="11" y="29"/>
                  </a:lnTo>
                  <a:close/>
                  <a:moveTo>
                    <a:pt x="0" y="19"/>
                  </a:moveTo>
                  <a:lnTo>
                    <a:pt x="0" y="10"/>
                  </a:lnTo>
                  <a:lnTo>
                    <a:pt x="22" y="10"/>
                  </a:lnTo>
                  <a:lnTo>
                    <a:pt x="22" y="19"/>
                  </a:lnTo>
                  <a:lnTo>
                    <a:pt x="0" y="19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0" y="10"/>
                  </a:lnTo>
                  <a:close/>
                  <a:moveTo>
                    <a:pt x="11" y="0"/>
                  </a:moveTo>
                  <a:lnTo>
                    <a:pt x="67" y="0"/>
                  </a:lnTo>
                  <a:lnTo>
                    <a:pt x="67" y="21"/>
                  </a:lnTo>
                  <a:lnTo>
                    <a:pt x="11" y="21"/>
                  </a:lnTo>
                  <a:lnTo>
                    <a:pt x="11" y="0"/>
                  </a:lnTo>
                  <a:close/>
                  <a:moveTo>
                    <a:pt x="67" y="0"/>
                  </a:moveTo>
                  <a:lnTo>
                    <a:pt x="84" y="0"/>
                  </a:lnTo>
                  <a:lnTo>
                    <a:pt x="77" y="15"/>
                  </a:lnTo>
                  <a:lnTo>
                    <a:pt x="67" y="10"/>
                  </a:lnTo>
                  <a:lnTo>
                    <a:pt x="67" y="0"/>
                  </a:lnTo>
                  <a:close/>
                  <a:moveTo>
                    <a:pt x="77" y="15"/>
                  </a:moveTo>
                  <a:lnTo>
                    <a:pt x="72" y="24"/>
                  </a:lnTo>
                  <a:lnTo>
                    <a:pt x="69" y="33"/>
                  </a:lnTo>
                  <a:lnTo>
                    <a:pt x="66" y="43"/>
                  </a:lnTo>
                  <a:lnTo>
                    <a:pt x="63" y="53"/>
                  </a:lnTo>
                  <a:lnTo>
                    <a:pt x="43" y="48"/>
                  </a:lnTo>
                  <a:lnTo>
                    <a:pt x="45" y="37"/>
                  </a:lnTo>
                  <a:lnTo>
                    <a:pt x="49" y="26"/>
                  </a:lnTo>
                  <a:lnTo>
                    <a:pt x="53" y="16"/>
                  </a:lnTo>
                  <a:lnTo>
                    <a:pt x="57" y="5"/>
                  </a:lnTo>
                  <a:lnTo>
                    <a:pt x="77" y="15"/>
                  </a:lnTo>
                  <a:close/>
                  <a:moveTo>
                    <a:pt x="63" y="53"/>
                  </a:moveTo>
                  <a:lnTo>
                    <a:pt x="62" y="63"/>
                  </a:lnTo>
                  <a:lnTo>
                    <a:pt x="60" y="74"/>
                  </a:lnTo>
                  <a:lnTo>
                    <a:pt x="60" y="85"/>
                  </a:lnTo>
                  <a:lnTo>
                    <a:pt x="59" y="97"/>
                  </a:lnTo>
                  <a:lnTo>
                    <a:pt x="38" y="97"/>
                  </a:lnTo>
                  <a:lnTo>
                    <a:pt x="38" y="84"/>
                  </a:lnTo>
                  <a:lnTo>
                    <a:pt x="39" y="72"/>
                  </a:lnTo>
                  <a:lnTo>
                    <a:pt x="40" y="59"/>
                  </a:lnTo>
                  <a:lnTo>
                    <a:pt x="43" y="48"/>
                  </a:lnTo>
                  <a:lnTo>
                    <a:pt x="63" y="53"/>
                  </a:lnTo>
                  <a:close/>
                  <a:moveTo>
                    <a:pt x="59" y="97"/>
                  </a:moveTo>
                  <a:lnTo>
                    <a:pt x="60" y="106"/>
                  </a:lnTo>
                  <a:lnTo>
                    <a:pt x="60" y="114"/>
                  </a:lnTo>
                  <a:lnTo>
                    <a:pt x="61" y="122"/>
                  </a:lnTo>
                  <a:lnTo>
                    <a:pt x="63" y="131"/>
                  </a:lnTo>
                  <a:lnTo>
                    <a:pt x="42" y="136"/>
                  </a:lnTo>
                  <a:lnTo>
                    <a:pt x="40" y="127"/>
                  </a:lnTo>
                  <a:lnTo>
                    <a:pt x="39" y="117"/>
                  </a:lnTo>
                  <a:lnTo>
                    <a:pt x="38" y="107"/>
                  </a:lnTo>
                  <a:lnTo>
                    <a:pt x="38" y="97"/>
                  </a:lnTo>
                  <a:lnTo>
                    <a:pt x="59" y="97"/>
                  </a:lnTo>
                  <a:close/>
                  <a:moveTo>
                    <a:pt x="63" y="131"/>
                  </a:moveTo>
                  <a:lnTo>
                    <a:pt x="65" y="137"/>
                  </a:lnTo>
                  <a:lnTo>
                    <a:pt x="67" y="144"/>
                  </a:lnTo>
                  <a:lnTo>
                    <a:pt x="69" y="149"/>
                  </a:lnTo>
                  <a:lnTo>
                    <a:pt x="72" y="155"/>
                  </a:lnTo>
                  <a:lnTo>
                    <a:pt x="55" y="166"/>
                  </a:lnTo>
                  <a:lnTo>
                    <a:pt x="51" y="160"/>
                  </a:lnTo>
                  <a:lnTo>
                    <a:pt x="48" y="153"/>
                  </a:lnTo>
                  <a:lnTo>
                    <a:pt x="44" y="144"/>
                  </a:lnTo>
                  <a:lnTo>
                    <a:pt x="42" y="136"/>
                  </a:lnTo>
                  <a:lnTo>
                    <a:pt x="63" y="131"/>
                  </a:lnTo>
                  <a:close/>
                  <a:moveTo>
                    <a:pt x="72" y="155"/>
                  </a:moveTo>
                  <a:lnTo>
                    <a:pt x="74" y="156"/>
                  </a:lnTo>
                  <a:lnTo>
                    <a:pt x="72" y="155"/>
                  </a:lnTo>
                  <a:lnTo>
                    <a:pt x="64" y="161"/>
                  </a:lnTo>
                  <a:lnTo>
                    <a:pt x="72" y="155"/>
                  </a:lnTo>
                  <a:close/>
                  <a:moveTo>
                    <a:pt x="72" y="155"/>
                  </a:moveTo>
                  <a:lnTo>
                    <a:pt x="79" y="162"/>
                  </a:lnTo>
                  <a:lnTo>
                    <a:pt x="85" y="167"/>
                  </a:lnTo>
                  <a:lnTo>
                    <a:pt x="75" y="186"/>
                  </a:lnTo>
                  <a:lnTo>
                    <a:pt x="69" y="182"/>
                  </a:lnTo>
                  <a:lnTo>
                    <a:pt x="64" y="177"/>
                  </a:lnTo>
                  <a:lnTo>
                    <a:pt x="59" y="172"/>
                  </a:lnTo>
                  <a:lnTo>
                    <a:pt x="55" y="166"/>
                  </a:lnTo>
                  <a:lnTo>
                    <a:pt x="72" y="155"/>
                  </a:lnTo>
                  <a:close/>
                  <a:moveTo>
                    <a:pt x="85" y="167"/>
                  </a:moveTo>
                  <a:lnTo>
                    <a:pt x="91" y="170"/>
                  </a:lnTo>
                  <a:lnTo>
                    <a:pt x="98" y="171"/>
                  </a:lnTo>
                  <a:lnTo>
                    <a:pt x="98" y="192"/>
                  </a:lnTo>
                  <a:lnTo>
                    <a:pt x="92" y="192"/>
                  </a:lnTo>
                  <a:lnTo>
                    <a:pt x="86" y="191"/>
                  </a:lnTo>
                  <a:lnTo>
                    <a:pt x="80" y="189"/>
                  </a:lnTo>
                  <a:lnTo>
                    <a:pt x="75" y="186"/>
                  </a:lnTo>
                  <a:lnTo>
                    <a:pt x="85" y="167"/>
                  </a:lnTo>
                  <a:close/>
                  <a:moveTo>
                    <a:pt x="98" y="171"/>
                  </a:moveTo>
                  <a:lnTo>
                    <a:pt x="107" y="170"/>
                  </a:lnTo>
                  <a:lnTo>
                    <a:pt x="113" y="167"/>
                  </a:lnTo>
                  <a:lnTo>
                    <a:pt x="123" y="185"/>
                  </a:lnTo>
                  <a:lnTo>
                    <a:pt x="118" y="188"/>
                  </a:lnTo>
                  <a:lnTo>
                    <a:pt x="112" y="190"/>
                  </a:lnTo>
                  <a:lnTo>
                    <a:pt x="106" y="192"/>
                  </a:lnTo>
                  <a:lnTo>
                    <a:pt x="98" y="192"/>
                  </a:lnTo>
                  <a:lnTo>
                    <a:pt x="98" y="171"/>
                  </a:lnTo>
                  <a:close/>
                  <a:moveTo>
                    <a:pt x="113" y="167"/>
                  </a:moveTo>
                  <a:lnTo>
                    <a:pt x="119" y="162"/>
                  </a:lnTo>
                  <a:lnTo>
                    <a:pt x="125" y="155"/>
                  </a:lnTo>
                  <a:lnTo>
                    <a:pt x="143" y="166"/>
                  </a:lnTo>
                  <a:lnTo>
                    <a:pt x="139" y="172"/>
                  </a:lnTo>
                  <a:lnTo>
                    <a:pt x="134" y="177"/>
                  </a:lnTo>
                  <a:lnTo>
                    <a:pt x="130" y="182"/>
                  </a:lnTo>
                  <a:lnTo>
                    <a:pt x="123" y="185"/>
                  </a:lnTo>
                  <a:lnTo>
                    <a:pt x="113" y="167"/>
                  </a:lnTo>
                  <a:close/>
                  <a:moveTo>
                    <a:pt x="143" y="166"/>
                  </a:moveTo>
                  <a:lnTo>
                    <a:pt x="143" y="167"/>
                  </a:lnTo>
                  <a:lnTo>
                    <a:pt x="143" y="166"/>
                  </a:lnTo>
                  <a:lnTo>
                    <a:pt x="134" y="161"/>
                  </a:lnTo>
                  <a:lnTo>
                    <a:pt x="143" y="166"/>
                  </a:lnTo>
                  <a:close/>
                  <a:moveTo>
                    <a:pt x="125" y="155"/>
                  </a:moveTo>
                  <a:lnTo>
                    <a:pt x="129" y="149"/>
                  </a:lnTo>
                  <a:lnTo>
                    <a:pt x="131" y="144"/>
                  </a:lnTo>
                  <a:lnTo>
                    <a:pt x="133" y="138"/>
                  </a:lnTo>
                  <a:lnTo>
                    <a:pt x="135" y="131"/>
                  </a:lnTo>
                  <a:lnTo>
                    <a:pt x="155" y="136"/>
                  </a:lnTo>
                  <a:lnTo>
                    <a:pt x="153" y="144"/>
                  </a:lnTo>
                  <a:lnTo>
                    <a:pt x="150" y="153"/>
                  </a:lnTo>
                  <a:lnTo>
                    <a:pt x="147" y="160"/>
                  </a:lnTo>
                  <a:lnTo>
                    <a:pt x="143" y="166"/>
                  </a:lnTo>
                  <a:lnTo>
                    <a:pt x="125" y="155"/>
                  </a:lnTo>
                  <a:close/>
                  <a:moveTo>
                    <a:pt x="135" y="131"/>
                  </a:moveTo>
                  <a:lnTo>
                    <a:pt x="136" y="124"/>
                  </a:lnTo>
                  <a:lnTo>
                    <a:pt x="137" y="115"/>
                  </a:lnTo>
                  <a:lnTo>
                    <a:pt x="138" y="106"/>
                  </a:lnTo>
                  <a:lnTo>
                    <a:pt x="138" y="97"/>
                  </a:lnTo>
                  <a:lnTo>
                    <a:pt x="160" y="97"/>
                  </a:lnTo>
                  <a:lnTo>
                    <a:pt x="159" y="107"/>
                  </a:lnTo>
                  <a:lnTo>
                    <a:pt x="159" y="117"/>
                  </a:lnTo>
                  <a:lnTo>
                    <a:pt x="157" y="127"/>
                  </a:lnTo>
                  <a:lnTo>
                    <a:pt x="155" y="136"/>
                  </a:lnTo>
                  <a:lnTo>
                    <a:pt x="135" y="131"/>
                  </a:lnTo>
                  <a:close/>
                  <a:moveTo>
                    <a:pt x="138" y="97"/>
                  </a:moveTo>
                  <a:lnTo>
                    <a:pt x="138" y="79"/>
                  </a:lnTo>
                  <a:lnTo>
                    <a:pt x="137" y="64"/>
                  </a:lnTo>
                  <a:lnTo>
                    <a:pt x="135" y="51"/>
                  </a:lnTo>
                  <a:lnTo>
                    <a:pt x="132" y="39"/>
                  </a:lnTo>
                  <a:lnTo>
                    <a:pt x="152" y="33"/>
                  </a:lnTo>
                  <a:lnTo>
                    <a:pt x="155" y="47"/>
                  </a:lnTo>
                  <a:lnTo>
                    <a:pt x="158" y="61"/>
                  </a:lnTo>
                  <a:lnTo>
                    <a:pt x="159" y="78"/>
                  </a:lnTo>
                  <a:lnTo>
                    <a:pt x="160" y="97"/>
                  </a:lnTo>
                  <a:lnTo>
                    <a:pt x="138" y="97"/>
                  </a:lnTo>
                  <a:close/>
                  <a:moveTo>
                    <a:pt x="152" y="33"/>
                  </a:moveTo>
                  <a:lnTo>
                    <a:pt x="152" y="32"/>
                  </a:lnTo>
                  <a:lnTo>
                    <a:pt x="152" y="33"/>
                  </a:lnTo>
                  <a:lnTo>
                    <a:pt x="142" y="36"/>
                  </a:lnTo>
                  <a:lnTo>
                    <a:pt x="152" y="33"/>
                  </a:lnTo>
                  <a:close/>
                  <a:moveTo>
                    <a:pt x="132" y="39"/>
                  </a:moveTo>
                  <a:lnTo>
                    <a:pt x="131" y="36"/>
                  </a:lnTo>
                  <a:lnTo>
                    <a:pt x="129" y="31"/>
                  </a:lnTo>
                  <a:lnTo>
                    <a:pt x="147" y="22"/>
                  </a:lnTo>
                  <a:lnTo>
                    <a:pt x="150" y="29"/>
                  </a:lnTo>
                  <a:lnTo>
                    <a:pt x="152" y="33"/>
                  </a:lnTo>
                  <a:lnTo>
                    <a:pt x="132" y="39"/>
                  </a:lnTo>
                  <a:close/>
                  <a:moveTo>
                    <a:pt x="129" y="31"/>
                  </a:moveTo>
                  <a:lnTo>
                    <a:pt x="125" y="24"/>
                  </a:lnTo>
                  <a:lnTo>
                    <a:pt x="121" y="15"/>
                  </a:lnTo>
                  <a:lnTo>
                    <a:pt x="140" y="5"/>
                  </a:lnTo>
                  <a:lnTo>
                    <a:pt x="144" y="15"/>
                  </a:lnTo>
                  <a:lnTo>
                    <a:pt x="147" y="22"/>
                  </a:lnTo>
                  <a:lnTo>
                    <a:pt x="129" y="31"/>
                  </a:lnTo>
                  <a:close/>
                  <a:moveTo>
                    <a:pt x="121" y="15"/>
                  </a:moveTo>
                  <a:lnTo>
                    <a:pt x="114" y="0"/>
                  </a:lnTo>
                  <a:lnTo>
                    <a:pt x="131" y="0"/>
                  </a:lnTo>
                  <a:lnTo>
                    <a:pt x="131" y="10"/>
                  </a:lnTo>
                  <a:lnTo>
                    <a:pt x="121" y="15"/>
                  </a:lnTo>
                  <a:close/>
                  <a:moveTo>
                    <a:pt x="131" y="0"/>
                  </a:moveTo>
                  <a:lnTo>
                    <a:pt x="187" y="0"/>
                  </a:lnTo>
                  <a:lnTo>
                    <a:pt x="187" y="21"/>
                  </a:lnTo>
                  <a:lnTo>
                    <a:pt x="131" y="21"/>
                  </a:lnTo>
                  <a:lnTo>
                    <a:pt x="131" y="0"/>
                  </a:lnTo>
                  <a:close/>
                  <a:moveTo>
                    <a:pt x="187" y="0"/>
                  </a:moveTo>
                  <a:lnTo>
                    <a:pt x="198" y="0"/>
                  </a:lnTo>
                  <a:lnTo>
                    <a:pt x="198" y="10"/>
                  </a:lnTo>
                  <a:lnTo>
                    <a:pt x="187" y="10"/>
                  </a:lnTo>
                  <a:lnTo>
                    <a:pt x="187" y="0"/>
                  </a:lnTo>
                  <a:close/>
                  <a:moveTo>
                    <a:pt x="198" y="10"/>
                  </a:moveTo>
                  <a:lnTo>
                    <a:pt x="198" y="19"/>
                  </a:lnTo>
                  <a:lnTo>
                    <a:pt x="176" y="19"/>
                  </a:lnTo>
                  <a:lnTo>
                    <a:pt x="176" y="10"/>
                  </a:lnTo>
                  <a:lnTo>
                    <a:pt x="198" y="10"/>
                  </a:lnTo>
                  <a:close/>
                  <a:moveTo>
                    <a:pt x="198" y="19"/>
                  </a:moveTo>
                  <a:lnTo>
                    <a:pt x="198" y="29"/>
                  </a:lnTo>
                  <a:lnTo>
                    <a:pt x="187" y="29"/>
                  </a:lnTo>
                  <a:lnTo>
                    <a:pt x="187" y="19"/>
                  </a:lnTo>
                  <a:lnTo>
                    <a:pt x="198" y="19"/>
                  </a:lnTo>
                  <a:close/>
                  <a:moveTo>
                    <a:pt x="187" y="29"/>
                  </a:moveTo>
                  <a:lnTo>
                    <a:pt x="179" y="29"/>
                  </a:lnTo>
                  <a:lnTo>
                    <a:pt x="174" y="30"/>
                  </a:lnTo>
                  <a:lnTo>
                    <a:pt x="171" y="9"/>
                  </a:lnTo>
                  <a:lnTo>
                    <a:pt x="178" y="8"/>
                  </a:lnTo>
                  <a:lnTo>
                    <a:pt x="187" y="8"/>
                  </a:lnTo>
                  <a:lnTo>
                    <a:pt x="187" y="29"/>
                  </a:lnTo>
                  <a:close/>
                  <a:moveTo>
                    <a:pt x="174" y="30"/>
                  </a:moveTo>
                  <a:lnTo>
                    <a:pt x="172" y="30"/>
                  </a:lnTo>
                  <a:lnTo>
                    <a:pt x="170" y="31"/>
                  </a:lnTo>
                  <a:lnTo>
                    <a:pt x="159" y="14"/>
                  </a:lnTo>
                  <a:lnTo>
                    <a:pt x="164" y="11"/>
                  </a:lnTo>
                  <a:lnTo>
                    <a:pt x="171" y="9"/>
                  </a:lnTo>
                  <a:lnTo>
                    <a:pt x="174" y="30"/>
                  </a:lnTo>
                  <a:close/>
                  <a:moveTo>
                    <a:pt x="158" y="15"/>
                  </a:moveTo>
                  <a:lnTo>
                    <a:pt x="159" y="14"/>
                  </a:lnTo>
                  <a:lnTo>
                    <a:pt x="164" y="23"/>
                  </a:lnTo>
                  <a:lnTo>
                    <a:pt x="158" y="15"/>
                  </a:lnTo>
                  <a:close/>
                  <a:moveTo>
                    <a:pt x="171" y="31"/>
                  </a:moveTo>
                  <a:lnTo>
                    <a:pt x="171" y="30"/>
                  </a:lnTo>
                  <a:lnTo>
                    <a:pt x="172" y="30"/>
                  </a:lnTo>
                  <a:lnTo>
                    <a:pt x="151" y="23"/>
                  </a:lnTo>
                  <a:lnTo>
                    <a:pt x="154" y="18"/>
                  </a:lnTo>
                  <a:lnTo>
                    <a:pt x="158" y="15"/>
                  </a:lnTo>
                  <a:lnTo>
                    <a:pt x="171" y="31"/>
                  </a:lnTo>
                  <a:close/>
                  <a:moveTo>
                    <a:pt x="172" y="30"/>
                  </a:moveTo>
                  <a:lnTo>
                    <a:pt x="171" y="31"/>
                  </a:lnTo>
                  <a:lnTo>
                    <a:pt x="171" y="32"/>
                  </a:lnTo>
                  <a:lnTo>
                    <a:pt x="150" y="32"/>
                  </a:lnTo>
                  <a:lnTo>
                    <a:pt x="150" y="27"/>
                  </a:lnTo>
                  <a:lnTo>
                    <a:pt x="151" y="23"/>
                  </a:lnTo>
                  <a:lnTo>
                    <a:pt x="172" y="30"/>
                  </a:lnTo>
                  <a:close/>
                  <a:moveTo>
                    <a:pt x="171" y="32"/>
                  </a:moveTo>
                  <a:lnTo>
                    <a:pt x="172" y="35"/>
                  </a:lnTo>
                  <a:lnTo>
                    <a:pt x="174" y="39"/>
                  </a:lnTo>
                  <a:lnTo>
                    <a:pt x="154" y="48"/>
                  </a:lnTo>
                  <a:lnTo>
                    <a:pt x="151" y="39"/>
                  </a:lnTo>
                  <a:lnTo>
                    <a:pt x="150" y="32"/>
                  </a:lnTo>
                  <a:lnTo>
                    <a:pt x="171" y="32"/>
                  </a:lnTo>
                  <a:close/>
                  <a:moveTo>
                    <a:pt x="174" y="39"/>
                  </a:moveTo>
                  <a:lnTo>
                    <a:pt x="177" y="48"/>
                  </a:lnTo>
                  <a:lnTo>
                    <a:pt x="182" y="56"/>
                  </a:lnTo>
                  <a:lnTo>
                    <a:pt x="164" y="66"/>
                  </a:lnTo>
                  <a:lnTo>
                    <a:pt x="159" y="57"/>
                  </a:lnTo>
                  <a:lnTo>
                    <a:pt x="154" y="48"/>
                  </a:lnTo>
                  <a:lnTo>
                    <a:pt x="174" y="39"/>
                  </a:lnTo>
                  <a:close/>
                  <a:moveTo>
                    <a:pt x="164" y="67"/>
                  </a:moveTo>
                  <a:lnTo>
                    <a:pt x="174" y="85"/>
                  </a:lnTo>
                  <a:lnTo>
                    <a:pt x="164" y="66"/>
                  </a:lnTo>
                  <a:lnTo>
                    <a:pt x="173" y="61"/>
                  </a:lnTo>
                  <a:lnTo>
                    <a:pt x="164" y="67"/>
                  </a:lnTo>
                  <a:close/>
                  <a:moveTo>
                    <a:pt x="182" y="56"/>
                  </a:moveTo>
                  <a:lnTo>
                    <a:pt x="188" y="67"/>
                  </a:lnTo>
                  <a:lnTo>
                    <a:pt x="192" y="80"/>
                  </a:lnTo>
                  <a:lnTo>
                    <a:pt x="172" y="85"/>
                  </a:lnTo>
                  <a:lnTo>
                    <a:pt x="169" y="76"/>
                  </a:lnTo>
                  <a:lnTo>
                    <a:pt x="164" y="67"/>
                  </a:lnTo>
                  <a:lnTo>
                    <a:pt x="182" y="56"/>
                  </a:lnTo>
                  <a:close/>
                  <a:moveTo>
                    <a:pt x="192" y="80"/>
                  </a:moveTo>
                  <a:lnTo>
                    <a:pt x="195" y="92"/>
                  </a:lnTo>
                  <a:lnTo>
                    <a:pt x="196" y="105"/>
                  </a:lnTo>
                  <a:lnTo>
                    <a:pt x="174" y="105"/>
                  </a:lnTo>
                  <a:lnTo>
                    <a:pt x="174" y="96"/>
                  </a:lnTo>
                  <a:lnTo>
                    <a:pt x="172" y="85"/>
                  </a:lnTo>
                  <a:lnTo>
                    <a:pt x="192" y="80"/>
                  </a:lnTo>
                  <a:close/>
                  <a:moveTo>
                    <a:pt x="196" y="105"/>
                  </a:moveTo>
                  <a:lnTo>
                    <a:pt x="195" y="114"/>
                  </a:lnTo>
                  <a:lnTo>
                    <a:pt x="194" y="125"/>
                  </a:lnTo>
                  <a:lnTo>
                    <a:pt x="192" y="134"/>
                  </a:lnTo>
                  <a:lnTo>
                    <a:pt x="190" y="142"/>
                  </a:lnTo>
                  <a:lnTo>
                    <a:pt x="186" y="150"/>
                  </a:lnTo>
                  <a:lnTo>
                    <a:pt x="181" y="159"/>
                  </a:lnTo>
                  <a:lnTo>
                    <a:pt x="177" y="166"/>
                  </a:lnTo>
                  <a:lnTo>
                    <a:pt x="171" y="173"/>
                  </a:lnTo>
                  <a:lnTo>
                    <a:pt x="155" y="160"/>
                  </a:lnTo>
                  <a:lnTo>
                    <a:pt x="160" y="155"/>
                  </a:lnTo>
                  <a:lnTo>
                    <a:pt x="164" y="148"/>
                  </a:lnTo>
                  <a:lnTo>
                    <a:pt x="167" y="142"/>
                  </a:lnTo>
                  <a:lnTo>
                    <a:pt x="170" y="135"/>
                  </a:lnTo>
                  <a:lnTo>
                    <a:pt x="172" y="128"/>
                  </a:lnTo>
                  <a:lnTo>
                    <a:pt x="173" y="120"/>
                  </a:lnTo>
                  <a:lnTo>
                    <a:pt x="174" y="113"/>
                  </a:lnTo>
                  <a:lnTo>
                    <a:pt x="174" y="105"/>
                  </a:lnTo>
                  <a:lnTo>
                    <a:pt x="196" y="105"/>
                  </a:lnTo>
                  <a:close/>
                  <a:moveTo>
                    <a:pt x="171" y="173"/>
                  </a:moveTo>
                  <a:lnTo>
                    <a:pt x="171" y="173"/>
                  </a:lnTo>
                  <a:lnTo>
                    <a:pt x="163" y="167"/>
                  </a:lnTo>
                  <a:lnTo>
                    <a:pt x="171" y="173"/>
                  </a:lnTo>
                  <a:close/>
                  <a:moveTo>
                    <a:pt x="171" y="173"/>
                  </a:moveTo>
                  <a:lnTo>
                    <a:pt x="164" y="182"/>
                  </a:lnTo>
                  <a:lnTo>
                    <a:pt x="157" y="188"/>
                  </a:lnTo>
                  <a:lnTo>
                    <a:pt x="148" y="193"/>
                  </a:lnTo>
                  <a:lnTo>
                    <a:pt x="139" y="197"/>
                  </a:lnTo>
                  <a:lnTo>
                    <a:pt x="131" y="177"/>
                  </a:lnTo>
                  <a:lnTo>
                    <a:pt x="138" y="174"/>
                  </a:lnTo>
                  <a:lnTo>
                    <a:pt x="144" y="170"/>
                  </a:lnTo>
                  <a:lnTo>
                    <a:pt x="149" y="165"/>
                  </a:lnTo>
                  <a:lnTo>
                    <a:pt x="155" y="160"/>
                  </a:lnTo>
                  <a:lnTo>
                    <a:pt x="171" y="173"/>
                  </a:lnTo>
                  <a:close/>
                  <a:moveTo>
                    <a:pt x="139" y="197"/>
                  </a:moveTo>
                  <a:lnTo>
                    <a:pt x="130" y="200"/>
                  </a:lnTo>
                  <a:lnTo>
                    <a:pt x="120" y="203"/>
                  </a:lnTo>
                  <a:lnTo>
                    <a:pt x="110" y="204"/>
                  </a:lnTo>
                  <a:lnTo>
                    <a:pt x="98" y="205"/>
                  </a:lnTo>
                  <a:lnTo>
                    <a:pt x="98" y="184"/>
                  </a:lnTo>
                  <a:lnTo>
                    <a:pt x="108" y="184"/>
                  </a:lnTo>
                  <a:lnTo>
                    <a:pt x="116" y="183"/>
                  </a:lnTo>
                  <a:lnTo>
                    <a:pt x="123" y="181"/>
                  </a:lnTo>
                  <a:lnTo>
                    <a:pt x="131" y="177"/>
                  </a:lnTo>
                  <a:lnTo>
                    <a:pt x="139" y="197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92" name="Freeform 307"/>
            <p:cNvSpPr>
              <a:spLocks/>
            </p:cNvSpPr>
            <p:nvPr/>
          </p:nvSpPr>
          <p:spPr bwMode="auto">
            <a:xfrm>
              <a:off x="4090988" y="3363912"/>
              <a:ext cx="74612" cy="100013"/>
            </a:xfrm>
            <a:custGeom>
              <a:avLst/>
              <a:gdLst>
                <a:gd name="T0" fmla="*/ 138 w 140"/>
                <a:gd name="T1" fmla="*/ 141 h 189"/>
                <a:gd name="T2" fmla="*/ 131 w 140"/>
                <a:gd name="T3" fmla="*/ 159 h 189"/>
                <a:gd name="T4" fmla="*/ 117 w 140"/>
                <a:gd name="T5" fmla="*/ 174 h 189"/>
                <a:gd name="T6" fmla="*/ 102 w 140"/>
                <a:gd name="T7" fmla="*/ 183 h 189"/>
                <a:gd name="T8" fmla="*/ 71 w 140"/>
                <a:gd name="T9" fmla="*/ 189 h 189"/>
                <a:gd name="T10" fmla="*/ 41 w 140"/>
                <a:gd name="T11" fmla="*/ 183 h 189"/>
                <a:gd name="T12" fmla="*/ 25 w 140"/>
                <a:gd name="T13" fmla="*/ 175 h 189"/>
                <a:gd name="T14" fmla="*/ 6 w 140"/>
                <a:gd name="T15" fmla="*/ 154 h 189"/>
                <a:gd name="T16" fmla="*/ 17 w 140"/>
                <a:gd name="T17" fmla="*/ 147 h 189"/>
                <a:gd name="T18" fmla="*/ 45 w 140"/>
                <a:gd name="T19" fmla="*/ 166 h 189"/>
                <a:gd name="T20" fmla="*/ 78 w 140"/>
                <a:gd name="T21" fmla="*/ 168 h 189"/>
                <a:gd name="T22" fmla="*/ 93 w 140"/>
                <a:gd name="T23" fmla="*/ 159 h 189"/>
                <a:gd name="T24" fmla="*/ 106 w 140"/>
                <a:gd name="T25" fmla="*/ 140 h 189"/>
                <a:gd name="T26" fmla="*/ 105 w 140"/>
                <a:gd name="T27" fmla="*/ 115 h 189"/>
                <a:gd name="T28" fmla="*/ 93 w 140"/>
                <a:gd name="T29" fmla="*/ 98 h 189"/>
                <a:gd name="T30" fmla="*/ 74 w 140"/>
                <a:gd name="T31" fmla="*/ 93 h 189"/>
                <a:gd name="T32" fmla="*/ 53 w 140"/>
                <a:gd name="T33" fmla="*/ 98 h 189"/>
                <a:gd name="T34" fmla="*/ 36 w 140"/>
                <a:gd name="T35" fmla="*/ 96 h 189"/>
                <a:gd name="T36" fmla="*/ 34 w 140"/>
                <a:gd name="T37" fmla="*/ 82 h 189"/>
                <a:gd name="T38" fmla="*/ 46 w 140"/>
                <a:gd name="T39" fmla="*/ 74 h 189"/>
                <a:gd name="T40" fmla="*/ 65 w 140"/>
                <a:gd name="T41" fmla="*/ 79 h 189"/>
                <a:gd name="T42" fmla="*/ 82 w 140"/>
                <a:gd name="T43" fmla="*/ 78 h 189"/>
                <a:gd name="T44" fmla="*/ 99 w 140"/>
                <a:gd name="T45" fmla="*/ 69 h 189"/>
                <a:gd name="T46" fmla="*/ 107 w 140"/>
                <a:gd name="T47" fmla="*/ 47 h 189"/>
                <a:gd name="T48" fmla="*/ 102 w 140"/>
                <a:gd name="T49" fmla="*/ 27 h 189"/>
                <a:gd name="T50" fmla="*/ 86 w 140"/>
                <a:gd name="T51" fmla="*/ 15 h 189"/>
                <a:gd name="T52" fmla="*/ 63 w 140"/>
                <a:gd name="T53" fmla="*/ 13 h 189"/>
                <a:gd name="T54" fmla="*/ 49 w 140"/>
                <a:gd name="T55" fmla="*/ 17 h 189"/>
                <a:gd name="T56" fmla="*/ 39 w 140"/>
                <a:gd name="T57" fmla="*/ 28 h 189"/>
                <a:gd name="T58" fmla="*/ 32 w 140"/>
                <a:gd name="T59" fmla="*/ 47 h 189"/>
                <a:gd name="T60" fmla="*/ 25 w 140"/>
                <a:gd name="T61" fmla="*/ 51 h 189"/>
                <a:gd name="T62" fmla="*/ 14 w 140"/>
                <a:gd name="T63" fmla="*/ 50 h 189"/>
                <a:gd name="T64" fmla="*/ 6 w 140"/>
                <a:gd name="T65" fmla="*/ 45 h 189"/>
                <a:gd name="T66" fmla="*/ 4 w 140"/>
                <a:gd name="T67" fmla="*/ 35 h 189"/>
                <a:gd name="T68" fmla="*/ 7 w 140"/>
                <a:gd name="T69" fmla="*/ 24 h 189"/>
                <a:gd name="T70" fmla="*/ 25 w 140"/>
                <a:gd name="T71" fmla="*/ 10 h 189"/>
                <a:gd name="T72" fmla="*/ 60 w 140"/>
                <a:gd name="T73" fmla="*/ 1 h 189"/>
                <a:gd name="T74" fmla="*/ 103 w 140"/>
                <a:gd name="T75" fmla="*/ 3 h 189"/>
                <a:gd name="T76" fmla="*/ 118 w 140"/>
                <a:gd name="T77" fmla="*/ 10 h 189"/>
                <a:gd name="T78" fmla="*/ 133 w 140"/>
                <a:gd name="T79" fmla="*/ 26 h 189"/>
                <a:gd name="T80" fmla="*/ 135 w 140"/>
                <a:gd name="T81" fmla="*/ 49 h 189"/>
                <a:gd name="T82" fmla="*/ 125 w 140"/>
                <a:gd name="T83" fmla="*/ 70 h 189"/>
                <a:gd name="T84" fmla="*/ 111 w 140"/>
                <a:gd name="T85" fmla="*/ 80 h 189"/>
                <a:gd name="T86" fmla="*/ 120 w 140"/>
                <a:gd name="T87" fmla="*/ 90 h 189"/>
                <a:gd name="T88" fmla="*/ 134 w 140"/>
                <a:gd name="T89" fmla="*/ 102 h 189"/>
                <a:gd name="T90" fmla="*/ 140 w 140"/>
                <a:gd name="T91" fmla="*/ 126 h 1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"/>
                <a:gd name="T139" fmla="*/ 0 h 189"/>
                <a:gd name="T140" fmla="*/ 140 w 140"/>
                <a:gd name="T141" fmla="*/ 189 h 1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" h="189">
                  <a:moveTo>
                    <a:pt x="140" y="126"/>
                  </a:moveTo>
                  <a:lnTo>
                    <a:pt x="139" y="133"/>
                  </a:lnTo>
                  <a:lnTo>
                    <a:pt x="138" y="141"/>
                  </a:lnTo>
                  <a:lnTo>
                    <a:pt x="137" y="147"/>
                  </a:lnTo>
                  <a:lnTo>
                    <a:pt x="134" y="153"/>
                  </a:lnTo>
                  <a:lnTo>
                    <a:pt x="131" y="159"/>
                  </a:lnTo>
                  <a:lnTo>
                    <a:pt x="128" y="165"/>
                  </a:lnTo>
                  <a:lnTo>
                    <a:pt x="123" y="170"/>
                  </a:lnTo>
                  <a:lnTo>
                    <a:pt x="117" y="174"/>
                  </a:lnTo>
                  <a:lnTo>
                    <a:pt x="112" y="178"/>
                  </a:lnTo>
                  <a:lnTo>
                    <a:pt x="108" y="181"/>
                  </a:lnTo>
                  <a:lnTo>
                    <a:pt x="102" y="183"/>
                  </a:lnTo>
                  <a:lnTo>
                    <a:pt x="97" y="185"/>
                  </a:lnTo>
                  <a:lnTo>
                    <a:pt x="84" y="188"/>
                  </a:lnTo>
                  <a:lnTo>
                    <a:pt x="71" y="189"/>
                  </a:lnTo>
                  <a:lnTo>
                    <a:pt x="58" y="188"/>
                  </a:lnTo>
                  <a:lnTo>
                    <a:pt x="46" y="185"/>
                  </a:lnTo>
                  <a:lnTo>
                    <a:pt x="41" y="183"/>
                  </a:lnTo>
                  <a:lnTo>
                    <a:pt x="35" y="181"/>
                  </a:lnTo>
                  <a:lnTo>
                    <a:pt x="30" y="178"/>
                  </a:lnTo>
                  <a:lnTo>
                    <a:pt x="25" y="175"/>
                  </a:lnTo>
                  <a:lnTo>
                    <a:pt x="19" y="169"/>
                  </a:lnTo>
                  <a:lnTo>
                    <a:pt x="13" y="162"/>
                  </a:lnTo>
                  <a:lnTo>
                    <a:pt x="6" y="154"/>
                  </a:lnTo>
                  <a:lnTo>
                    <a:pt x="0" y="145"/>
                  </a:lnTo>
                  <a:lnTo>
                    <a:pt x="8" y="138"/>
                  </a:lnTo>
                  <a:lnTo>
                    <a:pt x="17" y="147"/>
                  </a:lnTo>
                  <a:lnTo>
                    <a:pt x="25" y="155"/>
                  </a:lnTo>
                  <a:lnTo>
                    <a:pt x="34" y="161"/>
                  </a:lnTo>
                  <a:lnTo>
                    <a:pt x="45" y="166"/>
                  </a:lnTo>
                  <a:lnTo>
                    <a:pt x="56" y="168"/>
                  </a:lnTo>
                  <a:lnTo>
                    <a:pt x="74" y="168"/>
                  </a:lnTo>
                  <a:lnTo>
                    <a:pt x="78" y="168"/>
                  </a:lnTo>
                  <a:lnTo>
                    <a:pt x="83" y="166"/>
                  </a:lnTo>
                  <a:lnTo>
                    <a:pt x="88" y="163"/>
                  </a:lnTo>
                  <a:lnTo>
                    <a:pt x="93" y="159"/>
                  </a:lnTo>
                  <a:lnTo>
                    <a:pt x="100" y="154"/>
                  </a:lnTo>
                  <a:lnTo>
                    <a:pt x="104" y="147"/>
                  </a:lnTo>
                  <a:lnTo>
                    <a:pt x="106" y="140"/>
                  </a:lnTo>
                  <a:lnTo>
                    <a:pt x="107" y="131"/>
                  </a:lnTo>
                  <a:lnTo>
                    <a:pt x="106" y="122"/>
                  </a:lnTo>
                  <a:lnTo>
                    <a:pt x="105" y="115"/>
                  </a:lnTo>
                  <a:lnTo>
                    <a:pt x="102" y="107"/>
                  </a:lnTo>
                  <a:lnTo>
                    <a:pt x="99" y="102"/>
                  </a:lnTo>
                  <a:lnTo>
                    <a:pt x="93" y="98"/>
                  </a:lnTo>
                  <a:lnTo>
                    <a:pt x="88" y="95"/>
                  </a:lnTo>
                  <a:lnTo>
                    <a:pt x="81" y="93"/>
                  </a:lnTo>
                  <a:lnTo>
                    <a:pt x="74" y="93"/>
                  </a:lnTo>
                  <a:lnTo>
                    <a:pt x="68" y="94"/>
                  </a:lnTo>
                  <a:lnTo>
                    <a:pt x="60" y="96"/>
                  </a:lnTo>
                  <a:lnTo>
                    <a:pt x="53" y="98"/>
                  </a:lnTo>
                  <a:lnTo>
                    <a:pt x="46" y="99"/>
                  </a:lnTo>
                  <a:lnTo>
                    <a:pt x="41" y="98"/>
                  </a:lnTo>
                  <a:lnTo>
                    <a:pt x="36" y="96"/>
                  </a:lnTo>
                  <a:lnTo>
                    <a:pt x="34" y="92"/>
                  </a:lnTo>
                  <a:lnTo>
                    <a:pt x="33" y="88"/>
                  </a:lnTo>
                  <a:lnTo>
                    <a:pt x="34" y="82"/>
                  </a:lnTo>
                  <a:lnTo>
                    <a:pt x="36" y="77"/>
                  </a:lnTo>
                  <a:lnTo>
                    <a:pt x="39" y="75"/>
                  </a:lnTo>
                  <a:lnTo>
                    <a:pt x="46" y="74"/>
                  </a:lnTo>
                  <a:lnTo>
                    <a:pt x="51" y="75"/>
                  </a:lnTo>
                  <a:lnTo>
                    <a:pt x="58" y="77"/>
                  </a:lnTo>
                  <a:lnTo>
                    <a:pt x="65" y="79"/>
                  </a:lnTo>
                  <a:lnTo>
                    <a:pt x="71" y="80"/>
                  </a:lnTo>
                  <a:lnTo>
                    <a:pt x="77" y="79"/>
                  </a:lnTo>
                  <a:lnTo>
                    <a:pt x="82" y="78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9" y="69"/>
                  </a:lnTo>
                  <a:lnTo>
                    <a:pt x="103" y="63"/>
                  </a:lnTo>
                  <a:lnTo>
                    <a:pt x="106" y="56"/>
                  </a:lnTo>
                  <a:lnTo>
                    <a:pt x="107" y="47"/>
                  </a:lnTo>
                  <a:lnTo>
                    <a:pt x="106" y="39"/>
                  </a:lnTo>
                  <a:lnTo>
                    <a:pt x="105" y="32"/>
                  </a:lnTo>
                  <a:lnTo>
                    <a:pt x="102" y="27"/>
                  </a:lnTo>
                  <a:lnTo>
                    <a:pt x="98" y="21"/>
                  </a:lnTo>
                  <a:lnTo>
                    <a:pt x="92" y="17"/>
                  </a:lnTo>
                  <a:lnTo>
                    <a:pt x="86" y="15"/>
                  </a:lnTo>
                  <a:lnTo>
                    <a:pt x="78" y="13"/>
                  </a:lnTo>
                  <a:lnTo>
                    <a:pt x="70" y="12"/>
                  </a:lnTo>
                  <a:lnTo>
                    <a:pt x="63" y="13"/>
                  </a:lnTo>
                  <a:lnTo>
                    <a:pt x="58" y="14"/>
                  </a:lnTo>
                  <a:lnTo>
                    <a:pt x="53" y="15"/>
                  </a:lnTo>
                  <a:lnTo>
                    <a:pt x="49" y="17"/>
                  </a:lnTo>
                  <a:lnTo>
                    <a:pt x="45" y="20"/>
                  </a:lnTo>
                  <a:lnTo>
                    <a:pt x="43" y="23"/>
                  </a:lnTo>
                  <a:lnTo>
                    <a:pt x="39" y="28"/>
                  </a:lnTo>
                  <a:lnTo>
                    <a:pt x="38" y="32"/>
                  </a:lnTo>
                  <a:lnTo>
                    <a:pt x="35" y="41"/>
                  </a:lnTo>
                  <a:lnTo>
                    <a:pt x="32" y="47"/>
                  </a:lnTo>
                  <a:lnTo>
                    <a:pt x="30" y="49"/>
                  </a:lnTo>
                  <a:lnTo>
                    <a:pt x="28" y="50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17" y="51"/>
                  </a:lnTo>
                  <a:lnTo>
                    <a:pt x="14" y="50"/>
                  </a:lnTo>
                  <a:lnTo>
                    <a:pt x="10" y="49"/>
                  </a:lnTo>
                  <a:lnTo>
                    <a:pt x="8" y="47"/>
                  </a:lnTo>
                  <a:lnTo>
                    <a:pt x="6" y="45"/>
                  </a:lnTo>
                  <a:lnTo>
                    <a:pt x="5" y="42"/>
                  </a:lnTo>
                  <a:lnTo>
                    <a:pt x="4" y="39"/>
                  </a:lnTo>
                  <a:lnTo>
                    <a:pt x="4" y="35"/>
                  </a:lnTo>
                  <a:lnTo>
                    <a:pt x="4" y="32"/>
                  </a:lnTo>
                  <a:lnTo>
                    <a:pt x="5" y="28"/>
                  </a:lnTo>
                  <a:lnTo>
                    <a:pt x="7" y="24"/>
                  </a:lnTo>
                  <a:lnTo>
                    <a:pt x="9" y="21"/>
                  </a:lnTo>
                  <a:lnTo>
                    <a:pt x="16" y="16"/>
                  </a:lnTo>
                  <a:lnTo>
                    <a:pt x="25" y="10"/>
                  </a:lnTo>
                  <a:lnTo>
                    <a:pt x="35" y="6"/>
                  </a:lnTo>
                  <a:lnTo>
                    <a:pt x="47" y="3"/>
                  </a:lnTo>
                  <a:lnTo>
                    <a:pt x="60" y="1"/>
                  </a:lnTo>
                  <a:lnTo>
                    <a:pt x="75" y="0"/>
                  </a:lnTo>
                  <a:lnTo>
                    <a:pt x="89" y="1"/>
                  </a:lnTo>
                  <a:lnTo>
                    <a:pt x="103" y="3"/>
                  </a:lnTo>
                  <a:lnTo>
                    <a:pt x="108" y="5"/>
                  </a:lnTo>
                  <a:lnTo>
                    <a:pt x="113" y="7"/>
                  </a:lnTo>
                  <a:lnTo>
                    <a:pt x="118" y="10"/>
                  </a:lnTo>
                  <a:lnTo>
                    <a:pt x="123" y="13"/>
                  </a:lnTo>
                  <a:lnTo>
                    <a:pt x="129" y="18"/>
                  </a:lnTo>
                  <a:lnTo>
                    <a:pt x="133" y="26"/>
                  </a:lnTo>
                  <a:lnTo>
                    <a:pt x="135" y="33"/>
                  </a:lnTo>
                  <a:lnTo>
                    <a:pt x="136" y="41"/>
                  </a:lnTo>
                  <a:lnTo>
                    <a:pt x="135" y="49"/>
                  </a:lnTo>
                  <a:lnTo>
                    <a:pt x="133" y="57"/>
                  </a:lnTo>
                  <a:lnTo>
                    <a:pt x="130" y="63"/>
                  </a:lnTo>
                  <a:lnTo>
                    <a:pt x="125" y="70"/>
                  </a:lnTo>
                  <a:lnTo>
                    <a:pt x="120" y="74"/>
                  </a:lnTo>
                  <a:lnTo>
                    <a:pt x="116" y="78"/>
                  </a:lnTo>
                  <a:lnTo>
                    <a:pt x="111" y="80"/>
                  </a:lnTo>
                  <a:lnTo>
                    <a:pt x="106" y="83"/>
                  </a:lnTo>
                  <a:lnTo>
                    <a:pt x="114" y="87"/>
                  </a:lnTo>
                  <a:lnTo>
                    <a:pt x="120" y="90"/>
                  </a:lnTo>
                  <a:lnTo>
                    <a:pt x="126" y="93"/>
                  </a:lnTo>
                  <a:lnTo>
                    <a:pt x="130" y="97"/>
                  </a:lnTo>
                  <a:lnTo>
                    <a:pt x="134" y="102"/>
                  </a:lnTo>
                  <a:lnTo>
                    <a:pt x="137" y="110"/>
                  </a:lnTo>
                  <a:lnTo>
                    <a:pt x="139" y="117"/>
                  </a:lnTo>
                  <a:lnTo>
                    <a:pt x="140" y="126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93" name="Freeform 308"/>
            <p:cNvSpPr>
              <a:spLocks noEditPoints="1"/>
            </p:cNvSpPr>
            <p:nvPr/>
          </p:nvSpPr>
          <p:spPr bwMode="auto">
            <a:xfrm>
              <a:off x="4084638" y="3357562"/>
              <a:ext cx="87312" cy="111125"/>
            </a:xfrm>
            <a:custGeom>
              <a:avLst/>
              <a:gdLst>
                <a:gd name="T0" fmla="*/ 142 w 164"/>
                <a:gd name="T1" fmla="*/ 137 h 211"/>
                <a:gd name="T2" fmla="*/ 136 w 164"/>
                <a:gd name="T3" fmla="*/ 165 h 211"/>
                <a:gd name="T4" fmla="*/ 125 w 164"/>
                <a:gd name="T5" fmla="*/ 201 h 211"/>
                <a:gd name="T6" fmla="*/ 92 w 164"/>
                <a:gd name="T7" fmla="*/ 211 h 211"/>
                <a:gd name="T8" fmla="*/ 56 w 164"/>
                <a:gd name="T9" fmla="*/ 207 h 211"/>
                <a:gd name="T10" fmla="*/ 44 w 164"/>
                <a:gd name="T11" fmla="*/ 178 h 211"/>
                <a:gd name="T12" fmla="*/ 24 w 164"/>
                <a:gd name="T13" fmla="*/ 188 h 211"/>
                <a:gd name="T14" fmla="*/ 28 w 164"/>
                <a:gd name="T15" fmla="*/ 159 h 211"/>
                <a:gd name="T16" fmla="*/ 29 w 164"/>
                <a:gd name="T17" fmla="*/ 156 h 211"/>
                <a:gd name="T18" fmla="*/ 45 w 164"/>
                <a:gd name="T19" fmla="*/ 158 h 211"/>
                <a:gd name="T20" fmla="*/ 42 w 164"/>
                <a:gd name="T21" fmla="*/ 182 h 211"/>
                <a:gd name="T22" fmla="*/ 65 w 164"/>
                <a:gd name="T23" fmla="*/ 167 h 211"/>
                <a:gd name="T24" fmla="*/ 77 w 164"/>
                <a:gd name="T25" fmla="*/ 189 h 211"/>
                <a:gd name="T26" fmla="*/ 99 w 164"/>
                <a:gd name="T27" fmla="*/ 187 h 211"/>
                <a:gd name="T28" fmla="*/ 103 w 164"/>
                <a:gd name="T29" fmla="*/ 158 h 211"/>
                <a:gd name="T30" fmla="*/ 110 w 164"/>
                <a:gd name="T31" fmla="*/ 142 h 211"/>
                <a:gd name="T32" fmla="*/ 105 w 164"/>
                <a:gd name="T33" fmla="*/ 126 h 211"/>
                <a:gd name="T34" fmla="*/ 119 w 164"/>
                <a:gd name="T35" fmla="*/ 105 h 211"/>
                <a:gd name="T36" fmla="*/ 78 w 164"/>
                <a:gd name="T37" fmla="*/ 95 h 211"/>
                <a:gd name="T38" fmla="*/ 68 w 164"/>
                <a:gd name="T39" fmla="*/ 119 h 211"/>
                <a:gd name="T40" fmla="*/ 68 w 164"/>
                <a:gd name="T41" fmla="*/ 119 h 211"/>
                <a:gd name="T42" fmla="*/ 44 w 164"/>
                <a:gd name="T43" fmla="*/ 117 h 211"/>
                <a:gd name="T44" fmla="*/ 36 w 164"/>
                <a:gd name="T45" fmla="*/ 99 h 211"/>
                <a:gd name="T46" fmla="*/ 45 w 164"/>
                <a:gd name="T47" fmla="*/ 79 h 211"/>
                <a:gd name="T48" fmla="*/ 66 w 164"/>
                <a:gd name="T49" fmla="*/ 76 h 211"/>
                <a:gd name="T50" fmla="*/ 62 w 164"/>
                <a:gd name="T51" fmla="*/ 97 h 211"/>
                <a:gd name="T52" fmla="*/ 84 w 164"/>
                <a:gd name="T53" fmla="*/ 81 h 211"/>
                <a:gd name="T54" fmla="*/ 81 w 164"/>
                <a:gd name="T55" fmla="*/ 80 h 211"/>
                <a:gd name="T56" fmla="*/ 100 w 164"/>
                <a:gd name="T57" fmla="*/ 76 h 211"/>
                <a:gd name="T58" fmla="*/ 100 w 164"/>
                <a:gd name="T59" fmla="*/ 76 h 211"/>
                <a:gd name="T60" fmla="*/ 109 w 164"/>
                <a:gd name="T61" fmla="*/ 65 h 211"/>
                <a:gd name="T62" fmla="*/ 107 w 164"/>
                <a:gd name="T63" fmla="*/ 47 h 211"/>
                <a:gd name="T64" fmla="*/ 99 w 164"/>
                <a:gd name="T65" fmla="*/ 38 h 211"/>
                <a:gd name="T66" fmla="*/ 83 w 164"/>
                <a:gd name="T67" fmla="*/ 34 h 211"/>
                <a:gd name="T68" fmla="*/ 83 w 164"/>
                <a:gd name="T69" fmla="*/ 34 h 211"/>
                <a:gd name="T70" fmla="*/ 62 w 164"/>
                <a:gd name="T71" fmla="*/ 46 h 211"/>
                <a:gd name="T72" fmla="*/ 41 w 164"/>
                <a:gd name="T73" fmla="*/ 41 h 211"/>
                <a:gd name="T74" fmla="*/ 35 w 164"/>
                <a:gd name="T75" fmla="*/ 54 h 211"/>
                <a:gd name="T76" fmla="*/ 54 w 164"/>
                <a:gd name="T77" fmla="*/ 65 h 211"/>
                <a:gd name="T78" fmla="*/ 36 w 164"/>
                <a:gd name="T79" fmla="*/ 52 h 211"/>
                <a:gd name="T80" fmla="*/ 34 w 164"/>
                <a:gd name="T81" fmla="*/ 52 h 211"/>
                <a:gd name="T82" fmla="*/ 14 w 164"/>
                <a:gd name="T83" fmla="*/ 66 h 211"/>
                <a:gd name="T84" fmla="*/ 42 w 164"/>
                <a:gd name="T85" fmla="*/ 31 h 211"/>
                <a:gd name="T86" fmla="*/ 42 w 164"/>
                <a:gd name="T87" fmla="*/ 31 h 211"/>
                <a:gd name="T88" fmla="*/ 58 w 164"/>
                <a:gd name="T89" fmla="*/ 3 h 211"/>
                <a:gd name="T90" fmla="*/ 88 w 164"/>
                <a:gd name="T91" fmla="*/ 0 h 211"/>
                <a:gd name="T92" fmla="*/ 121 w 164"/>
                <a:gd name="T93" fmla="*/ 27 h 211"/>
                <a:gd name="T94" fmla="*/ 142 w 164"/>
                <a:gd name="T95" fmla="*/ 16 h 211"/>
                <a:gd name="T96" fmla="*/ 157 w 164"/>
                <a:gd name="T97" fmla="*/ 37 h 211"/>
                <a:gd name="T98" fmla="*/ 156 w 164"/>
                <a:gd name="T99" fmla="*/ 71 h 211"/>
                <a:gd name="T100" fmla="*/ 137 w 164"/>
                <a:gd name="T101" fmla="*/ 63 h 211"/>
                <a:gd name="T102" fmla="*/ 123 w 164"/>
                <a:gd name="T103" fmla="*/ 80 h 211"/>
                <a:gd name="T104" fmla="*/ 129 w 164"/>
                <a:gd name="T105" fmla="*/ 101 h 211"/>
                <a:gd name="T106" fmla="*/ 116 w 164"/>
                <a:gd name="T107" fmla="*/ 104 h 211"/>
                <a:gd name="T108" fmla="*/ 139 w 164"/>
                <a:gd name="T109" fmla="*/ 91 h 211"/>
                <a:gd name="T110" fmla="*/ 136 w 164"/>
                <a:gd name="T111" fmla="*/ 115 h 211"/>
                <a:gd name="T112" fmla="*/ 141 w 164"/>
                <a:gd name="T113" fmla="*/ 124 h 211"/>
                <a:gd name="T114" fmla="*/ 162 w 164"/>
                <a:gd name="T115" fmla="*/ 126 h 2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4"/>
                <a:gd name="T175" fmla="*/ 0 h 211"/>
                <a:gd name="T176" fmla="*/ 164 w 164"/>
                <a:gd name="T177" fmla="*/ 211 h 21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4" h="211">
                  <a:moveTo>
                    <a:pt x="164" y="137"/>
                  </a:moveTo>
                  <a:lnTo>
                    <a:pt x="162" y="145"/>
                  </a:lnTo>
                  <a:lnTo>
                    <a:pt x="161" y="154"/>
                  </a:lnTo>
                  <a:lnTo>
                    <a:pt x="159" y="161"/>
                  </a:lnTo>
                  <a:lnTo>
                    <a:pt x="157" y="169"/>
                  </a:lnTo>
                  <a:lnTo>
                    <a:pt x="138" y="160"/>
                  </a:lnTo>
                  <a:lnTo>
                    <a:pt x="140" y="155"/>
                  </a:lnTo>
                  <a:lnTo>
                    <a:pt x="141" y="150"/>
                  </a:lnTo>
                  <a:lnTo>
                    <a:pt x="142" y="143"/>
                  </a:lnTo>
                  <a:lnTo>
                    <a:pt x="142" y="137"/>
                  </a:lnTo>
                  <a:lnTo>
                    <a:pt x="164" y="137"/>
                  </a:lnTo>
                  <a:close/>
                  <a:moveTo>
                    <a:pt x="157" y="169"/>
                  </a:moveTo>
                  <a:lnTo>
                    <a:pt x="153" y="176"/>
                  </a:lnTo>
                  <a:lnTo>
                    <a:pt x="149" y="182"/>
                  </a:lnTo>
                  <a:lnTo>
                    <a:pt x="143" y="188"/>
                  </a:lnTo>
                  <a:lnTo>
                    <a:pt x="137" y="193"/>
                  </a:lnTo>
                  <a:lnTo>
                    <a:pt x="124" y="177"/>
                  </a:lnTo>
                  <a:lnTo>
                    <a:pt x="128" y="173"/>
                  </a:lnTo>
                  <a:lnTo>
                    <a:pt x="132" y="169"/>
                  </a:lnTo>
                  <a:lnTo>
                    <a:pt x="136" y="165"/>
                  </a:lnTo>
                  <a:lnTo>
                    <a:pt x="138" y="160"/>
                  </a:lnTo>
                  <a:lnTo>
                    <a:pt x="157" y="169"/>
                  </a:lnTo>
                  <a:close/>
                  <a:moveTo>
                    <a:pt x="124" y="177"/>
                  </a:moveTo>
                  <a:lnTo>
                    <a:pt x="123" y="178"/>
                  </a:lnTo>
                  <a:lnTo>
                    <a:pt x="124" y="177"/>
                  </a:lnTo>
                  <a:lnTo>
                    <a:pt x="130" y="185"/>
                  </a:lnTo>
                  <a:lnTo>
                    <a:pt x="124" y="177"/>
                  </a:lnTo>
                  <a:close/>
                  <a:moveTo>
                    <a:pt x="138" y="193"/>
                  </a:moveTo>
                  <a:lnTo>
                    <a:pt x="131" y="197"/>
                  </a:lnTo>
                  <a:lnTo>
                    <a:pt x="125" y="201"/>
                  </a:lnTo>
                  <a:lnTo>
                    <a:pt x="119" y="204"/>
                  </a:lnTo>
                  <a:lnTo>
                    <a:pt x="113" y="207"/>
                  </a:lnTo>
                  <a:lnTo>
                    <a:pt x="106" y="186"/>
                  </a:lnTo>
                  <a:lnTo>
                    <a:pt x="116" y="183"/>
                  </a:lnTo>
                  <a:lnTo>
                    <a:pt x="124" y="177"/>
                  </a:lnTo>
                  <a:lnTo>
                    <a:pt x="138" y="193"/>
                  </a:lnTo>
                  <a:close/>
                  <a:moveTo>
                    <a:pt x="113" y="207"/>
                  </a:moveTo>
                  <a:lnTo>
                    <a:pt x="105" y="209"/>
                  </a:lnTo>
                  <a:lnTo>
                    <a:pt x="99" y="210"/>
                  </a:lnTo>
                  <a:lnTo>
                    <a:pt x="92" y="211"/>
                  </a:lnTo>
                  <a:lnTo>
                    <a:pt x="84" y="211"/>
                  </a:lnTo>
                  <a:lnTo>
                    <a:pt x="84" y="189"/>
                  </a:lnTo>
                  <a:lnTo>
                    <a:pt x="96" y="189"/>
                  </a:lnTo>
                  <a:lnTo>
                    <a:pt x="106" y="186"/>
                  </a:lnTo>
                  <a:lnTo>
                    <a:pt x="113" y="207"/>
                  </a:lnTo>
                  <a:close/>
                  <a:moveTo>
                    <a:pt x="84" y="211"/>
                  </a:moveTo>
                  <a:lnTo>
                    <a:pt x="76" y="211"/>
                  </a:lnTo>
                  <a:lnTo>
                    <a:pt x="69" y="210"/>
                  </a:lnTo>
                  <a:lnTo>
                    <a:pt x="63" y="209"/>
                  </a:lnTo>
                  <a:lnTo>
                    <a:pt x="56" y="207"/>
                  </a:lnTo>
                  <a:lnTo>
                    <a:pt x="62" y="186"/>
                  </a:lnTo>
                  <a:lnTo>
                    <a:pt x="72" y="189"/>
                  </a:lnTo>
                  <a:lnTo>
                    <a:pt x="84" y="189"/>
                  </a:lnTo>
                  <a:lnTo>
                    <a:pt x="84" y="211"/>
                  </a:lnTo>
                  <a:close/>
                  <a:moveTo>
                    <a:pt x="56" y="207"/>
                  </a:moveTo>
                  <a:lnTo>
                    <a:pt x="49" y="205"/>
                  </a:lnTo>
                  <a:lnTo>
                    <a:pt x="43" y="201"/>
                  </a:lnTo>
                  <a:lnTo>
                    <a:pt x="37" y="198"/>
                  </a:lnTo>
                  <a:lnTo>
                    <a:pt x="32" y="194"/>
                  </a:lnTo>
                  <a:lnTo>
                    <a:pt x="44" y="178"/>
                  </a:lnTo>
                  <a:lnTo>
                    <a:pt x="52" y="183"/>
                  </a:lnTo>
                  <a:lnTo>
                    <a:pt x="62" y="186"/>
                  </a:lnTo>
                  <a:lnTo>
                    <a:pt x="56" y="207"/>
                  </a:lnTo>
                  <a:close/>
                  <a:moveTo>
                    <a:pt x="44" y="177"/>
                  </a:moveTo>
                  <a:lnTo>
                    <a:pt x="43" y="177"/>
                  </a:lnTo>
                  <a:lnTo>
                    <a:pt x="44" y="178"/>
                  </a:lnTo>
                  <a:lnTo>
                    <a:pt x="38" y="186"/>
                  </a:lnTo>
                  <a:lnTo>
                    <a:pt x="44" y="177"/>
                  </a:lnTo>
                  <a:close/>
                  <a:moveTo>
                    <a:pt x="32" y="194"/>
                  </a:moveTo>
                  <a:lnTo>
                    <a:pt x="24" y="188"/>
                  </a:lnTo>
                  <a:lnTo>
                    <a:pt x="17" y="180"/>
                  </a:lnTo>
                  <a:lnTo>
                    <a:pt x="34" y="166"/>
                  </a:lnTo>
                  <a:lnTo>
                    <a:pt x="39" y="172"/>
                  </a:lnTo>
                  <a:lnTo>
                    <a:pt x="44" y="177"/>
                  </a:lnTo>
                  <a:lnTo>
                    <a:pt x="32" y="194"/>
                  </a:lnTo>
                  <a:close/>
                  <a:moveTo>
                    <a:pt x="17" y="180"/>
                  </a:moveTo>
                  <a:lnTo>
                    <a:pt x="11" y="171"/>
                  </a:lnTo>
                  <a:lnTo>
                    <a:pt x="5" y="161"/>
                  </a:lnTo>
                  <a:lnTo>
                    <a:pt x="22" y="151"/>
                  </a:lnTo>
                  <a:lnTo>
                    <a:pt x="28" y="159"/>
                  </a:lnTo>
                  <a:lnTo>
                    <a:pt x="34" y="166"/>
                  </a:lnTo>
                  <a:lnTo>
                    <a:pt x="17" y="180"/>
                  </a:lnTo>
                  <a:close/>
                  <a:moveTo>
                    <a:pt x="5" y="161"/>
                  </a:moveTo>
                  <a:lnTo>
                    <a:pt x="0" y="154"/>
                  </a:lnTo>
                  <a:lnTo>
                    <a:pt x="6" y="149"/>
                  </a:lnTo>
                  <a:lnTo>
                    <a:pt x="13" y="156"/>
                  </a:lnTo>
                  <a:lnTo>
                    <a:pt x="5" y="161"/>
                  </a:lnTo>
                  <a:close/>
                  <a:moveTo>
                    <a:pt x="6" y="149"/>
                  </a:moveTo>
                  <a:lnTo>
                    <a:pt x="15" y="140"/>
                  </a:lnTo>
                  <a:lnTo>
                    <a:pt x="29" y="156"/>
                  </a:lnTo>
                  <a:lnTo>
                    <a:pt x="20" y="164"/>
                  </a:lnTo>
                  <a:lnTo>
                    <a:pt x="6" y="149"/>
                  </a:lnTo>
                  <a:close/>
                  <a:moveTo>
                    <a:pt x="15" y="140"/>
                  </a:moveTo>
                  <a:lnTo>
                    <a:pt x="23" y="132"/>
                  </a:lnTo>
                  <a:lnTo>
                    <a:pt x="31" y="142"/>
                  </a:lnTo>
                  <a:lnTo>
                    <a:pt x="21" y="149"/>
                  </a:lnTo>
                  <a:lnTo>
                    <a:pt x="15" y="140"/>
                  </a:lnTo>
                  <a:close/>
                  <a:moveTo>
                    <a:pt x="31" y="142"/>
                  </a:moveTo>
                  <a:lnTo>
                    <a:pt x="37" y="151"/>
                  </a:lnTo>
                  <a:lnTo>
                    <a:pt x="45" y="158"/>
                  </a:lnTo>
                  <a:lnTo>
                    <a:pt x="32" y="174"/>
                  </a:lnTo>
                  <a:lnTo>
                    <a:pt x="22" y="165"/>
                  </a:lnTo>
                  <a:lnTo>
                    <a:pt x="13" y="155"/>
                  </a:lnTo>
                  <a:lnTo>
                    <a:pt x="31" y="142"/>
                  </a:lnTo>
                  <a:close/>
                  <a:moveTo>
                    <a:pt x="45" y="158"/>
                  </a:moveTo>
                  <a:lnTo>
                    <a:pt x="52" y="163"/>
                  </a:lnTo>
                  <a:lnTo>
                    <a:pt x="61" y="166"/>
                  </a:lnTo>
                  <a:lnTo>
                    <a:pt x="55" y="186"/>
                  </a:lnTo>
                  <a:lnTo>
                    <a:pt x="48" y="184"/>
                  </a:lnTo>
                  <a:lnTo>
                    <a:pt x="42" y="182"/>
                  </a:lnTo>
                  <a:lnTo>
                    <a:pt x="37" y="179"/>
                  </a:lnTo>
                  <a:lnTo>
                    <a:pt x="32" y="174"/>
                  </a:lnTo>
                  <a:lnTo>
                    <a:pt x="45" y="158"/>
                  </a:lnTo>
                  <a:close/>
                  <a:moveTo>
                    <a:pt x="55" y="187"/>
                  </a:moveTo>
                  <a:lnTo>
                    <a:pt x="54" y="186"/>
                  </a:lnTo>
                  <a:lnTo>
                    <a:pt x="55" y="186"/>
                  </a:lnTo>
                  <a:lnTo>
                    <a:pt x="58" y="177"/>
                  </a:lnTo>
                  <a:lnTo>
                    <a:pt x="55" y="187"/>
                  </a:lnTo>
                  <a:close/>
                  <a:moveTo>
                    <a:pt x="61" y="166"/>
                  </a:moveTo>
                  <a:lnTo>
                    <a:pt x="65" y="167"/>
                  </a:lnTo>
                  <a:lnTo>
                    <a:pt x="70" y="168"/>
                  </a:lnTo>
                  <a:lnTo>
                    <a:pt x="68" y="189"/>
                  </a:lnTo>
                  <a:lnTo>
                    <a:pt x="61" y="188"/>
                  </a:lnTo>
                  <a:lnTo>
                    <a:pt x="55" y="187"/>
                  </a:lnTo>
                  <a:lnTo>
                    <a:pt x="61" y="166"/>
                  </a:lnTo>
                  <a:close/>
                  <a:moveTo>
                    <a:pt x="70" y="168"/>
                  </a:moveTo>
                  <a:lnTo>
                    <a:pt x="77" y="168"/>
                  </a:lnTo>
                  <a:lnTo>
                    <a:pt x="87" y="168"/>
                  </a:lnTo>
                  <a:lnTo>
                    <a:pt x="87" y="190"/>
                  </a:lnTo>
                  <a:lnTo>
                    <a:pt x="77" y="189"/>
                  </a:lnTo>
                  <a:lnTo>
                    <a:pt x="68" y="189"/>
                  </a:lnTo>
                  <a:lnTo>
                    <a:pt x="70" y="168"/>
                  </a:lnTo>
                  <a:close/>
                  <a:moveTo>
                    <a:pt x="87" y="168"/>
                  </a:moveTo>
                  <a:lnTo>
                    <a:pt x="90" y="168"/>
                  </a:lnTo>
                  <a:lnTo>
                    <a:pt x="93" y="167"/>
                  </a:lnTo>
                  <a:lnTo>
                    <a:pt x="96" y="165"/>
                  </a:lnTo>
                  <a:lnTo>
                    <a:pt x="99" y="162"/>
                  </a:lnTo>
                  <a:lnTo>
                    <a:pt x="113" y="179"/>
                  </a:lnTo>
                  <a:lnTo>
                    <a:pt x="106" y="184"/>
                  </a:lnTo>
                  <a:lnTo>
                    <a:pt x="99" y="187"/>
                  </a:lnTo>
                  <a:lnTo>
                    <a:pt x="93" y="189"/>
                  </a:lnTo>
                  <a:lnTo>
                    <a:pt x="87" y="190"/>
                  </a:lnTo>
                  <a:lnTo>
                    <a:pt x="87" y="168"/>
                  </a:lnTo>
                  <a:close/>
                  <a:moveTo>
                    <a:pt x="99" y="162"/>
                  </a:moveTo>
                  <a:lnTo>
                    <a:pt x="100" y="161"/>
                  </a:lnTo>
                  <a:lnTo>
                    <a:pt x="99" y="162"/>
                  </a:lnTo>
                  <a:lnTo>
                    <a:pt x="106" y="170"/>
                  </a:lnTo>
                  <a:lnTo>
                    <a:pt x="99" y="162"/>
                  </a:lnTo>
                  <a:close/>
                  <a:moveTo>
                    <a:pt x="99" y="162"/>
                  </a:moveTo>
                  <a:lnTo>
                    <a:pt x="103" y="158"/>
                  </a:lnTo>
                  <a:lnTo>
                    <a:pt x="106" y="154"/>
                  </a:lnTo>
                  <a:lnTo>
                    <a:pt x="126" y="163"/>
                  </a:lnTo>
                  <a:lnTo>
                    <a:pt x="123" y="167"/>
                  </a:lnTo>
                  <a:lnTo>
                    <a:pt x="121" y="171"/>
                  </a:lnTo>
                  <a:lnTo>
                    <a:pt x="117" y="176"/>
                  </a:lnTo>
                  <a:lnTo>
                    <a:pt x="113" y="179"/>
                  </a:lnTo>
                  <a:lnTo>
                    <a:pt x="99" y="162"/>
                  </a:lnTo>
                  <a:close/>
                  <a:moveTo>
                    <a:pt x="106" y="154"/>
                  </a:moveTo>
                  <a:lnTo>
                    <a:pt x="109" y="149"/>
                  </a:lnTo>
                  <a:lnTo>
                    <a:pt x="110" y="142"/>
                  </a:lnTo>
                  <a:lnTo>
                    <a:pt x="130" y="142"/>
                  </a:lnTo>
                  <a:lnTo>
                    <a:pt x="130" y="148"/>
                  </a:lnTo>
                  <a:lnTo>
                    <a:pt x="129" y="153"/>
                  </a:lnTo>
                  <a:lnTo>
                    <a:pt x="128" y="158"/>
                  </a:lnTo>
                  <a:lnTo>
                    <a:pt x="126" y="163"/>
                  </a:lnTo>
                  <a:lnTo>
                    <a:pt x="106" y="154"/>
                  </a:lnTo>
                  <a:close/>
                  <a:moveTo>
                    <a:pt x="110" y="142"/>
                  </a:moveTo>
                  <a:lnTo>
                    <a:pt x="109" y="136"/>
                  </a:lnTo>
                  <a:lnTo>
                    <a:pt x="107" y="130"/>
                  </a:lnTo>
                  <a:lnTo>
                    <a:pt x="105" y="126"/>
                  </a:lnTo>
                  <a:lnTo>
                    <a:pt x="103" y="122"/>
                  </a:lnTo>
                  <a:lnTo>
                    <a:pt x="100" y="118"/>
                  </a:lnTo>
                  <a:lnTo>
                    <a:pt x="96" y="116"/>
                  </a:lnTo>
                  <a:lnTo>
                    <a:pt x="92" y="114"/>
                  </a:lnTo>
                  <a:lnTo>
                    <a:pt x="87" y="114"/>
                  </a:lnTo>
                  <a:lnTo>
                    <a:pt x="87" y="94"/>
                  </a:lnTo>
                  <a:lnTo>
                    <a:pt x="97" y="94"/>
                  </a:lnTo>
                  <a:lnTo>
                    <a:pt x="105" y="97"/>
                  </a:lnTo>
                  <a:lnTo>
                    <a:pt x="113" y="100"/>
                  </a:lnTo>
                  <a:lnTo>
                    <a:pt x="119" y="105"/>
                  </a:lnTo>
                  <a:lnTo>
                    <a:pt x="124" y="112"/>
                  </a:lnTo>
                  <a:lnTo>
                    <a:pt x="127" y="121"/>
                  </a:lnTo>
                  <a:lnTo>
                    <a:pt x="129" y="131"/>
                  </a:lnTo>
                  <a:lnTo>
                    <a:pt x="130" y="142"/>
                  </a:lnTo>
                  <a:lnTo>
                    <a:pt x="110" y="142"/>
                  </a:lnTo>
                  <a:close/>
                  <a:moveTo>
                    <a:pt x="87" y="114"/>
                  </a:moveTo>
                  <a:lnTo>
                    <a:pt x="83" y="115"/>
                  </a:lnTo>
                  <a:lnTo>
                    <a:pt x="76" y="116"/>
                  </a:lnTo>
                  <a:lnTo>
                    <a:pt x="69" y="97"/>
                  </a:lnTo>
                  <a:lnTo>
                    <a:pt x="78" y="95"/>
                  </a:lnTo>
                  <a:lnTo>
                    <a:pt x="87" y="94"/>
                  </a:lnTo>
                  <a:lnTo>
                    <a:pt x="87" y="114"/>
                  </a:lnTo>
                  <a:close/>
                  <a:moveTo>
                    <a:pt x="69" y="97"/>
                  </a:moveTo>
                  <a:lnTo>
                    <a:pt x="123" y="76"/>
                  </a:lnTo>
                  <a:lnTo>
                    <a:pt x="69" y="97"/>
                  </a:lnTo>
                  <a:lnTo>
                    <a:pt x="73" y="107"/>
                  </a:lnTo>
                  <a:lnTo>
                    <a:pt x="69" y="97"/>
                  </a:lnTo>
                  <a:close/>
                  <a:moveTo>
                    <a:pt x="76" y="116"/>
                  </a:moveTo>
                  <a:lnTo>
                    <a:pt x="72" y="118"/>
                  </a:lnTo>
                  <a:lnTo>
                    <a:pt x="68" y="119"/>
                  </a:lnTo>
                  <a:lnTo>
                    <a:pt x="63" y="99"/>
                  </a:lnTo>
                  <a:lnTo>
                    <a:pt x="66" y="98"/>
                  </a:lnTo>
                  <a:lnTo>
                    <a:pt x="69" y="97"/>
                  </a:lnTo>
                  <a:lnTo>
                    <a:pt x="76" y="116"/>
                  </a:lnTo>
                  <a:close/>
                  <a:moveTo>
                    <a:pt x="63" y="99"/>
                  </a:moveTo>
                  <a:lnTo>
                    <a:pt x="46" y="102"/>
                  </a:lnTo>
                  <a:lnTo>
                    <a:pt x="63" y="99"/>
                  </a:lnTo>
                  <a:lnTo>
                    <a:pt x="66" y="109"/>
                  </a:lnTo>
                  <a:lnTo>
                    <a:pt x="63" y="99"/>
                  </a:lnTo>
                  <a:close/>
                  <a:moveTo>
                    <a:pt x="68" y="119"/>
                  </a:moveTo>
                  <a:lnTo>
                    <a:pt x="63" y="121"/>
                  </a:lnTo>
                  <a:lnTo>
                    <a:pt x="59" y="121"/>
                  </a:lnTo>
                  <a:lnTo>
                    <a:pt x="59" y="99"/>
                  </a:lnTo>
                  <a:lnTo>
                    <a:pt x="61" y="99"/>
                  </a:lnTo>
                  <a:lnTo>
                    <a:pt x="63" y="99"/>
                  </a:lnTo>
                  <a:lnTo>
                    <a:pt x="68" y="119"/>
                  </a:lnTo>
                  <a:close/>
                  <a:moveTo>
                    <a:pt x="59" y="121"/>
                  </a:moveTo>
                  <a:lnTo>
                    <a:pt x="54" y="121"/>
                  </a:lnTo>
                  <a:lnTo>
                    <a:pt x="48" y="119"/>
                  </a:lnTo>
                  <a:lnTo>
                    <a:pt x="44" y="117"/>
                  </a:lnTo>
                  <a:lnTo>
                    <a:pt x="41" y="115"/>
                  </a:lnTo>
                  <a:lnTo>
                    <a:pt x="39" y="112"/>
                  </a:lnTo>
                  <a:lnTo>
                    <a:pt x="37" y="108"/>
                  </a:lnTo>
                  <a:lnTo>
                    <a:pt x="36" y="104"/>
                  </a:lnTo>
                  <a:lnTo>
                    <a:pt x="36" y="99"/>
                  </a:lnTo>
                  <a:lnTo>
                    <a:pt x="57" y="99"/>
                  </a:lnTo>
                  <a:lnTo>
                    <a:pt x="58" y="99"/>
                  </a:lnTo>
                  <a:lnTo>
                    <a:pt x="59" y="99"/>
                  </a:lnTo>
                  <a:lnTo>
                    <a:pt x="59" y="121"/>
                  </a:lnTo>
                  <a:close/>
                  <a:moveTo>
                    <a:pt x="36" y="99"/>
                  </a:moveTo>
                  <a:lnTo>
                    <a:pt x="36" y="94"/>
                  </a:lnTo>
                  <a:lnTo>
                    <a:pt x="37" y="88"/>
                  </a:lnTo>
                  <a:lnTo>
                    <a:pt x="39" y="85"/>
                  </a:lnTo>
                  <a:lnTo>
                    <a:pt x="41" y="81"/>
                  </a:lnTo>
                  <a:lnTo>
                    <a:pt x="57" y="97"/>
                  </a:lnTo>
                  <a:lnTo>
                    <a:pt x="57" y="99"/>
                  </a:lnTo>
                  <a:lnTo>
                    <a:pt x="36" y="99"/>
                  </a:lnTo>
                  <a:close/>
                  <a:moveTo>
                    <a:pt x="41" y="81"/>
                  </a:moveTo>
                  <a:lnTo>
                    <a:pt x="45" y="79"/>
                  </a:lnTo>
                  <a:lnTo>
                    <a:pt x="48" y="77"/>
                  </a:lnTo>
                  <a:lnTo>
                    <a:pt x="54" y="76"/>
                  </a:lnTo>
                  <a:lnTo>
                    <a:pt x="59" y="75"/>
                  </a:lnTo>
                  <a:lnTo>
                    <a:pt x="59" y="97"/>
                  </a:lnTo>
                  <a:lnTo>
                    <a:pt x="57" y="97"/>
                  </a:lnTo>
                  <a:lnTo>
                    <a:pt x="41" y="81"/>
                  </a:lnTo>
                  <a:close/>
                  <a:moveTo>
                    <a:pt x="59" y="75"/>
                  </a:moveTo>
                  <a:lnTo>
                    <a:pt x="62" y="75"/>
                  </a:lnTo>
                  <a:lnTo>
                    <a:pt x="66" y="76"/>
                  </a:lnTo>
                  <a:lnTo>
                    <a:pt x="62" y="97"/>
                  </a:lnTo>
                  <a:lnTo>
                    <a:pt x="60" y="97"/>
                  </a:lnTo>
                  <a:lnTo>
                    <a:pt x="59" y="97"/>
                  </a:lnTo>
                  <a:lnTo>
                    <a:pt x="59" y="75"/>
                  </a:lnTo>
                  <a:close/>
                  <a:moveTo>
                    <a:pt x="66" y="76"/>
                  </a:moveTo>
                  <a:lnTo>
                    <a:pt x="70" y="77"/>
                  </a:lnTo>
                  <a:lnTo>
                    <a:pt x="74" y="78"/>
                  </a:lnTo>
                  <a:lnTo>
                    <a:pt x="67" y="99"/>
                  </a:lnTo>
                  <a:lnTo>
                    <a:pt x="65" y="98"/>
                  </a:lnTo>
                  <a:lnTo>
                    <a:pt x="62" y="97"/>
                  </a:lnTo>
                  <a:lnTo>
                    <a:pt x="66" y="76"/>
                  </a:lnTo>
                  <a:close/>
                  <a:moveTo>
                    <a:pt x="74" y="78"/>
                  </a:moveTo>
                  <a:lnTo>
                    <a:pt x="77" y="79"/>
                  </a:lnTo>
                  <a:lnTo>
                    <a:pt x="81" y="80"/>
                  </a:lnTo>
                  <a:lnTo>
                    <a:pt x="76" y="101"/>
                  </a:lnTo>
                  <a:lnTo>
                    <a:pt x="72" y="100"/>
                  </a:lnTo>
                  <a:lnTo>
                    <a:pt x="67" y="99"/>
                  </a:lnTo>
                  <a:lnTo>
                    <a:pt x="74" y="78"/>
                  </a:lnTo>
                  <a:close/>
                  <a:moveTo>
                    <a:pt x="81" y="80"/>
                  </a:moveTo>
                  <a:lnTo>
                    <a:pt x="84" y="81"/>
                  </a:lnTo>
                  <a:lnTo>
                    <a:pt x="81" y="80"/>
                  </a:lnTo>
                  <a:lnTo>
                    <a:pt x="78" y="90"/>
                  </a:lnTo>
                  <a:lnTo>
                    <a:pt x="81" y="80"/>
                  </a:lnTo>
                  <a:close/>
                  <a:moveTo>
                    <a:pt x="81" y="80"/>
                  </a:moveTo>
                  <a:lnTo>
                    <a:pt x="83" y="80"/>
                  </a:lnTo>
                  <a:lnTo>
                    <a:pt x="84" y="80"/>
                  </a:lnTo>
                  <a:lnTo>
                    <a:pt x="84" y="102"/>
                  </a:lnTo>
                  <a:lnTo>
                    <a:pt x="81" y="102"/>
                  </a:lnTo>
                  <a:lnTo>
                    <a:pt x="76" y="101"/>
                  </a:lnTo>
                  <a:lnTo>
                    <a:pt x="81" y="80"/>
                  </a:lnTo>
                  <a:close/>
                  <a:moveTo>
                    <a:pt x="84" y="80"/>
                  </a:moveTo>
                  <a:lnTo>
                    <a:pt x="89" y="80"/>
                  </a:lnTo>
                  <a:lnTo>
                    <a:pt x="93" y="79"/>
                  </a:lnTo>
                  <a:lnTo>
                    <a:pt x="98" y="100"/>
                  </a:lnTo>
                  <a:lnTo>
                    <a:pt x="91" y="101"/>
                  </a:lnTo>
                  <a:lnTo>
                    <a:pt x="84" y="102"/>
                  </a:lnTo>
                  <a:lnTo>
                    <a:pt x="84" y="80"/>
                  </a:lnTo>
                  <a:close/>
                  <a:moveTo>
                    <a:pt x="93" y="79"/>
                  </a:moveTo>
                  <a:lnTo>
                    <a:pt x="96" y="78"/>
                  </a:lnTo>
                  <a:lnTo>
                    <a:pt x="100" y="76"/>
                  </a:lnTo>
                  <a:lnTo>
                    <a:pt x="112" y="94"/>
                  </a:lnTo>
                  <a:lnTo>
                    <a:pt x="105" y="98"/>
                  </a:lnTo>
                  <a:lnTo>
                    <a:pt x="98" y="100"/>
                  </a:lnTo>
                  <a:lnTo>
                    <a:pt x="93" y="79"/>
                  </a:lnTo>
                  <a:close/>
                  <a:moveTo>
                    <a:pt x="112" y="94"/>
                  </a:moveTo>
                  <a:lnTo>
                    <a:pt x="113" y="94"/>
                  </a:lnTo>
                  <a:lnTo>
                    <a:pt x="112" y="94"/>
                  </a:lnTo>
                  <a:lnTo>
                    <a:pt x="105" y="85"/>
                  </a:lnTo>
                  <a:lnTo>
                    <a:pt x="112" y="94"/>
                  </a:lnTo>
                  <a:close/>
                  <a:moveTo>
                    <a:pt x="100" y="76"/>
                  </a:moveTo>
                  <a:lnTo>
                    <a:pt x="104" y="73"/>
                  </a:lnTo>
                  <a:lnTo>
                    <a:pt x="106" y="69"/>
                  </a:lnTo>
                  <a:lnTo>
                    <a:pt x="126" y="79"/>
                  </a:lnTo>
                  <a:lnTo>
                    <a:pt x="123" y="83"/>
                  </a:lnTo>
                  <a:lnTo>
                    <a:pt x="120" y="87"/>
                  </a:lnTo>
                  <a:lnTo>
                    <a:pt x="116" y="90"/>
                  </a:lnTo>
                  <a:lnTo>
                    <a:pt x="112" y="94"/>
                  </a:lnTo>
                  <a:lnTo>
                    <a:pt x="100" y="76"/>
                  </a:lnTo>
                  <a:close/>
                  <a:moveTo>
                    <a:pt x="106" y="69"/>
                  </a:moveTo>
                  <a:lnTo>
                    <a:pt x="109" y="65"/>
                  </a:lnTo>
                  <a:lnTo>
                    <a:pt x="110" y="58"/>
                  </a:lnTo>
                  <a:lnTo>
                    <a:pt x="130" y="58"/>
                  </a:lnTo>
                  <a:lnTo>
                    <a:pt x="130" y="65"/>
                  </a:lnTo>
                  <a:lnTo>
                    <a:pt x="129" y="70"/>
                  </a:lnTo>
                  <a:lnTo>
                    <a:pt x="127" y="74"/>
                  </a:lnTo>
                  <a:lnTo>
                    <a:pt x="126" y="79"/>
                  </a:lnTo>
                  <a:lnTo>
                    <a:pt x="106" y="69"/>
                  </a:lnTo>
                  <a:close/>
                  <a:moveTo>
                    <a:pt x="110" y="58"/>
                  </a:moveTo>
                  <a:lnTo>
                    <a:pt x="109" y="52"/>
                  </a:lnTo>
                  <a:lnTo>
                    <a:pt x="107" y="47"/>
                  </a:lnTo>
                  <a:lnTo>
                    <a:pt x="105" y="43"/>
                  </a:lnTo>
                  <a:lnTo>
                    <a:pt x="103" y="40"/>
                  </a:lnTo>
                  <a:lnTo>
                    <a:pt x="118" y="24"/>
                  </a:lnTo>
                  <a:lnTo>
                    <a:pt x="123" y="31"/>
                  </a:lnTo>
                  <a:lnTo>
                    <a:pt x="127" y="39"/>
                  </a:lnTo>
                  <a:lnTo>
                    <a:pt x="129" y="48"/>
                  </a:lnTo>
                  <a:lnTo>
                    <a:pt x="130" y="58"/>
                  </a:lnTo>
                  <a:lnTo>
                    <a:pt x="110" y="58"/>
                  </a:lnTo>
                  <a:close/>
                  <a:moveTo>
                    <a:pt x="103" y="40"/>
                  </a:moveTo>
                  <a:lnTo>
                    <a:pt x="99" y="38"/>
                  </a:lnTo>
                  <a:lnTo>
                    <a:pt x="95" y="35"/>
                  </a:lnTo>
                  <a:lnTo>
                    <a:pt x="89" y="34"/>
                  </a:lnTo>
                  <a:lnTo>
                    <a:pt x="83" y="34"/>
                  </a:lnTo>
                  <a:lnTo>
                    <a:pt x="83" y="13"/>
                  </a:lnTo>
                  <a:lnTo>
                    <a:pt x="93" y="14"/>
                  </a:lnTo>
                  <a:lnTo>
                    <a:pt x="102" y="16"/>
                  </a:lnTo>
                  <a:lnTo>
                    <a:pt x="111" y="20"/>
                  </a:lnTo>
                  <a:lnTo>
                    <a:pt x="118" y="24"/>
                  </a:lnTo>
                  <a:lnTo>
                    <a:pt x="103" y="40"/>
                  </a:lnTo>
                  <a:close/>
                  <a:moveTo>
                    <a:pt x="83" y="34"/>
                  </a:moveTo>
                  <a:lnTo>
                    <a:pt x="77" y="34"/>
                  </a:lnTo>
                  <a:lnTo>
                    <a:pt x="73" y="35"/>
                  </a:lnTo>
                  <a:lnTo>
                    <a:pt x="70" y="35"/>
                  </a:lnTo>
                  <a:lnTo>
                    <a:pt x="67" y="38"/>
                  </a:lnTo>
                  <a:lnTo>
                    <a:pt x="56" y="20"/>
                  </a:lnTo>
                  <a:lnTo>
                    <a:pt x="62" y="17"/>
                  </a:lnTo>
                  <a:lnTo>
                    <a:pt x="68" y="15"/>
                  </a:lnTo>
                  <a:lnTo>
                    <a:pt x="75" y="14"/>
                  </a:lnTo>
                  <a:lnTo>
                    <a:pt x="83" y="13"/>
                  </a:lnTo>
                  <a:lnTo>
                    <a:pt x="83" y="34"/>
                  </a:lnTo>
                  <a:close/>
                  <a:moveTo>
                    <a:pt x="67" y="38"/>
                  </a:moveTo>
                  <a:lnTo>
                    <a:pt x="64" y="41"/>
                  </a:lnTo>
                  <a:lnTo>
                    <a:pt x="62" y="46"/>
                  </a:lnTo>
                  <a:lnTo>
                    <a:pt x="41" y="41"/>
                  </a:lnTo>
                  <a:lnTo>
                    <a:pt x="43" y="34"/>
                  </a:lnTo>
                  <a:lnTo>
                    <a:pt x="46" y="28"/>
                  </a:lnTo>
                  <a:lnTo>
                    <a:pt x="50" y="23"/>
                  </a:lnTo>
                  <a:lnTo>
                    <a:pt x="56" y="20"/>
                  </a:lnTo>
                  <a:lnTo>
                    <a:pt x="67" y="38"/>
                  </a:lnTo>
                  <a:close/>
                  <a:moveTo>
                    <a:pt x="62" y="46"/>
                  </a:moveTo>
                  <a:lnTo>
                    <a:pt x="62" y="45"/>
                  </a:lnTo>
                  <a:lnTo>
                    <a:pt x="62" y="46"/>
                  </a:lnTo>
                  <a:lnTo>
                    <a:pt x="51" y="43"/>
                  </a:lnTo>
                  <a:lnTo>
                    <a:pt x="62" y="46"/>
                  </a:lnTo>
                  <a:close/>
                  <a:moveTo>
                    <a:pt x="62" y="46"/>
                  </a:moveTo>
                  <a:lnTo>
                    <a:pt x="60" y="52"/>
                  </a:lnTo>
                  <a:lnTo>
                    <a:pt x="58" y="56"/>
                  </a:lnTo>
                  <a:lnTo>
                    <a:pt x="39" y="48"/>
                  </a:lnTo>
                  <a:lnTo>
                    <a:pt x="40" y="45"/>
                  </a:lnTo>
                  <a:lnTo>
                    <a:pt x="41" y="41"/>
                  </a:lnTo>
                  <a:lnTo>
                    <a:pt x="62" y="46"/>
                  </a:lnTo>
                  <a:close/>
                  <a:moveTo>
                    <a:pt x="58" y="56"/>
                  </a:moveTo>
                  <a:lnTo>
                    <a:pt x="56" y="61"/>
                  </a:lnTo>
                  <a:lnTo>
                    <a:pt x="54" y="65"/>
                  </a:lnTo>
                  <a:lnTo>
                    <a:pt x="37" y="52"/>
                  </a:lnTo>
                  <a:lnTo>
                    <a:pt x="38" y="50"/>
                  </a:lnTo>
                  <a:lnTo>
                    <a:pt x="39" y="48"/>
                  </a:lnTo>
                  <a:lnTo>
                    <a:pt x="58" y="56"/>
                  </a:lnTo>
                  <a:close/>
                  <a:moveTo>
                    <a:pt x="37" y="52"/>
                  </a:moveTo>
                  <a:lnTo>
                    <a:pt x="35" y="54"/>
                  </a:lnTo>
                  <a:lnTo>
                    <a:pt x="37" y="52"/>
                  </a:lnTo>
                  <a:lnTo>
                    <a:pt x="45" y="58"/>
                  </a:lnTo>
                  <a:lnTo>
                    <a:pt x="37" y="52"/>
                  </a:lnTo>
                  <a:close/>
                  <a:moveTo>
                    <a:pt x="54" y="65"/>
                  </a:moveTo>
                  <a:lnTo>
                    <a:pt x="49" y="69"/>
                  </a:lnTo>
                  <a:lnTo>
                    <a:pt x="44" y="72"/>
                  </a:lnTo>
                  <a:lnTo>
                    <a:pt x="37" y="51"/>
                  </a:lnTo>
                  <a:lnTo>
                    <a:pt x="37" y="52"/>
                  </a:lnTo>
                  <a:lnTo>
                    <a:pt x="54" y="65"/>
                  </a:lnTo>
                  <a:close/>
                  <a:moveTo>
                    <a:pt x="37" y="51"/>
                  </a:moveTo>
                  <a:lnTo>
                    <a:pt x="30" y="54"/>
                  </a:lnTo>
                  <a:lnTo>
                    <a:pt x="37" y="51"/>
                  </a:lnTo>
                  <a:lnTo>
                    <a:pt x="41" y="61"/>
                  </a:lnTo>
                  <a:lnTo>
                    <a:pt x="37" y="51"/>
                  </a:lnTo>
                  <a:close/>
                  <a:moveTo>
                    <a:pt x="44" y="72"/>
                  </a:moveTo>
                  <a:lnTo>
                    <a:pt x="39" y="73"/>
                  </a:lnTo>
                  <a:lnTo>
                    <a:pt x="34" y="73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44" y="72"/>
                  </a:lnTo>
                  <a:close/>
                  <a:moveTo>
                    <a:pt x="34" y="73"/>
                  </a:moveTo>
                  <a:lnTo>
                    <a:pt x="28" y="73"/>
                  </a:lnTo>
                  <a:lnTo>
                    <a:pt x="22" y="71"/>
                  </a:lnTo>
                  <a:lnTo>
                    <a:pt x="18" y="69"/>
                  </a:lnTo>
                  <a:lnTo>
                    <a:pt x="14" y="66"/>
                  </a:lnTo>
                  <a:lnTo>
                    <a:pt x="29" y="51"/>
                  </a:lnTo>
                  <a:lnTo>
                    <a:pt x="31" y="51"/>
                  </a:lnTo>
                  <a:lnTo>
                    <a:pt x="34" y="52"/>
                  </a:lnTo>
                  <a:lnTo>
                    <a:pt x="34" y="73"/>
                  </a:lnTo>
                  <a:close/>
                  <a:moveTo>
                    <a:pt x="14" y="66"/>
                  </a:moveTo>
                  <a:lnTo>
                    <a:pt x="11" y="61"/>
                  </a:lnTo>
                  <a:lnTo>
                    <a:pt x="9" y="57"/>
                  </a:lnTo>
                  <a:lnTo>
                    <a:pt x="7" y="52"/>
                  </a:lnTo>
                  <a:lnTo>
                    <a:pt x="7" y="46"/>
                  </a:lnTo>
                  <a:lnTo>
                    <a:pt x="28" y="46"/>
                  </a:lnTo>
                  <a:lnTo>
                    <a:pt x="29" y="49"/>
                  </a:lnTo>
                  <a:lnTo>
                    <a:pt x="29" y="51"/>
                  </a:lnTo>
                  <a:lnTo>
                    <a:pt x="14" y="66"/>
                  </a:lnTo>
                  <a:close/>
                  <a:moveTo>
                    <a:pt x="7" y="46"/>
                  </a:moveTo>
                  <a:lnTo>
                    <a:pt x="7" y="41"/>
                  </a:lnTo>
                  <a:lnTo>
                    <a:pt x="8" y="37"/>
                  </a:lnTo>
                  <a:lnTo>
                    <a:pt x="10" y="31"/>
                  </a:lnTo>
                  <a:lnTo>
                    <a:pt x="13" y="27"/>
                  </a:lnTo>
                  <a:lnTo>
                    <a:pt x="17" y="23"/>
                  </a:lnTo>
                  <a:lnTo>
                    <a:pt x="21" y="19"/>
                  </a:lnTo>
                  <a:lnTo>
                    <a:pt x="27" y="16"/>
                  </a:lnTo>
                  <a:lnTo>
                    <a:pt x="33" y="12"/>
                  </a:lnTo>
                  <a:lnTo>
                    <a:pt x="42" y="31"/>
                  </a:lnTo>
                  <a:lnTo>
                    <a:pt x="36" y="34"/>
                  </a:lnTo>
                  <a:lnTo>
                    <a:pt x="32" y="39"/>
                  </a:lnTo>
                  <a:lnTo>
                    <a:pt x="29" y="42"/>
                  </a:lnTo>
                  <a:lnTo>
                    <a:pt x="28" y="46"/>
                  </a:lnTo>
                  <a:lnTo>
                    <a:pt x="7" y="46"/>
                  </a:lnTo>
                  <a:close/>
                  <a:moveTo>
                    <a:pt x="42" y="31"/>
                  </a:moveTo>
                  <a:lnTo>
                    <a:pt x="59" y="22"/>
                  </a:lnTo>
                  <a:lnTo>
                    <a:pt x="42" y="31"/>
                  </a:lnTo>
                  <a:lnTo>
                    <a:pt x="38" y="21"/>
                  </a:lnTo>
                  <a:lnTo>
                    <a:pt x="42" y="31"/>
                  </a:lnTo>
                  <a:close/>
                  <a:moveTo>
                    <a:pt x="33" y="12"/>
                  </a:moveTo>
                  <a:lnTo>
                    <a:pt x="45" y="6"/>
                  </a:lnTo>
                  <a:lnTo>
                    <a:pt x="58" y="3"/>
                  </a:lnTo>
                  <a:lnTo>
                    <a:pt x="63" y="24"/>
                  </a:lnTo>
                  <a:lnTo>
                    <a:pt x="51" y="27"/>
                  </a:lnTo>
                  <a:lnTo>
                    <a:pt x="42" y="31"/>
                  </a:lnTo>
                  <a:lnTo>
                    <a:pt x="33" y="12"/>
                  </a:lnTo>
                  <a:close/>
                  <a:moveTo>
                    <a:pt x="58" y="3"/>
                  </a:moveTo>
                  <a:lnTo>
                    <a:pt x="42" y="6"/>
                  </a:lnTo>
                  <a:lnTo>
                    <a:pt x="58" y="3"/>
                  </a:lnTo>
                  <a:lnTo>
                    <a:pt x="60" y="14"/>
                  </a:lnTo>
                  <a:lnTo>
                    <a:pt x="58" y="3"/>
                  </a:lnTo>
                  <a:close/>
                  <a:moveTo>
                    <a:pt x="58" y="3"/>
                  </a:moveTo>
                  <a:lnTo>
                    <a:pt x="72" y="1"/>
                  </a:lnTo>
                  <a:lnTo>
                    <a:pt x="88" y="0"/>
                  </a:lnTo>
                  <a:lnTo>
                    <a:pt x="88" y="22"/>
                  </a:lnTo>
                  <a:lnTo>
                    <a:pt x="74" y="22"/>
                  </a:lnTo>
                  <a:lnTo>
                    <a:pt x="63" y="24"/>
                  </a:lnTo>
                  <a:lnTo>
                    <a:pt x="58" y="3"/>
                  </a:lnTo>
                  <a:close/>
                  <a:moveTo>
                    <a:pt x="88" y="0"/>
                  </a:moveTo>
                  <a:lnTo>
                    <a:pt x="96" y="0"/>
                  </a:lnTo>
                  <a:lnTo>
                    <a:pt x="104" y="1"/>
                  </a:lnTo>
                  <a:lnTo>
                    <a:pt x="112" y="2"/>
                  </a:lnTo>
                  <a:lnTo>
                    <a:pt x="119" y="4"/>
                  </a:lnTo>
                  <a:lnTo>
                    <a:pt x="126" y="6"/>
                  </a:lnTo>
                  <a:lnTo>
                    <a:pt x="131" y="8"/>
                  </a:lnTo>
                  <a:lnTo>
                    <a:pt x="138" y="13"/>
                  </a:lnTo>
                  <a:lnTo>
                    <a:pt x="142" y="16"/>
                  </a:lnTo>
                  <a:lnTo>
                    <a:pt x="128" y="32"/>
                  </a:lnTo>
                  <a:lnTo>
                    <a:pt x="121" y="27"/>
                  </a:lnTo>
                  <a:lnTo>
                    <a:pt x="112" y="24"/>
                  </a:lnTo>
                  <a:lnTo>
                    <a:pt x="100" y="22"/>
                  </a:lnTo>
                  <a:lnTo>
                    <a:pt x="88" y="22"/>
                  </a:lnTo>
                  <a:lnTo>
                    <a:pt x="88" y="0"/>
                  </a:lnTo>
                  <a:close/>
                  <a:moveTo>
                    <a:pt x="129" y="32"/>
                  </a:moveTo>
                  <a:lnTo>
                    <a:pt x="129" y="33"/>
                  </a:lnTo>
                  <a:lnTo>
                    <a:pt x="128" y="32"/>
                  </a:lnTo>
                  <a:lnTo>
                    <a:pt x="136" y="24"/>
                  </a:lnTo>
                  <a:lnTo>
                    <a:pt x="129" y="32"/>
                  </a:lnTo>
                  <a:close/>
                  <a:moveTo>
                    <a:pt x="142" y="16"/>
                  </a:moveTo>
                  <a:lnTo>
                    <a:pt x="146" y="19"/>
                  </a:lnTo>
                  <a:lnTo>
                    <a:pt x="150" y="23"/>
                  </a:lnTo>
                  <a:lnTo>
                    <a:pt x="153" y="27"/>
                  </a:lnTo>
                  <a:lnTo>
                    <a:pt x="155" y="31"/>
                  </a:lnTo>
                  <a:lnTo>
                    <a:pt x="136" y="41"/>
                  </a:lnTo>
                  <a:lnTo>
                    <a:pt x="133" y="37"/>
                  </a:lnTo>
                  <a:lnTo>
                    <a:pt x="129" y="32"/>
                  </a:lnTo>
                  <a:lnTo>
                    <a:pt x="142" y="16"/>
                  </a:lnTo>
                  <a:close/>
                  <a:moveTo>
                    <a:pt x="155" y="31"/>
                  </a:moveTo>
                  <a:lnTo>
                    <a:pt x="157" y="37"/>
                  </a:lnTo>
                  <a:lnTo>
                    <a:pt x="158" y="42"/>
                  </a:lnTo>
                  <a:lnTo>
                    <a:pt x="159" y="47"/>
                  </a:lnTo>
                  <a:lnTo>
                    <a:pt x="159" y="52"/>
                  </a:lnTo>
                  <a:lnTo>
                    <a:pt x="139" y="52"/>
                  </a:lnTo>
                  <a:lnTo>
                    <a:pt x="138" y="46"/>
                  </a:lnTo>
                  <a:lnTo>
                    <a:pt x="136" y="41"/>
                  </a:lnTo>
                  <a:lnTo>
                    <a:pt x="155" y="31"/>
                  </a:lnTo>
                  <a:close/>
                  <a:moveTo>
                    <a:pt x="159" y="52"/>
                  </a:moveTo>
                  <a:lnTo>
                    <a:pt x="158" y="61"/>
                  </a:lnTo>
                  <a:lnTo>
                    <a:pt x="156" y="71"/>
                  </a:lnTo>
                  <a:lnTo>
                    <a:pt x="137" y="63"/>
                  </a:lnTo>
                  <a:lnTo>
                    <a:pt x="138" y="58"/>
                  </a:lnTo>
                  <a:lnTo>
                    <a:pt x="139" y="52"/>
                  </a:lnTo>
                  <a:lnTo>
                    <a:pt x="159" y="52"/>
                  </a:lnTo>
                  <a:close/>
                  <a:moveTo>
                    <a:pt x="156" y="71"/>
                  </a:moveTo>
                  <a:lnTo>
                    <a:pt x="152" y="80"/>
                  </a:lnTo>
                  <a:lnTo>
                    <a:pt x="146" y="87"/>
                  </a:lnTo>
                  <a:lnTo>
                    <a:pt x="130" y="74"/>
                  </a:lnTo>
                  <a:lnTo>
                    <a:pt x="133" y="69"/>
                  </a:lnTo>
                  <a:lnTo>
                    <a:pt x="137" y="63"/>
                  </a:lnTo>
                  <a:lnTo>
                    <a:pt x="156" y="71"/>
                  </a:lnTo>
                  <a:close/>
                  <a:moveTo>
                    <a:pt x="129" y="74"/>
                  </a:moveTo>
                  <a:lnTo>
                    <a:pt x="130" y="73"/>
                  </a:lnTo>
                  <a:lnTo>
                    <a:pt x="130" y="74"/>
                  </a:lnTo>
                  <a:lnTo>
                    <a:pt x="138" y="81"/>
                  </a:lnTo>
                  <a:lnTo>
                    <a:pt x="129" y="74"/>
                  </a:lnTo>
                  <a:close/>
                  <a:moveTo>
                    <a:pt x="146" y="87"/>
                  </a:moveTo>
                  <a:lnTo>
                    <a:pt x="141" y="94"/>
                  </a:lnTo>
                  <a:lnTo>
                    <a:pt x="136" y="98"/>
                  </a:lnTo>
                  <a:lnTo>
                    <a:pt x="123" y="80"/>
                  </a:lnTo>
                  <a:lnTo>
                    <a:pt x="126" y="78"/>
                  </a:lnTo>
                  <a:lnTo>
                    <a:pt x="129" y="74"/>
                  </a:lnTo>
                  <a:lnTo>
                    <a:pt x="146" y="87"/>
                  </a:lnTo>
                  <a:close/>
                  <a:moveTo>
                    <a:pt x="136" y="98"/>
                  </a:moveTo>
                  <a:lnTo>
                    <a:pt x="131" y="100"/>
                  </a:lnTo>
                  <a:lnTo>
                    <a:pt x="136" y="98"/>
                  </a:lnTo>
                  <a:lnTo>
                    <a:pt x="129" y="89"/>
                  </a:lnTo>
                  <a:lnTo>
                    <a:pt x="136" y="98"/>
                  </a:lnTo>
                  <a:close/>
                  <a:moveTo>
                    <a:pt x="136" y="98"/>
                  </a:moveTo>
                  <a:lnTo>
                    <a:pt x="129" y="101"/>
                  </a:lnTo>
                  <a:lnTo>
                    <a:pt x="122" y="104"/>
                  </a:lnTo>
                  <a:lnTo>
                    <a:pt x="116" y="83"/>
                  </a:lnTo>
                  <a:lnTo>
                    <a:pt x="120" y="82"/>
                  </a:lnTo>
                  <a:lnTo>
                    <a:pt x="123" y="80"/>
                  </a:lnTo>
                  <a:lnTo>
                    <a:pt x="136" y="98"/>
                  </a:lnTo>
                  <a:close/>
                  <a:moveTo>
                    <a:pt x="116" y="104"/>
                  </a:moveTo>
                  <a:lnTo>
                    <a:pt x="88" y="93"/>
                  </a:lnTo>
                  <a:lnTo>
                    <a:pt x="116" y="83"/>
                  </a:lnTo>
                  <a:lnTo>
                    <a:pt x="119" y="94"/>
                  </a:lnTo>
                  <a:lnTo>
                    <a:pt x="116" y="104"/>
                  </a:lnTo>
                  <a:close/>
                  <a:moveTo>
                    <a:pt x="123" y="84"/>
                  </a:moveTo>
                  <a:lnTo>
                    <a:pt x="131" y="87"/>
                  </a:lnTo>
                  <a:lnTo>
                    <a:pt x="139" y="91"/>
                  </a:lnTo>
                  <a:lnTo>
                    <a:pt x="128" y="110"/>
                  </a:lnTo>
                  <a:lnTo>
                    <a:pt x="122" y="107"/>
                  </a:lnTo>
                  <a:lnTo>
                    <a:pt x="116" y="104"/>
                  </a:lnTo>
                  <a:lnTo>
                    <a:pt x="123" y="84"/>
                  </a:lnTo>
                  <a:close/>
                  <a:moveTo>
                    <a:pt x="139" y="91"/>
                  </a:moveTo>
                  <a:lnTo>
                    <a:pt x="155" y="101"/>
                  </a:lnTo>
                  <a:lnTo>
                    <a:pt x="139" y="91"/>
                  </a:lnTo>
                  <a:lnTo>
                    <a:pt x="133" y="101"/>
                  </a:lnTo>
                  <a:lnTo>
                    <a:pt x="139" y="91"/>
                  </a:lnTo>
                  <a:close/>
                  <a:moveTo>
                    <a:pt x="139" y="91"/>
                  </a:moveTo>
                  <a:lnTo>
                    <a:pt x="146" y="96"/>
                  </a:lnTo>
                  <a:lnTo>
                    <a:pt x="150" y="101"/>
                  </a:lnTo>
                  <a:lnTo>
                    <a:pt x="136" y="114"/>
                  </a:lnTo>
                  <a:lnTo>
                    <a:pt x="132" y="112"/>
                  </a:lnTo>
                  <a:lnTo>
                    <a:pt x="128" y="110"/>
                  </a:lnTo>
                  <a:lnTo>
                    <a:pt x="139" y="91"/>
                  </a:lnTo>
                  <a:close/>
                  <a:moveTo>
                    <a:pt x="136" y="115"/>
                  </a:moveTo>
                  <a:lnTo>
                    <a:pt x="134" y="114"/>
                  </a:lnTo>
                  <a:lnTo>
                    <a:pt x="136" y="114"/>
                  </a:lnTo>
                  <a:lnTo>
                    <a:pt x="143" y="108"/>
                  </a:lnTo>
                  <a:lnTo>
                    <a:pt x="136" y="115"/>
                  </a:lnTo>
                  <a:close/>
                  <a:moveTo>
                    <a:pt x="150" y="100"/>
                  </a:moveTo>
                  <a:lnTo>
                    <a:pt x="153" y="104"/>
                  </a:lnTo>
                  <a:lnTo>
                    <a:pt x="156" y="108"/>
                  </a:lnTo>
                  <a:lnTo>
                    <a:pt x="158" y="112"/>
                  </a:lnTo>
                  <a:lnTo>
                    <a:pt x="160" y="116"/>
                  </a:lnTo>
                  <a:lnTo>
                    <a:pt x="141" y="124"/>
                  </a:lnTo>
                  <a:lnTo>
                    <a:pt x="138" y="118"/>
                  </a:lnTo>
                  <a:lnTo>
                    <a:pt x="136" y="115"/>
                  </a:lnTo>
                  <a:lnTo>
                    <a:pt x="150" y="100"/>
                  </a:lnTo>
                  <a:close/>
                  <a:moveTo>
                    <a:pt x="141" y="124"/>
                  </a:moveTo>
                  <a:lnTo>
                    <a:pt x="144" y="135"/>
                  </a:lnTo>
                  <a:lnTo>
                    <a:pt x="141" y="124"/>
                  </a:lnTo>
                  <a:lnTo>
                    <a:pt x="150" y="121"/>
                  </a:lnTo>
                  <a:lnTo>
                    <a:pt x="141" y="124"/>
                  </a:lnTo>
                  <a:close/>
                  <a:moveTo>
                    <a:pt x="160" y="116"/>
                  </a:moveTo>
                  <a:lnTo>
                    <a:pt x="162" y="126"/>
                  </a:lnTo>
                  <a:lnTo>
                    <a:pt x="164" y="137"/>
                  </a:lnTo>
                  <a:lnTo>
                    <a:pt x="142" y="137"/>
                  </a:lnTo>
                  <a:lnTo>
                    <a:pt x="142" y="130"/>
                  </a:lnTo>
                  <a:lnTo>
                    <a:pt x="141" y="124"/>
                  </a:lnTo>
                  <a:lnTo>
                    <a:pt x="160" y="116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94" name="Freeform 309"/>
            <p:cNvSpPr>
              <a:spLocks noEditPoints="1"/>
            </p:cNvSpPr>
            <p:nvPr/>
          </p:nvSpPr>
          <p:spPr bwMode="auto">
            <a:xfrm>
              <a:off x="4743450" y="3519487"/>
              <a:ext cx="100013" cy="100013"/>
            </a:xfrm>
            <a:custGeom>
              <a:avLst/>
              <a:gdLst>
                <a:gd name="T0" fmla="*/ 54 w 188"/>
                <a:gd name="T1" fmla="*/ 0 h 189"/>
                <a:gd name="T2" fmla="*/ 62 w 188"/>
                <a:gd name="T3" fmla="*/ 25 h 189"/>
                <a:gd name="T4" fmla="*/ 74 w 188"/>
                <a:gd name="T5" fmla="*/ 14 h 189"/>
                <a:gd name="T6" fmla="*/ 88 w 188"/>
                <a:gd name="T7" fmla="*/ 6 h 189"/>
                <a:gd name="T8" fmla="*/ 101 w 188"/>
                <a:gd name="T9" fmla="*/ 1 h 189"/>
                <a:gd name="T10" fmla="*/ 115 w 188"/>
                <a:gd name="T11" fmla="*/ 0 h 189"/>
                <a:gd name="T12" fmla="*/ 129 w 188"/>
                <a:gd name="T13" fmla="*/ 1 h 189"/>
                <a:gd name="T14" fmla="*/ 143 w 188"/>
                <a:gd name="T15" fmla="*/ 6 h 189"/>
                <a:gd name="T16" fmla="*/ 154 w 188"/>
                <a:gd name="T17" fmla="*/ 14 h 189"/>
                <a:gd name="T18" fmla="*/ 166 w 188"/>
                <a:gd name="T19" fmla="*/ 25 h 189"/>
                <a:gd name="T20" fmla="*/ 176 w 188"/>
                <a:gd name="T21" fmla="*/ 39 h 189"/>
                <a:gd name="T22" fmla="*/ 182 w 188"/>
                <a:gd name="T23" fmla="*/ 53 h 189"/>
                <a:gd name="T24" fmla="*/ 186 w 188"/>
                <a:gd name="T25" fmla="*/ 70 h 189"/>
                <a:gd name="T26" fmla="*/ 188 w 188"/>
                <a:gd name="T27" fmla="*/ 87 h 189"/>
                <a:gd name="T28" fmla="*/ 186 w 188"/>
                <a:gd name="T29" fmla="*/ 106 h 189"/>
                <a:gd name="T30" fmla="*/ 182 w 188"/>
                <a:gd name="T31" fmla="*/ 124 h 189"/>
                <a:gd name="T32" fmla="*/ 175 w 188"/>
                <a:gd name="T33" fmla="*/ 140 h 189"/>
                <a:gd name="T34" fmla="*/ 165 w 188"/>
                <a:gd name="T35" fmla="*/ 156 h 189"/>
                <a:gd name="T36" fmla="*/ 152 w 188"/>
                <a:gd name="T37" fmla="*/ 170 h 189"/>
                <a:gd name="T38" fmla="*/ 137 w 188"/>
                <a:gd name="T39" fmla="*/ 181 h 189"/>
                <a:gd name="T40" fmla="*/ 120 w 188"/>
                <a:gd name="T41" fmla="*/ 187 h 189"/>
                <a:gd name="T42" fmla="*/ 101 w 188"/>
                <a:gd name="T43" fmla="*/ 189 h 189"/>
                <a:gd name="T44" fmla="*/ 80 w 188"/>
                <a:gd name="T45" fmla="*/ 186 h 189"/>
                <a:gd name="T46" fmla="*/ 70 w 188"/>
                <a:gd name="T47" fmla="*/ 181 h 189"/>
                <a:gd name="T48" fmla="*/ 62 w 188"/>
                <a:gd name="T49" fmla="*/ 174 h 189"/>
                <a:gd name="T50" fmla="*/ 30 w 188"/>
                <a:gd name="T51" fmla="*/ 189 h 189"/>
                <a:gd name="T52" fmla="*/ 30 w 188"/>
                <a:gd name="T53" fmla="*/ 62 h 189"/>
                <a:gd name="T54" fmla="*/ 29 w 188"/>
                <a:gd name="T55" fmla="*/ 45 h 189"/>
                <a:gd name="T56" fmla="*/ 28 w 188"/>
                <a:gd name="T57" fmla="*/ 35 h 189"/>
                <a:gd name="T58" fmla="*/ 26 w 188"/>
                <a:gd name="T59" fmla="*/ 30 h 189"/>
                <a:gd name="T60" fmla="*/ 19 w 188"/>
                <a:gd name="T61" fmla="*/ 26 h 189"/>
                <a:gd name="T62" fmla="*/ 9 w 188"/>
                <a:gd name="T63" fmla="*/ 27 h 189"/>
                <a:gd name="T64" fmla="*/ 0 w 188"/>
                <a:gd name="T65" fmla="*/ 22 h 189"/>
                <a:gd name="T66" fmla="*/ 62 w 188"/>
                <a:gd name="T67" fmla="*/ 131 h 189"/>
                <a:gd name="T68" fmla="*/ 65 w 188"/>
                <a:gd name="T69" fmla="*/ 148 h 189"/>
                <a:gd name="T70" fmla="*/ 73 w 188"/>
                <a:gd name="T71" fmla="*/ 162 h 189"/>
                <a:gd name="T72" fmla="*/ 87 w 188"/>
                <a:gd name="T73" fmla="*/ 173 h 189"/>
                <a:gd name="T74" fmla="*/ 103 w 188"/>
                <a:gd name="T75" fmla="*/ 178 h 189"/>
                <a:gd name="T76" fmla="*/ 113 w 188"/>
                <a:gd name="T77" fmla="*/ 177 h 189"/>
                <a:gd name="T78" fmla="*/ 122 w 188"/>
                <a:gd name="T79" fmla="*/ 172 h 189"/>
                <a:gd name="T80" fmla="*/ 130 w 188"/>
                <a:gd name="T81" fmla="*/ 166 h 189"/>
                <a:gd name="T82" fmla="*/ 138 w 188"/>
                <a:gd name="T83" fmla="*/ 157 h 189"/>
                <a:gd name="T84" fmla="*/ 144 w 188"/>
                <a:gd name="T85" fmla="*/ 146 h 189"/>
                <a:gd name="T86" fmla="*/ 148 w 188"/>
                <a:gd name="T87" fmla="*/ 133 h 189"/>
                <a:gd name="T88" fmla="*/ 152 w 188"/>
                <a:gd name="T89" fmla="*/ 103 h 189"/>
                <a:gd name="T90" fmla="*/ 150 w 188"/>
                <a:gd name="T91" fmla="*/ 84 h 189"/>
                <a:gd name="T92" fmla="*/ 147 w 188"/>
                <a:gd name="T93" fmla="*/ 68 h 189"/>
                <a:gd name="T94" fmla="*/ 142 w 188"/>
                <a:gd name="T95" fmla="*/ 53 h 189"/>
                <a:gd name="T96" fmla="*/ 134 w 188"/>
                <a:gd name="T97" fmla="*/ 41 h 189"/>
                <a:gd name="T98" fmla="*/ 125 w 188"/>
                <a:gd name="T99" fmla="*/ 32 h 189"/>
                <a:gd name="T100" fmla="*/ 117 w 188"/>
                <a:gd name="T101" fmla="*/ 26 h 189"/>
                <a:gd name="T102" fmla="*/ 108 w 188"/>
                <a:gd name="T103" fmla="*/ 23 h 189"/>
                <a:gd name="T104" fmla="*/ 97 w 188"/>
                <a:gd name="T105" fmla="*/ 22 h 189"/>
                <a:gd name="T106" fmla="*/ 88 w 188"/>
                <a:gd name="T107" fmla="*/ 23 h 189"/>
                <a:gd name="T108" fmla="*/ 80 w 188"/>
                <a:gd name="T109" fmla="*/ 26 h 189"/>
                <a:gd name="T110" fmla="*/ 62 w 188"/>
                <a:gd name="T111" fmla="*/ 40 h 1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8"/>
                <a:gd name="T169" fmla="*/ 0 h 189"/>
                <a:gd name="T170" fmla="*/ 188 w 188"/>
                <a:gd name="T171" fmla="*/ 189 h 18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8" h="189">
                  <a:moveTo>
                    <a:pt x="0" y="22"/>
                  </a:moveTo>
                  <a:lnTo>
                    <a:pt x="54" y="0"/>
                  </a:lnTo>
                  <a:lnTo>
                    <a:pt x="62" y="0"/>
                  </a:lnTo>
                  <a:lnTo>
                    <a:pt x="62" y="25"/>
                  </a:lnTo>
                  <a:lnTo>
                    <a:pt x="68" y="20"/>
                  </a:lnTo>
                  <a:lnTo>
                    <a:pt x="74" y="14"/>
                  </a:lnTo>
                  <a:lnTo>
                    <a:pt x="82" y="10"/>
                  </a:lnTo>
                  <a:lnTo>
                    <a:pt x="88" y="6"/>
                  </a:lnTo>
                  <a:lnTo>
                    <a:pt x="94" y="3"/>
                  </a:lnTo>
                  <a:lnTo>
                    <a:pt x="101" y="1"/>
                  </a:lnTo>
                  <a:lnTo>
                    <a:pt x="108" y="0"/>
                  </a:lnTo>
                  <a:lnTo>
                    <a:pt x="115" y="0"/>
                  </a:lnTo>
                  <a:lnTo>
                    <a:pt x="122" y="0"/>
                  </a:lnTo>
                  <a:lnTo>
                    <a:pt x="129" y="1"/>
                  </a:lnTo>
                  <a:lnTo>
                    <a:pt x="136" y="3"/>
                  </a:lnTo>
                  <a:lnTo>
                    <a:pt x="143" y="6"/>
                  </a:lnTo>
                  <a:lnTo>
                    <a:pt x="149" y="10"/>
                  </a:lnTo>
                  <a:lnTo>
                    <a:pt x="154" y="14"/>
                  </a:lnTo>
                  <a:lnTo>
                    <a:pt x="161" y="19"/>
                  </a:lnTo>
                  <a:lnTo>
                    <a:pt x="166" y="25"/>
                  </a:lnTo>
                  <a:lnTo>
                    <a:pt x="171" y="31"/>
                  </a:lnTo>
                  <a:lnTo>
                    <a:pt x="176" y="39"/>
                  </a:lnTo>
                  <a:lnTo>
                    <a:pt x="179" y="46"/>
                  </a:lnTo>
                  <a:lnTo>
                    <a:pt x="182" y="53"/>
                  </a:lnTo>
                  <a:lnTo>
                    <a:pt x="184" y="61"/>
                  </a:lnTo>
                  <a:lnTo>
                    <a:pt x="186" y="70"/>
                  </a:lnTo>
                  <a:lnTo>
                    <a:pt x="188" y="78"/>
                  </a:lnTo>
                  <a:lnTo>
                    <a:pt x="188" y="87"/>
                  </a:lnTo>
                  <a:lnTo>
                    <a:pt x="188" y="97"/>
                  </a:lnTo>
                  <a:lnTo>
                    <a:pt x="186" y="106"/>
                  </a:lnTo>
                  <a:lnTo>
                    <a:pt x="184" y="114"/>
                  </a:lnTo>
                  <a:lnTo>
                    <a:pt x="182" y="124"/>
                  </a:lnTo>
                  <a:lnTo>
                    <a:pt x="179" y="132"/>
                  </a:lnTo>
                  <a:lnTo>
                    <a:pt x="175" y="140"/>
                  </a:lnTo>
                  <a:lnTo>
                    <a:pt x="171" y="148"/>
                  </a:lnTo>
                  <a:lnTo>
                    <a:pt x="165" y="156"/>
                  </a:lnTo>
                  <a:lnTo>
                    <a:pt x="158" y="163"/>
                  </a:lnTo>
                  <a:lnTo>
                    <a:pt x="152" y="170"/>
                  </a:lnTo>
                  <a:lnTo>
                    <a:pt x="145" y="176"/>
                  </a:lnTo>
                  <a:lnTo>
                    <a:pt x="137" y="181"/>
                  </a:lnTo>
                  <a:lnTo>
                    <a:pt x="128" y="185"/>
                  </a:lnTo>
                  <a:lnTo>
                    <a:pt x="120" y="187"/>
                  </a:lnTo>
                  <a:lnTo>
                    <a:pt x="111" y="189"/>
                  </a:lnTo>
                  <a:lnTo>
                    <a:pt x="101" y="189"/>
                  </a:lnTo>
                  <a:lnTo>
                    <a:pt x="90" y="188"/>
                  </a:lnTo>
                  <a:lnTo>
                    <a:pt x="80" y="186"/>
                  </a:lnTo>
                  <a:lnTo>
                    <a:pt x="74" y="184"/>
                  </a:lnTo>
                  <a:lnTo>
                    <a:pt x="70" y="181"/>
                  </a:lnTo>
                  <a:lnTo>
                    <a:pt x="66" y="178"/>
                  </a:lnTo>
                  <a:lnTo>
                    <a:pt x="62" y="174"/>
                  </a:lnTo>
                  <a:lnTo>
                    <a:pt x="37" y="189"/>
                  </a:lnTo>
                  <a:lnTo>
                    <a:pt x="30" y="189"/>
                  </a:lnTo>
                  <a:lnTo>
                    <a:pt x="30" y="76"/>
                  </a:lnTo>
                  <a:lnTo>
                    <a:pt x="30" y="62"/>
                  </a:lnTo>
                  <a:lnTo>
                    <a:pt x="30" y="52"/>
                  </a:lnTo>
                  <a:lnTo>
                    <a:pt x="29" y="45"/>
                  </a:lnTo>
                  <a:lnTo>
                    <a:pt x="29" y="39"/>
                  </a:lnTo>
                  <a:lnTo>
                    <a:pt x="28" y="35"/>
                  </a:lnTo>
                  <a:lnTo>
                    <a:pt x="27" y="32"/>
                  </a:lnTo>
                  <a:lnTo>
                    <a:pt x="26" y="30"/>
                  </a:lnTo>
                  <a:lnTo>
                    <a:pt x="24" y="28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9" y="27"/>
                  </a:lnTo>
                  <a:lnTo>
                    <a:pt x="2" y="29"/>
                  </a:lnTo>
                  <a:lnTo>
                    <a:pt x="0" y="22"/>
                  </a:lnTo>
                  <a:close/>
                  <a:moveTo>
                    <a:pt x="62" y="40"/>
                  </a:moveTo>
                  <a:lnTo>
                    <a:pt x="62" y="131"/>
                  </a:lnTo>
                  <a:lnTo>
                    <a:pt x="63" y="139"/>
                  </a:lnTo>
                  <a:lnTo>
                    <a:pt x="65" y="148"/>
                  </a:lnTo>
                  <a:lnTo>
                    <a:pt x="68" y="155"/>
                  </a:lnTo>
                  <a:lnTo>
                    <a:pt x="73" y="162"/>
                  </a:lnTo>
                  <a:lnTo>
                    <a:pt x="80" y="168"/>
                  </a:lnTo>
                  <a:lnTo>
                    <a:pt x="87" y="173"/>
                  </a:lnTo>
                  <a:lnTo>
                    <a:pt x="95" y="177"/>
                  </a:lnTo>
                  <a:lnTo>
                    <a:pt x="103" y="178"/>
                  </a:lnTo>
                  <a:lnTo>
                    <a:pt x="109" y="178"/>
                  </a:lnTo>
                  <a:lnTo>
                    <a:pt x="113" y="177"/>
                  </a:lnTo>
                  <a:lnTo>
                    <a:pt x="118" y="174"/>
                  </a:lnTo>
                  <a:lnTo>
                    <a:pt x="122" y="172"/>
                  </a:lnTo>
                  <a:lnTo>
                    <a:pt x="126" y="170"/>
                  </a:lnTo>
                  <a:lnTo>
                    <a:pt x="130" y="166"/>
                  </a:lnTo>
                  <a:lnTo>
                    <a:pt x="135" y="162"/>
                  </a:lnTo>
                  <a:lnTo>
                    <a:pt x="138" y="157"/>
                  </a:lnTo>
                  <a:lnTo>
                    <a:pt x="141" y="152"/>
                  </a:lnTo>
                  <a:lnTo>
                    <a:pt x="144" y="146"/>
                  </a:lnTo>
                  <a:lnTo>
                    <a:pt x="146" y="140"/>
                  </a:lnTo>
                  <a:lnTo>
                    <a:pt x="148" y="133"/>
                  </a:lnTo>
                  <a:lnTo>
                    <a:pt x="151" y="118"/>
                  </a:lnTo>
                  <a:lnTo>
                    <a:pt x="152" y="103"/>
                  </a:lnTo>
                  <a:lnTo>
                    <a:pt x="151" y="94"/>
                  </a:lnTo>
                  <a:lnTo>
                    <a:pt x="150" y="84"/>
                  </a:lnTo>
                  <a:lnTo>
                    <a:pt x="149" y="76"/>
                  </a:lnTo>
                  <a:lnTo>
                    <a:pt x="147" y="68"/>
                  </a:lnTo>
                  <a:lnTo>
                    <a:pt x="145" y="60"/>
                  </a:lnTo>
                  <a:lnTo>
                    <a:pt x="142" y="53"/>
                  </a:lnTo>
                  <a:lnTo>
                    <a:pt x="138" y="47"/>
                  </a:lnTo>
                  <a:lnTo>
                    <a:pt x="134" y="41"/>
                  </a:lnTo>
                  <a:lnTo>
                    <a:pt x="129" y="37"/>
                  </a:lnTo>
                  <a:lnTo>
                    <a:pt x="125" y="32"/>
                  </a:lnTo>
                  <a:lnTo>
                    <a:pt x="121" y="29"/>
                  </a:lnTo>
                  <a:lnTo>
                    <a:pt x="117" y="26"/>
                  </a:lnTo>
                  <a:lnTo>
                    <a:pt x="112" y="24"/>
                  </a:lnTo>
                  <a:lnTo>
                    <a:pt x="108" y="23"/>
                  </a:lnTo>
                  <a:lnTo>
                    <a:pt x="102" y="22"/>
                  </a:lnTo>
                  <a:lnTo>
                    <a:pt x="97" y="22"/>
                  </a:lnTo>
                  <a:lnTo>
                    <a:pt x="92" y="22"/>
                  </a:lnTo>
                  <a:lnTo>
                    <a:pt x="88" y="23"/>
                  </a:lnTo>
                  <a:lnTo>
                    <a:pt x="84" y="24"/>
                  </a:lnTo>
                  <a:lnTo>
                    <a:pt x="80" y="26"/>
                  </a:lnTo>
                  <a:lnTo>
                    <a:pt x="70" y="31"/>
                  </a:lnTo>
                  <a:lnTo>
                    <a:pt x="62" y="4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95" name="Freeform 310"/>
            <p:cNvSpPr>
              <a:spLocks noEditPoints="1"/>
            </p:cNvSpPr>
            <p:nvPr/>
          </p:nvSpPr>
          <p:spPr bwMode="auto">
            <a:xfrm>
              <a:off x="4735513" y="3513137"/>
              <a:ext cx="112712" cy="111125"/>
            </a:xfrm>
            <a:custGeom>
              <a:avLst/>
              <a:gdLst>
                <a:gd name="T0" fmla="*/ 66 w 213"/>
                <a:gd name="T1" fmla="*/ 0 h 210"/>
                <a:gd name="T2" fmla="*/ 68 w 213"/>
                <a:gd name="T3" fmla="*/ 22 h 210"/>
                <a:gd name="T4" fmla="*/ 87 w 213"/>
                <a:gd name="T5" fmla="*/ 11 h 210"/>
                <a:gd name="T6" fmla="*/ 66 w 213"/>
                <a:gd name="T7" fmla="*/ 36 h 210"/>
                <a:gd name="T8" fmla="*/ 97 w 213"/>
                <a:gd name="T9" fmla="*/ 8 h 210"/>
                <a:gd name="T10" fmla="*/ 97 w 213"/>
                <a:gd name="T11" fmla="*/ 8 h 210"/>
                <a:gd name="T12" fmla="*/ 117 w 213"/>
                <a:gd name="T13" fmla="*/ 23 h 210"/>
                <a:gd name="T14" fmla="*/ 153 w 213"/>
                <a:gd name="T15" fmla="*/ 4 h 210"/>
                <a:gd name="T16" fmla="*/ 167 w 213"/>
                <a:gd name="T17" fmla="*/ 38 h 210"/>
                <a:gd name="T18" fmla="*/ 129 w 213"/>
                <a:gd name="T19" fmla="*/ 22 h 210"/>
                <a:gd name="T20" fmla="*/ 186 w 213"/>
                <a:gd name="T21" fmla="*/ 67 h 210"/>
                <a:gd name="T22" fmla="*/ 209 w 213"/>
                <a:gd name="T23" fmla="*/ 69 h 210"/>
                <a:gd name="T24" fmla="*/ 188 w 213"/>
                <a:gd name="T25" fmla="*/ 74 h 210"/>
                <a:gd name="T26" fmla="*/ 207 w 213"/>
                <a:gd name="T27" fmla="*/ 138 h 210"/>
                <a:gd name="T28" fmla="*/ 180 w 213"/>
                <a:gd name="T29" fmla="*/ 146 h 210"/>
                <a:gd name="T30" fmla="*/ 213 w 213"/>
                <a:gd name="T31" fmla="*/ 98 h 210"/>
                <a:gd name="T32" fmla="*/ 181 w 213"/>
                <a:gd name="T33" fmla="*/ 181 h 210"/>
                <a:gd name="T34" fmla="*/ 165 w 213"/>
                <a:gd name="T35" fmla="*/ 167 h 210"/>
                <a:gd name="T36" fmla="*/ 115 w 213"/>
                <a:gd name="T37" fmla="*/ 210 h 210"/>
                <a:gd name="T38" fmla="*/ 115 w 213"/>
                <a:gd name="T39" fmla="*/ 210 h 210"/>
                <a:gd name="T40" fmla="*/ 96 w 213"/>
                <a:gd name="T41" fmla="*/ 208 h 210"/>
                <a:gd name="T42" fmla="*/ 84 w 213"/>
                <a:gd name="T43" fmla="*/ 204 h 210"/>
                <a:gd name="T44" fmla="*/ 89 w 213"/>
                <a:gd name="T45" fmla="*/ 206 h 210"/>
                <a:gd name="T46" fmla="*/ 56 w 213"/>
                <a:gd name="T47" fmla="*/ 209 h 210"/>
                <a:gd name="T48" fmla="*/ 51 w 213"/>
                <a:gd name="T49" fmla="*/ 200 h 210"/>
                <a:gd name="T50" fmla="*/ 44 w 213"/>
                <a:gd name="T51" fmla="*/ 210 h 210"/>
                <a:gd name="T52" fmla="*/ 54 w 213"/>
                <a:gd name="T53" fmla="*/ 87 h 210"/>
                <a:gd name="T54" fmla="*/ 32 w 213"/>
                <a:gd name="T55" fmla="*/ 52 h 210"/>
                <a:gd name="T56" fmla="*/ 32 w 213"/>
                <a:gd name="T57" fmla="*/ 52 h 210"/>
                <a:gd name="T58" fmla="*/ 31 w 213"/>
                <a:gd name="T59" fmla="*/ 48 h 210"/>
                <a:gd name="T60" fmla="*/ 31 w 213"/>
                <a:gd name="T61" fmla="*/ 48 h 210"/>
                <a:gd name="T62" fmla="*/ 29 w 213"/>
                <a:gd name="T63" fmla="*/ 48 h 210"/>
                <a:gd name="T64" fmla="*/ 29 w 213"/>
                <a:gd name="T65" fmla="*/ 48 h 210"/>
                <a:gd name="T66" fmla="*/ 20 w 213"/>
                <a:gd name="T67" fmla="*/ 50 h 210"/>
                <a:gd name="T68" fmla="*/ 24 w 213"/>
                <a:gd name="T69" fmla="*/ 30 h 210"/>
                <a:gd name="T70" fmla="*/ 3 w 213"/>
                <a:gd name="T71" fmla="*/ 36 h 210"/>
                <a:gd name="T72" fmla="*/ 87 w 213"/>
                <a:gd name="T73" fmla="*/ 149 h 210"/>
                <a:gd name="T74" fmla="*/ 92 w 213"/>
                <a:gd name="T75" fmla="*/ 161 h 210"/>
                <a:gd name="T76" fmla="*/ 78 w 213"/>
                <a:gd name="T77" fmla="*/ 178 h 210"/>
                <a:gd name="T78" fmla="*/ 96 w 213"/>
                <a:gd name="T79" fmla="*/ 194 h 210"/>
                <a:gd name="T80" fmla="*/ 111 w 213"/>
                <a:gd name="T81" fmla="*/ 177 h 210"/>
                <a:gd name="T82" fmla="*/ 106 w 213"/>
                <a:gd name="T83" fmla="*/ 175 h 210"/>
                <a:gd name="T84" fmla="*/ 125 w 213"/>
                <a:gd name="T85" fmla="*/ 177 h 210"/>
                <a:gd name="T86" fmla="*/ 117 w 213"/>
                <a:gd name="T87" fmla="*/ 178 h 210"/>
                <a:gd name="T88" fmla="*/ 147 w 213"/>
                <a:gd name="T89" fmla="*/ 190 h 210"/>
                <a:gd name="T90" fmla="*/ 170 w 213"/>
                <a:gd name="T91" fmla="*/ 154 h 210"/>
                <a:gd name="T92" fmla="*/ 155 w 213"/>
                <a:gd name="T93" fmla="*/ 114 h 210"/>
                <a:gd name="T94" fmla="*/ 155 w 213"/>
                <a:gd name="T95" fmla="*/ 114 h 210"/>
                <a:gd name="T96" fmla="*/ 143 w 213"/>
                <a:gd name="T97" fmla="*/ 63 h 210"/>
                <a:gd name="T98" fmla="*/ 174 w 213"/>
                <a:gd name="T99" fmla="*/ 84 h 210"/>
                <a:gd name="T100" fmla="*/ 126 w 213"/>
                <a:gd name="T101" fmla="*/ 48 h 210"/>
                <a:gd name="T102" fmla="*/ 126 w 213"/>
                <a:gd name="T103" fmla="*/ 48 h 210"/>
                <a:gd name="T104" fmla="*/ 136 w 213"/>
                <a:gd name="T105" fmla="*/ 28 h 210"/>
                <a:gd name="T106" fmla="*/ 104 w 213"/>
                <a:gd name="T107" fmla="*/ 44 h 210"/>
                <a:gd name="T108" fmla="*/ 111 w 213"/>
                <a:gd name="T109" fmla="*/ 43 h 210"/>
                <a:gd name="T110" fmla="*/ 83 w 213"/>
                <a:gd name="T111" fmla="*/ 31 h 210"/>
                <a:gd name="T112" fmla="*/ 66 w 213"/>
                <a:gd name="T113" fmla="*/ 51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3"/>
                <a:gd name="T172" fmla="*/ 0 h 210"/>
                <a:gd name="T173" fmla="*/ 213 w 213"/>
                <a:gd name="T174" fmla="*/ 210 h 2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3" h="210">
                  <a:moveTo>
                    <a:pt x="10" y="24"/>
                  </a:moveTo>
                  <a:lnTo>
                    <a:pt x="64" y="1"/>
                  </a:lnTo>
                  <a:lnTo>
                    <a:pt x="72" y="21"/>
                  </a:lnTo>
                  <a:lnTo>
                    <a:pt x="18" y="42"/>
                  </a:lnTo>
                  <a:lnTo>
                    <a:pt x="10" y="24"/>
                  </a:lnTo>
                  <a:close/>
                  <a:moveTo>
                    <a:pt x="64" y="1"/>
                  </a:moveTo>
                  <a:lnTo>
                    <a:pt x="66" y="0"/>
                  </a:lnTo>
                  <a:lnTo>
                    <a:pt x="68" y="0"/>
                  </a:lnTo>
                  <a:lnTo>
                    <a:pt x="68" y="11"/>
                  </a:lnTo>
                  <a:lnTo>
                    <a:pt x="64" y="1"/>
                  </a:lnTo>
                  <a:close/>
                  <a:moveTo>
                    <a:pt x="68" y="0"/>
                  </a:moveTo>
                  <a:lnTo>
                    <a:pt x="76" y="0"/>
                  </a:lnTo>
                  <a:lnTo>
                    <a:pt x="76" y="22"/>
                  </a:lnTo>
                  <a:lnTo>
                    <a:pt x="68" y="22"/>
                  </a:lnTo>
                  <a:lnTo>
                    <a:pt x="68" y="0"/>
                  </a:lnTo>
                  <a:close/>
                  <a:moveTo>
                    <a:pt x="76" y="0"/>
                  </a:moveTo>
                  <a:lnTo>
                    <a:pt x="87" y="0"/>
                  </a:lnTo>
                  <a:lnTo>
                    <a:pt x="87" y="11"/>
                  </a:lnTo>
                  <a:lnTo>
                    <a:pt x="76" y="11"/>
                  </a:lnTo>
                  <a:lnTo>
                    <a:pt x="76" y="0"/>
                  </a:lnTo>
                  <a:close/>
                  <a:moveTo>
                    <a:pt x="87" y="11"/>
                  </a:moveTo>
                  <a:lnTo>
                    <a:pt x="87" y="36"/>
                  </a:lnTo>
                  <a:lnTo>
                    <a:pt x="66" y="36"/>
                  </a:lnTo>
                  <a:lnTo>
                    <a:pt x="66" y="11"/>
                  </a:lnTo>
                  <a:lnTo>
                    <a:pt x="87" y="11"/>
                  </a:lnTo>
                  <a:close/>
                  <a:moveTo>
                    <a:pt x="84" y="43"/>
                  </a:moveTo>
                  <a:lnTo>
                    <a:pt x="66" y="63"/>
                  </a:lnTo>
                  <a:lnTo>
                    <a:pt x="66" y="36"/>
                  </a:lnTo>
                  <a:lnTo>
                    <a:pt x="76" y="36"/>
                  </a:lnTo>
                  <a:lnTo>
                    <a:pt x="84" y="43"/>
                  </a:lnTo>
                  <a:close/>
                  <a:moveTo>
                    <a:pt x="69" y="29"/>
                  </a:moveTo>
                  <a:lnTo>
                    <a:pt x="76" y="23"/>
                  </a:lnTo>
                  <a:lnTo>
                    <a:pt x="82" y="16"/>
                  </a:lnTo>
                  <a:lnTo>
                    <a:pt x="89" y="12"/>
                  </a:lnTo>
                  <a:lnTo>
                    <a:pt x="97" y="8"/>
                  </a:lnTo>
                  <a:lnTo>
                    <a:pt x="106" y="27"/>
                  </a:lnTo>
                  <a:lnTo>
                    <a:pt x="101" y="30"/>
                  </a:lnTo>
                  <a:lnTo>
                    <a:pt x="95" y="34"/>
                  </a:lnTo>
                  <a:lnTo>
                    <a:pt x="89" y="38"/>
                  </a:lnTo>
                  <a:lnTo>
                    <a:pt x="84" y="43"/>
                  </a:lnTo>
                  <a:lnTo>
                    <a:pt x="69" y="29"/>
                  </a:lnTo>
                  <a:close/>
                  <a:moveTo>
                    <a:pt x="97" y="8"/>
                  </a:moveTo>
                  <a:lnTo>
                    <a:pt x="105" y="4"/>
                  </a:lnTo>
                  <a:lnTo>
                    <a:pt x="112" y="2"/>
                  </a:lnTo>
                  <a:lnTo>
                    <a:pt x="121" y="1"/>
                  </a:lnTo>
                  <a:lnTo>
                    <a:pt x="129" y="0"/>
                  </a:lnTo>
                  <a:lnTo>
                    <a:pt x="129" y="22"/>
                  </a:lnTo>
                  <a:lnTo>
                    <a:pt x="123" y="22"/>
                  </a:lnTo>
                  <a:lnTo>
                    <a:pt x="117" y="23"/>
                  </a:lnTo>
                  <a:lnTo>
                    <a:pt x="112" y="25"/>
                  </a:lnTo>
                  <a:lnTo>
                    <a:pt x="106" y="27"/>
                  </a:lnTo>
                  <a:lnTo>
                    <a:pt x="97" y="8"/>
                  </a:lnTo>
                  <a:close/>
                  <a:moveTo>
                    <a:pt x="129" y="0"/>
                  </a:moveTo>
                  <a:lnTo>
                    <a:pt x="137" y="1"/>
                  </a:lnTo>
                  <a:lnTo>
                    <a:pt x="145" y="2"/>
                  </a:lnTo>
                  <a:lnTo>
                    <a:pt x="153" y="4"/>
                  </a:lnTo>
                  <a:lnTo>
                    <a:pt x="161" y="7"/>
                  </a:lnTo>
                  <a:lnTo>
                    <a:pt x="168" y="11"/>
                  </a:lnTo>
                  <a:lnTo>
                    <a:pt x="176" y="16"/>
                  </a:lnTo>
                  <a:lnTo>
                    <a:pt x="182" y="23"/>
                  </a:lnTo>
                  <a:lnTo>
                    <a:pt x="188" y="29"/>
                  </a:lnTo>
                  <a:lnTo>
                    <a:pt x="172" y="42"/>
                  </a:lnTo>
                  <a:lnTo>
                    <a:pt x="167" y="38"/>
                  </a:lnTo>
                  <a:lnTo>
                    <a:pt x="162" y="33"/>
                  </a:lnTo>
                  <a:lnTo>
                    <a:pt x="157" y="30"/>
                  </a:lnTo>
                  <a:lnTo>
                    <a:pt x="152" y="27"/>
                  </a:lnTo>
                  <a:lnTo>
                    <a:pt x="147" y="25"/>
                  </a:lnTo>
                  <a:lnTo>
                    <a:pt x="140" y="23"/>
                  </a:lnTo>
                  <a:lnTo>
                    <a:pt x="135" y="22"/>
                  </a:lnTo>
                  <a:lnTo>
                    <a:pt x="129" y="22"/>
                  </a:lnTo>
                  <a:lnTo>
                    <a:pt x="129" y="0"/>
                  </a:lnTo>
                  <a:close/>
                  <a:moveTo>
                    <a:pt x="188" y="29"/>
                  </a:moveTo>
                  <a:lnTo>
                    <a:pt x="194" y="36"/>
                  </a:lnTo>
                  <a:lnTo>
                    <a:pt x="198" y="44"/>
                  </a:lnTo>
                  <a:lnTo>
                    <a:pt x="203" y="52"/>
                  </a:lnTo>
                  <a:lnTo>
                    <a:pt x="207" y="61"/>
                  </a:lnTo>
                  <a:lnTo>
                    <a:pt x="186" y="67"/>
                  </a:lnTo>
                  <a:lnTo>
                    <a:pt x="184" y="61"/>
                  </a:lnTo>
                  <a:lnTo>
                    <a:pt x="181" y="55"/>
                  </a:lnTo>
                  <a:lnTo>
                    <a:pt x="177" y="49"/>
                  </a:lnTo>
                  <a:lnTo>
                    <a:pt x="172" y="42"/>
                  </a:lnTo>
                  <a:lnTo>
                    <a:pt x="188" y="29"/>
                  </a:lnTo>
                  <a:close/>
                  <a:moveTo>
                    <a:pt x="207" y="61"/>
                  </a:moveTo>
                  <a:lnTo>
                    <a:pt x="209" y="69"/>
                  </a:lnTo>
                  <a:lnTo>
                    <a:pt x="211" y="79"/>
                  </a:lnTo>
                  <a:lnTo>
                    <a:pt x="212" y="88"/>
                  </a:lnTo>
                  <a:lnTo>
                    <a:pt x="213" y="98"/>
                  </a:lnTo>
                  <a:lnTo>
                    <a:pt x="191" y="98"/>
                  </a:lnTo>
                  <a:lnTo>
                    <a:pt x="191" y="90"/>
                  </a:lnTo>
                  <a:lnTo>
                    <a:pt x="190" y="82"/>
                  </a:lnTo>
                  <a:lnTo>
                    <a:pt x="188" y="74"/>
                  </a:lnTo>
                  <a:lnTo>
                    <a:pt x="186" y="67"/>
                  </a:lnTo>
                  <a:lnTo>
                    <a:pt x="207" y="61"/>
                  </a:lnTo>
                  <a:close/>
                  <a:moveTo>
                    <a:pt x="213" y="98"/>
                  </a:moveTo>
                  <a:lnTo>
                    <a:pt x="212" y="109"/>
                  </a:lnTo>
                  <a:lnTo>
                    <a:pt x="211" y="119"/>
                  </a:lnTo>
                  <a:lnTo>
                    <a:pt x="209" y="128"/>
                  </a:lnTo>
                  <a:lnTo>
                    <a:pt x="207" y="138"/>
                  </a:lnTo>
                  <a:lnTo>
                    <a:pt x="203" y="147"/>
                  </a:lnTo>
                  <a:lnTo>
                    <a:pt x="198" y="156"/>
                  </a:lnTo>
                  <a:lnTo>
                    <a:pt x="193" y="165"/>
                  </a:lnTo>
                  <a:lnTo>
                    <a:pt x="188" y="173"/>
                  </a:lnTo>
                  <a:lnTo>
                    <a:pt x="170" y="161"/>
                  </a:lnTo>
                  <a:lnTo>
                    <a:pt x="176" y="153"/>
                  </a:lnTo>
                  <a:lnTo>
                    <a:pt x="180" y="146"/>
                  </a:lnTo>
                  <a:lnTo>
                    <a:pt x="183" y="139"/>
                  </a:lnTo>
                  <a:lnTo>
                    <a:pt x="186" y="132"/>
                  </a:lnTo>
                  <a:lnTo>
                    <a:pt x="188" y="123"/>
                  </a:lnTo>
                  <a:lnTo>
                    <a:pt x="190" y="115"/>
                  </a:lnTo>
                  <a:lnTo>
                    <a:pt x="191" y="107"/>
                  </a:lnTo>
                  <a:lnTo>
                    <a:pt x="191" y="98"/>
                  </a:lnTo>
                  <a:lnTo>
                    <a:pt x="213" y="98"/>
                  </a:lnTo>
                  <a:close/>
                  <a:moveTo>
                    <a:pt x="170" y="161"/>
                  </a:moveTo>
                  <a:lnTo>
                    <a:pt x="169" y="162"/>
                  </a:lnTo>
                  <a:lnTo>
                    <a:pt x="170" y="161"/>
                  </a:lnTo>
                  <a:lnTo>
                    <a:pt x="179" y="167"/>
                  </a:lnTo>
                  <a:lnTo>
                    <a:pt x="170" y="161"/>
                  </a:lnTo>
                  <a:close/>
                  <a:moveTo>
                    <a:pt x="188" y="173"/>
                  </a:moveTo>
                  <a:lnTo>
                    <a:pt x="181" y="181"/>
                  </a:lnTo>
                  <a:lnTo>
                    <a:pt x="172" y="190"/>
                  </a:lnTo>
                  <a:lnTo>
                    <a:pt x="164" y="196"/>
                  </a:lnTo>
                  <a:lnTo>
                    <a:pt x="156" y="201"/>
                  </a:lnTo>
                  <a:lnTo>
                    <a:pt x="145" y="182"/>
                  </a:lnTo>
                  <a:lnTo>
                    <a:pt x="153" y="178"/>
                  </a:lnTo>
                  <a:lnTo>
                    <a:pt x="159" y="173"/>
                  </a:lnTo>
                  <a:lnTo>
                    <a:pt x="165" y="167"/>
                  </a:lnTo>
                  <a:lnTo>
                    <a:pt x="170" y="161"/>
                  </a:lnTo>
                  <a:lnTo>
                    <a:pt x="188" y="173"/>
                  </a:lnTo>
                  <a:close/>
                  <a:moveTo>
                    <a:pt x="156" y="201"/>
                  </a:moveTo>
                  <a:lnTo>
                    <a:pt x="147" y="205"/>
                  </a:lnTo>
                  <a:lnTo>
                    <a:pt x="136" y="208"/>
                  </a:lnTo>
                  <a:lnTo>
                    <a:pt x="126" y="210"/>
                  </a:lnTo>
                  <a:lnTo>
                    <a:pt x="115" y="210"/>
                  </a:lnTo>
                  <a:lnTo>
                    <a:pt x="115" y="190"/>
                  </a:lnTo>
                  <a:lnTo>
                    <a:pt x="124" y="190"/>
                  </a:lnTo>
                  <a:lnTo>
                    <a:pt x="131" y="188"/>
                  </a:lnTo>
                  <a:lnTo>
                    <a:pt x="138" y="185"/>
                  </a:lnTo>
                  <a:lnTo>
                    <a:pt x="145" y="182"/>
                  </a:lnTo>
                  <a:lnTo>
                    <a:pt x="156" y="201"/>
                  </a:lnTo>
                  <a:close/>
                  <a:moveTo>
                    <a:pt x="115" y="210"/>
                  </a:moveTo>
                  <a:lnTo>
                    <a:pt x="115" y="210"/>
                  </a:lnTo>
                  <a:lnTo>
                    <a:pt x="115" y="200"/>
                  </a:lnTo>
                  <a:lnTo>
                    <a:pt x="115" y="210"/>
                  </a:lnTo>
                  <a:close/>
                  <a:moveTo>
                    <a:pt x="115" y="210"/>
                  </a:moveTo>
                  <a:lnTo>
                    <a:pt x="108" y="210"/>
                  </a:lnTo>
                  <a:lnTo>
                    <a:pt x="102" y="209"/>
                  </a:lnTo>
                  <a:lnTo>
                    <a:pt x="96" y="208"/>
                  </a:lnTo>
                  <a:lnTo>
                    <a:pt x="89" y="206"/>
                  </a:lnTo>
                  <a:lnTo>
                    <a:pt x="98" y="187"/>
                  </a:lnTo>
                  <a:lnTo>
                    <a:pt x="106" y="189"/>
                  </a:lnTo>
                  <a:lnTo>
                    <a:pt x="115" y="190"/>
                  </a:lnTo>
                  <a:lnTo>
                    <a:pt x="115" y="210"/>
                  </a:lnTo>
                  <a:close/>
                  <a:moveTo>
                    <a:pt x="89" y="206"/>
                  </a:moveTo>
                  <a:lnTo>
                    <a:pt x="84" y="204"/>
                  </a:lnTo>
                  <a:lnTo>
                    <a:pt x="78" y="201"/>
                  </a:lnTo>
                  <a:lnTo>
                    <a:pt x="74" y="197"/>
                  </a:lnTo>
                  <a:lnTo>
                    <a:pt x="69" y="193"/>
                  </a:lnTo>
                  <a:lnTo>
                    <a:pt x="84" y="178"/>
                  </a:lnTo>
                  <a:lnTo>
                    <a:pt x="91" y="183"/>
                  </a:lnTo>
                  <a:lnTo>
                    <a:pt x="98" y="187"/>
                  </a:lnTo>
                  <a:lnTo>
                    <a:pt x="89" y="206"/>
                  </a:lnTo>
                  <a:close/>
                  <a:moveTo>
                    <a:pt x="71" y="176"/>
                  </a:moveTo>
                  <a:lnTo>
                    <a:pt x="78" y="172"/>
                  </a:lnTo>
                  <a:lnTo>
                    <a:pt x="84" y="178"/>
                  </a:lnTo>
                  <a:lnTo>
                    <a:pt x="76" y="185"/>
                  </a:lnTo>
                  <a:lnTo>
                    <a:pt x="71" y="176"/>
                  </a:lnTo>
                  <a:close/>
                  <a:moveTo>
                    <a:pt x="82" y="195"/>
                  </a:moveTo>
                  <a:lnTo>
                    <a:pt x="56" y="209"/>
                  </a:lnTo>
                  <a:lnTo>
                    <a:pt x="46" y="191"/>
                  </a:lnTo>
                  <a:lnTo>
                    <a:pt x="71" y="176"/>
                  </a:lnTo>
                  <a:lnTo>
                    <a:pt x="82" y="195"/>
                  </a:lnTo>
                  <a:close/>
                  <a:moveTo>
                    <a:pt x="56" y="209"/>
                  </a:moveTo>
                  <a:lnTo>
                    <a:pt x="54" y="210"/>
                  </a:lnTo>
                  <a:lnTo>
                    <a:pt x="51" y="210"/>
                  </a:lnTo>
                  <a:lnTo>
                    <a:pt x="51" y="200"/>
                  </a:lnTo>
                  <a:lnTo>
                    <a:pt x="56" y="209"/>
                  </a:lnTo>
                  <a:close/>
                  <a:moveTo>
                    <a:pt x="51" y="210"/>
                  </a:moveTo>
                  <a:lnTo>
                    <a:pt x="44" y="210"/>
                  </a:lnTo>
                  <a:lnTo>
                    <a:pt x="44" y="190"/>
                  </a:lnTo>
                  <a:lnTo>
                    <a:pt x="51" y="190"/>
                  </a:lnTo>
                  <a:lnTo>
                    <a:pt x="51" y="210"/>
                  </a:lnTo>
                  <a:close/>
                  <a:moveTo>
                    <a:pt x="44" y="210"/>
                  </a:moveTo>
                  <a:lnTo>
                    <a:pt x="33" y="210"/>
                  </a:lnTo>
                  <a:lnTo>
                    <a:pt x="33" y="200"/>
                  </a:lnTo>
                  <a:lnTo>
                    <a:pt x="44" y="200"/>
                  </a:lnTo>
                  <a:lnTo>
                    <a:pt x="44" y="210"/>
                  </a:lnTo>
                  <a:close/>
                  <a:moveTo>
                    <a:pt x="33" y="200"/>
                  </a:moveTo>
                  <a:lnTo>
                    <a:pt x="33" y="87"/>
                  </a:lnTo>
                  <a:lnTo>
                    <a:pt x="54" y="87"/>
                  </a:lnTo>
                  <a:lnTo>
                    <a:pt x="54" y="200"/>
                  </a:lnTo>
                  <a:lnTo>
                    <a:pt x="33" y="200"/>
                  </a:lnTo>
                  <a:close/>
                  <a:moveTo>
                    <a:pt x="33" y="87"/>
                  </a:moveTo>
                  <a:lnTo>
                    <a:pt x="33" y="74"/>
                  </a:lnTo>
                  <a:lnTo>
                    <a:pt x="32" y="64"/>
                  </a:lnTo>
                  <a:lnTo>
                    <a:pt x="32" y="56"/>
                  </a:lnTo>
                  <a:lnTo>
                    <a:pt x="32" y="52"/>
                  </a:lnTo>
                  <a:lnTo>
                    <a:pt x="53" y="49"/>
                  </a:lnTo>
                  <a:lnTo>
                    <a:pt x="54" y="55"/>
                  </a:lnTo>
                  <a:lnTo>
                    <a:pt x="54" y="63"/>
                  </a:lnTo>
                  <a:lnTo>
                    <a:pt x="54" y="73"/>
                  </a:lnTo>
                  <a:lnTo>
                    <a:pt x="54" y="87"/>
                  </a:lnTo>
                  <a:lnTo>
                    <a:pt x="33" y="87"/>
                  </a:lnTo>
                  <a:close/>
                  <a:moveTo>
                    <a:pt x="32" y="52"/>
                  </a:moveTo>
                  <a:lnTo>
                    <a:pt x="32" y="50"/>
                  </a:lnTo>
                  <a:lnTo>
                    <a:pt x="31" y="48"/>
                  </a:lnTo>
                  <a:lnTo>
                    <a:pt x="51" y="39"/>
                  </a:lnTo>
                  <a:lnTo>
                    <a:pt x="52" y="43"/>
                  </a:lnTo>
                  <a:lnTo>
                    <a:pt x="53" y="49"/>
                  </a:lnTo>
                  <a:lnTo>
                    <a:pt x="32" y="52"/>
                  </a:lnTo>
                  <a:close/>
                  <a:moveTo>
                    <a:pt x="31" y="48"/>
                  </a:moveTo>
                  <a:lnTo>
                    <a:pt x="31" y="48"/>
                  </a:lnTo>
                  <a:lnTo>
                    <a:pt x="44" y="31"/>
                  </a:lnTo>
                  <a:lnTo>
                    <a:pt x="48" y="34"/>
                  </a:lnTo>
                  <a:lnTo>
                    <a:pt x="51" y="39"/>
                  </a:lnTo>
                  <a:lnTo>
                    <a:pt x="31" y="48"/>
                  </a:lnTo>
                  <a:close/>
                  <a:moveTo>
                    <a:pt x="31" y="48"/>
                  </a:moveTo>
                  <a:lnTo>
                    <a:pt x="31" y="48"/>
                  </a:lnTo>
                  <a:lnTo>
                    <a:pt x="38" y="39"/>
                  </a:lnTo>
                  <a:lnTo>
                    <a:pt x="31" y="48"/>
                  </a:lnTo>
                  <a:close/>
                  <a:moveTo>
                    <a:pt x="31" y="48"/>
                  </a:moveTo>
                  <a:lnTo>
                    <a:pt x="30" y="48"/>
                  </a:lnTo>
                  <a:lnTo>
                    <a:pt x="29" y="48"/>
                  </a:lnTo>
                  <a:lnTo>
                    <a:pt x="28" y="26"/>
                  </a:lnTo>
                  <a:lnTo>
                    <a:pt x="33" y="27"/>
                  </a:lnTo>
                  <a:lnTo>
                    <a:pt x="38" y="27"/>
                  </a:lnTo>
                  <a:lnTo>
                    <a:pt x="41" y="29"/>
                  </a:lnTo>
                  <a:lnTo>
                    <a:pt x="44" y="31"/>
                  </a:lnTo>
                  <a:lnTo>
                    <a:pt x="31" y="48"/>
                  </a:lnTo>
                  <a:close/>
                  <a:moveTo>
                    <a:pt x="29" y="48"/>
                  </a:moveTo>
                  <a:lnTo>
                    <a:pt x="25" y="49"/>
                  </a:lnTo>
                  <a:lnTo>
                    <a:pt x="20" y="50"/>
                  </a:lnTo>
                  <a:lnTo>
                    <a:pt x="13" y="30"/>
                  </a:lnTo>
                  <a:lnTo>
                    <a:pt x="21" y="27"/>
                  </a:lnTo>
                  <a:lnTo>
                    <a:pt x="28" y="26"/>
                  </a:lnTo>
                  <a:lnTo>
                    <a:pt x="29" y="48"/>
                  </a:lnTo>
                  <a:close/>
                  <a:moveTo>
                    <a:pt x="20" y="50"/>
                  </a:moveTo>
                  <a:lnTo>
                    <a:pt x="10" y="54"/>
                  </a:lnTo>
                  <a:lnTo>
                    <a:pt x="6" y="43"/>
                  </a:lnTo>
                  <a:lnTo>
                    <a:pt x="16" y="40"/>
                  </a:lnTo>
                  <a:lnTo>
                    <a:pt x="20" y="50"/>
                  </a:lnTo>
                  <a:close/>
                  <a:moveTo>
                    <a:pt x="6" y="43"/>
                  </a:moveTo>
                  <a:lnTo>
                    <a:pt x="3" y="36"/>
                  </a:lnTo>
                  <a:lnTo>
                    <a:pt x="24" y="30"/>
                  </a:lnTo>
                  <a:lnTo>
                    <a:pt x="26" y="36"/>
                  </a:lnTo>
                  <a:lnTo>
                    <a:pt x="6" y="43"/>
                  </a:lnTo>
                  <a:close/>
                  <a:moveTo>
                    <a:pt x="3" y="36"/>
                  </a:moveTo>
                  <a:lnTo>
                    <a:pt x="0" y="27"/>
                  </a:lnTo>
                  <a:lnTo>
                    <a:pt x="10" y="24"/>
                  </a:lnTo>
                  <a:lnTo>
                    <a:pt x="14" y="33"/>
                  </a:lnTo>
                  <a:lnTo>
                    <a:pt x="3" y="36"/>
                  </a:lnTo>
                  <a:close/>
                  <a:moveTo>
                    <a:pt x="87" y="51"/>
                  </a:moveTo>
                  <a:lnTo>
                    <a:pt x="87" y="142"/>
                  </a:lnTo>
                  <a:lnTo>
                    <a:pt x="66" y="142"/>
                  </a:lnTo>
                  <a:lnTo>
                    <a:pt x="66" y="51"/>
                  </a:lnTo>
                  <a:lnTo>
                    <a:pt x="87" y="51"/>
                  </a:lnTo>
                  <a:close/>
                  <a:moveTo>
                    <a:pt x="87" y="142"/>
                  </a:moveTo>
                  <a:lnTo>
                    <a:pt x="87" y="149"/>
                  </a:lnTo>
                  <a:lnTo>
                    <a:pt x="89" y="154"/>
                  </a:lnTo>
                  <a:lnTo>
                    <a:pt x="69" y="162"/>
                  </a:lnTo>
                  <a:lnTo>
                    <a:pt x="67" y="152"/>
                  </a:lnTo>
                  <a:lnTo>
                    <a:pt x="66" y="142"/>
                  </a:lnTo>
                  <a:lnTo>
                    <a:pt x="87" y="142"/>
                  </a:lnTo>
                  <a:close/>
                  <a:moveTo>
                    <a:pt x="89" y="154"/>
                  </a:moveTo>
                  <a:lnTo>
                    <a:pt x="92" y="161"/>
                  </a:lnTo>
                  <a:lnTo>
                    <a:pt x="96" y="166"/>
                  </a:lnTo>
                  <a:lnTo>
                    <a:pt x="79" y="179"/>
                  </a:lnTo>
                  <a:lnTo>
                    <a:pt x="73" y="171"/>
                  </a:lnTo>
                  <a:lnTo>
                    <a:pt x="69" y="162"/>
                  </a:lnTo>
                  <a:lnTo>
                    <a:pt x="89" y="154"/>
                  </a:lnTo>
                  <a:close/>
                  <a:moveTo>
                    <a:pt x="79" y="179"/>
                  </a:moveTo>
                  <a:lnTo>
                    <a:pt x="78" y="178"/>
                  </a:lnTo>
                  <a:lnTo>
                    <a:pt x="79" y="179"/>
                  </a:lnTo>
                  <a:lnTo>
                    <a:pt x="87" y="173"/>
                  </a:lnTo>
                  <a:lnTo>
                    <a:pt x="79" y="179"/>
                  </a:lnTo>
                  <a:close/>
                  <a:moveTo>
                    <a:pt x="96" y="166"/>
                  </a:moveTo>
                  <a:lnTo>
                    <a:pt x="100" y="171"/>
                  </a:lnTo>
                  <a:lnTo>
                    <a:pt x="106" y="175"/>
                  </a:lnTo>
                  <a:lnTo>
                    <a:pt x="96" y="194"/>
                  </a:lnTo>
                  <a:lnTo>
                    <a:pt x="92" y="191"/>
                  </a:lnTo>
                  <a:lnTo>
                    <a:pt x="87" y="188"/>
                  </a:lnTo>
                  <a:lnTo>
                    <a:pt x="83" y="183"/>
                  </a:lnTo>
                  <a:lnTo>
                    <a:pt x="79" y="179"/>
                  </a:lnTo>
                  <a:lnTo>
                    <a:pt x="96" y="166"/>
                  </a:lnTo>
                  <a:close/>
                  <a:moveTo>
                    <a:pt x="106" y="175"/>
                  </a:moveTo>
                  <a:lnTo>
                    <a:pt x="111" y="177"/>
                  </a:lnTo>
                  <a:lnTo>
                    <a:pt x="117" y="178"/>
                  </a:lnTo>
                  <a:lnTo>
                    <a:pt x="116" y="199"/>
                  </a:lnTo>
                  <a:lnTo>
                    <a:pt x="111" y="199"/>
                  </a:lnTo>
                  <a:lnTo>
                    <a:pt x="106" y="197"/>
                  </a:lnTo>
                  <a:lnTo>
                    <a:pt x="101" y="196"/>
                  </a:lnTo>
                  <a:lnTo>
                    <a:pt x="96" y="194"/>
                  </a:lnTo>
                  <a:lnTo>
                    <a:pt x="106" y="175"/>
                  </a:lnTo>
                  <a:close/>
                  <a:moveTo>
                    <a:pt x="117" y="199"/>
                  </a:moveTo>
                  <a:lnTo>
                    <a:pt x="116" y="199"/>
                  </a:lnTo>
                  <a:lnTo>
                    <a:pt x="117" y="189"/>
                  </a:lnTo>
                  <a:lnTo>
                    <a:pt x="117" y="199"/>
                  </a:lnTo>
                  <a:close/>
                  <a:moveTo>
                    <a:pt x="117" y="178"/>
                  </a:moveTo>
                  <a:lnTo>
                    <a:pt x="125" y="177"/>
                  </a:lnTo>
                  <a:lnTo>
                    <a:pt x="131" y="175"/>
                  </a:lnTo>
                  <a:lnTo>
                    <a:pt x="141" y="193"/>
                  </a:lnTo>
                  <a:lnTo>
                    <a:pt x="136" y="196"/>
                  </a:lnTo>
                  <a:lnTo>
                    <a:pt x="130" y="198"/>
                  </a:lnTo>
                  <a:lnTo>
                    <a:pt x="124" y="199"/>
                  </a:lnTo>
                  <a:lnTo>
                    <a:pt x="117" y="199"/>
                  </a:lnTo>
                  <a:lnTo>
                    <a:pt x="117" y="178"/>
                  </a:lnTo>
                  <a:close/>
                  <a:moveTo>
                    <a:pt x="131" y="175"/>
                  </a:moveTo>
                  <a:lnTo>
                    <a:pt x="137" y="170"/>
                  </a:lnTo>
                  <a:lnTo>
                    <a:pt x="143" y="163"/>
                  </a:lnTo>
                  <a:lnTo>
                    <a:pt x="161" y="174"/>
                  </a:lnTo>
                  <a:lnTo>
                    <a:pt x="156" y="180"/>
                  </a:lnTo>
                  <a:lnTo>
                    <a:pt x="152" y="185"/>
                  </a:lnTo>
                  <a:lnTo>
                    <a:pt x="147" y="190"/>
                  </a:lnTo>
                  <a:lnTo>
                    <a:pt x="141" y="193"/>
                  </a:lnTo>
                  <a:lnTo>
                    <a:pt x="131" y="175"/>
                  </a:lnTo>
                  <a:close/>
                  <a:moveTo>
                    <a:pt x="143" y="163"/>
                  </a:moveTo>
                  <a:lnTo>
                    <a:pt x="149" y="152"/>
                  </a:lnTo>
                  <a:lnTo>
                    <a:pt x="152" y="142"/>
                  </a:lnTo>
                  <a:lnTo>
                    <a:pt x="172" y="147"/>
                  </a:lnTo>
                  <a:lnTo>
                    <a:pt x="170" y="154"/>
                  </a:lnTo>
                  <a:lnTo>
                    <a:pt x="167" y="162"/>
                  </a:lnTo>
                  <a:lnTo>
                    <a:pt x="164" y="168"/>
                  </a:lnTo>
                  <a:lnTo>
                    <a:pt x="161" y="174"/>
                  </a:lnTo>
                  <a:lnTo>
                    <a:pt x="143" y="163"/>
                  </a:lnTo>
                  <a:close/>
                  <a:moveTo>
                    <a:pt x="152" y="142"/>
                  </a:moveTo>
                  <a:lnTo>
                    <a:pt x="155" y="128"/>
                  </a:lnTo>
                  <a:lnTo>
                    <a:pt x="155" y="114"/>
                  </a:lnTo>
                  <a:lnTo>
                    <a:pt x="177" y="114"/>
                  </a:lnTo>
                  <a:lnTo>
                    <a:pt x="177" y="123"/>
                  </a:lnTo>
                  <a:lnTo>
                    <a:pt x="176" y="132"/>
                  </a:lnTo>
                  <a:lnTo>
                    <a:pt x="175" y="139"/>
                  </a:lnTo>
                  <a:lnTo>
                    <a:pt x="172" y="147"/>
                  </a:lnTo>
                  <a:lnTo>
                    <a:pt x="152" y="142"/>
                  </a:lnTo>
                  <a:close/>
                  <a:moveTo>
                    <a:pt x="155" y="114"/>
                  </a:moveTo>
                  <a:lnTo>
                    <a:pt x="155" y="106"/>
                  </a:lnTo>
                  <a:lnTo>
                    <a:pt x="154" y="97"/>
                  </a:lnTo>
                  <a:lnTo>
                    <a:pt x="153" y="89"/>
                  </a:lnTo>
                  <a:lnTo>
                    <a:pt x="152" y="82"/>
                  </a:lnTo>
                  <a:lnTo>
                    <a:pt x="149" y="76"/>
                  </a:lnTo>
                  <a:lnTo>
                    <a:pt x="147" y="69"/>
                  </a:lnTo>
                  <a:lnTo>
                    <a:pt x="143" y="63"/>
                  </a:lnTo>
                  <a:lnTo>
                    <a:pt x="139" y="59"/>
                  </a:lnTo>
                  <a:lnTo>
                    <a:pt x="156" y="45"/>
                  </a:lnTo>
                  <a:lnTo>
                    <a:pt x="161" y="52"/>
                  </a:lnTo>
                  <a:lnTo>
                    <a:pt x="165" y="59"/>
                  </a:lnTo>
                  <a:lnTo>
                    <a:pt x="168" y="66"/>
                  </a:lnTo>
                  <a:lnTo>
                    <a:pt x="171" y="74"/>
                  </a:lnTo>
                  <a:lnTo>
                    <a:pt x="174" y="84"/>
                  </a:lnTo>
                  <a:lnTo>
                    <a:pt x="176" y="93"/>
                  </a:lnTo>
                  <a:lnTo>
                    <a:pt x="176" y="104"/>
                  </a:lnTo>
                  <a:lnTo>
                    <a:pt x="177" y="114"/>
                  </a:lnTo>
                  <a:lnTo>
                    <a:pt x="155" y="114"/>
                  </a:lnTo>
                  <a:close/>
                  <a:moveTo>
                    <a:pt x="139" y="59"/>
                  </a:moveTo>
                  <a:lnTo>
                    <a:pt x="133" y="52"/>
                  </a:lnTo>
                  <a:lnTo>
                    <a:pt x="126" y="48"/>
                  </a:lnTo>
                  <a:lnTo>
                    <a:pt x="136" y="28"/>
                  </a:lnTo>
                  <a:lnTo>
                    <a:pt x="141" y="31"/>
                  </a:lnTo>
                  <a:lnTo>
                    <a:pt x="147" y="35"/>
                  </a:lnTo>
                  <a:lnTo>
                    <a:pt x="152" y="40"/>
                  </a:lnTo>
                  <a:lnTo>
                    <a:pt x="156" y="45"/>
                  </a:lnTo>
                  <a:lnTo>
                    <a:pt x="139" y="59"/>
                  </a:lnTo>
                  <a:close/>
                  <a:moveTo>
                    <a:pt x="126" y="48"/>
                  </a:moveTo>
                  <a:lnTo>
                    <a:pt x="119" y="44"/>
                  </a:lnTo>
                  <a:lnTo>
                    <a:pt x="110" y="43"/>
                  </a:lnTo>
                  <a:lnTo>
                    <a:pt x="111" y="22"/>
                  </a:lnTo>
                  <a:lnTo>
                    <a:pt x="117" y="23"/>
                  </a:lnTo>
                  <a:lnTo>
                    <a:pt x="124" y="24"/>
                  </a:lnTo>
                  <a:lnTo>
                    <a:pt x="130" y="26"/>
                  </a:lnTo>
                  <a:lnTo>
                    <a:pt x="136" y="28"/>
                  </a:lnTo>
                  <a:lnTo>
                    <a:pt x="126" y="48"/>
                  </a:lnTo>
                  <a:close/>
                  <a:moveTo>
                    <a:pt x="111" y="22"/>
                  </a:moveTo>
                  <a:lnTo>
                    <a:pt x="111" y="22"/>
                  </a:lnTo>
                  <a:lnTo>
                    <a:pt x="111" y="33"/>
                  </a:lnTo>
                  <a:lnTo>
                    <a:pt x="111" y="22"/>
                  </a:lnTo>
                  <a:close/>
                  <a:moveTo>
                    <a:pt x="111" y="43"/>
                  </a:moveTo>
                  <a:lnTo>
                    <a:pt x="104" y="44"/>
                  </a:lnTo>
                  <a:lnTo>
                    <a:pt x="98" y="46"/>
                  </a:lnTo>
                  <a:lnTo>
                    <a:pt x="88" y="28"/>
                  </a:lnTo>
                  <a:lnTo>
                    <a:pt x="94" y="25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2"/>
                  </a:lnTo>
                  <a:lnTo>
                    <a:pt x="111" y="43"/>
                  </a:lnTo>
                  <a:close/>
                  <a:moveTo>
                    <a:pt x="98" y="46"/>
                  </a:moveTo>
                  <a:lnTo>
                    <a:pt x="92" y="51"/>
                  </a:lnTo>
                  <a:lnTo>
                    <a:pt x="84" y="58"/>
                  </a:lnTo>
                  <a:lnTo>
                    <a:pt x="69" y="43"/>
                  </a:lnTo>
                  <a:lnTo>
                    <a:pt x="74" y="38"/>
                  </a:lnTo>
                  <a:lnTo>
                    <a:pt x="78" y="34"/>
                  </a:lnTo>
                  <a:lnTo>
                    <a:pt x="83" y="31"/>
                  </a:lnTo>
                  <a:lnTo>
                    <a:pt x="88" y="28"/>
                  </a:lnTo>
                  <a:lnTo>
                    <a:pt x="98" y="46"/>
                  </a:lnTo>
                  <a:close/>
                  <a:moveTo>
                    <a:pt x="66" y="51"/>
                  </a:moveTo>
                  <a:lnTo>
                    <a:pt x="66" y="46"/>
                  </a:lnTo>
                  <a:lnTo>
                    <a:pt x="69" y="43"/>
                  </a:lnTo>
                  <a:lnTo>
                    <a:pt x="76" y="51"/>
                  </a:lnTo>
                  <a:lnTo>
                    <a:pt x="66" y="51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96" name="Freeform 311"/>
            <p:cNvSpPr>
              <a:spLocks noEditPoints="1"/>
            </p:cNvSpPr>
            <p:nvPr/>
          </p:nvSpPr>
          <p:spPr bwMode="auto">
            <a:xfrm>
              <a:off x="4360863" y="2773362"/>
              <a:ext cx="57150" cy="193675"/>
            </a:xfrm>
            <a:custGeom>
              <a:avLst/>
              <a:gdLst>
                <a:gd name="T0" fmla="*/ 107 w 108"/>
                <a:gd name="T1" fmla="*/ 24 h 365"/>
                <a:gd name="T2" fmla="*/ 104 w 108"/>
                <a:gd name="T3" fmla="*/ 32 h 365"/>
                <a:gd name="T4" fmla="*/ 99 w 108"/>
                <a:gd name="T5" fmla="*/ 37 h 365"/>
                <a:gd name="T6" fmla="*/ 92 w 108"/>
                <a:gd name="T7" fmla="*/ 40 h 365"/>
                <a:gd name="T8" fmla="*/ 84 w 108"/>
                <a:gd name="T9" fmla="*/ 40 h 365"/>
                <a:gd name="T10" fmla="*/ 77 w 108"/>
                <a:gd name="T11" fmla="*/ 37 h 365"/>
                <a:gd name="T12" fmla="*/ 71 w 108"/>
                <a:gd name="T13" fmla="*/ 32 h 365"/>
                <a:gd name="T14" fmla="*/ 68 w 108"/>
                <a:gd name="T15" fmla="*/ 24 h 365"/>
                <a:gd name="T16" fmla="*/ 68 w 108"/>
                <a:gd name="T17" fmla="*/ 17 h 365"/>
                <a:gd name="T18" fmla="*/ 71 w 108"/>
                <a:gd name="T19" fmla="*/ 10 h 365"/>
                <a:gd name="T20" fmla="*/ 77 w 108"/>
                <a:gd name="T21" fmla="*/ 4 h 365"/>
                <a:gd name="T22" fmla="*/ 85 w 108"/>
                <a:gd name="T23" fmla="*/ 1 h 365"/>
                <a:gd name="T24" fmla="*/ 92 w 108"/>
                <a:gd name="T25" fmla="*/ 1 h 365"/>
                <a:gd name="T26" fmla="*/ 99 w 108"/>
                <a:gd name="T27" fmla="*/ 4 h 365"/>
                <a:gd name="T28" fmla="*/ 104 w 108"/>
                <a:gd name="T29" fmla="*/ 10 h 365"/>
                <a:gd name="T30" fmla="*/ 107 w 108"/>
                <a:gd name="T31" fmla="*/ 17 h 365"/>
                <a:gd name="T32" fmla="*/ 105 w 108"/>
                <a:gd name="T33" fmla="*/ 274 h 365"/>
                <a:gd name="T34" fmla="*/ 103 w 108"/>
                <a:gd name="T35" fmla="*/ 295 h 365"/>
                <a:gd name="T36" fmla="*/ 100 w 108"/>
                <a:gd name="T37" fmla="*/ 314 h 365"/>
                <a:gd name="T38" fmla="*/ 94 w 108"/>
                <a:gd name="T39" fmla="*/ 329 h 365"/>
                <a:gd name="T40" fmla="*/ 85 w 108"/>
                <a:gd name="T41" fmla="*/ 343 h 365"/>
                <a:gd name="T42" fmla="*/ 74 w 108"/>
                <a:gd name="T43" fmla="*/ 352 h 365"/>
                <a:gd name="T44" fmla="*/ 63 w 108"/>
                <a:gd name="T45" fmla="*/ 359 h 365"/>
                <a:gd name="T46" fmla="*/ 49 w 108"/>
                <a:gd name="T47" fmla="*/ 362 h 365"/>
                <a:gd name="T48" fmla="*/ 35 w 108"/>
                <a:gd name="T49" fmla="*/ 365 h 365"/>
                <a:gd name="T50" fmla="*/ 19 w 108"/>
                <a:gd name="T51" fmla="*/ 362 h 365"/>
                <a:gd name="T52" fmla="*/ 8 w 108"/>
                <a:gd name="T53" fmla="*/ 357 h 365"/>
                <a:gd name="T54" fmla="*/ 2 w 108"/>
                <a:gd name="T55" fmla="*/ 352 h 365"/>
                <a:gd name="T56" fmla="*/ 0 w 108"/>
                <a:gd name="T57" fmla="*/ 345 h 365"/>
                <a:gd name="T58" fmla="*/ 1 w 108"/>
                <a:gd name="T59" fmla="*/ 339 h 365"/>
                <a:gd name="T60" fmla="*/ 4 w 108"/>
                <a:gd name="T61" fmla="*/ 332 h 365"/>
                <a:gd name="T62" fmla="*/ 10 w 108"/>
                <a:gd name="T63" fmla="*/ 329 h 365"/>
                <a:gd name="T64" fmla="*/ 15 w 108"/>
                <a:gd name="T65" fmla="*/ 328 h 365"/>
                <a:gd name="T66" fmla="*/ 27 w 108"/>
                <a:gd name="T67" fmla="*/ 331 h 365"/>
                <a:gd name="T68" fmla="*/ 39 w 108"/>
                <a:gd name="T69" fmla="*/ 340 h 365"/>
                <a:gd name="T70" fmla="*/ 46 w 108"/>
                <a:gd name="T71" fmla="*/ 347 h 365"/>
                <a:gd name="T72" fmla="*/ 55 w 108"/>
                <a:gd name="T73" fmla="*/ 349 h 365"/>
                <a:gd name="T74" fmla="*/ 60 w 108"/>
                <a:gd name="T75" fmla="*/ 348 h 365"/>
                <a:gd name="T76" fmla="*/ 65 w 108"/>
                <a:gd name="T77" fmla="*/ 345 h 365"/>
                <a:gd name="T78" fmla="*/ 70 w 108"/>
                <a:gd name="T79" fmla="*/ 331 h 365"/>
                <a:gd name="T80" fmla="*/ 72 w 108"/>
                <a:gd name="T81" fmla="*/ 318 h 365"/>
                <a:gd name="T82" fmla="*/ 72 w 108"/>
                <a:gd name="T83" fmla="*/ 296 h 365"/>
                <a:gd name="T84" fmla="*/ 72 w 108"/>
                <a:gd name="T85" fmla="*/ 151 h 365"/>
                <a:gd name="T86" fmla="*/ 69 w 108"/>
                <a:gd name="T87" fmla="*/ 127 h 365"/>
                <a:gd name="T88" fmla="*/ 63 w 108"/>
                <a:gd name="T89" fmla="*/ 121 h 365"/>
                <a:gd name="T90" fmla="*/ 51 w 108"/>
                <a:gd name="T91" fmla="*/ 121 h 365"/>
                <a:gd name="T92" fmla="*/ 42 w 108"/>
                <a:gd name="T93" fmla="*/ 116 h 365"/>
                <a:gd name="T94" fmla="*/ 105 w 108"/>
                <a:gd name="T95" fmla="*/ 95 h 3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8"/>
                <a:gd name="T145" fmla="*/ 0 h 365"/>
                <a:gd name="T146" fmla="*/ 108 w 108"/>
                <a:gd name="T147" fmla="*/ 365 h 3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8" h="365">
                  <a:moveTo>
                    <a:pt x="108" y="20"/>
                  </a:moveTo>
                  <a:lnTo>
                    <a:pt x="107" y="24"/>
                  </a:lnTo>
                  <a:lnTo>
                    <a:pt x="106" y="28"/>
                  </a:lnTo>
                  <a:lnTo>
                    <a:pt x="104" y="32"/>
                  </a:lnTo>
                  <a:lnTo>
                    <a:pt x="102" y="35"/>
                  </a:lnTo>
                  <a:lnTo>
                    <a:pt x="99" y="37"/>
                  </a:lnTo>
                  <a:lnTo>
                    <a:pt x="96" y="39"/>
                  </a:lnTo>
                  <a:lnTo>
                    <a:pt x="92" y="40"/>
                  </a:lnTo>
                  <a:lnTo>
                    <a:pt x="88" y="41"/>
                  </a:lnTo>
                  <a:lnTo>
                    <a:pt x="84" y="40"/>
                  </a:lnTo>
                  <a:lnTo>
                    <a:pt x="80" y="39"/>
                  </a:lnTo>
                  <a:lnTo>
                    <a:pt x="77" y="37"/>
                  </a:lnTo>
                  <a:lnTo>
                    <a:pt x="74" y="35"/>
                  </a:lnTo>
                  <a:lnTo>
                    <a:pt x="71" y="32"/>
                  </a:lnTo>
                  <a:lnTo>
                    <a:pt x="69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7"/>
                  </a:lnTo>
                  <a:lnTo>
                    <a:pt x="69" y="13"/>
                  </a:lnTo>
                  <a:lnTo>
                    <a:pt x="71" y="10"/>
                  </a:lnTo>
                  <a:lnTo>
                    <a:pt x="74" y="7"/>
                  </a:lnTo>
                  <a:lnTo>
                    <a:pt x="77" y="4"/>
                  </a:lnTo>
                  <a:lnTo>
                    <a:pt x="80" y="2"/>
                  </a:lnTo>
                  <a:lnTo>
                    <a:pt x="85" y="1"/>
                  </a:lnTo>
                  <a:lnTo>
                    <a:pt x="88" y="0"/>
                  </a:lnTo>
                  <a:lnTo>
                    <a:pt x="92" y="1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2" y="7"/>
                  </a:lnTo>
                  <a:lnTo>
                    <a:pt x="104" y="10"/>
                  </a:lnTo>
                  <a:lnTo>
                    <a:pt x="106" y="13"/>
                  </a:lnTo>
                  <a:lnTo>
                    <a:pt x="107" y="17"/>
                  </a:lnTo>
                  <a:lnTo>
                    <a:pt x="108" y="20"/>
                  </a:lnTo>
                  <a:close/>
                  <a:moveTo>
                    <a:pt x="105" y="274"/>
                  </a:moveTo>
                  <a:lnTo>
                    <a:pt x="104" y="285"/>
                  </a:lnTo>
                  <a:lnTo>
                    <a:pt x="103" y="295"/>
                  </a:lnTo>
                  <a:lnTo>
                    <a:pt x="102" y="304"/>
                  </a:lnTo>
                  <a:lnTo>
                    <a:pt x="100" y="314"/>
                  </a:lnTo>
                  <a:lnTo>
                    <a:pt x="97" y="322"/>
                  </a:lnTo>
                  <a:lnTo>
                    <a:pt x="94" y="329"/>
                  </a:lnTo>
                  <a:lnTo>
                    <a:pt x="90" y="337"/>
                  </a:lnTo>
                  <a:lnTo>
                    <a:pt x="85" y="343"/>
                  </a:lnTo>
                  <a:lnTo>
                    <a:pt x="80" y="348"/>
                  </a:lnTo>
                  <a:lnTo>
                    <a:pt x="74" y="352"/>
                  </a:lnTo>
                  <a:lnTo>
                    <a:pt x="69" y="356"/>
                  </a:lnTo>
                  <a:lnTo>
                    <a:pt x="63" y="359"/>
                  </a:lnTo>
                  <a:lnTo>
                    <a:pt x="57" y="361"/>
                  </a:lnTo>
                  <a:lnTo>
                    <a:pt x="49" y="362"/>
                  </a:lnTo>
                  <a:lnTo>
                    <a:pt x="42" y="364"/>
                  </a:lnTo>
                  <a:lnTo>
                    <a:pt x="35" y="365"/>
                  </a:lnTo>
                  <a:lnTo>
                    <a:pt x="27" y="364"/>
                  </a:lnTo>
                  <a:lnTo>
                    <a:pt x="19" y="362"/>
                  </a:lnTo>
                  <a:lnTo>
                    <a:pt x="13" y="360"/>
                  </a:lnTo>
                  <a:lnTo>
                    <a:pt x="8" y="357"/>
                  </a:lnTo>
                  <a:lnTo>
                    <a:pt x="5" y="354"/>
                  </a:lnTo>
                  <a:lnTo>
                    <a:pt x="2" y="352"/>
                  </a:lnTo>
                  <a:lnTo>
                    <a:pt x="1" y="348"/>
                  </a:lnTo>
                  <a:lnTo>
                    <a:pt x="0" y="345"/>
                  </a:lnTo>
                  <a:lnTo>
                    <a:pt x="0" y="342"/>
                  </a:lnTo>
                  <a:lnTo>
                    <a:pt x="1" y="339"/>
                  </a:lnTo>
                  <a:lnTo>
                    <a:pt x="2" y="336"/>
                  </a:lnTo>
                  <a:lnTo>
                    <a:pt x="4" y="332"/>
                  </a:lnTo>
                  <a:lnTo>
                    <a:pt x="7" y="330"/>
                  </a:lnTo>
                  <a:lnTo>
                    <a:pt x="10" y="329"/>
                  </a:lnTo>
                  <a:lnTo>
                    <a:pt x="12" y="328"/>
                  </a:lnTo>
                  <a:lnTo>
                    <a:pt x="15" y="328"/>
                  </a:lnTo>
                  <a:lnTo>
                    <a:pt x="21" y="328"/>
                  </a:lnTo>
                  <a:lnTo>
                    <a:pt x="27" y="331"/>
                  </a:lnTo>
                  <a:lnTo>
                    <a:pt x="33" y="334"/>
                  </a:lnTo>
                  <a:lnTo>
                    <a:pt x="39" y="340"/>
                  </a:lnTo>
                  <a:lnTo>
                    <a:pt x="43" y="344"/>
                  </a:lnTo>
                  <a:lnTo>
                    <a:pt x="46" y="347"/>
                  </a:lnTo>
                  <a:lnTo>
                    <a:pt x="50" y="348"/>
                  </a:lnTo>
                  <a:lnTo>
                    <a:pt x="55" y="349"/>
                  </a:lnTo>
                  <a:lnTo>
                    <a:pt x="58" y="348"/>
                  </a:lnTo>
                  <a:lnTo>
                    <a:pt x="60" y="348"/>
                  </a:lnTo>
                  <a:lnTo>
                    <a:pt x="62" y="346"/>
                  </a:lnTo>
                  <a:lnTo>
                    <a:pt x="65" y="345"/>
                  </a:lnTo>
                  <a:lnTo>
                    <a:pt x="68" y="339"/>
                  </a:lnTo>
                  <a:lnTo>
                    <a:pt x="70" y="331"/>
                  </a:lnTo>
                  <a:lnTo>
                    <a:pt x="71" y="326"/>
                  </a:lnTo>
                  <a:lnTo>
                    <a:pt x="72" y="318"/>
                  </a:lnTo>
                  <a:lnTo>
                    <a:pt x="72" y="309"/>
                  </a:lnTo>
                  <a:lnTo>
                    <a:pt x="72" y="296"/>
                  </a:lnTo>
                  <a:lnTo>
                    <a:pt x="72" y="170"/>
                  </a:lnTo>
                  <a:lnTo>
                    <a:pt x="72" y="151"/>
                  </a:lnTo>
                  <a:lnTo>
                    <a:pt x="71" y="136"/>
                  </a:lnTo>
                  <a:lnTo>
                    <a:pt x="69" y="127"/>
                  </a:lnTo>
                  <a:lnTo>
                    <a:pt x="67" y="123"/>
                  </a:lnTo>
                  <a:lnTo>
                    <a:pt x="63" y="121"/>
                  </a:lnTo>
                  <a:lnTo>
                    <a:pt x="58" y="120"/>
                  </a:lnTo>
                  <a:lnTo>
                    <a:pt x="51" y="121"/>
                  </a:lnTo>
                  <a:lnTo>
                    <a:pt x="45" y="123"/>
                  </a:lnTo>
                  <a:lnTo>
                    <a:pt x="42" y="116"/>
                  </a:lnTo>
                  <a:lnTo>
                    <a:pt x="96" y="95"/>
                  </a:lnTo>
                  <a:lnTo>
                    <a:pt x="105" y="95"/>
                  </a:lnTo>
                  <a:lnTo>
                    <a:pt x="105" y="274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97" name="Freeform 312"/>
            <p:cNvSpPr>
              <a:spLocks/>
            </p:cNvSpPr>
            <p:nvPr/>
          </p:nvSpPr>
          <p:spPr bwMode="auto">
            <a:xfrm>
              <a:off x="4441825" y="2827337"/>
              <a:ext cx="106363" cy="96838"/>
            </a:xfrm>
            <a:custGeom>
              <a:avLst/>
              <a:gdLst>
                <a:gd name="T0" fmla="*/ 146 w 200"/>
                <a:gd name="T1" fmla="*/ 184 h 184"/>
                <a:gd name="T2" fmla="*/ 137 w 200"/>
                <a:gd name="T3" fmla="*/ 145 h 184"/>
                <a:gd name="T4" fmla="*/ 118 w 200"/>
                <a:gd name="T5" fmla="*/ 165 h 184"/>
                <a:gd name="T6" fmla="*/ 103 w 200"/>
                <a:gd name="T7" fmla="*/ 176 h 184"/>
                <a:gd name="T8" fmla="*/ 90 w 200"/>
                <a:gd name="T9" fmla="*/ 182 h 184"/>
                <a:gd name="T10" fmla="*/ 77 w 200"/>
                <a:gd name="T11" fmla="*/ 184 h 184"/>
                <a:gd name="T12" fmla="*/ 66 w 200"/>
                <a:gd name="T13" fmla="*/ 183 h 184"/>
                <a:gd name="T14" fmla="*/ 57 w 200"/>
                <a:gd name="T15" fmla="*/ 179 h 184"/>
                <a:gd name="T16" fmla="*/ 49 w 200"/>
                <a:gd name="T17" fmla="*/ 174 h 184"/>
                <a:gd name="T18" fmla="*/ 43 w 200"/>
                <a:gd name="T19" fmla="*/ 166 h 184"/>
                <a:gd name="T20" fmla="*/ 37 w 200"/>
                <a:gd name="T21" fmla="*/ 157 h 184"/>
                <a:gd name="T22" fmla="*/ 33 w 200"/>
                <a:gd name="T23" fmla="*/ 144 h 184"/>
                <a:gd name="T24" fmla="*/ 31 w 200"/>
                <a:gd name="T25" fmla="*/ 114 h 184"/>
                <a:gd name="T26" fmla="*/ 30 w 200"/>
                <a:gd name="T27" fmla="*/ 27 h 184"/>
                <a:gd name="T28" fmla="*/ 27 w 200"/>
                <a:gd name="T29" fmla="*/ 17 h 184"/>
                <a:gd name="T30" fmla="*/ 21 w 200"/>
                <a:gd name="T31" fmla="*/ 10 h 184"/>
                <a:gd name="T32" fmla="*/ 9 w 200"/>
                <a:gd name="T33" fmla="*/ 7 h 184"/>
                <a:gd name="T34" fmla="*/ 0 w 200"/>
                <a:gd name="T35" fmla="*/ 0 h 184"/>
                <a:gd name="T36" fmla="*/ 63 w 200"/>
                <a:gd name="T37" fmla="*/ 119 h 184"/>
                <a:gd name="T38" fmla="*/ 65 w 200"/>
                <a:gd name="T39" fmla="*/ 137 h 184"/>
                <a:gd name="T40" fmla="*/ 71 w 200"/>
                <a:gd name="T41" fmla="*/ 149 h 184"/>
                <a:gd name="T42" fmla="*/ 80 w 200"/>
                <a:gd name="T43" fmla="*/ 157 h 184"/>
                <a:gd name="T44" fmla="*/ 93 w 200"/>
                <a:gd name="T45" fmla="*/ 160 h 184"/>
                <a:gd name="T46" fmla="*/ 103 w 200"/>
                <a:gd name="T47" fmla="*/ 158 h 184"/>
                <a:gd name="T48" fmla="*/ 113 w 200"/>
                <a:gd name="T49" fmla="*/ 154 h 184"/>
                <a:gd name="T50" fmla="*/ 137 w 200"/>
                <a:gd name="T51" fmla="*/ 134 h 184"/>
                <a:gd name="T52" fmla="*/ 137 w 200"/>
                <a:gd name="T53" fmla="*/ 26 h 184"/>
                <a:gd name="T54" fmla="*/ 134 w 200"/>
                <a:gd name="T55" fmla="*/ 16 h 184"/>
                <a:gd name="T56" fmla="*/ 128 w 200"/>
                <a:gd name="T57" fmla="*/ 10 h 184"/>
                <a:gd name="T58" fmla="*/ 117 w 200"/>
                <a:gd name="T59" fmla="*/ 7 h 184"/>
                <a:gd name="T60" fmla="*/ 109 w 200"/>
                <a:gd name="T61" fmla="*/ 0 h 184"/>
                <a:gd name="T62" fmla="*/ 170 w 200"/>
                <a:gd name="T63" fmla="*/ 108 h 184"/>
                <a:gd name="T64" fmla="*/ 170 w 200"/>
                <a:gd name="T65" fmla="*/ 131 h 184"/>
                <a:gd name="T66" fmla="*/ 171 w 200"/>
                <a:gd name="T67" fmla="*/ 143 h 184"/>
                <a:gd name="T68" fmla="*/ 173 w 200"/>
                <a:gd name="T69" fmla="*/ 150 h 184"/>
                <a:gd name="T70" fmla="*/ 176 w 200"/>
                <a:gd name="T71" fmla="*/ 156 h 184"/>
                <a:gd name="T72" fmla="*/ 185 w 200"/>
                <a:gd name="T73" fmla="*/ 158 h 184"/>
                <a:gd name="T74" fmla="*/ 197 w 200"/>
                <a:gd name="T75" fmla="*/ 155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"/>
                <a:gd name="T115" fmla="*/ 0 h 184"/>
                <a:gd name="T116" fmla="*/ 200 w 200"/>
                <a:gd name="T117" fmla="*/ 184 h 1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" h="184">
                  <a:moveTo>
                    <a:pt x="200" y="162"/>
                  </a:moveTo>
                  <a:lnTo>
                    <a:pt x="146" y="184"/>
                  </a:lnTo>
                  <a:lnTo>
                    <a:pt x="137" y="184"/>
                  </a:lnTo>
                  <a:lnTo>
                    <a:pt x="137" y="145"/>
                  </a:lnTo>
                  <a:lnTo>
                    <a:pt x="128" y="157"/>
                  </a:lnTo>
                  <a:lnTo>
                    <a:pt x="118" y="165"/>
                  </a:lnTo>
                  <a:lnTo>
                    <a:pt x="110" y="171"/>
                  </a:lnTo>
                  <a:lnTo>
                    <a:pt x="103" y="176"/>
                  </a:lnTo>
                  <a:lnTo>
                    <a:pt x="97" y="179"/>
                  </a:lnTo>
                  <a:lnTo>
                    <a:pt x="90" y="182"/>
                  </a:lnTo>
                  <a:lnTo>
                    <a:pt x="83" y="184"/>
                  </a:lnTo>
                  <a:lnTo>
                    <a:pt x="77" y="184"/>
                  </a:lnTo>
                  <a:lnTo>
                    <a:pt x="72" y="184"/>
                  </a:lnTo>
                  <a:lnTo>
                    <a:pt x="66" y="183"/>
                  </a:lnTo>
                  <a:lnTo>
                    <a:pt x="61" y="182"/>
                  </a:lnTo>
                  <a:lnTo>
                    <a:pt x="57" y="179"/>
                  </a:lnTo>
                  <a:lnTo>
                    <a:pt x="53" y="177"/>
                  </a:lnTo>
                  <a:lnTo>
                    <a:pt x="49" y="174"/>
                  </a:lnTo>
                  <a:lnTo>
                    <a:pt x="46" y="170"/>
                  </a:lnTo>
                  <a:lnTo>
                    <a:pt x="43" y="166"/>
                  </a:lnTo>
                  <a:lnTo>
                    <a:pt x="39" y="162"/>
                  </a:lnTo>
                  <a:lnTo>
                    <a:pt x="37" y="157"/>
                  </a:lnTo>
                  <a:lnTo>
                    <a:pt x="35" y="150"/>
                  </a:lnTo>
                  <a:lnTo>
                    <a:pt x="33" y="144"/>
                  </a:lnTo>
                  <a:lnTo>
                    <a:pt x="31" y="131"/>
                  </a:lnTo>
                  <a:lnTo>
                    <a:pt x="31" y="114"/>
                  </a:lnTo>
                  <a:lnTo>
                    <a:pt x="31" y="34"/>
                  </a:lnTo>
                  <a:lnTo>
                    <a:pt x="30" y="27"/>
                  </a:lnTo>
                  <a:lnTo>
                    <a:pt x="29" y="21"/>
                  </a:lnTo>
                  <a:lnTo>
                    <a:pt x="27" y="17"/>
                  </a:lnTo>
                  <a:lnTo>
                    <a:pt x="24" y="12"/>
                  </a:lnTo>
                  <a:lnTo>
                    <a:pt x="21" y="10"/>
                  </a:lnTo>
                  <a:lnTo>
                    <a:pt x="16" y="8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119"/>
                  </a:lnTo>
                  <a:lnTo>
                    <a:pt x="63" y="129"/>
                  </a:lnTo>
                  <a:lnTo>
                    <a:pt x="65" y="137"/>
                  </a:lnTo>
                  <a:lnTo>
                    <a:pt x="68" y="144"/>
                  </a:lnTo>
                  <a:lnTo>
                    <a:pt x="71" y="149"/>
                  </a:lnTo>
                  <a:lnTo>
                    <a:pt x="75" y="154"/>
                  </a:lnTo>
                  <a:lnTo>
                    <a:pt x="80" y="157"/>
                  </a:lnTo>
                  <a:lnTo>
                    <a:pt x="86" y="159"/>
                  </a:lnTo>
                  <a:lnTo>
                    <a:pt x="93" y="160"/>
                  </a:lnTo>
                  <a:lnTo>
                    <a:pt x="98" y="159"/>
                  </a:lnTo>
                  <a:lnTo>
                    <a:pt x="103" y="158"/>
                  </a:lnTo>
                  <a:lnTo>
                    <a:pt x="108" y="15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7" y="134"/>
                  </a:lnTo>
                  <a:lnTo>
                    <a:pt x="137" y="33"/>
                  </a:lnTo>
                  <a:lnTo>
                    <a:pt x="137" y="26"/>
                  </a:lnTo>
                  <a:lnTo>
                    <a:pt x="136" y="20"/>
                  </a:lnTo>
                  <a:lnTo>
                    <a:pt x="134" y="16"/>
                  </a:lnTo>
                  <a:lnTo>
                    <a:pt x="132" y="12"/>
                  </a:lnTo>
                  <a:lnTo>
                    <a:pt x="128" y="10"/>
                  </a:lnTo>
                  <a:lnTo>
                    <a:pt x="124" y="8"/>
                  </a:lnTo>
                  <a:lnTo>
                    <a:pt x="117" y="7"/>
                  </a:lnTo>
                  <a:lnTo>
                    <a:pt x="109" y="7"/>
                  </a:lnTo>
                  <a:lnTo>
                    <a:pt x="109" y="0"/>
                  </a:lnTo>
                  <a:lnTo>
                    <a:pt x="170" y="0"/>
                  </a:lnTo>
                  <a:lnTo>
                    <a:pt x="170" y="108"/>
                  </a:lnTo>
                  <a:lnTo>
                    <a:pt x="170" y="120"/>
                  </a:lnTo>
                  <a:lnTo>
                    <a:pt x="170" y="131"/>
                  </a:lnTo>
                  <a:lnTo>
                    <a:pt x="170" y="138"/>
                  </a:lnTo>
                  <a:lnTo>
                    <a:pt x="171" y="143"/>
                  </a:lnTo>
                  <a:lnTo>
                    <a:pt x="172" y="147"/>
                  </a:lnTo>
                  <a:lnTo>
                    <a:pt x="173" y="150"/>
                  </a:lnTo>
                  <a:lnTo>
                    <a:pt x="174" y="154"/>
                  </a:lnTo>
                  <a:lnTo>
                    <a:pt x="176" y="156"/>
                  </a:lnTo>
                  <a:lnTo>
                    <a:pt x="181" y="158"/>
                  </a:lnTo>
                  <a:lnTo>
                    <a:pt x="185" y="158"/>
                  </a:lnTo>
                  <a:lnTo>
                    <a:pt x="191" y="157"/>
                  </a:lnTo>
                  <a:lnTo>
                    <a:pt x="197" y="155"/>
                  </a:lnTo>
                  <a:lnTo>
                    <a:pt x="200" y="16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98" name="Freeform 313"/>
            <p:cNvSpPr>
              <a:spLocks noEditPoints="1"/>
            </p:cNvSpPr>
            <p:nvPr/>
          </p:nvSpPr>
          <p:spPr bwMode="auto">
            <a:xfrm>
              <a:off x="4356100" y="2768600"/>
              <a:ext cx="68263" cy="203200"/>
            </a:xfrm>
            <a:custGeom>
              <a:avLst/>
              <a:gdLst>
                <a:gd name="T0" fmla="*/ 106 w 130"/>
                <a:gd name="T1" fmla="*/ 37 h 385"/>
                <a:gd name="T2" fmla="*/ 121 w 130"/>
                <a:gd name="T3" fmla="*/ 52 h 385"/>
                <a:gd name="T4" fmla="*/ 103 w 130"/>
                <a:gd name="T5" fmla="*/ 39 h 385"/>
                <a:gd name="T6" fmla="*/ 111 w 130"/>
                <a:gd name="T7" fmla="*/ 59 h 385"/>
                <a:gd name="T8" fmla="*/ 99 w 130"/>
                <a:gd name="T9" fmla="*/ 39 h 385"/>
                <a:gd name="T10" fmla="*/ 87 w 130"/>
                <a:gd name="T11" fmla="*/ 59 h 385"/>
                <a:gd name="T12" fmla="*/ 112 w 130"/>
                <a:gd name="T13" fmla="*/ 46 h 385"/>
                <a:gd name="T14" fmla="*/ 77 w 130"/>
                <a:gd name="T15" fmla="*/ 52 h 385"/>
                <a:gd name="T16" fmla="*/ 106 w 130"/>
                <a:gd name="T17" fmla="*/ 51 h 385"/>
                <a:gd name="T18" fmla="*/ 71 w 130"/>
                <a:gd name="T19" fmla="*/ 43 h 385"/>
                <a:gd name="T20" fmla="*/ 69 w 130"/>
                <a:gd name="T21" fmla="*/ 36 h 385"/>
                <a:gd name="T22" fmla="*/ 69 w 130"/>
                <a:gd name="T23" fmla="*/ 30 h 385"/>
                <a:gd name="T24" fmla="*/ 90 w 130"/>
                <a:gd name="T25" fmla="*/ 27 h 385"/>
                <a:gd name="T26" fmla="*/ 96 w 130"/>
                <a:gd name="T27" fmla="*/ 22 h 385"/>
                <a:gd name="T28" fmla="*/ 99 w 130"/>
                <a:gd name="T29" fmla="*/ 0 h 385"/>
                <a:gd name="T30" fmla="*/ 105 w 130"/>
                <a:gd name="T31" fmla="*/ 0 h 385"/>
                <a:gd name="T32" fmla="*/ 110 w 130"/>
                <a:gd name="T33" fmla="*/ 2 h 385"/>
                <a:gd name="T34" fmla="*/ 110 w 130"/>
                <a:gd name="T35" fmla="*/ 2 h 385"/>
                <a:gd name="T36" fmla="*/ 106 w 130"/>
                <a:gd name="T37" fmla="*/ 24 h 385"/>
                <a:gd name="T38" fmla="*/ 108 w 130"/>
                <a:gd name="T39" fmla="*/ 29 h 385"/>
                <a:gd name="T40" fmla="*/ 124 w 130"/>
                <a:gd name="T41" fmla="*/ 317 h 385"/>
                <a:gd name="T42" fmla="*/ 88 w 130"/>
                <a:gd name="T43" fmla="*/ 346 h 385"/>
                <a:gd name="T44" fmla="*/ 104 w 130"/>
                <a:gd name="T45" fmla="*/ 303 h 385"/>
                <a:gd name="T46" fmla="*/ 104 w 130"/>
                <a:gd name="T47" fmla="*/ 359 h 385"/>
                <a:gd name="T48" fmla="*/ 85 w 130"/>
                <a:gd name="T49" fmla="*/ 375 h 385"/>
                <a:gd name="T50" fmla="*/ 46 w 130"/>
                <a:gd name="T51" fmla="*/ 364 h 385"/>
                <a:gd name="T52" fmla="*/ 79 w 130"/>
                <a:gd name="T53" fmla="*/ 354 h 385"/>
                <a:gd name="T54" fmla="*/ 27 w 130"/>
                <a:gd name="T55" fmla="*/ 383 h 385"/>
                <a:gd name="T56" fmla="*/ 20 w 130"/>
                <a:gd name="T57" fmla="*/ 380 h 385"/>
                <a:gd name="T58" fmla="*/ 25 w 130"/>
                <a:gd name="T59" fmla="*/ 359 h 385"/>
                <a:gd name="T60" fmla="*/ 7 w 130"/>
                <a:gd name="T61" fmla="*/ 372 h 385"/>
                <a:gd name="T62" fmla="*/ 22 w 130"/>
                <a:gd name="T63" fmla="*/ 356 h 385"/>
                <a:gd name="T64" fmla="*/ 1 w 130"/>
                <a:gd name="T65" fmla="*/ 362 h 385"/>
                <a:gd name="T66" fmla="*/ 0 w 130"/>
                <a:gd name="T67" fmla="*/ 356 h 385"/>
                <a:gd name="T68" fmla="*/ 0 w 130"/>
                <a:gd name="T69" fmla="*/ 350 h 385"/>
                <a:gd name="T70" fmla="*/ 21 w 130"/>
                <a:gd name="T71" fmla="*/ 355 h 385"/>
                <a:gd name="T72" fmla="*/ 24 w 130"/>
                <a:gd name="T73" fmla="*/ 350 h 385"/>
                <a:gd name="T74" fmla="*/ 26 w 130"/>
                <a:gd name="T75" fmla="*/ 349 h 385"/>
                <a:gd name="T76" fmla="*/ 43 w 130"/>
                <a:gd name="T77" fmla="*/ 332 h 385"/>
                <a:gd name="T78" fmla="*/ 50 w 130"/>
                <a:gd name="T79" fmla="*/ 336 h 385"/>
                <a:gd name="T80" fmla="*/ 57 w 130"/>
                <a:gd name="T81" fmla="*/ 342 h 385"/>
                <a:gd name="T82" fmla="*/ 57 w 130"/>
                <a:gd name="T83" fmla="*/ 342 h 385"/>
                <a:gd name="T84" fmla="*/ 53 w 130"/>
                <a:gd name="T85" fmla="*/ 366 h 385"/>
                <a:gd name="T86" fmla="*/ 79 w 130"/>
                <a:gd name="T87" fmla="*/ 365 h 385"/>
                <a:gd name="T88" fmla="*/ 70 w 130"/>
                <a:gd name="T89" fmla="*/ 344 h 385"/>
                <a:gd name="T90" fmla="*/ 83 w 130"/>
                <a:gd name="T91" fmla="*/ 362 h 385"/>
                <a:gd name="T92" fmla="*/ 91 w 130"/>
                <a:gd name="T93" fmla="*/ 343 h 385"/>
                <a:gd name="T94" fmla="*/ 91 w 130"/>
                <a:gd name="T95" fmla="*/ 343 h 385"/>
                <a:gd name="T96" fmla="*/ 94 w 130"/>
                <a:gd name="T97" fmla="*/ 319 h 385"/>
                <a:gd name="T98" fmla="*/ 94 w 130"/>
                <a:gd name="T99" fmla="*/ 306 h 385"/>
                <a:gd name="T100" fmla="*/ 71 w 130"/>
                <a:gd name="T101" fmla="*/ 141 h 385"/>
                <a:gd name="T102" fmla="*/ 94 w 130"/>
                <a:gd name="T103" fmla="*/ 158 h 385"/>
                <a:gd name="T104" fmla="*/ 78 w 130"/>
                <a:gd name="T105" fmla="*/ 133 h 385"/>
                <a:gd name="T106" fmla="*/ 73 w 130"/>
                <a:gd name="T107" fmla="*/ 119 h 385"/>
                <a:gd name="T108" fmla="*/ 64 w 130"/>
                <a:gd name="T109" fmla="*/ 141 h 385"/>
                <a:gd name="T110" fmla="*/ 59 w 130"/>
                <a:gd name="T111" fmla="*/ 143 h 385"/>
                <a:gd name="T112" fmla="*/ 44 w 130"/>
                <a:gd name="T113" fmla="*/ 130 h 385"/>
                <a:gd name="T114" fmla="*/ 50 w 130"/>
                <a:gd name="T115" fmla="*/ 116 h 385"/>
                <a:gd name="T116" fmla="*/ 57 w 130"/>
                <a:gd name="T117" fmla="*/ 136 h 385"/>
                <a:gd name="T118" fmla="*/ 104 w 130"/>
                <a:gd name="T119" fmla="*/ 94 h 385"/>
                <a:gd name="T120" fmla="*/ 116 w 130"/>
                <a:gd name="T121" fmla="*/ 94 h 385"/>
                <a:gd name="T122" fmla="*/ 127 w 130"/>
                <a:gd name="T123" fmla="*/ 284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0"/>
                <a:gd name="T187" fmla="*/ 0 h 385"/>
                <a:gd name="T188" fmla="*/ 130 w 130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0" h="385">
                  <a:moveTo>
                    <a:pt x="130" y="30"/>
                  </a:moveTo>
                  <a:lnTo>
                    <a:pt x="129" y="36"/>
                  </a:lnTo>
                  <a:lnTo>
                    <a:pt x="128" y="42"/>
                  </a:lnTo>
                  <a:lnTo>
                    <a:pt x="125" y="47"/>
                  </a:lnTo>
                  <a:lnTo>
                    <a:pt x="121" y="52"/>
                  </a:lnTo>
                  <a:lnTo>
                    <a:pt x="106" y="37"/>
                  </a:lnTo>
                  <a:lnTo>
                    <a:pt x="108" y="34"/>
                  </a:lnTo>
                  <a:lnTo>
                    <a:pt x="108" y="30"/>
                  </a:lnTo>
                  <a:lnTo>
                    <a:pt x="130" y="30"/>
                  </a:lnTo>
                  <a:close/>
                  <a:moveTo>
                    <a:pt x="121" y="52"/>
                  </a:moveTo>
                  <a:lnTo>
                    <a:pt x="122" y="52"/>
                  </a:lnTo>
                  <a:lnTo>
                    <a:pt x="121" y="52"/>
                  </a:lnTo>
                  <a:lnTo>
                    <a:pt x="113" y="45"/>
                  </a:lnTo>
                  <a:lnTo>
                    <a:pt x="121" y="52"/>
                  </a:lnTo>
                  <a:close/>
                  <a:moveTo>
                    <a:pt x="121" y="52"/>
                  </a:moveTo>
                  <a:lnTo>
                    <a:pt x="116" y="56"/>
                  </a:lnTo>
                  <a:lnTo>
                    <a:pt x="111" y="59"/>
                  </a:lnTo>
                  <a:lnTo>
                    <a:pt x="103" y="39"/>
                  </a:lnTo>
                  <a:lnTo>
                    <a:pt x="104" y="38"/>
                  </a:lnTo>
                  <a:lnTo>
                    <a:pt x="106" y="37"/>
                  </a:lnTo>
                  <a:lnTo>
                    <a:pt x="121" y="52"/>
                  </a:lnTo>
                  <a:close/>
                  <a:moveTo>
                    <a:pt x="111" y="59"/>
                  </a:moveTo>
                  <a:lnTo>
                    <a:pt x="128" y="52"/>
                  </a:lnTo>
                  <a:lnTo>
                    <a:pt x="111" y="59"/>
                  </a:lnTo>
                  <a:lnTo>
                    <a:pt x="107" y="49"/>
                  </a:lnTo>
                  <a:lnTo>
                    <a:pt x="111" y="59"/>
                  </a:lnTo>
                  <a:close/>
                  <a:moveTo>
                    <a:pt x="111" y="59"/>
                  </a:moveTo>
                  <a:lnTo>
                    <a:pt x="105" y="60"/>
                  </a:lnTo>
                  <a:lnTo>
                    <a:pt x="99" y="61"/>
                  </a:lnTo>
                  <a:lnTo>
                    <a:pt x="99" y="39"/>
                  </a:lnTo>
                  <a:lnTo>
                    <a:pt x="101" y="39"/>
                  </a:lnTo>
                  <a:lnTo>
                    <a:pt x="103" y="39"/>
                  </a:lnTo>
                  <a:lnTo>
                    <a:pt x="111" y="59"/>
                  </a:lnTo>
                  <a:close/>
                  <a:moveTo>
                    <a:pt x="99" y="61"/>
                  </a:moveTo>
                  <a:lnTo>
                    <a:pt x="93" y="60"/>
                  </a:lnTo>
                  <a:lnTo>
                    <a:pt x="87" y="59"/>
                  </a:lnTo>
                  <a:lnTo>
                    <a:pt x="96" y="39"/>
                  </a:lnTo>
                  <a:lnTo>
                    <a:pt x="97" y="39"/>
                  </a:lnTo>
                  <a:lnTo>
                    <a:pt x="99" y="39"/>
                  </a:lnTo>
                  <a:lnTo>
                    <a:pt x="99" y="61"/>
                  </a:lnTo>
                  <a:close/>
                  <a:moveTo>
                    <a:pt x="96" y="39"/>
                  </a:moveTo>
                  <a:lnTo>
                    <a:pt x="112" y="46"/>
                  </a:lnTo>
                  <a:lnTo>
                    <a:pt x="96" y="39"/>
                  </a:lnTo>
                  <a:lnTo>
                    <a:pt x="91" y="49"/>
                  </a:lnTo>
                  <a:lnTo>
                    <a:pt x="96" y="39"/>
                  </a:lnTo>
                  <a:close/>
                  <a:moveTo>
                    <a:pt x="87" y="59"/>
                  </a:moveTo>
                  <a:lnTo>
                    <a:pt x="82" y="56"/>
                  </a:lnTo>
                  <a:lnTo>
                    <a:pt x="77" y="52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9"/>
                  </a:lnTo>
                  <a:lnTo>
                    <a:pt x="87" y="59"/>
                  </a:lnTo>
                  <a:close/>
                  <a:moveTo>
                    <a:pt x="93" y="37"/>
                  </a:moveTo>
                  <a:lnTo>
                    <a:pt x="106" y="51"/>
                  </a:lnTo>
                  <a:lnTo>
                    <a:pt x="93" y="37"/>
                  </a:lnTo>
                  <a:lnTo>
                    <a:pt x="85" y="45"/>
                  </a:lnTo>
                  <a:lnTo>
                    <a:pt x="93" y="37"/>
                  </a:lnTo>
                  <a:close/>
                  <a:moveTo>
                    <a:pt x="77" y="52"/>
                  </a:moveTo>
                  <a:lnTo>
                    <a:pt x="74" y="48"/>
                  </a:lnTo>
                  <a:lnTo>
                    <a:pt x="71" y="43"/>
                  </a:lnTo>
                  <a:lnTo>
                    <a:pt x="90" y="34"/>
                  </a:lnTo>
                  <a:lnTo>
                    <a:pt x="91" y="36"/>
                  </a:lnTo>
                  <a:lnTo>
                    <a:pt x="93" y="37"/>
                  </a:lnTo>
                  <a:lnTo>
                    <a:pt x="77" y="52"/>
                  </a:lnTo>
                  <a:close/>
                  <a:moveTo>
                    <a:pt x="71" y="43"/>
                  </a:moveTo>
                  <a:lnTo>
                    <a:pt x="69" y="36"/>
                  </a:lnTo>
                  <a:lnTo>
                    <a:pt x="69" y="30"/>
                  </a:lnTo>
                  <a:lnTo>
                    <a:pt x="89" y="30"/>
                  </a:lnTo>
                  <a:lnTo>
                    <a:pt x="89" y="32"/>
                  </a:lnTo>
                  <a:lnTo>
                    <a:pt x="90" y="34"/>
                  </a:lnTo>
                  <a:lnTo>
                    <a:pt x="71" y="43"/>
                  </a:lnTo>
                  <a:close/>
                  <a:moveTo>
                    <a:pt x="69" y="30"/>
                  </a:moveTo>
                  <a:lnTo>
                    <a:pt x="69" y="25"/>
                  </a:lnTo>
                  <a:lnTo>
                    <a:pt x="71" y="19"/>
                  </a:lnTo>
                  <a:lnTo>
                    <a:pt x="74" y="14"/>
                  </a:lnTo>
                  <a:lnTo>
                    <a:pt x="78" y="9"/>
                  </a:lnTo>
                  <a:lnTo>
                    <a:pt x="93" y="24"/>
                  </a:lnTo>
                  <a:lnTo>
                    <a:pt x="90" y="27"/>
                  </a:lnTo>
                  <a:lnTo>
                    <a:pt x="89" y="30"/>
                  </a:lnTo>
                  <a:lnTo>
                    <a:pt x="69" y="30"/>
                  </a:lnTo>
                  <a:close/>
                  <a:moveTo>
                    <a:pt x="78" y="9"/>
                  </a:moveTo>
                  <a:lnTo>
                    <a:pt x="82" y="5"/>
                  </a:lnTo>
                  <a:lnTo>
                    <a:pt x="87" y="2"/>
                  </a:lnTo>
                  <a:lnTo>
                    <a:pt x="96" y="22"/>
                  </a:lnTo>
                  <a:lnTo>
                    <a:pt x="95" y="23"/>
                  </a:lnTo>
                  <a:lnTo>
                    <a:pt x="93" y="24"/>
                  </a:lnTo>
                  <a:lnTo>
                    <a:pt x="78" y="9"/>
                  </a:lnTo>
                  <a:close/>
                  <a:moveTo>
                    <a:pt x="87" y="2"/>
                  </a:moveTo>
                  <a:lnTo>
                    <a:pt x="94" y="0"/>
                  </a:lnTo>
                  <a:lnTo>
                    <a:pt x="99" y="0"/>
                  </a:lnTo>
                  <a:lnTo>
                    <a:pt x="99" y="21"/>
                  </a:lnTo>
                  <a:lnTo>
                    <a:pt x="98" y="22"/>
                  </a:lnTo>
                  <a:lnTo>
                    <a:pt x="96" y="22"/>
                  </a:lnTo>
                  <a:lnTo>
                    <a:pt x="87" y="2"/>
                  </a:lnTo>
                  <a:close/>
                  <a:moveTo>
                    <a:pt x="99" y="0"/>
                  </a:moveTo>
                  <a:lnTo>
                    <a:pt x="105" y="0"/>
                  </a:lnTo>
                  <a:lnTo>
                    <a:pt x="110" y="2"/>
                  </a:lnTo>
                  <a:lnTo>
                    <a:pt x="102" y="22"/>
                  </a:lnTo>
                  <a:lnTo>
                    <a:pt x="101" y="22"/>
                  </a:lnTo>
                  <a:lnTo>
                    <a:pt x="99" y="21"/>
                  </a:lnTo>
                  <a:lnTo>
                    <a:pt x="99" y="0"/>
                  </a:lnTo>
                  <a:close/>
                  <a:moveTo>
                    <a:pt x="110" y="2"/>
                  </a:moveTo>
                  <a:lnTo>
                    <a:pt x="115" y="5"/>
                  </a:lnTo>
                  <a:lnTo>
                    <a:pt x="121" y="9"/>
                  </a:lnTo>
                  <a:lnTo>
                    <a:pt x="106" y="24"/>
                  </a:lnTo>
                  <a:lnTo>
                    <a:pt x="104" y="23"/>
                  </a:lnTo>
                  <a:lnTo>
                    <a:pt x="102" y="22"/>
                  </a:lnTo>
                  <a:lnTo>
                    <a:pt x="110" y="2"/>
                  </a:lnTo>
                  <a:close/>
                  <a:moveTo>
                    <a:pt x="121" y="9"/>
                  </a:moveTo>
                  <a:lnTo>
                    <a:pt x="125" y="14"/>
                  </a:lnTo>
                  <a:lnTo>
                    <a:pt x="127" y="19"/>
                  </a:lnTo>
                  <a:lnTo>
                    <a:pt x="108" y="27"/>
                  </a:lnTo>
                  <a:lnTo>
                    <a:pt x="107" y="26"/>
                  </a:lnTo>
                  <a:lnTo>
                    <a:pt x="106" y="24"/>
                  </a:lnTo>
                  <a:lnTo>
                    <a:pt x="121" y="9"/>
                  </a:lnTo>
                  <a:close/>
                  <a:moveTo>
                    <a:pt x="127" y="19"/>
                  </a:moveTo>
                  <a:lnTo>
                    <a:pt x="129" y="25"/>
                  </a:lnTo>
                  <a:lnTo>
                    <a:pt x="130" y="30"/>
                  </a:lnTo>
                  <a:lnTo>
                    <a:pt x="108" y="30"/>
                  </a:lnTo>
                  <a:lnTo>
                    <a:pt x="108" y="29"/>
                  </a:lnTo>
                  <a:lnTo>
                    <a:pt x="108" y="27"/>
                  </a:lnTo>
                  <a:lnTo>
                    <a:pt x="127" y="19"/>
                  </a:lnTo>
                  <a:close/>
                  <a:moveTo>
                    <a:pt x="127" y="284"/>
                  </a:moveTo>
                  <a:lnTo>
                    <a:pt x="126" y="296"/>
                  </a:lnTo>
                  <a:lnTo>
                    <a:pt x="125" y="307"/>
                  </a:lnTo>
                  <a:lnTo>
                    <a:pt x="124" y="317"/>
                  </a:lnTo>
                  <a:lnTo>
                    <a:pt x="121" y="327"/>
                  </a:lnTo>
                  <a:lnTo>
                    <a:pt x="117" y="336"/>
                  </a:lnTo>
                  <a:lnTo>
                    <a:pt x="114" y="344"/>
                  </a:lnTo>
                  <a:lnTo>
                    <a:pt x="109" y="353"/>
                  </a:lnTo>
                  <a:lnTo>
                    <a:pt x="104" y="359"/>
                  </a:lnTo>
                  <a:lnTo>
                    <a:pt x="88" y="346"/>
                  </a:lnTo>
                  <a:lnTo>
                    <a:pt x="91" y="340"/>
                  </a:lnTo>
                  <a:lnTo>
                    <a:pt x="96" y="334"/>
                  </a:lnTo>
                  <a:lnTo>
                    <a:pt x="99" y="327"/>
                  </a:lnTo>
                  <a:lnTo>
                    <a:pt x="101" y="320"/>
                  </a:lnTo>
                  <a:lnTo>
                    <a:pt x="103" y="312"/>
                  </a:lnTo>
                  <a:lnTo>
                    <a:pt x="104" y="303"/>
                  </a:lnTo>
                  <a:lnTo>
                    <a:pt x="105" y="294"/>
                  </a:lnTo>
                  <a:lnTo>
                    <a:pt x="105" y="284"/>
                  </a:lnTo>
                  <a:lnTo>
                    <a:pt x="127" y="284"/>
                  </a:lnTo>
                  <a:close/>
                  <a:moveTo>
                    <a:pt x="104" y="359"/>
                  </a:moveTo>
                  <a:lnTo>
                    <a:pt x="105" y="359"/>
                  </a:lnTo>
                  <a:lnTo>
                    <a:pt x="104" y="359"/>
                  </a:lnTo>
                  <a:lnTo>
                    <a:pt x="96" y="353"/>
                  </a:lnTo>
                  <a:lnTo>
                    <a:pt x="104" y="359"/>
                  </a:lnTo>
                  <a:close/>
                  <a:moveTo>
                    <a:pt x="104" y="359"/>
                  </a:moveTo>
                  <a:lnTo>
                    <a:pt x="99" y="365"/>
                  </a:lnTo>
                  <a:lnTo>
                    <a:pt x="93" y="370"/>
                  </a:lnTo>
                  <a:lnTo>
                    <a:pt x="85" y="375"/>
                  </a:lnTo>
                  <a:lnTo>
                    <a:pt x="78" y="379"/>
                  </a:lnTo>
                  <a:lnTo>
                    <a:pt x="71" y="382"/>
                  </a:lnTo>
                  <a:lnTo>
                    <a:pt x="62" y="383"/>
                  </a:lnTo>
                  <a:lnTo>
                    <a:pt x="54" y="385"/>
                  </a:lnTo>
                  <a:lnTo>
                    <a:pt x="46" y="385"/>
                  </a:lnTo>
                  <a:lnTo>
                    <a:pt x="46" y="364"/>
                  </a:lnTo>
                  <a:lnTo>
                    <a:pt x="52" y="363"/>
                  </a:lnTo>
                  <a:lnTo>
                    <a:pt x="58" y="362"/>
                  </a:lnTo>
                  <a:lnTo>
                    <a:pt x="63" y="361"/>
                  </a:lnTo>
                  <a:lnTo>
                    <a:pt x="70" y="359"/>
                  </a:lnTo>
                  <a:lnTo>
                    <a:pt x="75" y="357"/>
                  </a:lnTo>
                  <a:lnTo>
                    <a:pt x="79" y="354"/>
                  </a:lnTo>
                  <a:lnTo>
                    <a:pt x="84" y="350"/>
                  </a:lnTo>
                  <a:lnTo>
                    <a:pt x="88" y="346"/>
                  </a:lnTo>
                  <a:lnTo>
                    <a:pt x="104" y="359"/>
                  </a:lnTo>
                  <a:close/>
                  <a:moveTo>
                    <a:pt x="46" y="385"/>
                  </a:moveTo>
                  <a:lnTo>
                    <a:pt x="36" y="385"/>
                  </a:lnTo>
                  <a:lnTo>
                    <a:pt x="27" y="383"/>
                  </a:lnTo>
                  <a:lnTo>
                    <a:pt x="33" y="362"/>
                  </a:lnTo>
                  <a:lnTo>
                    <a:pt x="39" y="363"/>
                  </a:lnTo>
                  <a:lnTo>
                    <a:pt x="46" y="364"/>
                  </a:lnTo>
                  <a:lnTo>
                    <a:pt x="46" y="385"/>
                  </a:lnTo>
                  <a:close/>
                  <a:moveTo>
                    <a:pt x="27" y="383"/>
                  </a:moveTo>
                  <a:lnTo>
                    <a:pt x="20" y="380"/>
                  </a:lnTo>
                  <a:lnTo>
                    <a:pt x="13" y="376"/>
                  </a:lnTo>
                  <a:lnTo>
                    <a:pt x="25" y="359"/>
                  </a:lnTo>
                  <a:lnTo>
                    <a:pt x="28" y="361"/>
                  </a:lnTo>
                  <a:lnTo>
                    <a:pt x="33" y="362"/>
                  </a:lnTo>
                  <a:lnTo>
                    <a:pt x="27" y="383"/>
                  </a:lnTo>
                  <a:close/>
                  <a:moveTo>
                    <a:pt x="25" y="359"/>
                  </a:moveTo>
                  <a:lnTo>
                    <a:pt x="21" y="356"/>
                  </a:lnTo>
                  <a:lnTo>
                    <a:pt x="25" y="359"/>
                  </a:lnTo>
                  <a:lnTo>
                    <a:pt x="19" y="367"/>
                  </a:lnTo>
                  <a:lnTo>
                    <a:pt x="25" y="359"/>
                  </a:lnTo>
                  <a:close/>
                  <a:moveTo>
                    <a:pt x="13" y="377"/>
                  </a:moveTo>
                  <a:lnTo>
                    <a:pt x="7" y="372"/>
                  </a:lnTo>
                  <a:lnTo>
                    <a:pt x="4" y="367"/>
                  </a:lnTo>
                  <a:lnTo>
                    <a:pt x="22" y="356"/>
                  </a:lnTo>
                  <a:lnTo>
                    <a:pt x="23" y="357"/>
                  </a:lnTo>
                  <a:lnTo>
                    <a:pt x="25" y="359"/>
                  </a:lnTo>
                  <a:lnTo>
                    <a:pt x="13" y="377"/>
                  </a:lnTo>
                  <a:close/>
                  <a:moveTo>
                    <a:pt x="22" y="356"/>
                  </a:moveTo>
                  <a:lnTo>
                    <a:pt x="16" y="348"/>
                  </a:lnTo>
                  <a:lnTo>
                    <a:pt x="22" y="356"/>
                  </a:lnTo>
                  <a:lnTo>
                    <a:pt x="13" y="361"/>
                  </a:lnTo>
                  <a:lnTo>
                    <a:pt x="22" y="356"/>
                  </a:lnTo>
                  <a:close/>
                  <a:moveTo>
                    <a:pt x="4" y="367"/>
                  </a:moveTo>
                  <a:lnTo>
                    <a:pt x="1" y="362"/>
                  </a:lnTo>
                  <a:lnTo>
                    <a:pt x="0" y="356"/>
                  </a:lnTo>
                  <a:lnTo>
                    <a:pt x="21" y="354"/>
                  </a:lnTo>
                  <a:lnTo>
                    <a:pt x="21" y="355"/>
                  </a:lnTo>
                  <a:lnTo>
                    <a:pt x="22" y="356"/>
                  </a:lnTo>
                  <a:lnTo>
                    <a:pt x="4" y="367"/>
                  </a:lnTo>
                  <a:close/>
                  <a:moveTo>
                    <a:pt x="0" y="356"/>
                  </a:moveTo>
                  <a:lnTo>
                    <a:pt x="0" y="355"/>
                  </a:lnTo>
                  <a:lnTo>
                    <a:pt x="11" y="355"/>
                  </a:lnTo>
                  <a:lnTo>
                    <a:pt x="0" y="356"/>
                  </a:lnTo>
                  <a:close/>
                  <a:moveTo>
                    <a:pt x="0" y="355"/>
                  </a:moveTo>
                  <a:lnTo>
                    <a:pt x="0" y="350"/>
                  </a:lnTo>
                  <a:lnTo>
                    <a:pt x="2" y="344"/>
                  </a:lnTo>
                  <a:lnTo>
                    <a:pt x="4" y="339"/>
                  </a:lnTo>
                  <a:lnTo>
                    <a:pt x="7" y="335"/>
                  </a:lnTo>
                  <a:lnTo>
                    <a:pt x="23" y="351"/>
                  </a:lnTo>
                  <a:lnTo>
                    <a:pt x="21" y="352"/>
                  </a:lnTo>
                  <a:lnTo>
                    <a:pt x="21" y="355"/>
                  </a:lnTo>
                  <a:lnTo>
                    <a:pt x="0" y="355"/>
                  </a:lnTo>
                  <a:close/>
                  <a:moveTo>
                    <a:pt x="7" y="335"/>
                  </a:moveTo>
                  <a:lnTo>
                    <a:pt x="12" y="332"/>
                  </a:lnTo>
                  <a:lnTo>
                    <a:pt x="17" y="329"/>
                  </a:lnTo>
                  <a:lnTo>
                    <a:pt x="24" y="349"/>
                  </a:lnTo>
                  <a:lnTo>
                    <a:pt x="24" y="350"/>
                  </a:lnTo>
                  <a:lnTo>
                    <a:pt x="23" y="351"/>
                  </a:lnTo>
                  <a:lnTo>
                    <a:pt x="7" y="335"/>
                  </a:lnTo>
                  <a:close/>
                  <a:moveTo>
                    <a:pt x="17" y="329"/>
                  </a:moveTo>
                  <a:lnTo>
                    <a:pt x="21" y="328"/>
                  </a:lnTo>
                  <a:lnTo>
                    <a:pt x="26" y="327"/>
                  </a:lnTo>
                  <a:lnTo>
                    <a:pt x="26" y="349"/>
                  </a:lnTo>
                  <a:lnTo>
                    <a:pt x="25" y="349"/>
                  </a:lnTo>
                  <a:lnTo>
                    <a:pt x="24" y="349"/>
                  </a:lnTo>
                  <a:lnTo>
                    <a:pt x="17" y="329"/>
                  </a:lnTo>
                  <a:close/>
                  <a:moveTo>
                    <a:pt x="26" y="327"/>
                  </a:moveTo>
                  <a:lnTo>
                    <a:pt x="34" y="328"/>
                  </a:lnTo>
                  <a:lnTo>
                    <a:pt x="43" y="332"/>
                  </a:lnTo>
                  <a:lnTo>
                    <a:pt x="32" y="351"/>
                  </a:lnTo>
                  <a:lnTo>
                    <a:pt x="29" y="349"/>
                  </a:lnTo>
                  <a:lnTo>
                    <a:pt x="26" y="349"/>
                  </a:lnTo>
                  <a:lnTo>
                    <a:pt x="26" y="327"/>
                  </a:lnTo>
                  <a:close/>
                  <a:moveTo>
                    <a:pt x="43" y="332"/>
                  </a:moveTo>
                  <a:lnTo>
                    <a:pt x="50" y="336"/>
                  </a:lnTo>
                  <a:lnTo>
                    <a:pt x="57" y="342"/>
                  </a:lnTo>
                  <a:lnTo>
                    <a:pt x="42" y="358"/>
                  </a:lnTo>
                  <a:lnTo>
                    <a:pt x="38" y="353"/>
                  </a:lnTo>
                  <a:lnTo>
                    <a:pt x="32" y="351"/>
                  </a:lnTo>
                  <a:lnTo>
                    <a:pt x="43" y="332"/>
                  </a:lnTo>
                  <a:close/>
                  <a:moveTo>
                    <a:pt x="57" y="342"/>
                  </a:moveTo>
                  <a:lnTo>
                    <a:pt x="60" y="346"/>
                  </a:lnTo>
                  <a:lnTo>
                    <a:pt x="62" y="348"/>
                  </a:lnTo>
                  <a:lnTo>
                    <a:pt x="53" y="366"/>
                  </a:lnTo>
                  <a:lnTo>
                    <a:pt x="47" y="362"/>
                  </a:lnTo>
                  <a:lnTo>
                    <a:pt x="42" y="358"/>
                  </a:lnTo>
                  <a:lnTo>
                    <a:pt x="57" y="342"/>
                  </a:lnTo>
                  <a:close/>
                  <a:moveTo>
                    <a:pt x="62" y="348"/>
                  </a:moveTo>
                  <a:lnTo>
                    <a:pt x="64" y="348"/>
                  </a:lnTo>
                  <a:lnTo>
                    <a:pt x="66" y="348"/>
                  </a:lnTo>
                  <a:lnTo>
                    <a:pt x="66" y="369"/>
                  </a:lnTo>
                  <a:lnTo>
                    <a:pt x="59" y="368"/>
                  </a:lnTo>
                  <a:lnTo>
                    <a:pt x="53" y="366"/>
                  </a:lnTo>
                  <a:lnTo>
                    <a:pt x="62" y="348"/>
                  </a:lnTo>
                  <a:close/>
                  <a:moveTo>
                    <a:pt x="66" y="348"/>
                  </a:moveTo>
                  <a:lnTo>
                    <a:pt x="67" y="348"/>
                  </a:lnTo>
                  <a:lnTo>
                    <a:pt x="68" y="348"/>
                  </a:lnTo>
                  <a:lnTo>
                    <a:pt x="83" y="362"/>
                  </a:lnTo>
                  <a:lnTo>
                    <a:pt x="79" y="365"/>
                  </a:lnTo>
                  <a:lnTo>
                    <a:pt x="75" y="367"/>
                  </a:lnTo>
                  <a:lnTo>
                    <a:pt x="71" y="368"/>
                  </a:lnTo>
                  <a:lnTo>
                    <a:pt x="66" y="369"/>
                  </a:lnTo>
                  <a:lnTo>
                    <a:pt x="66" y="348"/>
                  </a:lnTo>
                  <a:close/>
                  <a:moveTo>
                    <a:pt x="68" y="348"/>
                  </a:moveTo>
                  <a:lnTo>
                    <a:pt x="70" y="344"/>
                  </a:lnTo>
                  <a:lnTo>
                    <a:pt x="71" y="339"/>
                  </a:lnTo>
                  <a:lnTo>
                    <a:pt x="91" y="344"/>
                  </a:lnTo>
                  <a:lnTo>
                    <a:pt x="90" y="350"/>
                  </a:lnTo>
                  <a:lnTo>
                    <a:pt x="88" y="354"/>
                  </a:lnTo>
                  <a:lnTo>
                    <a:pt x="86" y="358"/>
                  </a:lnTo>
                  <a:lnTo>
                    <a:pt x="83" y="362"/>
                  </a:lnTo>
                  <a:lnTo>
                    <a:pt x="68" y="348"/>
                  </a:lnTo>
                  <a:close/>
                  <a:moveTo>
                    <a:pt x="91" y="343"/>
                  </a:moveTo>
                  <a:lnTo>
                    <a:pt x="91" y="344"/>
                  </a:lnTo>
                  <a:lnTo>
                    <a:pt x="81" y="341"/>
                  </a:lnTo>
                  <a:lnTo>
                    <a:pt x="91" y="343"/>
                  </a:lnTo>
                  <a:close/>
                  <a:moveTo>
                    <a:pt x="71" y="339"/>
                  </a:moveTo>
                  <a:lnTo>
                    <a:pt x="72" y="335"/>
                  </a:lnTo>
                  <a:lnTo>
                    <a:pt x="72" y="328"/>
                  </a:lnTo>
                  <a:lnTo>
                    <a:pt x="94" y="329"/>
                  </a:lnTo>
                  <a:lnTo>
                    <a:pt x="93" y="337"/>
                  </a:lnTo>
                  <a:lnTo>
                    <a:pt x="91" y="343"/>
                  </a:lnTo>
                  <a:lnTo>
                    <a:pt x="71" y="339"/>
                  </a:lnTo>
                  <a:close/>
                  <a:moveTo>
                    <a:pt x="72" y="328"/>
                  </a:moveTo>
                  <a:lnTo>
                    <a:pt x="73" y="317"/>
                  </a:lnTo>
                  <a:lnTo>
                    <a:pt x="73" y="306"/>
                  </a:lnTo>
                  <a:lnTo>
                    <a:pt x="94" y="306"/>
                  </a:lnTo>
                  <a:lnTo>
                    <a:pt x="94" y="319"/>
                  </a:lnTo>
                  <a:lnTo>
                    <a:pt x="94" y="329"/>
                  </a:lnTo>
                  <a:lnTo>
                    <a:pt x="72" y="328"/>
                  </a:lnTo>
                  <a:close/>
                  <a:moveTo>
                    <a:pt x="73" y="306"/>
                  </a:moveTo>
                  <a:lnTo>
                    <a:pt x="73" y="180"/>
                  </a:lnTo>
                  <a:lnTo>
                    <a:pt x="94" y="180"/>
                  </a:lnTo>
                  <a:lnTo>
                    <a:pt x="94" y="306"/>
                  </a:lnTo>
                  <a:lnTo>
                    <a:pt x="73" y="306"/>
                  </a:lnTo>
                  <a:close/>
                  <a:moveTo>
                    <a:pt x="73" y="180"/>
                  </a:moveTo>
                  <a:lnTo>
                    <a:pt x="73" y="163"/>
                  </a:lnTo>
                  <a:lnTo>
                    <a:pt x="72" y="152"/>
                  </a:lnTo>
                  <a:lnTo>
                    <a:pt x="72" y="144"/>
                  </a:lnTo>
                  <a:lnTo>
                    <a:pt x="71" y="141"/>
                  </a:lnTo>
                  <a:lnTo>
                    <a:pt x="84" y="125"/>
                  </a:lnTo>
                  <a:lnTo>
                    <a:pt x="86" y="127"/>
                  </a:lnTo>
                  <a:lnTo>
                    <a:pt x="88" y="131"/>
                  </a:lnTo>
                  <a:lnTo>
                    <a:pt x="90" y="136"/>
                  </a:lnTo>
                  <a:lnTo>
                    <a:pt x="91" y="142"/>
                  </a:lnTo>
                  <a:lnTo>
                    <a:pt x="94" y="158"/>
                  </a:lnTo>
                  <a:lnTo>
                    <a:pt x="94" y="180"/>
                  </a:lnTo>
                  <a:lnTo>
                    <a:pt x="73" y="180"/>
                  </a:lnTo>
                  <a:close/>
                  <a:moveTo>
                    <a:pt x="71" y="141"/>
                  </a:moveTo>
                  <a:lnTo>
                    <a:pt x="72" y="142"/>
                  </a:lnTo>
                  <a:lnTo>
                    <a:pt x="71" y="141"/>
                  </a:lnTo>
                  <a:lnTo>
                    <a:pt x="78" y="133"/>
                  </a:lnTo>
                  <a:lnTo>
                    <a:pt x="71" y="141"/>
                  </a:lnTo>
                  <a:close/>
                  <a:moveTo>
                    <a:pt x="71" y="141"/>
                  </a:moveTo>
                  <a:lnTo>
                    <a:pt x="71" y="141"/>
                  </a:lnTo>
                  <a:lnTo>
                    <a:pt x="70" y="141"/>
                  </a:lnTo>
                  <a:lnTo>
                    <a:pt x="69" y="119"/>
                  </a:lnTo>
                  <a:lnTo>
                    <a:pt x="73" y="119"/>
                  </a:lnTo>
                  <a:lnTo>
                    <a:pt x="77" y="120"/>
                  </a:lnTo>
                  <a:lnTo>
                    <a:pt x="81" y="122"/>
                  </a:lnTo>
                  <a:lnTo>
                    <a:pt x="84" y="125"/>
                  </a:lnTo>
                  <a:lnTo>
                    <a:pt x="71" y="141"/>
                  </a:lnTo>
                  <a:close/>
                  <a:moveTo>
                    <a:pt x="70" y="141"/>
                  </a:moveTo>
                  <a:lnTo>
                    <a:pt x="64" y="141"/>
                  </a:lnTo>
                  <a:lnTo>
                    <a:pt x="59" y="143"/>
                  </a:lnTo>
                  <a:lnTo>
                    <a:pt x="52" y="122"/>
                  </a:lnTo>
                  <a:lnTo>
                    <a:pt x="61" y="120"/>
                  </a:lnTo>
                  <a:lnTo>
                    <a:pt x="69" y="119"/>
                  </a:lnTo>
                  <a:lnTo>
                    <a:pt x="70" y="141"/>
                  </a:lnTo>
                  <a:close/>
                  <a:moveTo>
                    <a:pt x="59" y="143"/>
                  </a:moveTo>
                  <a:lnTo>
                    <a:pt x="49" y="146"/>
                  </a:lnTo>
                  <a:lnTo>
                    <a:pt x="46" y="136"/>
                  </a:lnTo>
                  <a:lnTo>
                    <a:pt x="56" y="133"/>
                  </a:lnTo>
                  <a:lnTo>
                    <a:pt x="59" y="143"/>
                  </a:lnTo>
                  <a:close/>
                  <a:moveTo>
                    <a:pt x="46" y="136"/>
                  </a:moveTo>
                  <a:lnTo>
                    <a:pt x="44" y="130"/>
                  </a:lnTo>
                  <a:lnTo>
                    <a:pt x="63" y="122"/>
                  </a:lnTo>
                  <a:lnTo>
                    <a:pt x="66" y="130"/>
                  </a:lnTo>
                  <a:lnTo>
                    <a:pt x="46" y="136"/>
                  </a:lnTo>
                  <a:close/>
                  <a:moveTo>
                    <a:pt x="44" y="130"/>
                  </a:moveTo>
                  <a:lnTo>
                    <a:pt x="41" y="120"/>
                  </a:lnTo>
                  <a:lnTo>
                    <a:pt x="50" y="116"/>
                  </a:lnTo>
                  <a:lnTo>
                    <a:pt x="53" y="126"/>
                  </a:lnTo>
                  <a:lnTo>
                    <a:pt x="44" y="130"/>
                  </a:lnTo>
                  <a:close/>
                  <a:moveTo>
                    <a:pt x="50" y="116"/>
                  </a:moveTo>
                  <a:lnTo>
                    <a:pt x="104" y="94"/>
                  </a:lnTo>
                  <a:lnTo>
                    <a:pt x="111" y="114"/>
                  </a:lnTo>
                  <a:lnTo>
                    <a:pt x="57" y="136"/>
                  </a:lnTo>
                  <a:lnTo>
                    <a:pt x="50" y="116"/>
                  </a:lnTo>
                  <a:close/>
                  <a:moveTo>
                    <a:pt x="104" y="94"/>
                  </a:moveTo>
                  <a:lnTo>
                    <a:pt x="105" y="94"/>
                  </a:lnTo>
                  <a:lnTo>
                    <a:pt x="107" y="94"/>
                  </a:lnTo>
                  <a:lnTo>
                    <a:pt x="107" y="105"/>
                  </a:lnTo>
                  <a:lnTo>
                    <a:pt x="104" y="94"/>
                  </a:lnTo>
                  <a:close/>
                  <a:moveTo>
                    <a:pt x="107" y="94"/>
                  </a:moveTo>
                  <a:lnTo>
                    <a:pt x="116" y="94"/>
                  </a:lnTo>
                  <a:lnTo>
                    <a:pt x="116" y="115"/>
                  </a:lnTo>
                  <a:lnTo>
                    <a:pt x="107" y="115"/>
                  </a:lnTo>
                  <a:lnTo>
                    <a:pt x="107" y="94"/>
                  </a:lnTo>
                  <a:close/>
                  <a:moveTo>
                    <a:pt x="116" y="94"/>
                  </a:moveTo>
                  <a:lnTo>
                    <a:pt x="127" y="94"/>
                  </a:lnTo>
                  <a:lnTo>
                    <a:pt x="127" y="105"/>
                  </a:lnTo>
                  <a:lnTo>
                    <a:pt x="116" y="105"/>
                  </a:lnTo>
                  <a:lnTo>
                    <a:pt x="116" y="94"/>
                  </a:lnTo>
                  <a:close/>
                  <a:moveTo>
                    <a:pt x="127" y="105"/>
                  </a:moveTo>
                  <a:lnTo>
                    <a:pt x="127" y="284"/>
                  </a:lnTo>
                  <a:lnTo>
                    <a:pt x="105" y="284"/>
                  </a:lnTo>
                  <a:lnTo>
                    <a:pt x="105" y="105"/>
                  </a:lnTo>
                  <a:lnTo>
                    <a:pt x="127" y="105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299" name="Freeform 314"/>
            <p:cNvSpPr>
              <a:spLocks noEditPoints="1"/>
            </p:cNvSpPr>
            <p:nvPr/>
          </p:nvSpPr>
          <p:spPr bwMode="auto">
            <a:xfrm>
              <a:off x="4437063" y="2820987"/>
              <a:ext cx="117475" cy="107950"/>
            </a:xfrm>
            <a:custGeom>
              <a:avLst/>
              <a:gdLst>
                <a:gd name="T0" fmla="*/ 161 w 224"/>
                <a:gd name="T1" fmla="*/ 205 h 205"/>
                <a:gd name="T2" fmla="*/ 147 w 224"/>
                <a:gd name="T3" fmla="*/ 205 h 205"/>
                <a:gd name="T4" fmla="*/ 137 w 224"/>
                <a:gd name="T5" fmla="*/ 195 h 205"/>
                <a:gd name="T6" fmla="*/ 158 w 224"/>
                <a:gd name="T7" fmla="*/ 195 h 205"/>
                <a:gd name="T8" fmla="*/ 140 w 224"/>
                <a:gd name="T9" fmla="*/ 149 h 205"/>
                <a:gd name="T10" fmla="*/ 140 w 224"/>
                <a:gd name="T11" fmla="*/ 149 h 205"/>
                <a:gd name="T12" fmla="*/ 114 w 224"/>
                <a:gd name="T13" fmla="*/ 174 h 205"/>
                <a:gd name="T14" fmla="*/ 97 w 224"/>
                <a:gd name="T15" fmla="*/ 182 h 205"/>
                <a:gd name="T16" fmla="*/ 87 w 224"/>
                <a:gd name="T17" fmla="*/ 205 h 205"/>
                <a:gd name="T18" fmla="*/ 80 w 224"/>
                <a:gd name="T19" fmla="*/ 205 h 205"/>
                <a:gd name="T20" fmla="*/ 47 w 224"/>
                <a:gd name="T21" fmla="*/ 188 h 205"/>
                <a:gd name="T22" fmla="*/ 87 w 224"/>
                <a:gd name="T23" fmla="*/ 184 h 205"/>
                <a:gd name="T24" fmla="*/ 34 w 224"/>
                <a:gd name="T25" fmla="*/ 158 h 205"/>
                <a:gd name="T26" fmla="*/ 57 w 224"/>
                <a:gd name="T27" fmla="*/ 164 h 205"/>
                <a:gd name="T28" fmla="*/ 52 w 224"/>
                <a:gd name="T29" fmla="*/ 125 h 205"/>
                <a:gd name="T30" fmla="*/ 51 w 224"/>
                <a:gd name="T31" fmla="*/ 37 h 205"/>
                <a:gd name="T32" fmla="*/ 39 w 224"/>
                <a:gd name="T33" fmla="*/ 32 h 205"/>
                <a:gd name="T34" fmla="*/ 46 w 224"/>
                <a:gd name="T35" fmla="*/ 22 h 205"/>
                <a:gd name="T36" fmla="*/ 34 w 224"/>
                <a:gd name="T37" fmla="*/ 23 h 205"/>
                <a:gd name="T38" fmla="*/ 33 w 224"/>
                <a:gd name="T39" fmla="*/ 10 h 205"/>
                <a:gd name="T40" fmla="*/ 18 w 224"/>
                <a:gd name="T41" fmla="*/ 29 h 205"/>
                <a:gd name="T42" fmla="*/ 10 w 224"/>
                <a:gd name="T43" fmla="*/ 29 h 205"/>
                <a:gd name="T44" fmla="*/ 0 w 224"/>
                <a:gd name="T45" fmla="*/ 11 h 205"/>
                <a:gd name="T46" fmla="*/ 10 w 224"/>
                <a:gd name="T47" fmla="*/ 0 h 205"/>
                <a:gd name="T48" fmla="*/ 10 w 224"/>
                <a:gd name="T49" fmla="*/ 21 h 205"/>
                <a:gd name="T50" fmla="*/ 73 w 224"/>
                <a:gd name="T51" fmla="*/ 0 h 205"/>
                <a:gd name="T52" fmla="*/ 84 w 224"/>
                <a:gd name="T53" fmla="*/ 130 h 205"/>
                <a:gd name="T54" fmla="*/ 68 w 224"/>
                <a:gd name="T55" fmla="*/ 159 h 205"/>
                <a:gd name="T56" fmla="*/ 92 w 224"/>
                <a:gd name="T57" fmla="*/ 156 h 205"/>
                <a:gd name="T58" fmla="*/ 85 w 224"/>
                <a:gd name="T59" fmla="*/ 178 h 205"/>
                <a:gd name="T60" fmla="*/ 103 w 224"/>
                <a:gd name="T61" fmla="*/ 160 h 205"/>
                <a:gd name="T62" fmla="*/ 122 w 224"/>
                <a:gd name="T63" fmla="*/ 177 h 205"/>
                <a:gd name="T64" fmla="*/ 128 w 224"/>
                <a:gd name="T65" fmla="*/ 148 h 205"/>
                <a:gd name="T66" fmla="*/ 129 w 224"/>
                <a:gd name="T67" fmla="*/ 174 h 205"/>
                <a:gd name="T68" fmla="*/ 158 w 224"/>
                <a:gd name="T69" fmla="*/ 145 h 205"/>
                <a:gd name="T70" fmla="*/ 137 w 224"/>
                <a:gd name="T71" fmla="*/ 44 h 205"/>
                <a:gd name="T72" fmla="*/ 157 w 224"/>
                <a:gd name="T73" fmla="*/ 35 h 205"/>
                <a:gd name="T74" fmla="*/ 142 w 224"/>
                <a:gd name="T75" fmla="*/ 23 h 205"/>
                <a:gd name="T76" fmla="*/ 140 w 224"/>
                <a:gd name="T77" fmla="*/ 11 h 205"/>
                <a:gd name="T78" fmla="*/ 125 w 224"/>
                <a:gd name="T79" fmla="*/ 29 h 205"/>
                <a:gd name="T80" fmla="*/ 118 w 224"/>
                <a:gd name="T81" fmla="*/ 29 h 205"/>
                <a:gd name="T82" fmla="*/ 108 w 224"/>
                <a:gd name="T83" fmla="*/ 28 h 205"/>
                <a:gd name="T84" fmla="*/ 129 w 224"/>
                <a:gd name="T85" fmla="*/ 11 h 205"/>
                <a:gd name="T86" fmla="*/ 119 w 224"/>
                <a:gd name="T87" fmla="*/ 11 h 205"/>
                <a:gd name="T88" fmla="*/ 119 w 224"/>
                <a:gd name="T89" fmla="*/ 0 h 205"/>
                <a:gd name="T90" fmla="*/ 191 w 224"/>
                <a:gd name="T91" fmla="*/ 11 h 205"/>
                <a:gd name="T92" fmla="*/ 191 w 224"/>
                <a:gd name="T93" fmla="*/ 131 h 205"/>
                <a:gd name="T94" fmla="*/ 170 w 224"/>
                <a:gd name="T95" fmla="*/ 142 h 205"/>
                <a:gd name="T96" fmla="*/ 193 w 224"/>
                <a:gd name="T97" fmla="*/ 157 h 205"/>
                <a:gd name="T98" fmla="*/ 193 w 224"/>
                <a:gd name="T99" fmla="*/ 158 h 205"/>
                <a:gd name="T100" fmla="*/ 180 w 224"/>
                <a:gd name="T101" fmla="*/ 175 h 205"/>
                <a:gd name="T102" fmla="*/ 194 w 224"/>
                <a:gd name="T103" fmla="*/ 158 h 205"/>
                <a:gd name="T104" fmla="*/ 180 w 224"/>
                <a:gd name="T105" fmla="*/ 175 h 205"/>
                <a:gd name="T106" fmla="*/ 203 w 224"/>
                <a:gd name="T107" fmla="*/ 178 h 205"/>
                <a:gd name="T108" fmla="*/ 207 w 224"/>
                <a:gd name="T109" fmla="*/ 166 h 205"/>
                <a:gd name="T110" fmla="*/ 218 w 224"/>
                <a:gd name="T111" fmla="*/ 161 h 2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4"/>
                <a:gd name="T169" fmla="*/ 0 h 205"/>
                <a:gd name="T170" fmla="*/ 224 w 224"/>
                <a:gd name="T171" fmla="*/ 205 h 2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4" h="205">
                  <a:moveTo>
                    <a:pt x="214" y="182"/>
                  </a:moveTo>
                  <a:lnTo>
                    <a:pt x="161" y="205"/>
                  </a:lnTo>
                  <a:lnTo>
                    <a:pt x="152" y="185"/>
                  </a:lnTo>
                  <a:lnTo>
                    <a:pt x="206" y="162"/>
                  </a:lnTo>
                  <a:lnTo>
                    <a:pt x="214" y="182"/>
                  </a:lnTo>
                  <a:close/>
                  <a:moveTo>
                    <a:pt x="161" y="205"/>
                  </a:moveTo>
                  <a:lnTo>
                    <a:pt x="158" y="205"/>
                  </a:lnTo>
                  <a:lnTo>
                    <a:pt x="156" y="205"/>
                  </a:lnTo>
                  <a:lnTo>
                    <a:pt x="156" y="195"/>
                  </a:lnTo>
                  <a:lnTo>
                    <a:pt x="161" y="205"/>
                  </a:lnTo>
                  <a:close/>
                  <a:moveTo>
                    <a:pt x="156" y="205"/>
                  </a:moveTo>
                  <a:lnTo>
                    <a:pt x="147" y="205"/>
                  </a:lnTo>
                  <a:lnTo>
                    <a:pt x="147" y="184"/>
                  </a:lnTo>
                  <a:lnTo>
                    <a:pt x="156" y="184"/>
                  </a:lnTo>
                  <a:lnTo>
                    <a:pt x="156" y="205"/>
                  </a:lnTo>
                  <a:close/>
                  <a:moveTo>
                    <a:pt x="147" y="205"/>
                  </a:moveTo>
                  <a:lnTo>
                    <a:pt x="137" y="205"/>
                  </a:lnTo>
                  <a:lnTo>
                    <a:pt x="137" y="195"/>
                  </a:lnTo>
                  <a:lnTo>
                    <a:pt x="147" y="195"/>
                  </a:lnTo>
                  <a:lnTo>
                    <a:pt x="147" y="205"/>
                  </a:lnTo>
                  <a:close/>
                  <a:moveTo>
                    <a:pt x="137" y="195"/>
                  </a:moveTo>
                  <a:lnTo>
                    <a:pt x="137" y="156"/>
                  </a:lnTo>
                  <a:lnTo>
                    <a:pt x="158" y="156"/>
                  </a:lnTo>
                  <a:lnTo>
                    <a:pt x="158" y="195"/>
                  </a:lnTo>
                  <a:lnTo>
                    <a:pt x="137" y="195"/>
                  </a:lnTo>
                  <a:close/>
                  <a:moveTo>
                    <a:pt x="140" y="149"/>
                  </a:moveTo>
                  <a:lnTo>
                    <a:pt x="158" y="130"/>
                  </a:lnTo>
                  <a:lnTo>
                    <a:pt x="158" y="156"/>
                  </a:lnTo>
                  <a:lnTo>
                    <a:pt x="147" y="156"/>
                  </a:lnTo>
                  <a:lnTo>
                    <a:pt x="140" y="149"/>
                  </a:lnTo>
                  <a:close/>
                  <a:moveTo>
                    <a:pt x="155" y="165"/>
                  </a:moveTo>
                  <a:lnTo>
                    <a:pt x="145" y="175"/>
                  </a:lnTo>
                  <a:lnTo>
                    <a:pt x="136" y="183"/>
                  </a:lnTo>
                  <a:lnTo>
                    <a:pt x="121" y="168"/>
                  </a:lnTo>
                  <a:lnTo>
                    <a:pt x="129" y="159"/>
                  </a:lnTo>
                  <a:lnTo>
                    <a:pt x="140" y="149"/>
                  </a:lnTo>
                  <a:lnTo>
                    <a:pt x="155" y="165"/>
                  </a:lnTo>
                  <a:close/>
                  <a:moveTo>
                    <a:pt x="136" y="183"/>
                  </a:moveTo>
                  <a:lnTo>
                    <a:pt x="126" y="190"/>
                  </a:lnTo>
                  <a:lnTo>
                    <a:pt x="119" y="196"/>
                  </a:lnTo>
                  <a:lnTo>
                    <a:pt x="108" y="178"/>
                  </a:lnTo>
                  <a:lnTo>
                    <a:pt x="114" y="174"/>
                  </a:lnTo>
                  <a:lnTo>
                    <a:pt x="121" y="168"/>
                  </a:lnTo>
                  <a:lnTo>
                    <a:pt x="136" y="183"/>
                  </a:lnTo>
                  <a:close/>
                  <a:moveTo>
                    <a:pt x="119" y="196"/>
                  </a:moveTo>
                  <a:lnTo>
                    <a:pt x="111" y="200"/>
                  </a:lnTo>
                  <a:lnTo>
                    <a:pt x="103" y="203"/>
                  </a:lnTo>
                  <a:lnTo>
                    <a:pt x="97" y="182"/>
                  </a:lnTo>
                  <a:lnTo>
                    <a:pt x="102" y="181"/>
                  </a:lnTo>
                  <a:lnTo>
                    <a:pt x="108" y="178"/>
                  </a:lnTo>
                  <a:lnTo>
                    <a:pt x="119" y="196"/>
                  </a:lnTo>
                  <a:close/>
                  <a:moveTo>
                    <a:pt x="103" y="203"/>
                  </a:moveTo>
                  <a:lnTo>
                    <a:pt x="95" y="205"/>
                  </a:lnTo>
                  <a:lnTo>
                    <a:pt x="87" y="205"/>
                  </a:lnTo>
                  <a:lnTo>
                    <a:pt x="87" y="184"/>
                  </a:lnTo>
                  <a:lnTo>
                    <a:pt x="92" y="184"/>
                  </a:lnTo>
                  <a:lnTo>
                    <a:pt x="97" y="182"/>
                  </a:lnTo>
                  <a:lnTo>
                    <a:pt x="103" y="203"/>
                  </a:lnTo>
                  <a:close/>
                  <a:moveTo>
                    <a:pt x="87" y="205"/>
                  </a:moveTo>
                  <a:lnTo>
                    <a:pt x="80" y="205"/>
                  </a:lnTo>
                  <a:lnTo>
                    <a:pt x="73" y="204"/>
                  </a:lnTo>
                  <a:lnTo>
                    <a:pt x="67" y="202"/>
                  </a:lnTo>
                  <a:lnTo>
                    <a:pt x="62" y="200"/>
                  </a:lnTo>
                  <a:lnTo>
                    <a:pt x="57" y="197"/>
                  </a:lnTo>
                  <a:lnTo>
                    <a:pt x="52" y="193"/>
                  </a:lnTo>
                  <a:lnTo>
                    <a:pt x="47" y="188"/>
                  </a:lnTo>
                  <a:lnTo>
                    <a:pt x="43" y="183"/>
                  </a:lnTo>
                  <a:lnTo>
                    <a:pt x="61" y="172"/>
                  </a:lnTo>
                  <a:lnTo>
                    <a:pt x="66" y="177"/>
                  </a:lnTo>
                  <a:lnTo>
                    <a:pt x="71" y="181"/>
                  </a:lnTo>
                  <a:lnTo>
                    <a:pt x="79" y="183"/>
                  </a:lnTo>
                  <a:lnTo>
                    <a:pt x="87" y="184"/>
                  </a:lnTo>
                  <a:lnTo>
                    <a:pt x="87" y="205"/>
                  </a:lnTo>
                  <a:close/>
                  <a:moveTo>
                    <a:pt x="43" y="183"/>
                  </a:moveTo>
                  <a:lnTo>
                    <a:pt x="40" y="178"/>
                  </a:lnTo>
                  <a:lnTo>
                    <a:pt x="38" y="172"/>
                  </a:lnTo>
                  <a:lnTo>
                    <a:pt x="35" y="166"/>
                  </a:lnTo>
                  <a:lnTo>
                    <a:pt x="34" y="158"/>
                  </a:lnTo>
                  <a:lnTo>
                    <a:pt x="31" y="143"/>
                  </a:lnTo>
                  <a:lnTo>
                    <a:pt x="30" y="125"/>
                  </a:lnTo>
                  <a:lnTo>
                    <a:pt x="52" y="125"/>
                  </a:lnTo>
                  <a:lnTo>
                    <a:pt x="52" y="140"/>
                  </a:lnTo>
                  <a:lnTo>
                    <a:pt x="54" y="153"/>
                  </a:lnTo>
                  <a:lnTo>
                    <a:pt x="57" y="164"/>
                  </a:lnTo>
                  <a:lnTo>
                    <a:pt x="61" y="172"/>
                  </a:lnTo>
                  <a:lnTo>
                    <a:pt x="43" y="183"/>
                  </a:lnTo>
                  <a:close/>
                  <a:moveTo>
                    <a:pt x="30" y="125"/>
                  </a:moveTo>
                  <a:lnTo>
                    <a:pt x="30" y="45"/>
                  </a:lnTo>
                  <a:lnTo>
                    <a:pt x="52" y="45"/>
                  </a:lnTo>
                  <a:lnTo>
                    <a:pt x="52" y="125"/>
                  </a:lnTo>
                  <a:lnTo>
                    <a:pt x="30" y="125"/>
                  </a:lnTo>
                  <a:close/>
                  <a:moveTo>
                    <a:pt x="30" y="45"/>
                  </a:moveTo>
                  <a:lnTo>
                    <a:pt x="30" y="40"/>
                  </a:lnTo>
                  <a:lnTo>
                    <a:pt x="29" y="35"/>
                  </a:lnTo>
                  <a:lnTo>
                    <a:pt x="49" y="30"/>
                  </a:lnTo>
                  <a:lnTo>
                    <a:pt x="51" y="37"/>
                  </a:lnTo>
                  <a:lnTo>
                    <a:pt x="52" y="45"/>
                  </a:lnTo>
                  <a:lnTo>
                    <a:pt x="30" y="45"/>
                  </a:lnTo>
                  <a:close/>
                  <a:moveTo>
                    <a:pt x="29" y="35"/>
                  </a:moveTo>
                  <a:lnTo>
                    <a:pt x="32" y="46"/>
                  </a:lnTo>
                  <a:lnTo>
                    <a:pt x="29" y="35"/>
                  </a:lnTo>
                  <a:lnTo>
                    <a:pt x="39" y="32"/>
                  </a:lnTo>
                  <a:lnTo>
                    <a:pt x="29" y="35"/>
                  </a:lnTo>
                  <a:close/>
                  <a:moveTo>
                    <a:pt x="29" y="35"/>
                  </a:moveTo>
                  <a:lnTo>
                    <a:pt x="28" y="33"/>
                  </a:lnTo>
                  <a:lnTo>
                    <a:pt x="27" y="31"/>
                  </a:lnTo>
                  <a:lnTo>
                    <a:pt x="42" y="16"/>
                  </a:lnTo>
                  <a:lnTo>
                    <a:pt x="46" y="22"/>
                  </a:lnTo>
                  <a:lnTo>
                    <a:pt x="49" y="30"/>
                  </a:lnTo>
                  <a:lnTo>
                    <a:pt x="29" y="35"/>
                  </a:lnTo>
                  <a:close/>
                  <a:moveTo>
                    <a:pt x="27" y="31"/>
                  </a:moveTo>
                  <a:lnTo>
                    <a:pt x="25" y="29"/>
                  </a:lnTo>
                  <a:lnTo>
                    <a:pt x="27" y="31"/>
                  </a:lnTo>
                  <a:lnTo>
                    <a:pt x="34" y="23"/>
                  </a:lnTo>
                  <a:lnTo>
                    <a:pt x="27" y="31"/>
                  </a:lnTo>
                  <a:close/>
                  <a:moveTo>
                    <a:pt x="27" y="31"/>
                  </a:moveTo>
                  <a:lnTo>
                    <a:pt x="26" y="30"/>
                  </a:lnTo>
                  <a:lnTo>
                    <a:pt x="24" y="30"/>
                  </a:lnTo>
                  <a:lnTo>
                    <a:pt x="28" y="9"/>
                  </a:lnTo>
                  <a:lnTo>
                    <a:pt x="33" y="10"/>
                  </a:lnTo>
                  <a:lnTo>
                    <a:pt x="36" y="12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27" y="31"/>
                  </a:lnTo>
                  <a:close/>
                  <a:moveTo>
                    <a:pt x="24" y="30"/>
                  </a:moveTo>
                  <a:lnTo>
                    <a:pt x="18" y="29"/>
                  </a:lnTo>
                  <a:lnTo>
                    <a:pt x="10" y="29"/>
                  </a:lnTo>
                  <a:lnTo>
                    <a:pt x="10" y="7"/>
                  </a:lnTo>
                  <a:lnTo>
                    <a:pt x="20" y="8"/>
                  </a:lnTo>
                  <a:lnTo>
                    <a:pt x="28" y="9"/>
                  </a:lnTo>
                  <a:lnTo>
                    <a:pt x="24" y="30"/>
                  </a:lnTo>
                  <a:close/>
                  <a:moveTo>
                    <a:pt x="10" y="29"/>
                  </a:moveTo>
                  <a:lnTo>
                    <a:pt x="0" y="29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10" y="29"/>
                  </a:lnTo>
                  <a:close/>
                  <a:moveTo>
                    <a:pt x="0" y="18"/>
                  </a:moveTo>
                  <a:lnTo>
                    <a:pt x="0" y="11"/>
                  </a:lnTo>
                  <a:lnTo>
                    <a:pt x="21" y="11"/>
                  </a:lnTo>
                  <a:lnTo>
                    <a:pt x="21" y="18"/>
                  </a:lnTo>
                  <a:lnTo>
                    <a:pt x="0" y="18"/>
                  </a:lnTo>
                  <a:close/>
                  <a:moveTo>
                    <a:pt x="0" y="11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1"/>
                  </a:lnTo>
                  <a:lnTo>
                    <a:pt x="0" y="11"/>
                  </a:lnTo>
                  <a:close/>
                  <a:moveTo>
                    <a:pt x="10" y="0"/>
                  </a:moveTo>
                  <a:lnTo>
                    <a:pt x="73" y="0"/>
                  </a:lnTo>
                  <a:lnTo>
                    <a:pt x="73" y="21"/>
                  </a:lnTo>
                  <a:lnTo>
                    <a:pt x="10" y="21"/>
                  </a:lnTo>
                  <a:lnTo>
                    <a:pt x="10" y="0"/>
                  </a:lnTo>
                  <a:close/>
                  <a:moveTo>
                    <a:pt x="73" y="0"/>
                  </a:moveTo>
                  <a:lnTo>
                    <a:pt x="84" y="0"/>
                  </a:lnTo>
                  <a:lnTo>
                    <a:pt x="84" y="11"/>
                  </a:lnTo>
                  <a:lnTo>
                    <a:pt x="73" y="11"/>
                  </a:lnTo>
                  <a:lnTo>
                    <a:pt x="73" y="0"/>
                  </a:lnTo>
                  <a:close/>
                  <a:moveTo>
                    <a:pt x="84" y="11"/>
                  </a:moveTo>
                  <a:lnTo>
                    <a:pt x="84" y="130"/>
                  </a:lnTo>
                  <a:lnTo>
                    <a:pt x="63" y="130"/>
                  </a:lnTo>
                  <a:lnTo>
                    <a:pt x="63" y="11"/>
                  </a:lnTo>
                  <a:lnTo>
                    <a:pt x="84" y="11"/>
                  </a:lnTo>
                  <a:close/>
                  <a:moveTo>
                    <a:pt x="84" y="130"/>
                  </a:moveTo>
                  <a:lnTo>
                    <a:pt x="85" y="138"/>
                  </a:lnTo>
                  <a:lnTo>
                    <a:pt x="86" y="145"/>
                  </a:lnTo>
                  <a:lnTo>
                    <a:pt x="87" y="150"/>
                  </a:lnTo>
                  <a:lnTo>
                    <a:pt x="89" y="154"/>
                  </a:lnTo>
                  <a:lnTo>
                    <a:pt x="72" y="167"/>
                  </a:lnTo>
                  <a:lnTo>
                    <a:pt x="68" y="159"/>
                  </a:lnTo>
                  <a:lnTo>
                    <a:pt x="65" y="151"/>
                  </a:lnTo>
                  <a:lnTo>
                    <a:pt x="63" y="141"/>
                  </a:lnTo>
                  <a:lnTo>
                    <a:pt x="63" y="130"/>
                  </a:lnTo>
                  <a:lnTo>
                    <a:pt x="84" y="130"/>
                  </a:lnTo>
                  <a:close/>
                  <a:moveTo>
                    <a:pt x="89" y="154"/>
                  </a:moveTo>
                  <a:lnTo>
                    <a:pt x="92" y="156"/>
                  </a:lnTo>
                  <a:lnTo>
                    <a:pt x="95" y="158"/>
                  </a:lnTo>
                  <a:lnTo>
                    <a:pt x="98" y="159"/>
                  </a:lnTo>
                  <a:lnTo>
                    <a:pt x="103" y="160"/>
                  </a:lnTo>
                  <a:lnTo>
                    <a:pt x="103" y="181"/>
                  </a:lnTo>
                  <a:lnTo>
                    <a:pt x="93" y="180"/>
                  </a:lnTo>
                  <a:lnTo>
                    <a:pt x="85" y="178"/>
                  </a:lnTo>
                  <a:lnTo>
                    <a:pt x="82" y="176"/>
                  </a:lnTo>
                  <a:lnTo>
                    <a:pt x="79" y="173"/>
                  </a:lnTo>
                  <a:lnTo>
                    <a:pt x="75" y="170"/>
                  </a:lnTo>
                  <a:lnTo>
                    <a:pt x="72" y="167"/>
                  </a:lnTo>
                  <a:lnTo>
                    <a:pt x="89" y="154"/>
                  </a:lnTo>
                  <a:close/>
                  <a:moveTo>
                    <a:pt x="103" y="160"/>
                  </a:moveTo>
                  <a:lnTo>
                    <a:pt x="107" y="159"/>
                  </a:lnTo>
                  <a:lnTo>
                    <a:pt x="111" y="158"/>
                  </a:lnTo>
                  <a:lnTo>
                    <a:pt x="114" y="157"/>
                  </a:lnTo>
                  <a:lnTo>
                    <a:pt x="118" y="155"/>
                  </a:lnTo>
                  <a:lnTo>
                    <a:pt x="129" y="174"/>
                  </a:lnTo>
                  <a:lnTo>
                    <a:pt x="122" y="177"/>
                  </a:lnTo>
                  <a:lnTo>
                    <a:pt x="116" y="179"/>
                  </a:lnTo>
                  <a:lnTo>
                    <a:pt x="110" y="181"/>
                  </a:lnTo>
                  <a:lnTo>
                    <a:pt x="103" y="181"/>
                  </a:lnTo>
                  <a:lnTo>
                    <a:pt x="103" y="160"/>
                  </a:lnTo>
                  <a:close/>
                  <a:moveTo>
                    <a:pt x="118" y="155"/>
                  </a:moveTo>
                  <a:lnTo>
                    <a:pt x="128" y="148"/>
                  </a:lnTo>
                  <a:lnTo>
                    <a:pt x="140" y="138"/>
                  </a:lnTo>
                  <a:lnTo>
                    <a:pt x="155" y="153"/>
                  </a:lnTo>
                  <a:lnTo>
                    <a:pt x="148" y="159"/>
                  </a:lnTo>
                  <a:lnTo>
                    <a:pt x="142" y="165"/>
                  </a:lnTo>
                  <a:lnTo>
                    <a:pt x="136" y="170"/>
                  </a:lnTo>
                  <a:lnTo>
                    <a:pt x="129" y="174"/>
                  </a:lnTo>
                  <a:lnTo>
                    <a:pt x="118" y="155"/>
                  </a:lnTo>
                  <a:close/>
                  <a:moveTo>
                    <a:pt x="158" y="145"/>
                  </a:moveTo>
                  <a:lnTo>
                    <a:pt x="158" y="150"/>
                  </a:lnTo>
                  <a:lnTo>
                    <a:pt x="155" y="153"/>
                  </a:lnTo>
                  <a:lnTo>
                    <a:pt x="147" y="145"/>
                  </a:lnTo>
                  <a:lnTo>
                    <a:pt x="158" y="145"/>
                  </a:lnTo>
                  <a:close/>
                  <a:moveTo>
                    <a:pt x="137" y="145"/>
                  </a:moveTo>
                  <a:lnTo>
                    <a:pt x="137" y="44"/>
                  </a:lnTo>
                  <a:lnTo>
                    <a:pt x="158" y="44"/>
                  </a:lnTo>
                  <a:lnTo>
                    <a:pt x="158" y="145"/>
                  </a:lnTo>
                  <a:lnTo>
                    <a:pt x="137" y="145"/>
                  </a:lnTo>
                  <a:close/>
                  <a:moveTo>
                    <a:pt x="137" y="44"/>
                  </a:moveTo>
                  <a:lnTo>
                    <a:pt x="137" y="36"/>
                  </a:lnTo>
                  <a:lnTo>
                    <a:pt x="135" y="32"/>
                  </a:lnTo>
                  <a:lnTo>
                    <a:pt x="148" y="15"/>
                  </a:lnTo>
                  <a:lnTo>
                    <a:pt x="152" y="20"/>
                  </a:lnTo>
                  <a:lnTo>
                    <a:pt x="155" y="27"/>
                  </a:lnTo>
                  <a:lnTo>
                    <a:pt x="157" y="35"/>
                  </a:lnTo>
                  <a:lnTo>
                    <a:pt x="158" y="44"/>
                  </a:lnTo>
                  <a:lnTo>
                    <a:pt x="137" y="44"/>
                  </a:lnTo>
                  <a:close/>
                  <a:moveTo>
                    <a:pt x="135" y="32"/>
                  </a:moveTo>
                  <a:lnTo>
                    <a:pt x="134" y="32"/>
                  </a:lnTo>
                  <a:lnTo>
                    <a:pt x="134" y="31"/>
                  </a:lnTo>
                  <a:lnTo>
                    <a:pt x="142" y="23"/>
                  </a:lnTo>
                  <a:lnTo>
                    <a:pt x="135" y="32"/>
                  </a:lnTo>
                  <a:close/>
                  <a:moveTo>
                    <a:pt x="134" y="31"/>
                  </a:moveTo>
                  <a:lnTo>
                    <a:pt x="133" y="31"/>
                  </a:lnTo>
                  <a:lnTo>
                    <a:pt x="130" y="30"/>
                  </a:lnTo>
                  <a:lnTo>
                    <a:pt x="136" y="9"/>
                  </a:lnTo>
                  <a:lnTo>
                    <a:pt x="140" y="11"/>
                  </a:lnTo>
                  <a:lnTo>
                    <a:pt x="144" y="12"/>
                  </a:lnTo>
                  <a:lnTo>
                    <a:pt x="147" y="14"/>
                  </a:lnTo>
                  <a:lnTo>
                    <a:pt x="149" y="16"/>
                  </a:lnTo>
                  <a:lnTo>
                    <a:pt x="134" y="31"/>
                  </a:lnTo>
                  <a:close/>
                  <a:moveTo>
                    <a:pt x="130" y="30"/>
                  </a:moveTo>
                  <a:lnTo>
                    <a:pt x="125" y="29"/>
                  </a:lnTo>
                  <a:lnTo>
                    <a:pt x="130" y="30"/>
                  </a:lnTo>
                  <a:lnTo>
                    <a:pt x="134" y="19"/>
                  </a:lnTo>
                  <a:lnTo>
                    <a:pt x="130" y="30"/>
                  </a:lnTo>
                  <a:close/>
                  <a:moveTo>
                    <a:pt x="130" y="30"/>
                  </a:moveTo>
                  <a:lnTo>
                    <a:pt x="125" y="29"/>
                  </a:lnTo>
                  <a:lnTo>
                    <a:pt x="118" y="29"/>
                  </a:lnTo>
                  <a:lnTo>
                    <a:pt x="119" y="7"/>
                  </a:lnTo>
                  <a:lnTo>
                    <a:pt x="128" y="8"/>
                  </a:lnTo>
                  <a:lnTo>
                    <a:pt x="136" y="9"/>
                  </a:lnTo>
                  <a:lnTo>
                    <a:pt x="130" y="30"/>
                  </a:lnTo>
                  <a:close/>
                  <a:moveTo>
                    <a:pt x="118" y="29"/>
                  </a:moveTo>
                  <a:lnTo>
                    <a:pt x="108" y="28"/>
                  </a:lnTo>
                  <a:lnTo>
                    <a:pt x="108" y="18"/>
                  </a:lnTo>
                  <a:lnTo>
                    <a:pt x="119" y="18"/>
                  </a:lnTo>
                  <a:lnTo>
                    <a:pt x="118" y="29"/>
                  </a:lnTo>
                  <a:close/>
                  <a:moveTo>
                    <a:pt x="108" y="18"/>
                  </a:moveTo>
                  <a:lnTo>
                    <a:pt x="108" y="11"/>
                  </a:lnTo>
                  <a:lnTo>
                    <a:pt x="129" y="11"/>
                  </a:lnTo>
                  <a:lnTo>
                    <a:pt x="129" y="18"/>
                  </a:lnTo>
                  <a:lnTo>
                    <a:pt x="108" y="18"/>
                  </a:lnTo>
                  <a:close/>
                  <a:moveTo>
                    <a:pt x="108" y="11"/>
                  </a:moveTo>
                  <a:lnTo>
                    <a:pt x="108" y="0"/>
                  </a:lnTo>
                  <a:lnTo>
                    <a:pt x="119" y="0"/>
                  </a:lnTo>
                  <a:lnTo>
                    <a:pt x="119" y="11"/>
                  </a:lnTo>
                  <a:lnTo>
                    <a:pt x="108" y="11"/>
                  </a:lnTo>
                  <a:close/>
                  <a:moveTo>
                    <a:pt x="119" y="0"/>
                  </a:moveTo>
                  <a:lnTo>
                    <a:pt x="180" y="0"/>
                  </a:lnTo>
                  <a:lnTo>
                    <a:pt x="180" y="21"/>
                  </a:lnTo>
                  <a:lnTo>
                    <a:pt x="119" y="21"/>
                  </a:lnTo>
                  <a:lnTo>
                    <a:pt x="119" y="0"/>
                  </a:lnTo>
                  <a:close/>
                  <a:moveTo>
                    <a:pt x="180" y="0"/>
                  </a:moveTo>
                  <a:lnTo>
                    <a:pt x="191" y="0"/>
                  </a:lnTo>
                  <a:lnTo>
                    <a:pt x="191" y="11"/>
                  </a:lnTo>
                  <a:lnTo>
                    <a:pt x="180" y="11"/>
                  </a:lnTo>
                  <a:lnTo>
                    <a:pt x="180" y="0"/>
                  </a:lnTo>
                  <a:close/>
                  <a:moveTo>
                    <a:pt x="191" y="11"/>
                  </a:moveTo>
                  <a:lnTo>
                    <a:pt x="191" y="119"/>
                  </a:lnTo>
                  <a:lnTo>
                    <a:pt x="170" y="119"/>
                  </a:lnTo>
                  <a:lnTo>
                    <a:pt x="170" y="11"/>
                  </a:lnTo>
                  <a:lnTo>
                    <a:pt x="191" y="11"/>
                  </a:lnTo>
                  <a:close/>
                  <a:moveTo>
                    <a:pt x="191" y="119"/>
                  </a:moveTo>
                  <a:lnTo>
                    <a:pt x="191" y="131"/>
                  </a:lnTo>
                  <a:lnTo>
                    <a:pt x="191" y="141"/>
                  </a:lnTo>
                  <a:lnTo>
                    <a:pt x="192" y="148"/>
                  </a:lnTo>
                  <a:lnTo>
                    <a:pt x="192" y="153"/>
                  </a:lnTo>
                  <a:lnTo>
                    <a:pt x="171" y="156"/>
                  </a:lnTo>
                  <a:lnTo>
                    <a:pt x="170" y="150"/>
                  </a:lnTo>
                  <a:lnTo>
                    <a:pt x="170" y="142"/>
                  </a:lnTo>
                  <a:lnTo>
                    <a:pt x="170" y="131"/>
                  </a:lnTo>
                  <a:lnTo>
                    <a:pt x="170" y="119"/>
                  </a:lnTo>
                  <a:lnTo>
                    <a:pt x="191" y="119"/>
                  </a:lnTo>
                  <a:close/>
                  <a:moveTo>
                    <a:pt x="192" y="153"/>
                  </a:moveTo>
                  <a:lnTo>
                    <a:pt x="193" y="155"/>
                  </a:lnTo>
                  <a:lnTo>
                    <a:pt x="193" y="157"/>
                  </a:lnTo>
                  <a:lnTo>
                    <a:pt x="173" y="166"/>
                  </a:lnTo>
                  <a:lnTo>
                    <a:pt x="172" y="161"/>
                  </a:lnTo>
                  <a:lnTo>
                    <a:pt x="171" y="156"/>
                  </a:lnTo>
                  <a:lnTo>
                    <a:pt x="192" y="153"/>
                  </a:lnTo>
                  <a:close/>
                  <a:moveTo>
                    <a:pt x="193" y="157"/>
                  </a:moveTo>
                  <a:lnTo>
                    <a:pt x="193" y="158"/>
                  </a:lnTo>
                  <a:lnTo>
                    <a:pt x="194" y="158"/>
                  </a:lnTo>
                  <a:lnTo>
                    <a:pt x="179" y="174"/>
                  </a:lnTo>
                  <a:lnTo>
                    <a:pt x="176" y="171"/>
                  </a:lnTo>
                  <a:lnTo>
                    <a:pt x="173" y="166"/>
                  </a:lnTo>
                  <a:lnTo>
                    <a:pt x="193" y="157"/>
                  </a:lnTo>
                  <a:close/>
                  <a:moveTo>
                    <a:pt x="180" y="175"/>
                  </a:moveTo>
                  <a:lnTo>
                    <a:pt x="179" y="175"/>
                  </a:lnTo>
                  <a:lnTo>
                    <a:pt x="179" y="174"/>
                  </a:lnTo>
                  <a:lnTo>
                    <a:pt x="186" y="167"/>
                  </a:lnTo>
                  <a:lnTo>
                    <a:pt x="180" y="175"/>
                  </a:lnTo>
                  <a:close/>
                  <a:moveTo>
                    <a:pt x="193" y="157"/>
                  </a:moveTo>
                  <a:lnTo>
                    <a:pt x="194" y="158"/>
                  </a:lnTo>
                  <a:lnTo>
                    <a:pt x="195" y="158"/>
                  </a:lnTo>
                  <a:lnTo>
                    <a:pt x="196" y="179"/>
                  </a:lnTo>
                  <a:lnTo>
                    <a:pt x="192" y="179"/>
                  </a:lnTo>
                  <a:lnTo>
                    <a:pt x="187" y="178"/>
                  </a:lnTo>
                  <a:lnTo>
                    <a:pt x="183" y="177"/>
                  </a:lnTo>
                  <a:lnTo>
                    <a:pt x="180" y="175"/>
                  </a:lnTo>
                  <a:lnTo>
                    <a:pt x="193" y="157"/>
                  </a:lnTo>
                  <a:close/>
                  <a:moveTo>
                    <a:pt x="195" y="158"/>
                  </a:moveTo>
                  <a:lnTo>
                    <a:pt x="199" y="157"/>
                  </a:lnTo>
                  <a:lnTo>
                    <a:pt x="204" y="156"/>
                  </a:lnTo>
                  <a:lnTo>
                    <a:pt x="211" y="175"/>
                  </a:lnTo>
                  <a:lnTo>
                    <a:pt x="203" y="178"/>
                  </a:lnTo>
                  <a:lnTo>
                    <a:pt x="196" y="179"/>
                  </a:lnTo>
                  <a:lnTo>
                    <a:pt x="195" y="158"/>
                  </a:lnTo>
                  <a:close/>
                  <a:moveTo>
                    <a:pt x="204" y="156"/>
                  </a:moveTo>
                  <a:lnTo>
                    <a:pt x="213" y="152"/>
                  </a:lnTo>
                  <a:lnTo>
                    <a:pt x="218" y="161"/>
                  </a:lnTo>
                  <a:lnTo>
                    <a:pt x="207" y="166"/>
                  </a:lnTo>
                  <a:lnTo>
                    <a:pt x="204" y="156"/>
                  </a:lnTo>
                  <a:close/>
                  <a:moveTo>
                    <a:pt x="218" y="161"/>
                  </a:moveTo>
                  <a:lnTo>
                    <a:pt x="221" y="169"/>
                  </a:lnTo>
                  <a:lnTo>
                    <a:pt x="201" y="176"/>
                  </a:lnTo>
                  <a:lnTo>
                    <a:pt x="198" y="170"/>
                  </a:lnTo>
                  <a:lnTo>
                    <a:pt x="218" y="161"/>
                  </a:lnTo>
                  <a:close/>
                  <a:moveTo>
                    <a:pt x="221" y="169"/>
                  </a:moveTo>
                  <a:lnTo>
                    <a:pt x="224" y="178"/>
                  </a:lnTo>
                  <a:lnTo>
                    <a:pt x="214" y="182"/>
                  </a:lnTo>
                  <a:lnTo>
                    <a:pt x="210" y="173"/>
                  </a:lnTo>
                  <a:lnTo>
                    <a:pt x="221" y="169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00" name="Freeform 315"/>
            <p:cNvSpPr>
              <a:spLocks noEditPoints="1"/>
            </p:cNvSpPr>
            <p:nvPr/>
          </p:nvSpPr>
          <p:spPr bwMode="auto">
            <a:xfrm>
              <a:off x="3206750" y="2289175"/>
              <a:ext cx="2581275" cy="2297112"/>
            </a:xfrm>
            <a:custGeom>
              <a:avLst/>
              <a:gdLst>
                <a:gd name="T0" fmla="*/ 0 w 4877"/>
                <a:gd name="T1" fmla="*/ 4334 h 4340"/>
                <a:gd name="T2" fmla="*/ 0 w 4877"/>
                <a:gd name="T3" fmla="*/ 7 h 4340"/>
                <a:gd name="T4" fmla="*/ 13 w 4877"/>
                <a:gd name="T5" fmla="*/ 7 h 4340"/>
                <a:gd name="T6" fmla="*/ 13 w 4877"/>
                <a:gd name="T7" fmla="*/ 4334 h 4340"/>
                <a:gd name="T8" fmla="*/ 0 w 4877"/>
                <a:gd name="T9" fmla="*/ 4334 h 4340"/>
                <a:gd name="T10" fmla="*/ 0 w 4877"/>
                <a:gd name="T11" fmla="*/ 7 h 4340"/>
                <a:gd name="T12" fmla="*/ 0 w 4877"/>
                <a:gd name="T13" fmla="*/ 0 h 4340"/>
                <a:gd name="T14" fmla="*/ 7 w 4877"/>
                <a:gd name="T15" fmla="*/ 0 h 4340"/>
                <a:gd name="T16" fmla="*/ 7 w 4877"/>
                <a:gd name="T17" fmla="*/ 7 h 4340"/>
                <a:gd name="T18" fmla="*/ 0 w 4877"/>
                <a:gd name="T19" fmla="*/ 7 h 4340"/>
                <a:gd name="T20" fmla="*/ 7 w 4877"/>
                <a:gd name="T21" fmla="*/ 0 h 4340"/>
                <a:gd name="T22" fmla="*/ 4871 w 4877"/>
                <a:gd name="T23" fmla="*/ 0 h 4340"/>
                <a:gd name="T24" fmla="*/ 4871 w 4877"/>
                <a:gd name="T25" fmla="*/ 13 h 4340"/>
                <a:gd name="T26" fmla="*/ 7 w 4877"/>
                <a:gd name="T27" fmla="*/ 13 h 4340"/>
                <a:gd name="T28" fmla="*/ 7 w 4877"/>
                <a:gd name="T29" fmla="*/ 0 h 4340"/>
                <a:gd name="T30" fmla="*/ 4871 w 4877"/>
                <a:gd name="T31" fmla="*/ 0 h 4340"/>
                <a:gd name="T32" fmla="*/ 4877 w 4877"/>
                <a:gd name="T33" fmla="*/ 0 h 4340"/>
                <a:gd name="T34" fmla="*/ 4877 w 4877"/>
                <a:gd name="T35" fmla="*/ 7 h 4340"/>
                <a:gd name="T36" fmla="*/ 4871 w 4877"/>
                <a:gd name="T37" fmla="*/ 7 h 4340"/>
                <a:gd name="T38" fmla="*/ 4871 w 4877"/>
                <a:gd name="T39" fmla="*/ 0 h 4340"/>
                <a:gd name="T40" fmla="*/ 4877 w 4877"/>
                <a:gd name="T41" fmla="*/ 7 h 4340"/>
                <a:gd name="T42" fmla="*/ 4877 w 4877"/>
                <a:gd name="T43" fmla="*/ 4334 h 4340"/>
                <a:gd name="T44" fmla="*/ 4865 w 4877"/>
                <a:gd name="T45" fmla="*/ 4334 h 4340"/>
                <a:gd name="T46" fmla="*/ 4865 w 4877"/>
                <a:gd name="T47" fmla="*/ 7 h 4340"/>
                <a:gd name="T48" fmla="*/ 4877 w 4877"/>
                <a:gd name="T49" fmla="*/ 7 h 4340"/>
                <a:gd name="T50" fmla="*/ 4877 w 4877"/>
                <a:gd name="T51" fmla="*/ 4334 h 4340"/>
                <a:gd name="T52" fmla="*/ 4877 w 4877"/>
                <a:gd name="T53" fmla="*/ 4340 h 4340"/>
                <a:gd name="T54" fmla="*/ 4871 w 4877"/>
                <a:gd name="T55" fmla="*/ 4340 h 4340"/>
                <a:gd name="T56" fmla="*/ 4871 w 4877"/>
                <a:gd name="T57" fmla="*/ 4334 h 4340"/>
                <a:gd name="T58" fmla="*/ 4877 w 4877"/>
                <a:gd name="T59" fmla="*/ 4334 h 4340"/>
                <a:gd name="T60" fmla="*/ 4871 w 4877"/>
                <a:gd name="T61" fmla="*/ 4340 h 4340"/>
                <a:gd name="T62" fmla="*/ 7 w 4877"/>
                <a:gd name="T63" fmla="*/ 4340 h 4340"/>
                <a:gd name="T64" fmla="*/ 7 w 4877"/>
                <a:gd name="T65" fmla="*/ 4327 h 4340"/>
                <a:gd name="T66" fmla="*/ 4871 w 4877"/>
                <a:gd name="T67" fmla="*/ 4327 h 4340"/>
                <a:gd name="T68" fmla="*/ 4871 w 4877"/>
                <a:gd name="T69" fmla="*/ 4340 h 4340"/>
                <a:gd name="T70" fmla="*/ 7 w 4877"/>
                <a:gd name="T71" fmla="*/ 4340 h 4340"/>
                <a:gd name="T72" fmla="*/ 0 w 4877"/>
                <a:gd name="T73" fmla="*/ 4340 h 4340"/>
                <a:gd name="T74" fmla="*/ 0 w 4877"/>
                <a:gd name="T75" fmla="*/ 4334 h 4340"/>
                <a:gd name="T76" fmla="*/ 7 w 4877"/>
                <a:gd name="T77" fmla="*/ 4334 h 4340"/>
                <a:gd name="T78" fmla="*/ 7 w 4877"/>
                <a:gd name="T79" fmla="*/ 4340 h 43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877"/>
                <a:gd name="T121" fmla="*/ 0 h 4340"/>
                <a:gd name="T122" fmla="*/ 4877 w 4877"/>
                <a:gd name="T123" fmla="*/ 4340 h 43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877" h="4340">
                  <a:moveTo>
                    <a:pt x="0" y="4334"/>
                  </a:moveTo>
                  <a:lnTo>
                    <a:pt x="0" y="7"/>
                  </a:lnTo>
                  <a:lnTo>
                    <a:pt x="13" y="7"/>
                  </a:lnTo>
                  <a:lnTo>
                    <a:pt x="13" y="4334"/>
                  </a:lnTo>
                  <a:lnTo>
                    <a:pt x="0" y="4334"/>
                  </a:lnTo>
                  <a:close/>
                  <a:moveTo>
                    <a:pt x="0" y="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close/>
                  <a:moveTo>
                    <a:pt x="7" y="0"/>
                  </a:moveTo>
                  <a:lnTo>
                    <a:pt x="4871" y="0"/>
                  </a:lnTo>
                  <a:lnTo>
                    <a:pt x="4871" y="13"/>
                  </a:lnTo>
                  <a:lnTo>
                    <a:pt x="7" y="13"/>
                  </a:lnTo>
                  <a:lnTo>
                    <a:pt x="7" y="0"/>
                  </a:lnTo>
                  <a:close/>
                  <a:moveTo>
                    <a:pt x="4871" y="0"/>
                  </a:moveTo>
                  <a:lnTo>
                    <a:pt x="4877" y="0"/>
                  </a:lnTo>
                  <a:lnTo>
                    <a:pt x="4877" y="7"/>
                  </a:lnTo>
                  <a:lnTo>
                    <a:pt x="4871" y="7"/>
                  </a:lnTo>
                  <a:lnTo>
                    <a:pt x="4871" y="0"/>
                  </a:lnTo>
                  <a:close/>
                  <a:moveTo>
                    <a:pt x="4877" y="7"/>
                  </a:moveTo>
                  <a:lnTo>
                    <a:pt x="4877" y="4334"/>
                  </a:lnTo>
                  <a:lnTo>
                    <a:pt x="4865" y="4334"/>
                  </a:lnTo>
                  <a:lnTo>
                    <a:pt x="4865" y="7"/>
                  </a:lnTo>
                  <a:lnTo>
                    <a:pt x="4877" y="7"/>
                  </a:lnTo>
                  <a:close/>
                  <a:moveTo>
                    <a:pt x="4877" y="4334"/>
                  </a:moveTo>
                  <a:lnTo>
                    <a:pt x="4877" y="4340"/>
                  </a:lnTo>
                  <a:lnTo>
                    <a:pt x="4871" y="4340"/>
                  </a:lnTo>
                  <a:lnTo>
                    <a:pt x="4871" y="4334"/>
                  </a:lnTo>
                  <a:lnTo>
                    <a:pt x="4877" y="4334"/>
                  </a:lnTo>
                  <a:close/>
                  <a:moveTo>
                    <a:pt x="4871" y="4340"/>
                  </a:moveTo>
                  <a:lnTo>
                    <a:pt x="7" y="4340"/>
                  </a:lnTo>
                  <a:lnTo>
                    <a:pt x="7" y="4327"/>
                  </a:lnTo>
                  <a:lnTo>
                    <a:pt x="4871" y="4327"/>
                  </a:lnTo>
                  <a:lnTo>
                    <a:pt x="4871" y="4340"/>
                  </a:lnTo>
                  <a:close/>
                  <a:moveTo>
                    <a:pt x="7" y="4340"/>
                  </a:moveTo>
                  <a:lnTo>
                    <a:pt x="0" y="4340"/>
                  </a:lnTo>
                  <a:lnTo>
                    <a:pt x="0" y="4334"/>
                  </a:lnTo>
                  <a:lnTo>
                    <a:pt x="7" y="4334"/>
                  </a:lnTo>
                  <a:lnTo>
                    <a:pt x="7" y="434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01" name="Freeform 316"/>
            <p:cNvSpPr>
              <a:spLocks/>
            </p:cNvSpPr>
            <p:nvPr/>
          </p:nvSpPr>
          <p:spPr bwMode="auto">
            <a:xfrm>
              <a:off x="3300413" y="4583112"/>
              <a:ext cx="7937" cy="44450"/>
            </a:xfrm>
            <a:custGeom>
              <a:avLst/>
              <a:gdLst>
                <a:gd name="T0" fmla="*/ 12 w 14"/>
                <a:gd name="T1" fmla="*/ 0 h 84"/>
                <a:gd name="T2" fmla="*/ 14 w 14"/>
                <a:gd name="T3" fmla="*/ 84 h 84"/>
                <a:gd name="T4" fmla="*/ 3 w 14"/>
                <a:gd name="T5" fmla="*/ 84 h 84"/>
                <a:gd name="T6" fmla="*/ 0 w 14"/>
                <a:gd name="T7" fmla="*/ 0 h 84"/>
                <a:gd name="T8" fmla="*/ 12 w 1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84"/>
                <a:gd name="T17" fmla="*/ 14 w 1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84">
                  <a:moveTo>
                    <a:pt x="12" y="0"/>
                  </a:moveTo>
                  <a:lnTo>
                    <a:pt x="14" y="84"/>
                  </a:lnTo>
                  <a:lnTo>
                    <a:pt x="3" y="8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02" name="Freeform 317"/>
            <p:cNvSpPr>
              <a:spLocks/>
            </p:cNvSpPr>
            <p:nvPr/>
          </p:nvSpPr>
          <p:spPr bwMode="auto">
            <a:xfrm>
              <a:off x="3776663" y="4583112"/>
              <a:ext cx="7937" cy="44450"/>
            </a:xfrm>
            <a:custGeom>
              <a:avLst/>
              <a:gdLst>
                <a:gd name="T0" fmla="*/ 12 w 14"/>
                <a:gd name="T1" fmla="*/ 0 h 84"/>
                <a:gd name="T2" fmla="*/ 14 w 14"/>
                <a:gd name="T3" fmla="*/ 84 h 84"/>
                <a:gd name="T4" fmla="*/ 2 w 14"/>
                <a:gd name="T5" fmla="*/ 84 h 84"/>
                <a:gd name="T6" fmla="*/ 0 w 14"/>
                <a:gd name="T7" fmla="*/ 0 h 84"/>
                <a:gd name="T8" fmla="*/ 12 w 1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84"/>
                <a:gd name="T17" fmla="*/ 14 w 1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84">
                  <a:moveTo>
                    <a:pt x="12" y="0"/>
                  </a:moveTo>
                  <a:lnTo>
                    <a:pt x="14" y="84"/>
                  </a:lnTo>
                  <a:lnTo>
                    <a:pt x="2" y="8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03" name="Freeform 318"/>
            <p:cNvSpPr>
              <a:spLocks/>
            </p:cNvSpPr>
            <p:nvPr/>
          </p:nvSpPr>
          <p:spPr bwMode="auto">
            <a:xfrm>
              <a:off x="4256088" y="4583112"/>
              <a:ext cx="7937" cy="44450"/>
            </a:xfrm>
            <a:custGeom>
              <a:avLst/>
              <a:gdLst>
                <a:gd name="T0" fmla="*/ 12 w 15"/>
                <a:gd name="T1" fmla="*/ 0 h 84"/>
                <a:gd name="T2" fmla="*/ 15 w 15"/>
                <a:gd name="T3" fmla="*/ 84 h 84"/>
                <a:gd name="T4" fmla="*/ 2 w 15"/>
                <a:gd name="T5" fmla="*/ 84 h 84"/>
                <a:gd name="T6" fmla="*/ 0 w 15"/>
                <a:gd name="T7" fmla="*/ 0 h 84"/>
                <a:gd name="T8" fmla="*/ 12 w 15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84"/>
                <a:gd name="T17" fmla="*/ 15 w 15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84">
                  <a:moveTo>
                    <a:pt x="12" y="0"/>
                  </a:moveTo>
                  <a:lnTo>
                    <a:pt x="15" y="84"/>
                  </a:lnTo>
                  <a:lnTo>
                    <a:pt x="2" y="8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04" name="Freeform 319"/>
            <p:cNvSpPr>
              <a:spLocks/>
            </p:cNvSpPr>
            <p:nvPr/>
          </p:nvSpPr>
          <p:spPr bwMode="auto">
            <a:xfrm>
              <a:off x="4732338" y="4583112"/>
              <a:ext cx="7937" cy="44450"/>
            </a:xfrm>
            <a:custGeom>
              <a:avLst/>
              <a:gdLst>
                <a:gd name="T0" fmla="*/ 11 w 15"/>
                <a:gd name="T1" fmla="*/ 0 h 84"/>
                <a:gd name="T2" fmla="*/ 15 w 15"/>
                <a:gd name="T3" fmla="*/ 84 h 84"/>
                <a:gd name="T4" fmla="*/ 2 w 15"/>
                <a:gd name="T5" fmla="*/ 84 h 84"/>
                <a:gd name="T6" fmla="*/ 0 w 15"/>
                <a:gd name="T7" fmla="*/ 0 h 84"/>
                <a:gd name="T8" fmla="*/ 11 w 15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84"/>
                <a:gd name="T17" fmla="*/ 15 w 15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84">
                  <a:moveTo>
                    <a:pt x="11" y="0"/>
                  </a:moveTo>
                  <a:lnTo>
                    <a:pt x="15" y="84"/>
                  </a:lnTo>
                  <a:lnTo>
                    <a:pt x="2" y="84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05" name="Freeform 320"/>
            <p:cNvSpPr>
              <a:spLocks/>
            </p:cNvSpPr>
            <p:nvPr/>
          </p:nvSpPr>
          <p:spPr bwMode="auto">
            <a:xfrm>
              <a:off x="5208588" y="4583112"/>
              <a:ext cx="7937" cy="44450"/>
            </a:xfrm>
            <a:custGeom>
              <a:avLst/>
              <a:gdLst>
                <a:gd name="T0" fmla="*/ 11 w 14"/>
                <a:gd name="T1" fmla="*/ 0 h 84"/>
                <a:gd name="T2" fmla="*/ 14 w 14"/>
                <a:gd name="T3" fmla="*/ 84 h 84"/>
                <a:gd name="T4" fmla="*/ 2 w 14"/>
                <a:gd name="T5" fmla="*/ 84 h 84"/>
                <a:gd name="T6" fmla="*/ 0 w 14"/>
                <a:gd name="T7" fmla="*/ 0 h 84"/>
                <a:gd name="T8" fmla="*/ 11 w 14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84"/>
                <a:gd name="T17" fmla="*/ 14 w 1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84">
                  <a:moveTo>
                    <a:pt x="11" y="0"/>
                  </a:moveTo>
                  <a:lnTo>
                    <a:pt x="14" y="84"/>
                  </a:lnTo>
                  <a:lnTo>
                    <a:pt x="2" y="84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06" name="Freeform 321"/>
            <p:cNvSpPr>
              <a:spLocks/>
            </p:cNvSpPr>
            <p:nvPr/>
          </p:nvSpPr>
          <p:spPr bwMode="auto">
            <a:xfrm>
              <a:off x="5686425" y="4583112"/>
              <a:ext cx="7938" cy="44450"/>
            </a:xfrm>
            <a:custGeom>
              <a:avLst/>
              <a:gdLst>
                <a:gd name="T0" fmla="*/ 13 w 15"/>
                <a:gd name="T1" fmla="*/ 0 h 84"/>
                <a:gd name="T2" fmla="*/ 15 w 15"/>
                <a:gd name="T3" fmla="*/ 84 h 84"/>
                <a:gd name="T4" fmla="*/ 4 w 15"/>
                <a:gd name="T5" fmla="*/ 84 h 84"/>
                <a:gd name="T6" fmla="*/ 0 w 15"/>
                <a:gd name="T7" fmla="*/ 0 h 84"/>
                <a:gd name="T8" fmla="*/ 13 w 15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84"/>
                <a:gd name="T17" fmla="*/ 15 w 15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84">
                  <a:moveTo>
                    <a:pt x="13" y="0"/>
                  </a:moveTo>
                  <a:lnTo>
                    <a:pt x="15" y="84"/>
                  </a:lnTo>
                  <a:lnTo>
                    <a:pt x="4" y="84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12" name="Freeform 327"/>
            <p:cNvSpPr>
              <a:spLocks/>
            </p:cNvSpPr>
            <p:nvPr/>
          </p:nvSpPr>
          <p:spPr bwMode="auto">
            <a:xfrm>
              <a:off x="5784850" y="4414837"/>
              <a:ext cx="42863" cy="7938"/>
            </a:xfrm>
            <a:custGeom>
              <a:avLst/>
              <a:gdLst>
                <a:gd name="T0" fmla="*/ 1 w 80"/>
                <a:gd name="T1" fmla="*/ 0 h 15"/>
                <a:gd name="T2" fmla="*/ 80 w 80"/>
                <a:gd name="T3" fmla="*/ 2 h 15"/>
                <a:gd name="T4" fmla="*/ 80 w 80"/>
                <a:gd name="T5" fmla="*/ 15 h 15"/>
                <a:gd name="T6" fmla="*/ 0 w 80"/>
                <a:gd name="T7" fmla="*/ 12 h 15"/>
                <a:gd name="T8" fmla="*/ 1 w 8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"/>
                <a:gd name="T17" fmla="*/ 80 w 8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">
                  <a:moveTo>
                    <a:pt x="1" y="0"/>
                  </a:moveTo>
                  <a:lnTo>
                    <a:pt x="80" y="2"/>
                  </a:lnTo>
                  <a:lnTo>
                    <a:pt x="80" y="15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13" name="Freeform 328"/>
            <p:cNvSpPr>
              <a:spLocks/>
            </p:cNvSpPr>
            <p:nvPr/>
          </p:nvSpPr>
          <p:spPr bwMode="auto">
            <a:xfrm>
              <a:off x="5784850" y="4098925"/>
              <a:ext cx="42863" cy="7937"/>
            </a:xfrm>
            <a:custGeom>
              <a:avLst/>
              <a:gdLst>
                <a:gd name="T0" fmla="*/ 1 w 80"/>
                <a:gd name="T1" fmla="*/ 0 h 14"/>
                <a:gd name="T2" fmla="*/ 80 w 80"/>
                <a:gd name="T3" fmla="*/ 2 h 14"/>
                <a:gd name="T4" fmla="*/ 80 w 80"/>
                <a:gd name="T5" fmla="*/ 14 h 14"/>
                <a:gd name="T6" fmla="*/ 0 w 80"/>
                <a:gd name="T7" fmla="*/ 12 h 14"/>
                <a:gd name="T8" fmla="*/ 1 w 8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4"/>
                <a:gd name="T17" fmla="*/ 80 w 8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4">
                  <a:moveTo>
                    <a:pt x="1" y="0"/>
                  </a:moveTo>
                  <a:lnTo>
                    <a:pt x="80" y="2"/>
                  </a:lnTo>
                  <a:lnTo>
                    <a:pt x="80" y="14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14" name="Freeform 329"/>
            <p:cNvSpPr>
              <a:spLocks/>
            </p:cNvSpPr>
            <p:nvPr/>
          </p:nvSpPr>
          <p:spPr bwMode="auto">
            <a:xfrm>
              <a:off x="5784850" y="3736975"/>
              <a:ext cx="42863" cy="7937"/>
            </a:xfrm>
            <a:custGeom>
              <a:avLst/>
              <a:gdLst>
                <a:gd name="T0" fmla="*/ 1 w 80"/>
                <a:gd name="T1" fmla="*/ 0 h 15"/>
                <a:gd name="T2" fmla="*/ 80 w 80"/>
                <a:gd name="T3" fmla="*/ 2 h 15"/>
                <a:gd name="T4" fmla="*/ 80 w 80"/>
                <a:gd name="T5" fmla="*/ 15 h 15"/>
                <a:gd name="T6" fmla="*/ 0 w 80"/>
                <a:gd name="T7" fmla="*/ 11 h 15"/>
                <a:gd name="T8" fmla="*/ 1 w 8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"/>
                <a:gd name="T17" fmla="*/ 80 w 8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">
                  <a:moveTo>
                    <a:pt x="1" y="0"/>
                  </a:moveTo>
                  <a:lnTo>
                    <a:pt x="80" y="2"/>
                  </a:lnTo>
                  <a:lnTo>
                    <a:pt x="80" y="15"/>
                  </a:lnTo>
                  <a:lnTo>
                    <a:pt x="0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15" name="Freeform 330"/>
            <p:cNvSpPr>
              <a:spLocks/>
            </p:cNvSpPr>
            <p:nvPr/>
          </p:nvSpPr>
          <p:spPr bwMode="auto">
            <a:xfrm>
              <a:off x="5784850" y="3324225"/>
              <a:ext cx="42863" cy="6350"/>
            </a:xfrm>
            <a:custGeom>
              <a:avLst/>
              <a:gdLst>
                <a:gd name="T0" fmla="*/ 1 w 80"/>
                <a:gd name="T1" fmla="*/ 0 h 13"/>
                <a:gd name="T2" fmla="*/ 80 w 80"/>
                <a:gd name="T3" fmla="*/ 2 h 13"/>
                <a:gd name="T4" fmla="*/ 80 w 80"/>
                <a:gd name="T5" fmla="*/ 13 h 13"/>
                <a:gd name="T6" fmla="*/ 0 w 80"/>
                <a:gd name="T7" fmla="*/ 11 h 13"/>
                <a:gd name="T8" fmla="*/ 1 w 80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3"/>
                <a:gd name="T17" fmla="*/ 80 w 8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3">
                  <a:moveTo>
                    <a:pt x="1" y="0"/>
                  </a:moveTo>
                  <a:lnTo>
                    <a:pt x="80" y="2"/>
                  </a:lnTo>
                  <a:lnTo>
                    <a:pt x="80" y="13"/>
                  </a:lnTo>
                  <a:lnTo>
                    <a:pt x="0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16" name="Freeform 331"/>
            <p:cNvSpPr>
              <a:spLocks/>
            </p:cNvSpPr>
            <p:nvPr/>
          </p:nvSpPr>
          <p:spPr bwMode="auto">
            <a:xfrm>
              <a:off x="5784850" y="2862262"/>
              <a:ext cx="42863" cy="7938"/>
            </a:xfrm>
            <a:custGeom>
              <a:avLst/>
              <a:gdLst>
                <a:gd name="T0" fmla="*/ 1 w 80"/>
                <a:gd name="T1" fmla="*/ 0 h 15"/>
                <a:gd name="T2" fmla="*/ 80 w 80"/>
                <a:gd name="T3" fmla="*/ 4 h 15"/>
                <a:gd name="T4" fmla="*/ 80 w 80"/>
                <a:gd name="T5" fmla="*/ 15 h 15"/>
                <a:gd name="T6" fmla="*/ 0 w 80"/>
                <a:gd name="T7" fmla="*/ 13 h 15"/>
                <a:gd name="T8" fmla="*/ 1 w 8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"/>
                <a:gd name="T17" fmla="*/ 80 w 8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">
                  <a:moveTo>
                    <a:pt x="1" y="0"/>
                  </a:moveTo>
                  <a:lnTo>
                    <a:pt x="80" y="4"/>
                  </a:lnTo>
                  <a:lnTo>
                    <a:pt x="80" y="15"/>
                  </a:lnTo>
                  <a:lnTo>
                    <a:pt x="0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17" name="Freeform 332"/>
            <p:cNvSpPr>
              <a:spLocks/>
            </p:cNvSpPr>
            <p:nvPr/>
          </p:nvSpPr>
          <p:spPr bwMode="auto">
            <a:xfrm>
              <a:off x="5784850" y="2363787"/>
              <a:ext cx="42863" cy="6350"/>
            </a:xfrm>
            <a:custGeom>
              <a:avLst/>
              <a:gdLst>
                <a:gd name="T0" fmla="*/ 1 w 80"/>
                <a:gd name="T1" fmla="*/ 0 h 14"/>
                <a:gd name="T2" fmla="*/ 80 w 80"/>
                <a:gd name="T3" fmla="*/ 3 h 14"/>
                <a:gd name="T4" fmla="*/ 80 w 80"/>
                <a:gd name="T5" fmla="*/ 14 h 14"/>
                <a:gd name="T6" fmla="*/ 0 w 80"/>
                <a:gd name="T7" fmla="*/ 12 h 14"/>
                <a:gd name="T8" fmla="*/ 1 w 8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4"/>
                <a:gd name="T17" fmla="*/ 80 w 8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4">
                  <a:moveTo>
                    <a:pt x="1" y="0"/>
                  </a:moveTo>
                  <a:lnTo>
                    <a:pt x="80" y="3"/>
                  </a:lnTo>
                  <a:lnTo>
                    <a:pt x="80" y="14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18" name="Freeform 333"/>
            <p:cNvSpPr>
              <a:spLocks/>
            </p:cNvSpPr>
            <p:nvPr/>
          </p:nvSpPr>
          <p:spPr bwMode="auto">
            <a:xfrm>
              <a:off x="3394075" y="2244725"/>
              <a:ext cx="7938" cy="46037"/>
            </a:xfrm>
            <a:custGeom>
              <a:avLst/>
              <a:gdLst>
                <a:gd name="T0" fmla="*/ 0 w 15"/>
                <a:gd name="T1" fmla="*/ 86 h 87"/>
                <a:gd name="T2" fmla="*/ 3 w 15"/>
                <a:gd name="T3" fmla="*/ 0 h 87"/>
                <a:gd name="T4" fmla="*/ 15 w 15"/>
                <a:gd name="T5" fmla="*/ 1 h 87"/>
                <a:gd name="T6" fmla="*/ 13 w 15"/>
                <a:gd name="T7" fmla="*/ 87 h 87"/>
                <a:gd name="T8" fmla="*/ 0 w 15"/>
                <a:gd name="T9" fmla="*/ 86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87"/>
                <a:gd name="T17" fmla="*/ 15 w 15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87">
                  <a:moveTo>
                    <a:pt x="0" y="86"/>
                  </a:moveTo>
                  <a:lnTo>
                    <a:pt x="3" y="0"/>
                  </a:lnTo>
                  <a:lnTo>
                    <a:pt x="15" y="1"/>
                  </a:lnTo>
                  <a:lnTo>
                    <a:pt x="13" y="8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19" name="Freeform 334"/>
            <p:cNvSpPr>
              <a:spLocks/>
            </p:cNvSpPr>
            <p:nvPr/>
          </p:nvSpPr>
          <p:spPr bwMode="auto">
            <a:xfrm>
              <a:off x="3656013" y="2244725"/>
              <a:ext cx="7937" cy="46037"/>
            </a:xfrm>
            <a:custGeom>
              <a:avLst/>
              <a:gdLst>
                <a:gd name="T0" fmla="*/ 0 w 14"/>
                <a:gd name="T1" fmla="*/ 86 h 87"/>
                <a:gd name="T2" fmla="*/ 2 w 14"/>
                <a:gd name="T3" fmla="*/ 0 h 87"/>
                <a:gd name="T4" fmla="*/ 14 w 14"/>
                <a:gd name="T5" fmla="*/ 1 h 87"/>
                <a:gd name="T6" fmla="*/ 12 w 14"/>
                <a:gd name="T7" fmla="*/ 87 h 87"/>
                <a:gd name="T8" fmla="*/ 0 w 14"/>
                <a:gd name="T9" fmla="*/ 86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87"/>
                <a:gd name="T17" fmla="*/ 14 w 14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87">
                  <a:moveTo>
                    <a:pt x="0" y="86"/>
                  </a:moveTo>
                  <a:lnTo>
                    <a:pt x="2" y="0"/>
                  </a:lnTo>
                  <a:lnTo>
                    <a:pt x="14" y="1"/>
                  </a:lnTo>
                  <a:lnTo>
                    <a:pt x="12" y="8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20" name="Freeform 335"/>
            <p:cNvSpPr>
              <a:spLocks/>
            </p:cNvSpPr>
            <p:nvPr/>
          </p:nvSpPr>
          <p:spPr bwMode="auto">
            <a:xfrm>
              <a:off x="3990975" y="2244725"/>
              <a:ext cx="7938" cy="46037"/>
            </a:xfrm>
            <a:custGeom>
              <a:avLst/>
              <a:gdLst>
                <a:gd name="T0" fmla="*/ 0 w 15"/>
                <a:gd name="T1" fmla="*/ 86 h 87"/>
                <a:gd name="T2" fmla="*/ 2 w 15"/>
                <a:gd name="T3" fmla="*/ 0 h 87"/>
                <a:gd name="T4" fmla="*/ 15 w 15"/>
                <a:gd name="T5" fmla="*/ 1 h 87"/>
                <a:gd name="T6" fmla="*/ 12 w 15"/>
                <a:gd name="T7" fmla="*/ 87 h 87"/>
                <a:gd name="T8" fmla="*/ 0 w 15"/>
                <a:gd name="T9" fmla="*/ 86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87"/>
                <a:gd name="T17" fmla="*/ 15 w 15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87">
                  <a:moveTo>
                    <a:pt x="0" y="86"/>
                  </a:moveTo>
                  <a:lnTo>
                    <a:pt x="2" y="0"/>
                  </a:lnTo>
                  <a:lnTo>
                    <a:pt x="15" y="1"/>
                  </a:lnTo>
                  <a:lnTo>
                    <a:pt x="12" y="8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21" name="Freeform 336"/>
            <p:cNvSpPr>
              <a:spLocks/>
            </p:cNvSpPr>
            <p:nvPr/>
          </p:nvSpPr>
          <p:spPr bwMode="auto">
            <a:xfrm>
              <a:off x="4446588" y="2244725"/>
              <a:ext cx="7937" cy="46037"/>
            </a:xfrm>
            <a:custGeom>
              <a:avLst/>
              <a:gdLst>
                <a:gd name="T0" fmla="*/ 0 w 15"/>
                <a:gd name="T1" fmla="*/ 86 h 87"/>
                <a:gd name="T2" fmla="*/ 3 w 15"/>
                <a:gd name="T3" fmla="*/ 0 h 87"/>
                <a:gd name="T4" fmla="*/ 15 w 15"/>
                <a:gd name="T5" fmla="*/ 1 h 87"/>
                <a:gd name="T6" fmla="*/ 12 w 15"/>
                <a:gd name="T7" fmla="*/ 87 h 87"/>
                <a:gd name="T8" fmla="*/ 0 w 15"/>
                <a:gd name="T9" fmla="*/ 86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87"/>
                <a:gd name="T17" fmla="*/ 15 w 15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87">
                  <a:moveTo>
                    <a:pt x="0" y="86"/>
                  </a:moveTo>
                  <a:lnTo>
                    <a:pt x="3" y="0"/>
                  </a:lnTo>
                  <a:lnTo>
                    <a:pt x="15" y="1"/>
                  </a:lnTo>
                  <a:lnTo>
                    <a:pt x="12" y="8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22" name="Freeform 337"/>
            <p:cNvSpPr>
              <a:spLocks/>
            </p:cNvSpPr>
            <p:nvPr/>
          </p:nvSpPr>
          <p:spPr bwMode="auto">
            <a:xfrm>
              <a:off x="5087938" y="2244725"/>
              <a:ext cx="7937" cy="46037"/>
            </a:xfrm>
            <a:custGeom>
              <a:avLst/>
              <a:gdLst>
                <a:gd name="T0" fmla="*/ 0 w 15"/>
                <a:gd name="T1" fmla="*/ 86 h 87"/>
                <a:gd name="T2" fmla="*/ 3 w 15"/>
                <a:gd name="T3" fmla="*/ 0 h 87"/>
                <a:gd name="T4" fmla="*/ 15 w 15"/>
                <a:gd name="T5" fmla="*/ 1 h 87"/>
                <a:gd name="T6" fmla="*/ 13 w 15"/>
                <a:gd name="T7" fmla="*/ 87 h 87"/>
                <a:gd name="T8" fmla="*/ 0 w 15"/>
                <a:gd name="T9" fmla="*/ 86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87"/>
                <a:gd name="T17" fmla="*/ 15 w 15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87">
                  <a:moveTo>
                    <a:pt x="0" y="86"/>
                  </a:moveTo>
                  <a:lnTo>
                    <a:pt x="3" y="0"/>
                  </a:lnTo>
                  <a:lnTo>
                    <a:pt x="15" y="1"/>
                  </a:lnTo>
                  <a:lnTo>
                    <a:pt x="13" y="8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23" name="Freeform 338"/>
            <p:cNvSpPr>
              <a:spLocks/>
            </p:cNvSpPr>
            <p:nvPr/>
          </p:nvSpPr>
          <p:spPr bwMode="auto">
            <a:xfrm>
              <a:off x="3244850" y="4775200"/>
              <a:ext cx="41275" cy="104775"/>
            </a:xfrm>
            <a:custGeom>
              <a:avLst/>
              <a:gdLst>
                <a:gd name="T0" fmla="*/ 0 w 77"/>
                <a:gd name="T1" fmla="*/ 23 h 200"/>
                <a:gd name="T2" fmla="*/ 48 w 77"/>
                <a:gd name="T3" fmla="*/ 0 h 200"/>
                <a:gd name="T4" fmla="*/ 52 w 77"/>
                <a:gd name="T5" fmla="*/ 0 h 200"/>
                <a:gd name="T6" fmla="*/ 52 w 77"/>
                <a:gd name="T7" fmla="*/ 166 h 200"/>
                <a:gd name="T8" fmla="*/ 53 w 77"/>
                <a:gd name="T9" fmla="*/ 179 h 200"/>
                <a:gd name="T10" fmla="*/ 54 w 77"/>
                <a:gd name="T11" fmla="*/ 185 h 200"/>
                <a:gd name="T12" fmla="*/ 56 w 77"/>
                <a:gd name="T13" fmla="*/ 190 h 200"/>
                <a:gd name="T14" fmla="*/ 59 w 77"/>
                <a:gd name="T15" fmla="*/ 193 h 200"/>
                <a:gd name="T16" fmla="*/ 66 w 77"/>
                <a:gd name="T17" fmla="*/ 194 h 200"/>
                <a:gd name="T18" fmla="*/ 77 w 77"/>
                <a:gd name="T19" fmla="*/ 195 h 200"/>
                <a:gd name="T20" fmla="*/ 77 w 77"/>
                <a:gd name="T21" fmla="*/ 200 h 200"/>
                <a:gd name="T22" fmla="*/ 3 w 77"/>
                <a:gd name="T23" fmla="*/ 200 h 200"/>
                <a:gd name="T24" fmla="*/ 3 w 77"/>
                <a:gd name="T25" fmla="*/ 195 h 200"/>
                <a:gd name="T26" fmla="*/ 15 w 77"/>
                <a:gd name="T27" fmla="*/ 194 h 200"/>
                <a:gd name="T28" fmla="*/ 21 w 77"/>
                <a:gd name="T29" fmla="*/ 193 h 200"/>
                <a:gd name="T30" fmla="*/ 25 w 77"/>
                <a:gd name="T31" fmla="*/ 190 h 200"/>
                <a:gd name="T32" fmla="*/ 27 w 77"/>
                <a:gd name="T33" fmla="*/ 187 h 200"/>
                <a:gd name="T34" fmla="*/ 28 w 77"/>
                <a:gd name="T35" fmla="*/ 179 h 200"/>
                <a:gd name="T36" fmla="*/ 28 w 77"/>
                <a:gd name="T37" fmla="*/ 166 h 200"/>
                <a:gd name="T38" fmla="*/ 28 w 77"/>
                <a:gd name="T39" fmla="*/ 59 h 200"/>
                <a:gd name="T40" fmla="*/ 28 w 77"/>
                <a:gd name="T41" fmla="*/ 41 h 200"/>
                <a:gd name="T42" fmla="*/ 27 w 77"/>
                <a:gd name="T43" fmla="*/ 32 h 200"/>
                <a:gd name="T44" fmla="*/ 25 w 77"/>
                <a:gd name="T45" fmla="*/ 28 h 200"/>
                <a:gd name="T46" fmla="*/ 23 w 77"/>
                <a:gd name="T47" fmla="*/ 25 h 200"/>
                <a:gd name="T48" fmla="*/ 20 w 77"/>
                <a:gd name="T49" fmla="*/ 24 h 200"/>
                <a:gd name="T50" fmla="*/ 17 w 77"/>
                <a:gd name="T51" fmla="*/ 23 h 200"/>
                <a:gd name="T52" fmla="*/ 10 w 77"/>
                <a:gd name="T53" fmla="*/ 24 h 200"/>
                <a:gd name="T54" fmla="*/ 2 w 77"/>
                <a:gd name="T55" fmla="*/ 27 h 200"/>
                <a:gd name="T56" fmla="*/ 0 w 77"/>
                <a:gd name="T57" fmla="*/ 23 h 2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7"/>
                <a:gd name="T88" fmla="*/ 0 h 200"/>
                <a:gd name="T89" fmla="*/ 77 w 77"/>
                <a:gd name="T90" fmla="*/ 200 h 2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7" h="200">
                  <a:moveTo>
                    <a:pt x="0" y="23"/>
                  </a:moveTo>
                  <a:lnTo>
                    <a:pt x="48" y="0"/>
                  </a:lnTo>
                  <a:lnTo>
                    <a:pt x="52" y="0"/>
                  </a:lnTo>
                  <a:lnTo>
                    <a:pt x="52" y="166"/>
                  </a:lnTo>
                  <a:lnTo>
                    <a:pt x="53" y="179"/>
                  </a:lnTo>
                  <a:lnTo>
                    <a:pt x="54" y="185"/>
                  </a:lnTo>
                  <a:lnTo>
                    <a:pt x="56" y="190"/>
                  </a:lnTo>
                  <a:lnTo>
                    <a:pt x="59" y="193"/>
                  </a:lnTo>
                  <a:lnTo>
                    <a:pt x="66" y="194"/>
                  </a:lnTo>
                  <a:lnTo>
                    <a:pt x="77" y="195"/>
                  </a:lnTo>
                  <a:lnTo>
                    <a:pt x="77" y="200"/>
                  </a:lnTo>
                  <a:lnTo>
                    <a:pt x="3" y="200"/>
                  </a:lnTo>
                  <a:lnTo>
                    <a:pt x="3" y="195"/>
                  </a:lnTo>
                  <a:lnTo>
                    <a:pt x="15" y="194"/>
                  </a:lnTo>
                  <a:lnTo>
                    <a:pt x="21" y="193"/>
                  </a:lnTo>
                  <a:lnTo>
                    <a:pt x="25" y="190"/>
                  </a:lnTo>
                  <a:lnTo>
                    <a:pt x="27" y="187"/>
                  </a:lnTo>
                  <a:lnTo>
                    <a:pt x="28" y="179"/>
                  </a:lnTo>
                  <a:lnTo>
                    <a:pt x="28" y="166"/>
                  </a:lnTo>
                  <a:lnTo>
                    <a:pt x="28" y="59"/>
                  </a:lnTo>
                  <a:lnTo>
                    <a:pt x="28" y="41"/>
                  </a:lnTo>
                  <a:lnTo>
                    <a:pt x="27" y="32"/>
                  </a:lnTo>
                  <a:lnTo>
                    <a:pt x="25" y="28"/>
                  </a:lnTo>
                  <a:lnTo>
                    <a:pt x="23" y="25"/>
                  </a:lnTo>
                  <a:lnTo>
                    <a:pt x="20" y="24"/>
                  </a:lnTo>
                  <a:lnTo>
                    <a:pt x="17" y="23"/>
                  </a:lnTo>
                  <a:lnTo>
                    <a:pt x="10" y="24"/>
                  </a:lnTo>
                  <a:lnTo>
                    <a:pt x="2" y="2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24" name="Freeform 339"/>
            <p:cNvSpPr>
              <a:spLocks noEditPoints="1"/>
            </p:cNvSpPr>
            <p:nvPr/>
          </p:nvSpPr>
          <p:spPr bwMode="auto">
            <a:xfrm>
              <a:off x="3313113" y="4775200"/>
              <a:ext cx="65087" cy="106362"/>
            </a:xfrm>
            <a:custGeom>
              <a:avLst/>
              <a:gdLst>
                <a:gd name="T0" fmla="*/ 120 w 123"/>
                <a:gd name="T1" fmla="*/ 5 h 203"/>
                <a:gd name="T2" fmla="*/ 102 w 123"/>
                <a:gd name="T3" fmla="*/ 7 h 203"/>
                <a:gd name="T4" fmla="*/ 88 w 123"/>
                <a:gd name="T5" fmla="*/ 12 h 203"/>
                <a:gd name="T6" fmla="*/ 76 w 123"/>
                <a:gd name="T7" fmla="*/ 19 h 203"/>
                <a:gd name="T8" fmla="*/ 64 w 123"/>
                <a:gd name="T9" fmla="*/ 30 h 203"/>
                <a:gd name="T10" fmla="*/ 54 w 123"/>
                <a:gd name="T11" fmla="*/ 42 h 203"/>
                <a:gd name="T12" fmla="*/ 44 w 123"/>
                <a:gd name="T13" fmla="*/ 56 h 203"/>
                <a:gd name="T14" fmla="*/ 38 w 123"/>
                <a:gd name="T15" fmla="*/ 71 h 203"/>
                <a:gd name="T16" fmla="*/ 32 w 123"/>
                <a:gd name="T17" fmla="*/ 90 h 203"/>
                <a:gd name="T18" fmla="*/ 53 w 123"/>
                <a:gd name="T19" fmla="*/ 80 h 203"/>
                <a:gd name="T20" fmla="*/ 73 w 123"/>
                <a:gd name="T21" fmla="*/ 76 h 203"/>
                <a:gd name="T22" fmla="*/ 84 w 123"/>
                <a:gd name="T23" fmla="*/ 77 h 203"/>
                <a:gd name="T24" fmla="*/ 93 w 123"/>
                <a:gd name="T25" fmla="*/ 80 h 203"/>
                <a:gd name="T26" fmla="*/ 109 w 123"/>
                <a:gd name="T27" fmla="*/ 92 h 203"/>
                <a:gd name="T28" fmla="*/ 115 w 123"/>
                <a:gd name="T29" fmla="*/ 100 h 203"/>
                <a:gd name="T30" fmla="*/ 120 w 123"/>
                <a:gd name="T31" fmla="*/ 111 h 203"/>
                <a:gd name="T32" fmla="*/ 123 w 123"/>
                <a:gd name="T33" fmla="*/ 134 h 203"/>
                <a:gd name="T34" fmla="*/ 120 w 123"/>
                <a:gd name="T35" fmla="*/ 157 h 203"/>
                <a:gd name="T36" fmla="*/ 109 w 123"/>
                <a:gd name="T37" fmla="*/ 179 h 203"/>
                <a:gd name="T38" fmla="*/ 99 w 123"/>
                <a:gd name="T39" fmla="*/ 190 h 203"/>
                <a:gd name="T40" fmla="*/ 88 w 123"/>
                <a:gd name="T41" fmla="*/ 197 h 203"/>
                <a:gd name="T42" fmla="*/ 75 w 123"/>
                <a:gd name="T43" fmla="*/ 202 h 203"/>
                <a:gd name="T44" fmla="*/ 61 w 123"/>
                <a:gd name="T45" fmla="*/ 203 h 203"/>
                <a:gd name="T46" fmla="*/ 42 w 123"/>
                <a:gd name="T47" fmla="*/ 200 h 203"/>
                <a:gd name="T48" fmla="*/ 27 w 123"/>
                <a:gd name="T49" fmla="*/ 191 h 203"/>
                <a:gd name="T50" fmla="*/ 14 w 123"/>
                <a:gd name="T51" fmla="*/ 176 h 203"/>
                <a:gd name="T52" fmla="*/ 6 w 123"/>
                <a:gd name="T53" fmla="*/ 161 h 203"/>
                <a:gd name="T54" fmla="*/ 1 w 123"/>
                <a:gd name="T55" fmla="*/ 143 h 203"/>
                <a:gd name="T56" fmla="*/ 0 w 123"/>
                <a:gd name="T57" fmla="*/ 123 h 203"/>
                <a:gd name="T58" fmla="*/ 2 w 123"/>
                <a:gd name="T59" fmla="*/ 97 h 203"/>
                <a:gd name="T60" fmla="*/ 10 w 123"/>
                <a:gd name="T61" fmla="*/ 72 h 203"/>
                <a:gd name="T62" fmla="*/ 22 w 123"/>
                <a:gd name="T63" fmla="*/ 51 h 203"/>
                <a:gd name="T64" fmla="*/ 40 w 123"/>
                <a:gd name="T65" fmla="*/ 31 h 203"/>
                <a:gd name="T66" fmla="*/ 59 w 123"/>
                <a:gd name="T67" fmla="*/ 15 h 203"/>
                <a:gd name="T68" fmla="*/ 77 w 123"/>
                <a:gd name="T69" fmla="*/ 6 h 203"/>
                <a:gd name="T70" fmla="*/ 95 w 123"/>
                <a:gd name="T71" fmla="*/ 1 h 203"/>
                <a:gd name="T72" fmla="*/ 111 w 123"/>
                <a:gd name="T73" fmla="*/ 0 h 203"/>
                <a:gd name="T74" fmla="*/ 30 w 123"/>
                <a:gd name="T75" fmla="*/ 100 h 203"/>
                <a:gd name="T76" fmla="*/ 28 w 123"/>
                <a:gd name="T77" fmla="*/ 118 h 203"/>
                <a:gd name="T78" fmla="*/ 27 w 123"/>
                <a:gd name="T79" fmla="*/ 133 h 203"/>
                <a:gd name="T80" fmla="*/ 28 w 123"/>
                <a:gd name="T81" fmla="*/ 147 h 203"/>
                <a:gd name="T82" fmla="*/ 32 w 123"/>
                <a:gd name="T83" fmla="*/ 163 h 203"/>
                <a:gd name="T84" fmla="*/ 38 w 123"/>
                <a:gd name="T85" fmla="*/ 177 h 203"/>
                <a:gd name="T86" fmla="*/ 47 w 123"/>
                <a:gd name="T87" fmla="*/ 189 h 203"/>
                <a:gd name="T88" fmla="*/ 56 w 123"/>
                <a:gd name="T89" fmla="*/ 194 h 203"/>
                <a:gd name="T90" fmla="*/ 65 w 123"/>
                <a:gd name="T91" fmla="*/ 196 h 203"/>
                <a:gd name="T92" fmla="*/ 77 w 123"/>
                <a:gd name="T93" fmla="*/ 193 h 203"/>
                <a:gd name="T94" fmla="*/ 88 w 123"/>
                <a:gd name="T95" fmla="*/ 183 h 203"/>
                <a:gd name="T96" fmla="*/ 95 w 123"/>
                <a:gd name="T97" fmla="*/ 169 h 203"/>
                <a:gd name="T98" fmla="*/ 97 w 123"/>
                <a:gd name="T99" fmla="*/ 149 h 203"/>
                <a:gd name="T100" fmla="*/ 95 w 123"/>
                <a:gd name="T101" fmla="*/ 126 h 203"/>
                <a:gd name="T102" fmla="*/ 88 w 123"/>
                <a:gd name="T103" fmla="*/ 107 h 203"/>
                <a:gd name="T104" fmla="*/ 83 w 123"/>
                <a:gd name="T105" fmla="*/ 98 h 203"/>
                <a:gd name="T106" fmla="*/ 75 w 123"/>
                <a:gd name="T107" fmla="*/ 93 h 203"/>
                <a:gd name="T108" fmla="*/ 68 w 123"/>
                <a:gd name="T109" fmla="*/ 90 h 203"/>
                <a:gd name="T110" fmla="*/ 60 w 123"/>
                <a:gd name="T111" fmla="*/ 89 h 203"/>
                <a:gd name="T112" fmla="*/ 48 w 123"/>
                <a:gd name="T113" fmla="*/ 91 h 203"/>
                <a:gd name="T114" fmla="*/ 30 w 123"/>
                <a:gd name="T115" fmla="*/ 100 h 2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203"/>
                <a:gd name="T176" fmla="*/ 123 w 123"/>
                <a:gd name="T177" fmla="*/ 203 h 2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203">
                  <a:moveTo>
                    <a:pt x="120" y="0"/>
                  </a:moveTo>
                  <a:lnTo>
                    <a:pt x="120" y="5"/>
                  </a:lnTo>
                  <a:lnTo>
                    <a:pt x="111" y="6"/>
                  </a:lnTo>
                  <a:lnTo>
                    <a:pt x="102" y="7"/>
                  </a:lnTo>
                  <a:lnTo>
                    <a:pt x="95" y="10"/>
                  </a:lnTo>
                  <a:lnTo>
                    <a:pt x="88" y="12"/>
                  </a:lnTo>
                  <a:lnTo>
                    <a:pt x="83" y="15"/>
                  </a:lnTo>
                  <a:lnTo>
                    <a:pt x="76" y="19"/>
                  </a:lnTo>
                  <a:lnTo>
                    <a:pt x="70" y="25"/>
                  </a:lnTo>
                  <a:lnTo>
                    <a:pt x="64" y="30"/>
                  </a:lnTo>
                  <a:lnTo>
                    <a:pt x="59" y="36"/>
                  </a:lnTo>
                  <a:lnTo>
                    <a:pt x="54" y="42"/>
                  </a:lnTo>
                  <a:lnTo>
                    <a:pt x="48" y="49"/>
                  </a:lnTo>
                  <a:lnTo>
                    <a:pt x="44" y="56"/>
                  </a:lnTo>
                  <a:lnTo>
                    <a:pt x="41" y="63"/>
                  </a:lnTo>
                  <a:lnTo>
                    <a:pt x="38" y="71"/>
                  </a:lnTo>
                  <a:lnTo>
                    <a:pt x="35" y="81"/>
                  </a:lnTo>
                  <a:lnTo>
                    <a:pt x="32" y="90"/>
                  </a:lnTo>
                  <a:lnTo>
                    <a:pt x="42" y="84"/>
                  </a:lnTo>
                  <a:lnTo>
                    <a:pt x="53" y="80"/>
                  </a:lnTo>
                  <a:lnTo>
                    <a:pt x="63" y="77"/>
                  </a:lnTo>
                  <a:lnTo>
                    <a:pt x="73" y="76"/>
                  </a:lnTo>
                  <a:lnTo>
                    <a:pt x="79" y="77"/>
                  </a:lnTo>
                  <a:lnTo>
                    <a:pt x="84" y="77"/>
                  </a:lnTo>
                  <a:lnTo>
                    <a:pt x="88" y="79"/>
                  </a:lnTo>
                  <a:lnTo>
                    <a:pt x="93" y="80"/>
                  </a:lnTo>
                  <a:lnTo>
                    <a:pt x="101" y="85"/>
                  </a:lnTo>
                  <a:lnTo>
                    <a:pt x="109" y="92"/>
                  </a:lnTo>
                  <a:lnTo>
                    <a:pt x="112" y="96"/>
                  </a:lnTo>
                  <a:lnTo>
                    <a:pt x="115" y="100"/>
                  </a:lnTo>
                  <a:lnTo>
                    <a:pt x="118" y="106"/>
                  </a:lnTo>
                  <a:lnTo>
                    <a:pt x="120" y="111"/>
                  </a:lnTo>
                  <a:lnTo>
                    <a:pt x="122" y="122"/>
                  </a:lnTo>
                  <a:lnTo>
                    <a:pt x="123" y="134"/>
                  </a:lnTo>
                  <a:lnTo>
                    <a:pt x="122" y="146"/>
                  </a:lnTo>
                  <a:lnTo>
                    <a:pt x="120" y="157"/>
                  </a:lnTo>
                  <a:lnTo>
                    <a:pt x="115" y="169"/>
                  </a:lnTo>
                  <a:lnTo>
                    <a:pt x="109" y="179"/>
                  </a:lnTo>
                  <a:lnTo>
                    <a:pt x="103" y="184"/>
                  </a:lnTo>
                  <a:lnTo>
                    <a:pt x="99" y="190"/>
                  </a:lnTo>
                  <a:lnTo>
                    <a:pt x="93" y="194"/>
                  </a:lnTo>
                  <a:lnTo>
                    <a:pt x="88" y="197"/>
                  </a:lnTo>
                  <a:lnTo>
                    <a:pt x="82" y="200"/>
                  </a:lnTo>
                  <a:lnTo>
                    <a:pt x="75" y="202"/>
                  </a:lnTo>
                  <a:lnTo>
                    <a:pt x="68" y="203"/>
                  </a:lnTo>
                  <a:lnTo>
                    <a:pt x="61" y="203"/>
                  </a:lnTo>
                  <a:lnTo>
                    <a:pt x="52" y="203"/>
                  </a:lnTo>
                  <a:lnTo>
                    <a:pt x="42" y="200"/>
                  </a:lnTo>
                  <a:lnTo>
                    <a:pt x="34" y="196"/>
                  </a:lnTo>
                  <a:lnTo>
                    <a:pt x="27" y="191"/>
                  </a:lnTo>
                  <a:lnTo>
                    <a:pt x="20" y="183"/>
                  </a:lnTo>
                  <a:lnTo>
                    <a:pt x="14" y="176"/>
                  </a:lnTo>
                  <a:lnTo>
                    <a:pt x="10" y="169"/>
                  </a:lnTo>
                  <a:lnTo>
                    <a:pt x="6" y="161"/>
                  </a:lnTo>
                  <a:lnTo>
                    <a:pt x="3" y="151"/>
                  </a:lnTo>
                  <a:lnTo>
                    <a:pt x="1" y="143"/>
                  </a:lnTo>
                  <a:lnTo>
                    <a:pt x="0" y="133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2" y="97"/>
                  </a:lnTo>
                  <a:lnTo>
                    <a:pt x="5" y="85"/>
                  </a:lnTo>
                  <a:lnTo>
                    <a:pt x="10" y="72"/>
                  </a:lnTo>
                  <a:lnTo>
                    <a:pt x="15" y="61"/>
                  </a:lnTo>
                  <a:lnTo>
                    <a:pt x="22" y="51"/>
                  </a:lnTo>
                  <a:lnTo>
                    <a:pt x="31" y="40"/>
                  </a:lnTo>
                  <a:lnTo>
                    <a:pt x="40" y="31"/>
                  </a:lnTo>
                  <a:lnTo>
                    <a:pt x="49" y="22"/>
                  </a:lnTo>
                  <a:lnTo>
                    <a:pt x="59" y="15"/>
                  </a:lnTo>
                  <a:lnTo>
                    <a:pt x="68" y="9"/>
                  </a:lnTo>
                  <a:lnTo>
                    <a:pt x="77" y="6"/>
                  </a:lnTo>
                  <a:lnTo>
                    <a:pt x="87" y="3"/>
                  </a:lnTo>
                  <a:lnTo>
                    <a:pt x="95" y="1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20" y="0"/>
                  </a:lnTo>
                  <a:close/>
                  <a:moveTo>
                    <a:pt x="30" y="100"/>
                  </a:moveTo>
                  <a:lnTo>
                    <a:pt x="28" y="110"/>
                  </a:lnTo>
                  <a:lnTo>
                    <a:pt x="28" y="118"/>
                  </a:lnTo>
                  <a:lnTo>
                    <a:pt x="27" y="126"/>
                  </a:lnTo>
                  <a:lnTo>
                    <a:pt x="27" y="133"/>
                  </a:lnTo>
                  <a:lnTo>
                    <a:pt x="27" y="140"/>
                  </a:lnTo>
                  <a:lnTo>
                    <a:pt x="28" y="147"/>
                  </a:lnTo>
                  <a:lnTo>
                    <a:pt x="30" y="154"/>
                  </a:lnTo>
                  <a:lnTo>
                    <a:pt x="32" y="163"/>
                  </a:lnTo>
                  <a:lnTo>
                    <a:pt x="35" y="171"/>
                  </a:lnTo>
                  <a:lnTo>
                    <a:pt x="38" y="177"/>
                  </a:lnTo>
                  <a:lnTo>
                    <a:pt x="42" y="183"/>
                  </a:lnTo>
                  <a:lnTo>
                    <a:pt x="47" y="189"/>
                  </a:lnTo>
                  <a:lnTo>
                    <a:pt x="52" y="192"/>
                  </a:lnTo>
                  <a:lnTo>
                    <a:pt x="56" y="194"/>
                  </a:lnTo>
                  <a:lnTo>
                    <a:pt x="60" y="195"/>
                  </a:lnTo>
                  <a:lnTo>
                    <a:pt x="65" y="196"/>
                  </a:lnTo>
                  <a:lnTo>
                    <a:pt x="71" y="195"/>
                  </a:lnTo>
                  <a:lnTo>
                    <a:pt x="77" y="193"/>
                  </a:lnTo>
                  <a:lnTo>
                    <a:pt x="83" y="189"/>
                  </a:lnTo>
                  <a:lnTo>
                    <a:pt x="88" y="183"/>
                  </a:lnTo>
                  <a:lnTo>
                    <a:pt x="92" y="177"/>
                  </a:lnTo>
                  <a:lnTo>
                    <a:pt x="95" y="169"/>
                  </a:lnTo>
                  <a:lnTo>
                    <a:pt x="97" y="160"/>
                  </a:lnTo>
                  <a:lnTo>
                    <a:pt x="97" y="149"/>
                  </a:lnTo>
                  <a:lnTo>
                    <a:pt x="97" y="138"/>
                  </a:lnTo>
                  <a:lnTo>
                    <a:pt x="95" y="126"/>
                  </a:lnTo>
                  <a:lnTo>
                    <a:pt x="92" y="116"/>
                  </a:lnTo>
                  <a:lnTo>
                    <a:pt x="88" y="107"/>
                  </a:lnTo>
                  <a:lnTo>
                    <a:pt x="85" y="102"/>
                  </a:lnTo>
                  <a:lnTo>
                    <a:pt x="83" y="98"/>
                  </a:lnTo>
                  <a:lnTo>
                    <a:pt x="80" y="95"/>
                  </a:lnTo>
                  <a:lnTo>
                    <a:pt x="75" y="93"/>
                  </a:lnTo>
                  <a:lnTo>
                    <a:pt x="72" y="91"/>
                  </a:lnTo>
                  <a:lnTo>
                    <a:pt x="68" y="90"/>
                  </a:lnTo>
                  <a:lnTo>
                    <a:pt x="64" y="89"/>
                  </a:lnTo>
                  <a:lnTo>
                    <a:pt x="60" y="89"/>
                  </a:lnTo>
                  <a:lnTo>
                    <a:pt x="54" y="89"/>
                  </a:lnTo>
                  <a:lnTo>
                    <a:pt x="48" y="91"/>
                  </a:lnTo>
                  <a:lnTo>
                    <a:pt x="40" y="94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25" name="Freeform 340"/>
            <p:cNvSpPr>
              <a:spLocks noEditPoints="1"/>
            </p:cNvSpPr>
            <p:nvPr/>
          </p:nvSpPr>
          <p:spPr bwMode="auto">
            <a:xfrm>
              <a:off x="3238500" y="4768850"/>
              <a:ext cx="52388" cy="117475"/>
            </a:xfrm>
            <a:custGeom>
              <a:avLst/>
              <a:gdLst>
                <a:gd name="T0" fmla="*/ 9 w 101"/>
                <a:gd name="T1" fmla="*/ 25 h 222"/>
                <a:gd name="T2" fmla="*/ 57 w 101"/>
                <a:gd name="T3" fmla="*/ 1 h 222"/>
                <a:gd name="T4" fmla="*/ 62 w 101"/>
                <a:gd name="T5" fmla="*/ 0 h 222"/>
                <a:gd name="T6" fmla="*/ 66 w 101"/>
                <a:gd name="T7" fmla="*/ 0 h 222"/>
                <a:gd name="T8" fmla="*/ 77 w 101"/>
                <a:gd name="T9" fmla="*/ 12 h 222"/>
                <a:gd name="T10" fmla="*/ 56 w 101"/>
                <a:gd name="T11" fmla="*/ 185 h 222"/>
                <a:gd name="T12" fmla="*/ 77 w 101"/>
                <a:gd name="T13" fmla="*/ 194 h 222"/>
                <a:gd name="T14" fmla="*/ 58 w 101"/>
                <a:gd name="T15" fmla="*/ 202 h 222"/>
                <a:gd name="T16" fmla="*/ 77 w 101"/>
                <a:gd name="T17" fmla="*/ 194 h 222"/>
                <a:gd name="T18" fmla="*/ 58 w 101"/>
                <a:gd name="T19" fmla="*/ 202 h 222"/>
                <a:gd name="T20" fmla="*/ 70 w 101"/>
                <a:gd name="T21" fmla="*/ 202 h 222"/>
                <a:gd name="T22" fmla="*/ 69 w 101"/>
                <a:gd name="T23" fmla="*/ 214 h 222"/>
                <a:gd name="T24" fmla="*/ 69 w 101"/>
                <a:gd name="T25" fmla="*/ 214 h 222"/>
                <a:gd name="T26" fmla="*/ 79 w 101"/>
                <a:gd name="T27" fmla="*/ 195 h 222"/>
                <a:gd name="T28" fmla="*/ 78 w 101"/>
                <a:gd name="T29" fmla="*/ 194 h 222"/>
                <a:gd name="T30" fmla="*/ 82 w 101"/>
                <a:gd name="T31" fmla="*/ 195 h 222"/>
                <a:gd name="T32" fmla="*/ 85 w 101"/>
                <a:gd name="T33" fmla="*/ 217 h 222"/>
                <a:gd name="T34" fmla="*/ 101 w 101"/>
                <a:gd name="T35" fmla="*/ 207 h 222"/>
                <a:gd name="T36" fmla="*/ 80 w 101"/>
                <a:gd name="T37" fmla="*/ 212 h 222"/>
                <a:gd name="T38" fmla="*/ 91 w 101"/>
                <a:gd name="T39" fmla="*/ 222 h 222"/>
                <a:gd name="T40" fmla="*/ 17 w 101"/>
                <a:gd name="T41" fmla="*/ 202 h 222"/>
                <a:gd name="T42" fmla="*/ 7 w 101"/>
                <a:gd name="T43" fmla="*/ 212 h 222"/>
                <a:gd name="T44" fmla="*/ 28 w 101"/>
                <a:gd name="T45" fmla="*/ 207 h 222"/>
                <a:gd name="T46" fmla="*/ 17 w 101"/>
                <a:gd name="T47" fmla="*/ 196 h 222"/>
                <a:gd name="T48" fmla="*/ 28 w 101"/>
                <a:gd name="T49" fmla="*/ 195 h 222"/>
                <a:gd name="T50" fmla="*/ 28 w 101"/>
                <a:gd name="T51" fmla="*/ 195 h 222"/>
                <a:gd name="T52" fmla="*/ 30 w 101"/>
                <a:gd name="T53" fmla="*/ 216 h 222"/>
                <a:gd name="T54" fmla="*/ 35 w 101"/>
                <a:gd name="T55" fmla="*/ 205 h 222"/>
                <a:gd name="T56" fmla="*/ 46 w 101"/>
                <a:gd name="T57" fmla="*/ 209 h 222"/>
                <a:gd name="T58" fmla="*/ 52 w 101"/>
                <a:gd name="T59" fmla="*/ 203 h 222"/>
                <a:gd name="T60" fmla="*/ 31 w 101"/>
                <a:gd name="T61" fmla="*/ 194 h 222"/>
                <a:gd name="T62" fmla="*/ 31 w 101"/>
                <a:gd name="T63" fmla="*/ 194 h 222"/>
                <a:gd name="T64" fmla="*/ 50 w 101"/>
                <a:gd name="T65" fmla="*/ 203 h 222"/>
                <a:gd name="T66" fmla="*/ 51 w 101"/>
                <a:gd name="T67" fmla="*/ 199 h 222"/>
                <a:gd name="T68" fmla="*/ 32 w 101"/>
                <a:gd name="T69" fmla="*/ 190 h 222"/>
                <a:gd name="T70" fmla="*/ 32 w 101"/>
                <a:gd name="T71" fmla="*/ 178 h 222"/>
                <a:gd name="T72" fmla="*/ 32 w 101"/>
                <a:gd name="T73" fmla="*/ 178 h 222"/>
                <a:gd name="T74" fmla="*/ 32 w 101"/>
                <a:gd name="T75" fmla="*/ 71 h 222"/>
                <a:gd name="T76" fmla="*/ 52 w 101"/>
                <a:gd name="T77" fmla="*/ 71 h 222"/>
                <a:gd name="T78" fmla="*/ 51 w 101"/>
                <a:gd name="T79" fmla="*/ 41 h 222"/>
                <a:gd name="T80" fmla="*/ 30 w 101"/>
                <a:gd name="T81" fmla="*/ 44 h 222"/>
                <a:gd name="T82" fmla="*/ 31 w 101"/>
                <a:gd name="T83" fmla="*/ 45 h 222"/>
                <a:gd name="T84" fmla="*/ 31 w 101"/>
                <a:gd name="T85" fmla="*/ 46 h 222"/>
                <a:gd name="T86" fmla="*/ 46 w 101"/>
                <a:gd name="T87" fmla="*/ 31 h 222"/>
                <a:gd name="T88" fmla="*/ 31 w 101"/>
                <a:gd name="T89" fmla="*/ 45 h 222"/>
                <a:gd name="T90" fmla="*/ 38 w 101"/>
                <a:gd name="T91" fmla="*/ 25 h 222"/>
                <a:gd name="T92" fmla="*/ 31 w 101"/>
                <a:gd name="T93" fmla="*/ 45 h 222"/>
                <a:gd name="T94" fmla="*/ 38 w 101"/>
                <a:gd name="T95" fmla="*/ 25 h 222"/>
                <a:gd name="T96" fmla="*/ 21 w 101"/>
                <a:gd name="T97" fmla="*/ 25 h 222"/>
                <a:gd name="T98" fmla="*/ 24 w 101"/>
                <a:gd name="T99" fmla="*/ 47 h 222"/>
                <a:gd name="T100" fmla="*/ 28 w 101"/>
                <a:gd name="T101" fmla="*/ 46 h 222"/>
                <a:gd name="T102" fmla="*/ 20 w 101"/>
                <a:gd name="T103" fmla="*/ 49 h 222"/>
                <a:gd name="T104" fmla="*/ 6 w 101"/>
                <a:gd name="T105" fmla="*/ 44 h 222"/>
                <a:gd name="T106" fmla="*/ 4 w 101"/>
                <a:gd name="T107" fmla="*/ 39 h 2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"/>
                <a:gd name="T163" fmla="*/ 0 h 222"/>
                <a:gd name="T164" fmla="*/ 101 w 101"/>
                <a:gd name="T165" fmla="*/ 222 h 2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" h="222">
                  <a:moveTo>
                    <a:pt x="9" y="25"/>
                  </a:moveTo>
                  <a:lnTo>
                    <a:pt x="57" y="1"/>
                  </a:lnTo>
                  <a:lnTo>
                    <a:pt x="66" y="21"/>
                  </a:lnTo>
                  <a:lnTo>
                    <a:pt x="18" y="44"/>
                  </a:lnTo>
                  <a:lnTo>
                    <a:pt x="9" y="25"/>
                  </a:lnTo>
                  <a:close/>
                  <a:moveTo>
                    <a:pt x="57" y="1"/>
                  </a:moveTo>
                  <a:lnTo>
                    <a:pt x="59" y="0"/>
                  </a:lnTo>
                  <a:lnTo>
                    <a:pt x="62" y="0"/>
                  </a:lnTo>
                  <a:lnTo>
                    <a:pt x="62" y="12"/>
                  </a:lnTo>
                  <a:lnTo>
                    <a:pt x="57" y="1"/>
                  </a:lnTo>
                  <a:close/>
                  <a:moveTo>
                    <a:pt x="62" y="0"/>
                  </a:moveTo>
                  <a:lnTo>
                    <a:pt x="66" y="0"/>
                  </a:lnTo>
                  <a:lnTo>
                    <a:pt x="66" y="22"/>
                  </a:lnTo>
                  <a:lnTo>
                    <a:pt x="62" y="22"/>
                  </a:lnTo>
                  <a:lnTo>
                    <a:pt x="62" y="0"/>
                  </a:lnTo>
                  <a:close/>
                  <a:moveTo>
                    <a:pt x="66" y="0"/>
                  </a:moveTo>
                  <a:lnTo>
                    <a:pt x="77" y="0"/>
                  </a:lnTo>
                  <a:lnTo>
                    <a:pt x="77" y="12"/>
                  </a:lnTo>
                  <a:lnTo>
                    <a:pt x="66" y="12"/>
                  </a:lnTo>
                  <a:lnTo>
                    <a:pt x="66" y="0"/>
                  </a:lnTo>
                  <a:close/>
                  <a:moveTo>
                    <a:pt x="77" y="12"/>
                  </a:moveTo>
                  <a:lnTo>
                    <a:pt x="77" y="178"/>
                  </a:lnTo>
                  <a:lnTo>
                    <a:pt x="56" y="178"/>
                  </a:lnTo>
                  <a:lnTo>
                    <a:pt x="56" y="12"/>
                  </a:lnTo>
                  <a:lnTo>
                    <a:pt x="77" y="12"/>
                  </a:lnTo>
                  <a:close/>
                  <a:moveTo>
                    <a:pt x="77" y="178"/>
                  </a:moveTo>
                  <a:lnTo>
                    <a:pt x="77" y="184"/>
                  </a:lnTo>
                  <a:lnTo>
                    <a:pt x="77" y="190"/>
                  </a:lnTo>
                  <a:lnTo>
                    <a:pt x="56" y="191"/>
                  </a:lnTo>
                  <a:lnTo>
                    <a:pt x="56" y="185"/>
                  </a:lnTo>
                  <a:lnTo>
                    <a:pt x="56" y="178"/>
                  </a:lnTo>
                  <a:lnTo>
                    <a:pt x="77" y="178"/>
                  </a:lnTo>
                  <a:close/>
                  <a:moveTo>
                    <a:pt x="77" y="190"/>
                  </a:moveTo>
                  <a:lnTo>
                    <a:pt x="77" y="193"/>
                  </a:lnTo>
                  <a:lnTo>
                    <a:pt x="77" y="194"/>
                  </a:lnTo>
                  <a:lnTo>
                    <a:pt x="58" y="202"/>
                  </a:lnTo>
                  <a:lnTo>
                    <a:pt x="57" y="197"/>
                  </a:lnTo>
                  <a:lnTo>
                    <a:pt x="56" y="191"/>
                  </a:lnTo>
                  <a:lnTo>
                    <a:pt x="77" y="190"/>
                  </a:lnTo>
                  <a:close/>
                  <a:moveTo>
                    <a:pt x="58" y="202"/>
                  </a:moveTo>
                  <a:lnTo>
                    <a:pt x="58" y="202"/>
                  </a:lnTo>
                  <a:lnTo>
                    <a:pt x="68" y="197"/>
                  </a:lnTo>
                  <a:lnTo>
                    <a:pt x="58" y="202"/>
                  </a:lnTo>
                  <a:close/>
                  <a:moveTo>
                    <a:pt x="77" y="194"/>
                  </a:moveTo>
                  <a:lnTo>
                    <a:pt x="77" y="194"/>
                  </a:lnTo>
                  <a:lnTo>
                    <a:pt x="62" y="209"/>
                  </a:lnTo>
                  <a:lnTo>
                    <a:pt x="60" y="206"/>
                  </a:lnTo>
                  <a:lnTo>
                    <a:pt x="58" y="202"/>
                  </a:lnTo>
                  <a:lnTo>
                    <a:pt x="77" y="194"/>
                  </a:lnTo>
                  <a:close/>
                  <a:moveTo>
                    <a:pt x="77" y="194"/>
                  </a:moveTo>
                  <a:lnTo>
                    <a:pt x="78" y="194"/>
                  </a:lnTo>
                  <a:lnTo>
                    <a:pt x="77" y="194"/>
                  </a:lnTo>
                  <a:lnTo>
                    <a:pt x="70" y="202"/>
                  </a:lnTo>
                  <a:lnTo>
                    <a:pt x="77" y="194"/>
                  </a:lnTo>
                  <a:close/>
                  <a:moveTo>
                    <a:pt x="77" y="194"/>
                  </a:moveTo>
                  <a:lnTo>
                    <a:pt x="78" y="194"/>
                  </a:lnTo>
                  <a:lnTo>
                    <a:pt x="69" y="214"/>
                  </a:lnTo>
                  <a:lnTo>
                    <a:pt x="65" y="211"/>
                  </a:lnTo>
                  <a:lnTo>
                    <a:pt x="62" y="209"/>
                  </a:lnTo>
                  <a:lnTo>
                    <a:pt x="77" y="194"/>
                  </a:lnTo>
                  <a:close/>
                  <a:moveTo>
                    <a:pt x="69" y="214"/>
                  </a:moveTo>
                  <a:lnTo>
                    <a:pt x="69" y="214"/>
                  </a:lnTo>
                  <a:lnTo>
                    <a:pt x="73" y="205"/>
                  </a:lnTo>
                  <a:lnTo>
                    <a:pt x="69" y="214"/>
                  </a:lnTo>
                  <a:close/>
                  <a:moveTo>
                    <a:pt x="78" y="194"/>
                  </a:moveTo>
                  <a:lnTo>
                    <a:pt x="79" y="195"/>
                  </a:lnTo>
                  <a:lnTo>
                    <a:pt x="82" y="195"/>
                  </a:lnTo>
                  <a:lnTo>
                    <a:pt x="78" y="216"/>
                  </a:lnTo>
                  <a:lnTo>
                    <a:pt x="73" y="215"/>
                  </a:lnTo>
                  <a:lnTo>
                    <a:pt x="69" y="214"/>
                  </a:lnTo>
                  <a:lnTo>
                    <a:pt x="78" y="194"/>
                  </a:lnTo>
                  <a:close/>
                  <a:moveTo>
                    <a:pt x="82" y="195"/>
                  </a:moveTo>
                  <a:lnTo>
                    <a:pt x="84" y="195"/>
                  </a:lnTo>
                  <a:lnTo>
                    <a:pt x="82" y="195"/>
                  </a:lnTo>
                  <a:lnTo>
                    <a:pt x="80" y="206"/>
                  </a:lnTo>
                  <a:lnTo>
                    <a:pt x="82" y="195"/>
                  </a:lnTo>
                  <a:close/>
                  <a:moveTo>
                    <a:pt x="82" y="195"/>
                  </a:moveTo>
                  <a:lnTo>
                    <a:pt x="86" y="195"/>
                  </a:lnTo>
                  <a:lnTo>
                    <a:pt x="91" y="196"/>
                  </a:lnTo>
                  <a:lnTo>
                    <a:pt x="91" y="217"/>
                  </a:lnTo>
                  <a:lnTo>
                    <a:pt x="85" y="217"/>
                  </a:lnTo>
                  <a:lnTo>
                    <a:pt x="78" y="216"/>
                  </a:lnTo>
                  <a:lnTo>
                    <a:pt x="82" y="195"/>
                  </a:lnTo>
                  <a:close/>
                  <a:moveTo>
                    <a:pt x="91" y="196"/>
                  </a:moveTo>
                  <a:lnTo>
                    <a:pt x="101" y="196"/>
                  </a:lnTo>
                  <a:lnTo>
                    <a:pt x="101" y="207"/>
                  </a:lnTo>
                  <a:lnTo>
                    <a:pt x="91" y="207"/>
                  </a:lnTo>
                  <a:lnTo>
                    <a:pt x="91" y="196"/>
                  </a:lnTo>
                  <a:close/>
                  <a:moveTo>
                    <a:pt x="101" y="207"/>
                  </a:moveTo>
                  <a:lnTo>
                    <a:pt x="101" y="212"/>
                  </a:lnTo>
                  <a:lnTo>
                    <a:pt x="80" y="212"/>
                  </a:lnTo>
                  <a:lnTo>
                    <a:pt x="80" y="207"/>
                  </a:lnTo>
                  <a:lnTo>
                    <a:pt x="101" y="207"/>
                  </a:lnTo>
                  <a:close/>
                  <a:moveTo>
                    <a:pt x="101" y="212"/>
                  </a:moveTo>
                  <a:lnTo>
                    <a:pt x="101" y="222"/>
                  </a:lnTo>
                  <a:lnTo>
                    <a:pt x="91" y="222"/>
                  </a:lnTo>
                  <a:lnTo>
                    <a:pt x="91" y="212"/>
                  </a:lnTo>
                  <a:lnTo>
                    <a:pt x="101" y="212"/>
                  </a:lnTo>
                  <a:close/>
                  <a:moveTo>
                    <a:pt x="91" y="222"/>
                  </a:moveTo>
                  <a:lnTo>
                    <a:pt x="17" y="222"/>
                  </a:lnTo>
                  <a:lnTo>
                    <a:pt x="17" y="202"/>
                  </a:lnTo>
                  <a:lnTo>
                    <a:pt x="91" y="202"/>
                  </a:lnTo>
                  <a:lnTo>
                    <a:pt x="91" y="222"/>
                  </a:lnTo>
                  <a:close/>
                  <a:moveTo>
                    <a:pt x="17" y="222"/>
                  </a:moveTo>
                  <a:lnTo>
                    <a:pt x="7" y="222"/>
                  </a:lnTo>
                  <a:lnTo>
                    <a:pt x="7" y="212"/>
                  </a:lnTo>
                  <a:lnTo>
                    <a:pt x="17" y="212"/>
                  </a:lnTo>
                  <a:lnTo>
                    <a:pt x="17" y="222"/>
                  </a:lnTo>
                  <a:close/>
                  <a:moveTo>
                    <a:pt x="7" y="212"/>
                  </a:moveTo>
                  <a:lnTo>
                    <a:pt x="7" y="207"/>
                  </a:lnTo>
                  <a:lnTo>
                    <a:pt x="28" y="207"/>
                  </a:lnTo>
                  <a:lnTo>
                    <a:pt x="28" y="212"/>
                  </a:lnTo>
                  <a:lnTo>
                    <a:pt x="7" y="212"/>
                  </a:lnTo>
                  <a:close/>
                  <a:moveTo>
                    <a:pt x="7" y="207"/>
                  </a:moveTo>
                  <a:lnTo>
                    <a:pt x="7" y="196"/>
                  </a:lnTo>
                  <a:lnTo>
                    <a:pt x="17" y="196"/>
                  </a:lnTo>
                  <a:lnTo>
                    <a:pt x="17" y="207"/>
                  </a:lnTo>
                  <a:lnTo>
                    <a:pt x="7" y="207"/>
                  </a:lnTo>
                  <a:close/>
                  <a:moveTo>
                    <a:pt x="17" y="196"/>
                  </a:moveTo>
                  <a:lnTo>
                    <a:pt x="22" y="195"/>
                  </a:lnTo>
                  <a:lnTo>
                    <a:pt x="28" y="195"/>
                  </a:lnTo>
                  <a:lnTo>
                    <a:pt x="30" y="216"/>
                  </a:lnTo>
                  <a:lnTo>
                    <a:pt x="24" y="217"/>
                  </a:lnTo>
                  <a:lnTo>
                    <a:pt x="17" y="217"/>
                  </a:lnTo>
                  <a:lnTo>
                    <a:pt x="17" y="196"/>
                  </a:lnTo>
                  <a:close/>
                  <a:moveTo>
                    <a:pt x="28" y="195"/>
                  </a:moveTo>
                  <a:lnTo>
                    <a:pt x="30" y="195"/>
                  </a:lnTo>
                  <a:lnTo>
                    <a:pt x="31" y="195"/>
                  </a:lnTo>
                  <a:lnTo>
                    <a:pt x="40" y="214"/>
                  </a:lnTo>
                  <a:lnTo>
                    <a:pt x="36" y="215"/>
                  </a:lnTo>
                  <a:lnTo>
                    <a:pt x="30" y="216"/>
                  </a:lnTo>
                  <a:lnTo>
                    <a:pt x="28" y="195"/>
                  </a:lnTo>
                  <a:close/>
                  <a:moveTo>
                    <a:pt x="31" y="195"/>
                  </a:moveTo>
                  <a:lnTo>
                    <a:pt x="30" y="195"/>
                  </a:lnTo>
                  <a:lnTo>
                    <a:pt x="31" y="194"/>
                  </a:lnTo>
                  <a:lnTo>
                    <a:pt x="35" y="205"/>
                  </a:lnTo>
                  <a:lnTo>
                    <a:pt x="31" y="195"/>
                  </a:lnTo>
                  <a:close/>
                  <a:moveTo>
                    <a:pt x="31" y="194"/>
                  </a:moveTo>
                  <a:lnTo>
                    <a:pt x="31" y="194"/>
                  </a:lnTo>
                  <a:lnTo>
                    <a:pt x="46" y="209"/>
                  </a:lnTo>
                  <a:lnTo>
                    <a:pt x="43" y="212"/>
                  </a:lnTo>
                  <a:lnTo>
                    <a:pt x="40" y="214"/>
                  </a:lnTo>
                  <a:lnTo>
                    <a:pt x="31" y="194"/>
                  </a:lnTo>
                  <a:close/>
                  <a:moveTo>
                    <a:pt x="46" y="209"/>
                  </a:moveTo>
                  <a:lnTo>
                    <a:pt x="52" y="203"/>
                  </a:lnTo>
                  <a:lnTo>
                    <a:pt x="46" y="209"/>
                  </a:lnTo>
                  <a:lnTo>
                    <a:pt x="39" y="202"/>
                  </a:lnTo>
                  <a:lnTo>
                    <a:pt x="46" y="209"/>
                  </a:lnTo>
                  <a:close/>
                  <a:moveTo>
                    <a:pt x="31" y="194"/>
                  </a:moveTo>
                  <a:lnTo>
                    <a:pt x="31" y="194"/>
                  </a:lnTo>
                  <a:lnTo>
                    <a:pt x="50" y="203"/>
                  </a:lnTo>
                  <a:lnTo>
                    <a:pt x="48" y="207"/>
                  </a:lnTo>
                  <a:lnTo>
                    <a:pt x="46" y="209"/>
                  </a:lnTo>
                  <a:lnTo>
                    <a:pt x="31" y="194"/>
                  </a:lnTo>
                  <a:close/>
                  <a:moveTo>
                    <a:pt x="50" y="203"/>
                  </a:moveTo>
                  <a:lnTo>
                    <a:pt x="50" y="203"/>
                  </a:lnTo>
                  <a:lnTo>
                    <a:pt x="41" y="199"/>
                  </a:lnTo>
                  <a:lnTo>
                    <a:pt x="50" y="203"/>
                  </a:lnTo>
                  <a:close/>
                  <a:moveTo>
                    <a:pt x="31" y="194"/>
                  </a:moveTo>
                  <a:lnTo>
                    <a:pt x="31" y="193"/>
                  </a:lnTo>
                  <a:lnTo>
                    <a:pt x="32" y="191"/>
                  </a:lnTo>
                  <a:lnTo>
                    <a:pt x="52" y="192"/>
                  </a:lnTo>
                  <a:lnTo>
                    <a:pt x="51" y="199"/>
                  </a:lnTo>
                  <a:lnTo>
                    <a:pt x="50" y="203"/>
                  </a:lnTo>
                  <a:lnTo>
                    <a:pt x="31" y="194"/>
                  </a:lnTo>
                  <a:close/>
                  <a:moveTo>
                    <a:pt x="32" y="191"/>
                  </a:moveTo>
                  <a:lnTo>
                    <a:pt x="32" y="185"/>
                  </a:lnTo>
                  <a:lnTo>
                    <a:pt x="32" y="190"/>
                  </a:lnTo>
                  <a:lnTo>
                    <a:pt x="42" y="191"/>
                  </a:lnTo>
                  <a:lnTo>
                    <a:pt x="32" y="191"/>
                  </a:lnTo>
                  <a:close/>
                  <a:moveTo>
                    <a:pt x="32" y="190"/>
                  </a:moveTo>
                  <a:lnTo>
                    <a:pt x="32" y="185"/>
                  </a:lnTo>
                  <a:lnTo>
                    <a:pt x="32" y="178"/>
                  </a:lnTo>
                  <a:lnTo>
                    <a:pt x="52" y="178"/>
                  </a:lnTo>
                  <a:lnTo>
                    <a:pt x="52" y="186"/>
                  </a:lnTo>
                  <a:lnTo>
                    <a:pt x="52" y="192"/>
                  </a:lnTo>
                  <a:lnTo>
                    <a:pt x="32" y="190"/>
                  </a:lnTo>
                  <a:close/>
                  <a:moveTo>
                    <a:pt x="32" y="178"/>
                  </a:moveTo>
                  <a:lnTo>
                    <a:pt x="32" y="71"/>
                  </a:lnTo>
                  <a:lnTo>
                    <a:pt x="52" y="71"/>
                  </a:lnTo>
                  <a:lnTo>
                    <a:pt x="52" y="178"/>
                  </a:lnTo>
                  <a:lnTo>
                    <a:pt x="32" y="178"/>
                  </a:lnTo>
                  <a:close/>
                  <a:moveTo>
                    <a:pt x="32" y="71"/>
                  </a:moveTo>
                  <a:lnTo>
                    <a:pt x="32" y="62"/>
                  </a:lnTo>
                  <a:lnTo>
                    <a:pt x="32" y="54"/>
                  </a:lnTo>
                  <a:lnTo>
                    <a:pt x="52" y="53"/>
                  </a:lnTo>
                  <a:lnTo>
                    <a:pt x="52" y="62"/>
                  </a:lnTo>
                  <a:lnTo>
                    <a:pt x="52" y="71"/>
                  </a:lnTo>
                  <a:lnTo>
                    <a:pt x="32" y="71"/>
                  </a:lnTo>
                  <a:close/>
                  <a:moveTo>
                    <a:pt x="32" y="54"/>
                  </a:moveTo>
                  <a:lnTo>
                    <a:pt x="31" y="49"/>
                  </a:lnTo>
                  <a:lnTo>
                    <a:pt x="31" y="46"/>
                  </a:lnTo>
                  <a:lnTo>
                    <a:pt x="51" y="41"/>
                  </a:lnTo>
                  <a:lnTo>
                    <a:pt x="52" y="46"/>
                  </a:lnTo>
                  <a:lnTo>
                    <a:pt x="52" y="53"/>
                  </a:lnTo>
                  <a:lnTo>
                    <a:pt x="32" y="54"/>
                  </a:lnTo>
                  <a:close/>
                  <a:moveTo>
                    <a:pt x="31" y="46"/>
                  </a:moveTo>
                  <a:lnTo>
                    <a:pt x="30" y="44"/>
                  </a:lnTo>
                  <a:lnTo>
                    <a:pt x="31" y="46"/>
                  </a:lnTo>
                  <a:lnTo>
                    <a:pt x="41" y="44"/>
                  </a:lnTo>
                  <a:lnTo>
                    <a:pt x="31" y="46"/>
                  </a:lnTo>
                  <a:close/>
                  <a:moveTo>
                    <a:pt x="31" y="46"/>
                  </a:moveTo>
                  <a:lnTo>
                    <a:pt x="31" y="45"/>
                  </a:lnTo>
                  <a:lnTo>
                    <a:pt x="48" y="35"/>
                  </a:lnTo>
                  <a:lnTo>
                    <a:pt x="50" y="38"/>
                  </a:lnTo>
                  <a:lnTo>
                    <a:pt x="51" y="42"/>
                  </a:lnTo>
                  <a:lnTo>
                    <a:pt x="31" y="46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44" y="28"/>
                  </a:lnTo>
                  <a:lnTo>
                    <a:pt x="46" y="31"/>
                  </a:lnTo>
                  <a:lnTo>
                    <a:pt x="48" y="35"/>
                  </a:lnTo>
                  <a:lnTo>
                    <a:pt x="31" y="45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38" y="25"/>
                  </a:lnTo>
                  <a:lnTo>
                    <a:pt x="41" y="26"/>
                  </a:lnTo>
                  <a:lnTo>
                    <a:pt x="44" y="28"/>
                  </a:lnTo>
                  <a:lnTo>
                    <a:pt x="31" y="45"/>
                  </a:lnTo>
                  <a:close/>
                  <a:moveTo>
                    <a:pt x="38" y="25"/>
                  </a:moveTo>
                  <a:lnTo>
                    <a:pt x="40" y="26"/>
                  </a:lnTo>
                  <a:lnTo>
                    <a:pt x="38" y="25"/>
                  </a:lnTo>
                  <a:lnTo>
                    <a:pt x="34" y="36"/>
                  </a:lnTo>
                  <a:lnTo>
                    <a:pt x="38" y="25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31" y="24"/>
                  </a:lnTo>
                  <a:lnTo>
                    <a:pt x="34" y="24"/>
                  </a:lnTo>
                  <a:lnTo>
                    <a:pt x="38" y="25"/>
                  </a:lnTo>
                  <a:lnTo>
                    <a:pt x="31" y="45"/>
                  </a:lnTo>
                  <a:close/>
                  <a:moveTo>
                    <a:pt x="31" y="45"/>
                  </a:moveTo>
                  <a:lnTo>
                    <a:pt x="30" y="45"/>
                  </a:lnTo>
                  <a:lnTo>
                    <a:pt x="28" y="46"/>
                  </a:lnTo>
                  <a:lnTo>
                    <a:pt x="21" y="25"/>
                  </a:lnTo>
                  <a:lnTo>
                    <a:pt x="27" y="24"/>
                  </a:lnTo>
                  <a:lnTo>
                    <a:pt x="31" y="24"/>
                  </a:lnTo>
                  <a:lnTo>
                    <a:pt x="31" y="45"/>
                  </a:lnTo>
                  <a:close/>
                  <a:moveTo>
                    <a:pt x="28" y="46"/>
                  </a:moveTo>
                  <a:lnTo>
                    <a:pt x="24" y="47"/>
                  </a:lnTo>
                  <a:lnTo>
                    <a:pt x="20" y="49"/>
                  </a:lnTo>
                  <a:lnTo>
                    <a:pt x="11" y="29"/>
                  </a:lnTo>
                  <a:lnTo>
                    <a:pt x="16" y="27"/>
                  </a:lnTo>
                  <a:lnTo>
                    <a:pt x="21" y="25"/>
                  </a:lnTo>
                  <a:lnTo>
                    <a:pt x="28" y="46"/>
                  </a:lnTo>
                  <a:close/>
                  <a:moveTo>
                    <a:pt x="20" y="49"/>
                  </a:moveTo>
                  <a:lnTo>
                    <a:pt x="11" y="53"/>
                  </a:lnTo>
                  <a:lnTo>
                    <a:pt x="6" y="44"/>
                  </a:lnTo>
                  <a:lnTo>
                    <a:pt x="16" y="39"/>
                  </a:lnTo>
                  <a:lnTo>
                    <a:pt x="20" y="49"/>
                  </a:lnTo>
                  <a:close/>
                  <a:moveTo>
                    <a:pt x="6" y="44"/>
                  </a:moveTo>
                  <a:lnTo>
                    <a:pt x="4" y="39"/>
                  </a:lnTo>
                  <a:lnTo>
                    <a:pt x="23" y="30"/>
                  </a:lnTo>
                  <a:lnTo>
                    <a:pt x="25" y="35"/>
                  </a:lnTo>
                  <a:lnTo>
                    <a:pt x="6" y="44"/>
                  </a:lnTo>
                  <a:close/>
                  <a:moveTo>
                    <a:pt x="4" y="39"/>
                  </a:moveTo>
                  <a:lnTo>
                    <a:pt x="0" y="29"/>
                  </a:lnTo>
                  <a:lnTo>
                    <a:pt x="9" y="25"/>
                  </a:lnTo>
                  <a:lnTo>
                    <a:pt x="14" y="35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26" name="Freeform 341"/>
            <p:cNvSpPr>
              <a:spLocks noEditPoints="1"/>
            </p:cNvSpPr>
            <p:nvPr/>
          </p:nvSpPr>
          <p:spPr bwMode="auto">
            <a:xfrm>
              <a:off x="3306763" y="4765675"/>
              <a:ext cx="77787" cy="122237"/>
            </a:xfrm>
            <a:custGeom>
              <a:avLst/>
              <a:gdLst>
                <a:gd name="T0" fmla="*/ 132 w 147"/>
                <a:gd name="T1" fmla="*/ 31 h 231"/>
                <a:gd name="T2" fmla="*/ 131 w 147"/>
                <a:gd name="T3" fmla="*/ 11 h 231"/>
                <a:gd name="T4" fmla="*/ 116 w 147"/>
                <a:gd name="T5" fmla="*/ 33 h 231"/>
                <a:gd name="T6" fmla="*/ 95 w 147"/>
                <a:gd name="T7" fmla="*/ 44 h 231"/>
                <a:gd name="T8" fmla="*/ 88 w 147"/>
                <a:gd name="T9" fmla="*/ 35 h 231"/>
                <a:gd name="T10" fmla="*/ 95 w 147"/>
                <a:gd name="T11" fmla="*/ 44 h 231"/>
                <a:gd name="T12" fmla="*/ 74 w 147"/>
                <a:gd name="T13" fmla="*/ 65 h 231"/>
                <a:gd name="T14" fmla="*/ 47 w 147"/>
                <a:gd name="T15" fmla="*/ 67 h 231"/>
                <a:gd name="T16" fmla="*/ 47 w 147"/>
                <a:gd name="T17" fmla="*/ 67 h 231"/>
                <a:gd name="T18" fmla="*/ 59 w 147"/>
                <a:gd name="T19" fmla="*/ 92 h 231"/>
                <a:gd name="T20" fmla="*/ 26 w 147"/>
                <a:gd name="T21" fmla="*/ 131 h 231"/>
                <a:gd name="T22" fmla="*/ 59 w 147"/>
                <a:gd name="T23" fmla="*/ 109 h 231"/>
                <a:gd name="T24" fmla="*/ 61 w 147"/>
                <a:gd name="T25" fmla="*/ 85 h 231"/>
                <a:gd name="T26" fmla="*/ 92 w 147"/>
                <a:gd name="T27" fmla="*/ 81 h 231"/>
                <a:gd name="T28" fmla="*/ 109 w 147"/>
                <a:gd name="T29" fmla="*/ 86 h 231"/>
                <a:gd name="T30" fmla="*/ 109 w 147"/>
                <a:gd name="T31" fmla="*/ 86 h 231"/>
                <a:gd name="T32" fmla="*/ 136 w 147"/>
                <a:gd name="T33" fmla="*/ 111 h 231"/>
                <a:gd name="T34" fmla="*/ 143 w 147"/>
                <a:gd name="T35" fmla="*/ 130 h 231"/>
                <a:gd name="T36" fmla="*/ 147 w 147"/>
                <a:gd name="T37" fmla="*/ 150 h 231"/>
                <a:gd name="T38" fmla="*/ 147 w 147"/>
                <a:gd name="T39" fmla="*/ 150 h 231"/>
                <a:gd name="T40" fmla="*/ 122 w 147"/>
                <a:gd name="T41" fmla="*/ 170 h 231"/>
                <a:gd name="T42" fmla="*/ 124 w 147"/>
                <a:gd name="T43" fmla="*/ 208 h 231"/>
                <a:gd name="T44" fmla="*/ 112 w 147"/>
                <a:gd name="T45" fmla="*/ 189 h 231"/>
                <a:gd name="T46" fmla="*/ 79 w 147"/>
                <a:gd name="T47" fmla="*/ 209 h 231"/>
                <a:gd name="T48" fmla="*/ 56 w 147"/>
                <a:gd name="T49" fmla="*/ 227 h 231"/>
                <a:gd name="T50" fmla="*/ 41 w 147"/>
                <a:gd name="T51" fmla="*/ 221 h 231"/>
                <a:gd name="T52" fmla="*/ 24 w 147"/>
                <a:gd name="T53" fmla="*/ 207 h 231"/>
                <a:gd name="T54" fmla="*/ 46 w 147"/>
                <a:gd name="T55" fmla="*/ 198 h 231"/>
                <a:gd name="T56" fmla="*/ 22 w 147"/>
                <a:gd name="T57" fmla="*/ 148 h 231"/>
                <a:gd name="T58" fmla="*/ 24 w 147"/>
                <a:gd name="T59" fmla="*/ 115 h 231"/>
                <a:gd name="T60" fmla="*/ 24 w 147"/>
                <a:gd name="T61" fmla="*/ 115 h 231"/>
                <a:gd name="T62" fmla="*/ 31 w 147"/>
                <a:gd name="T63" fmla="*/ 93 h 231"/>
                <a:gd name="T64" fmla="*/ 43 w 147"/>
                <a:gd name="T65" fmla="*/ 73 h 231"/>
                <a:gd name="T66" fmla="*/ 26 w 147"/>
                <a:gd name="T67" fmla="*/ 60 h 231"/>
                <a:gd name="T68" fmla="*/ 59 w 147"/>
                <a:gd name="T69" fmla="*/ 54 h 231"/>
                <a:gd name="T70" fmla="*/ 77 w 147"/>
                <a:gd name="T71" fmla="*/ 40 h 231"/>
                <a:gd name="T72" fmla="*/ 66 w 147"/>
                <a:gd name="T73" fmla="*/ 22 h 231"/>
                <a:gd name="T74" fmla="*/ 86 w 147"/>
                <a:gd name="T75" fmla="*/ 12 h 231"/>
                <a:gd name="T76" fmla="*/ 114 w 147"/>
                <a:gd name="T77" fmla="*/ 5 h 231"/>
                <a:gd name="T78" fmla="*/ 132 w 147"/>
                <a:gd name="T79" fmla="*/ 26 h 231"/>
                <a:gd name="T80" fmla="*/ 52 w 147"/>
                <a:gd name="T81" fmla="*/ 118 h 231"/>
                <a:gd name="T82" fmla="*/ 49 w 147"/>
                <a:gd name="T83" fmla="*/ 142 h 231"/>
                <a:gd name="T84" fmla="*/ 50 w 147"/>
                <a:gd name="T85" fmla="*/ 161 h 231"/>
                <a:gd name="T86" fmla="*/ 40 w 147"/>
                <a:gd name="T87" fmla="*/ 163 h 231"/>
                <a:gd name="T88" fmla="*/ 50 w 147"/>
                <a:gd name="T89" fmla="*/ 161 h 231"/>
                <a:gd name="T90" fmla="*/ 59 w 147"/>
                <a:gd name="T91" fmla="*/ 188 h 231"/>
                <a:gd name="T92" fmla="*/ 52 w 147"/>
                <a:gd name="T93" fmla="*/ 212 h 231"/>
                <a:gd name="T94" fmla="*/ 52 w 147"/>
                <a:gd name="T95" fmla="*/ 213 h 231"/>
                <a:gd name="T96" fmla="*/ 71 w 147"/>
                <a:gd name="T97" fmla="*/ 199 h 231"/>
                <a:gd name="T98" fmla="*/ 81 w 147"/>
                <a:gd name="T99" fmla="*/ 200 h 231"/>
                <a:gd name="T100" fmla="*/ 84 w 147"/>
                <a:gd name="T101" fmla="*/ 199 h 231"/>
                <a:gd name="T102" fmla="*/ 86 w 147"/>
                <a:gd name="T103" fmla="*/ 198 h 231"/>
                <a:gd name="T104" fmla="*/ 115 w 147"/>
                <a:gd name="T105" fmla="*/ 193 h 231"/>
                <a:gd name="T106" fmla="*/ 121 w 147"/>
                <a:gd name="T107" fmla="*/ 165 h 231"/>
                <a:gd name="T108" fmla="*/ 120 w 147"/>
                <a:gd name="T109" fmla="*/ 153 h 231"/>
                <a:gd name="T110" fmla="*/ 118 w 147"/>
                <a:gd name="T111" fmla="*/ 140 h 231"/>
                <a:gd name="T112" fmla="*/ 106 w 147"/>
                <a:gd name="T113" fmla="*/ 112 h 231"/>
                <a:gd name="T114" fmla="*/ 83 w 147"/>
                <a:gd name="T115" fmla="*/ 96 h 231"/>
                <a:gd name="T116" fmla="*/ 68 w 147"/>
                <a:gd name="T117" fmla="*/ 94 h 231"/>
                <a:gd name="T118" fmla="*/ 68 w 147"/>
                <a:gd name="T119" fmla="*/ 115 h 231"/>
                <a:gd name="T120" fmla="*/ 60 w 147"/>
                <a:gd name="T121" fmla="*/ 118 h 231"/>
                <a:gd name="T122" fmla="*/ 47 w 147"/>
                <a:gd name="T123" fmla="*/ 126 h 231"/>
                <a:gd name="T124" fmla="*/ 42 w 147"/>
                <a:gd name="T125" fmla="*/ 116 h 2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"/>
                <a:gd name="T190" fmla="*/ 0 h 231"/>
                <a:gd name="T191" fmla="*/ 147 w 147"/>
                <a:gd name="T192" fmla="*/ 231 h 2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" h="231">
                  <a:moveTo>
                    <a:pt x="142" y="16"/>
                  </a:moveTo>
                  <a:lnTo>
                    <a:pt x="142" y="21"/>
                  </a:lnTo>
                  <a:lnTo>
                    <a:pt x="121" y="21"/>
                  </a:lnTo>
                  <a:lnTo>
                    <a:pt x="121" y="16"/>
                  </a:lnTo>
                  <a:lnTo>
                    <a:pt x="142" y="16"/>
                  </a:lnTo>
                  <a:close/>
                  <a:moveTo>
                    <a:pt x="142" y="21"/>
                  </a:moveTo>
                  <a:lnTo>
                    <a:pt x="142" y="30"/>
                  </a:lnTo>
                  <a:lnTo>
                    <a:pt x="132" y="31"/>
                  </a:lnTo>
                  <a:lnTo>
                    <a:pt x="132" y="21"/>
                  </a:lnTo>
                  <a:lnTo>
                    <a:pt x="142" y="21"/>
                  </a:lnTo>
                  <a:close/>
                  <a:moveTo>
                    <a:pt x="132" y="31"/>
                  </a:moveTo>
                  <a:lnTo>
                    <a:pt x="124" y="32"/>
                  </a:lnTo>
                  <a:lnTo>
                    <a:pt x="116" y="33"/>
                  </a:lnTo>
                  <a:lnTo>
                    <a:pt x="111" y="14"/>
                  </a:lnTo>
                  <a:lnTo>
                    <a:pt x="121" y="12"/>
                  </a:lnTo>
                  <a:lnTo>
                    <a:pt x="131" y="11"/>
                  </a:lnTo>
                  <a:lnTo>
                    <a:pt x="132" y="31"/>
                  </a:lnTo>
                  <a:close/>
                  <a:moveTo>
                    <a:pt x="116" y="33"/>
                  </a:moveTo>
                  <a:lnTo>
                    <a:pt x="110" y="35"/>
                  </a:lnTo>
                  <a:lnTo>
                    <a:pt x="105" y="38"/>
                  </a:lnTo>
                  <a:lnTo>
                    <a:pt x="96" y="19"/>
                  </a:lnTo>
                  <a:lnTo>
                    <a:pt x="103" y="16"/>
                  </a:lnTo>
                  <a:lnTo>
                    <a:pt x="111" y="14"/>
                  </a:lnTo>
                  <a:lnTo>
                    <a:pt x="116" y="33"/>
                  </a:lnTo>
                  <a:close/>
                  <a:moveTo>
                    <a:pt x="105" y="38"/>
                  </a:moveTo>
                  <a:lnTo>
                    <a:pt x="107" y="37"/>
                  </a:lnTo>
                  <a:lnTo>
                    <a:pt x="105" y="38"/>
                  </a:lnTo>
                  <a:lnTo>
                    <a:pt x="100" y="28"/>
                  </a:lnTo>
                  <a:lnTo>
                    <a:pt x="105" y="38"/>
                  </a:lnTo>
                  <a:close/>
                  <a:moveTo>
                    <a:pt x="105" y="38"/>
                  </a:moveTo>
                  <a:lnTo>
                    <a:pt x="100" y="41"/>
                  </a:lnTo>
                  <a:lnTo>
                    <a:pt x="95" y="44"/>
                  </a:lnTo>
                  <a:lnTo>
                    <a:pt x="82" y="27"/>
                  </a:lnTo>
                  <a:lnTo>
                    <a:pt x="88" y="22"/>
                  </a:lnTo>
                  <a:lnTo>
                    <a:pt x="96" y="19"/>
                  </a:lnTo>
                  <a:lnTo>
                    <a:pt x="105" y="38"/>
                  </a:lnTo>
                  <a:close/>
                  <a:moveTo>
                    <a:pt x="95" y="44"/>
                  </a:moveTo>
                  <a:lnTo>
                    <a:pt x="14" y="103"/>
                  </a:lnTo>
                  <a:lnTo>
                    <a:pt x="95" y="44"/>
                  </a:lnTo>
                  <a:lnTo>
                    <a:pt x="88" y="35"/>
                  </a:lnTo>
                  <a:lnTo>
                    <a:pt x="95" y="44"/>
                  </a:lnTo>
                  <a:close/>
                  <a:moveTo>
                    <a:pt x="95" y="44"/>
                  </a:moveTo>
                  <a:lnTo>
                    <a:pt x="89" y="48"/>
                  </a:lnTo>
                  <a:lnTo>
                    <a:pt x="84" y="53"/>
                  </a:lnTo>
                  <a:lnTo>
                    <a:pt x="69" y="39"/>
                  </a:lnTo>
                  <a:lnTo>
                    <a:pt x="75" y="32"/>
                  </a:lnTo>
                  <a:lnTo>
                    <a:pt x="82" y="27"/>
                  </a:lnTo>
                  <a:lnTo>
                    <a:pt x="95" y="44"/>
                  </a:lnTo>
                  <a:close/>
                  <a:moveTo>
                    <a:pt x="84" y="53"/>
                  </a:moveTo>
                  <a:lnTo>
                    <a:pt x="91" y="47"/>
                  </a:lnTo>
                  <a:lnTo>
                    <a:pt x="84" y="53"/>
                  </a:lnTo>
                  <a:lnTo>
                    <a:pt x="76" y="46"/>
                  </a:lnTo>
                  <a:lnTo>
                    <a:pt x="84" y="53"/>
                  </a:lnTo>
                  <a:close/>
                  <a:moveTo>
                    <a:pt x="84" y="53"/>
                  </a:moveTo>
                  <a:lnTo>
                    <a:pt x="79" y="58"/>
                  </a:lnTo>
                  <a:lnTo>
                    <a:pt x="74" y="65"/>
                  </a:lnTo>
                  <a:lnTo>
                    <a:pt x="57" y="52"/>
                  </a:lnTo>
                  <a:lnTo>
                    <a:pt x="63" y="45"/>
                  </a:lnTo>
                  <a:lnTo>
                    <a:pt x="69" y="39"/>
                  </a:lnTo>
                  <a:lnTo>
                    <a:pt x="84" y="53"/>
                  </a:lnTo>
                  <a:close/>
                  <a:moveTo>
                    <a:pt x="74" y="65"/>
                  </a:moveTo>
                  <a:lnTo>
                    <a:pt x="70" y="71"/>
                  </a:lnTo>
                  <a:lnTo>
                    <a:pt x="66" y="77"/>
                  </a:lnTo>
                  <a:lnTo>
                    <a:pt x="47" y="67"/>
                  </a:lnTo>
                  <a:lnTo>
                    <a:pt x="52" y="59"/>
                  </a:lnTo>
                  <a:lnTo>
                    <a:pt x="57" y="52"/>
                  </a:lnTo>
                  <a:lnTo>
                    <a:pt x="74" y="65"/>
                  </a:lnTo>
                  <a:close/>
                  <a:moveTo>
                    <a:pt x="47" y="67"/>
                  </a:moveTo>
                  <a:lnTo>
                    <a:pt x="49" y="63"/>
                  </a:lnTo>
                  <a:lnTo>
                    <a:pt x="47" y="67"/>
                  </a:lnTo>
                  <a:lnTo>
                    <a:pt x="56" y="72"/>
                  </a:lnTo>
                  <a:lnTo>
                    <a:pt x="47" y="67"/>
                  </a:lnTo>
                  <a:close/>
                  <a:moveTo>
                    <a:pt x="66" y="77"/>
                  </a:moveTo>
                  <a:lnTo>
                    <a:pt x="63" y="84"/>
                  </a:lnTo>
                  <a:lnTo>
                    <a:pt x="59" y="92"/>
                  </a:lnTo>
                  <a:lnTo>
                    <a:pt x="40" y="84"/>
                  </a:lnTo>
                  <a:lnTo>
                    <a:pt x="44" y="75"/>
                  </a:lnTo>
                  <a:lnTo>
                    <a:pt x="47" y="67"/>
                  </a:lnTo>
                  <a:lnTo>
                    <a:pt x="66" y="77"/>
                  </a:lnTo>
                  <a:close/>
                  <a:moveTo>
                    <a:pt x="59" y="92"/>
                  </a:moveTo>
                  <a:lnTo>
                    <a:pt x="56" y="100"/>
                  </a:lnTo>
                  <a:lnTo>
                    <a:pt x="54" y="109"/>
                  </a:lnTo>
                  <a:lnTo>
                    <a:pt x="33" y="104"/>
                  </a:lnTo>
                  <a:lnTo>
                    <a:pt x="37" y="94"/>
                  </a:lnTo>
                  <a:lnTo>
                    <a:pt x="40" y="84"/>
                  </a:lnTo>
                  <a:lnTo>
                    <a:pt x="59" y="92"/>
                  </a:lnTo>
                  <a:close/>
                  <a:moveTo>
                    <a:pt x="50" y="115"/>
                  </a:moveTo>
                  <a:lnTo>
                    <a:pt x="26" y="131"/>
                  </a:lnTo>
                  <a:lnTo>
                    <a:pt x="33" y="104"/>
                  </a:lnTo>
                  <a:lnTo>
                    <a:pt x="44" y="106"/>
                  </a:lnTo>
                  <a:lnTo>
                    <a:pt x="50" y="115"/>
                  </a:lnTo>
                  <a:close/>
                  <a:moveTo>
                    <a:pt x="38" y="98"/>
                  </a:moveTo>
                  <a:lnTo>
                    <a:pt x="49" y="90"/>
                  </a:lnTo>
                  <a:lnTo>
                    <a:pt x="61" y="85"/>
                  </a:lnTo>
                  <a:lnTo>
                    <a:pt x="68" y="105"/>
                  </a:lnTo>
                  <a:lnTo>
                    <a:pt x="59" y="109"/>
                  </a:lnTo>
                  <a:lnTo>
                    <a:pt x="50" y="115"/>
                  </a:lnTo>
                  <a:lnTo>
                    <a:pt x="38" y="98"/>
                  </a:lnTo>
                  <a:close/>
                  <a:moveTo>
                    <a:pt x="68" y="105"/>
                  </a:moveTo>
                  <a:lnTo>
                    <a:pt x="118" y="88"/>
                  </a:lnTo>
                  <a:lnTo>
                    <a:pt x="68" y="105"/>
                  </a:lnTo>
                  <a:lnTo>
                    <a:pt x="65" y="96"/>
                  </a:lnTo>
                  <a:lnTo>
                    <a:pt x="68" y="105"/>
                  </a:lnTo>
                  <a:close/>
                  <a:moveTo>
                    <a:pt x="61" y="85"/>
                  </a:moveTo>
                  <a:lnTo>
                    <a:pt x="74" y="82"/>
                  </a:lnTo>
                  <a:lnTo>
                    <a:pt x="85" y="81"/>
                  </a:lnTo>
                  <a:lnTo>
                    <a:pt x="85" y="103"/>
                  </a:lnTo>
                  <a:lnTo>
                    <a:pt x="77" y="103"/>
                  </a:lnTo>
                  <a:lnTo>
                    <a:pt x="68" y="105"/>
                  </a:lnTo>
                  <a:lnTo>
                    <a:pt x="61" y="85"/>
                  </a:lnTo>
                  <a:close/>
                  <a:moveTo>
                    <a:pt x="85" y="81"/>
                  </a:moveTo>
                  <a:lnTo>
                    <a:pt x="92" y="81"/>
                  </a:lnTo>
                  <a:lnTo>
                    <a:pt x="98" y="82"/>
                  </a:lnTo>
                  <a:lnTo>
                    <a:pt x="103" y="84"/>
                  </a:lnTo>
                  <a:lnTo>
                    <a:pt x="109" y="86"/>
                  </a:lnTo>
                  <a:lnTo>
                    <a:pt x="100" y="106"/>
                  </a:lnTo>
                  <a:lnTo>
                    <a:pt x="94" y="103"/>
                  </a:lnTo>
                  <a:lnTo>
                    <a:pt x="85" y="103"/>
                  </a:lnTo>
                  <a:lnTo>
                    <a:pt x="85" y="81"/>
                  </a:lnTo>
                  <a:close/>
                  <a:moveTo>
                    <a:pt x="109" y="86"/>
                  </a:moveTo>
                  <a:lnTo>
                    <a:pt x="114" y="89"/>
                  </a:lnTo>
                  <a:lnTo>
                    <a:pt x="120" y="93"/>
                  </a:lnTo>
                  <a:lnTo>
                    <a:pt x="124" y="97"/>
                  </a:lnTo>
                  <a:lnTo>
                    <a:pt x="129" y="101"/>
                  </a:lnTo>
                  <a:lnTo>
                    <a:pt x="113" y="115"/>
                  </a:lnTo>
                  <a:lnTo>
                    <a:pt x="107" y="109"/>
                  </a:lnTo>
                  <a:lnTo>
                    <a:pt x="100" y="106"/>
                  </a:lnTo>
                  <a:lnTo>
                    <a:pt x="109" y="86"/>
                  </a:lnTo>
                  <a:close/>
                  <a:moveTo>
                    <a:pt x="129" y="101"/>
                  </a:moveTo>
                  <a:lnTo>
                    <a:pt x="136" y="109"/>
                  </a:lnTo>
                  <a:lnTo>
                    <a:pt x="129" y="101"/>
                  </a:lnTo>
                  <a:lnTo>
                    <a:pt x="121" y="108"/>
                  </a:lnTo>
                  <a:lnTo>
                    <a:pt x="129" y="101"/>
                  </a:lnTo>
                  <a:close/>
                  <a:moveTo>
                    <a:pt x="129" y="101"/>
                  </a:moveTo>
                  <a:lnTo>
                    <a:pt x="133" y="106"/>
                  </a:lnTo>
                  <a:lnTo>
                    <a:pt x="136" y="111"/>
                  </a:lnTo>
                  <a:lnTo>
                    <a:pt x="139" y="117"/>
                  </a:lnTo>
                  <a:lnTo>
                    <a:pt x="141" y="124"/>
                  </a:lnTo>
                  <a:lnTo>
                    <a:pt x="122" y="130"/>
                  </a:lnTo>
                  <a:lnTo>
                    <a:pt x="119" y="123"/>
                  </a:lnTo>
                  <a:lnTo>
                    <a:pt x="112" y="115"/>
                  </a:lnTo>
                  <a:lnTo>
                    <a:pt x="129" y="101"/>
                  </a:lnTo>
                  <a:close/>
                  <a:moveTo>
                    <a:pt x="141" y="124"/>
                  </a:moveTo>
                  <a:lnTo>
                    <a:pt x="143" y="130"/>
                  </a:lnTo>
                  <a:lnTo>
                    <a:pt x="146" y="136"/>
                  </a:lnTo>
                  <a:lnTo>
                    <a:pt x="146" y="142"/>
                  </a:lnTo>
                  <a:lnTo>
                    <a:pt x="147" y="150"/>
                  </a:lnTo>
                  <a:lnTo>
                    <a:pt x="125" y="150"/>
                  </a:lnTo>
                  <a:lnTo>
                    <a:pt x="124" y="139"/>
                  </a:lnTo>
                  <a:lnTo>
                    <a:pt x="122" y="130"/>
                  </a:lnTo>
                  <a:lnTo>
                    <a:pt x="141" y="124"/>
                  </a:lnTo>
                  <a:close/>
                  <a:moveTo>
                    <a:pt x="147" y="150"/>
                  </a:moveTo>
                  <a:lnTo>
                    <a:pt x="146" y="157"/>
                  </a:lnTo>
                  <a:lnTo>
                    <a:pt x="146" y="164"/>
                  </a:lnTo>
                  <a:lnTo>
                    <a:pt x="143" y="170"/>
                  </a:lnTo>
                  <a:lnTo>
                    <a:pt x="141" y="177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0"/>
                  </a:lnTo>
                  <a:lnTo>
                    <a:pt x="147" y="150"/>
                  </a:lnTo>
                  <a:close/>
                  <a:moveTo>
                    <a:pt x="141" y="177"/>
                  </a:moveTo>
                  <a:lnTo>
                    <a:pt x="139" y="183"/>
                  </a:lnTo>
                  <a:lnTo>
                    <a:pt x="136" y="189"/>
                  </a:lnTo>
                  <a:lnTo>
                    <a:pt x="133" y="195"/>
                  </a:lnTo>
                  <a:lnTo>
                    <a:pt x="129" y="201"/>
                  </a:lnTo>
                  <a:lnTo>
                    <a:pt x="112" y="189"/>
                  </a:lnTo>
                  <a:lnTo>
                    <a:pt x="118" y="180"/>
                  </a:lnTo>
                  <a:lnTo>
                    <a:pt x="122" y="170"/>
                  </a:lnTo>
                  <a:lnTo>
                    <a:pt x="141" y="177"/>
                  </a:lnTo>
                  <a:close/>
                  <a:moveTo>
                    <a:pt x="112" y="189"/>
                  </a:moveTo>
                  <a:lnTo>
                    <a:pt x="108" y="194"/>
                  </a:lnTo>
                  <a:lnTo>
                    <a:pt x="112" y="189"/>
                  </a:lnTo>
                  <a:lnTo>
                    <a:pt x="121" y="195"/>
                  </a:lnTo>
                  <a:lnTo>
                    <a:pt x="112" y="189"/>
                  </a:lnTo>
                  <a:close/>
                  <a:moveTo>
                    <a:pt x="129" y="201"/>
                  </a:moveTo>
                  <a:lnTo>
                    <a:pt x="124" y="208"/>
                  </a:lnTo>
                  <a:lnTo>
                    <a:pt x="118" y="214"/>
                  </a:lnTo>
                  <a:lnTo>
                    <a:pt x="111" y="219"/>
                  </a:lnTo>
                  <a:lnTo>
                    <a:pt x="104" y="223"/>
                  </a:lnTo>
                  <a:lnTo>
                    <a:pt x="95" y="204"/>
                  </a:lnTo>
                  <a:lnTo>
                    <a:pt x="100" y="201"/>
                  </a:lnTo>
                  <a:lnTo>
                    <a:pt x="104" y="197"/>
                  </a:lnTo>
                  <a:lnTo>
                    <a:pt x="108" y="193"/>
                  </a:lnTo>
                  <a:lnTo>
                    <a:pt x="112" y="189"/>
                  </a:lnTo>
                  <a:lnTo>
                    <a:pt x="129" y="201"/>
                  </a:lnTo>
                  <a:close/>
                  <a:moveTo>
                    <a:pt x="104" y="223"/>
                  </a:moveTo>
                  <a:lnTo>
                    <a:pt x="97" y="226"/>
                  </a:lnTo>
                  <a:lnTo>
                    <a:pt x="89" y="228"/>
                  </a:lnTo>
                  <a:lnTo>
                    <a:pt x="81" y="229"/>
                  </a:lnTo>
                  <a:lnTo>
                    <a:pt x="73" y="231"/>
                  </a:lnTo>
                  <a:lnTo>
                    <a:pt x="73" y="209"/>
                  </a:lnTo>
                  <a:lnTo>
                    <a:pt x="79" y="209"/>
                  </a:lnTo>
                  <a:lnTo>
                    <a:pt x="84" y="208"/>
                  </a:lnTo>
                  <a:lnTo>
                    <a:pt x="89" y="206"/>
                  </a:lnTo>
                  <a:lnTo>
                    <a:pt x="95" y="204"/>
                  </a:lnTo>
                  <a:lnTo>
                    <a:pt x="104" y="223"/>
                  </a:lnTo>
                  <a:close/>
                  <a:moveTo>
                    <a:pt x="73" y="231"/>
                  </a:moveTo>
                  <a:lnTo>
                    <a:pt x="67" y="229"/>
                  </a:lnTo>
                  <a:lnTo>
                    <a:pt x="61" y="229"/>
                  </a:lnTo>
                  <a:lnTo>
                    <a:pt x="56" y="227"/>
                  </a:lnTo>
                  <a:lnTo>
                    <a:pt x="50" y="226"/>
                  </a:lnTo>
                  <a:lnTo>
                    <a:pt x="58" y="207"/>
                  </a:lnTo>
                  <a:lnTo>
                    <a:pt x="66" y="209"/>
                  </a:lnTo>
                  <a:lnTo>
                    <a:pt x="73" y="209"/>
                  </a:lnTo>
                  <a:lnTo>
                    <a:pt x="73" y="231"/>
                  </a:lnTo>
                  <a:close/>
                  <a:moveTo>
                    <a:pt x="50" y="226"/>
                  </a:moveTo>
                  <a:lnTo>
                    <a:pt x="45" y="223"/>
                  </a:lnTo>
                  <a:lnTo>
                    <a:pt x="41" y="221"/>
                  </a:lnTo>
                  <a:lnTo>
                    <a:pt x="36" y="218"/>
                  </a:lnTo>
                  <a:lnTo>
                    <a:pt x="31" y="214"/>
                  </a:lnTo>
                  <a:lnTo>
                    <a:pt x="46" y="198"/>
                  </a:lnTo>
                  <a:lnTo>
                    <a:pt x="52" y="204"/>
                  </a:lnTo>
                  <a:lnTo>
                    <a:pt x="58" y="207"/>
                  </a:lnTo>
                  <a:lnTo>
                    <a:pt x="50" y="226"/>
                  </a:lnTo>
                  <a:close/>
                  <a:moveTo>
                    <a:pt x="31" y="214"/>
                  </a:moveTo>
                  <a:lnTo>
                    <a:pt x="24" y="207"/>
                  </a:lnTo>
                  <a:lnTo>
                    <a:pt x="18" y="198"/>
                  </a:lnTo>
                  <a:lnTo>
                    <a:pt x="13" y="190"/>
                  </a:lnTo>
                  <a:lnTo>
                    <a:pt x="9" y="181"/>
                  </a:lnTo>
                  <a:lnTo>
                    <a:pt x="28" y="172"/>
                  </a:lnTo>
                  <a:lnTo>
                    <a:pt x="31" y="180"/>
                  </a:lnTo>
                  <a:lnTo>
                    <a:pt x="36" y="186"/>
                  </a:lnTo>
                  <a:lnTo>
                    <a:pt x="41" y="192"/>
                  </a:lnTo>
                  <a:lnTo>
                    <a:pt x="46" y="198"/>
                  </a:lnTo>
                  <a:lnTo>
                    <a:pt x="31" y="214"/>
                  </a:lnTo>
                  <a:close/>
                  <a:moveTo>
                    <a:pt x="9" y="181"/>
                  </a:moveTo>
                  <a:lnTo>
                    <a:pt x="4" y="170"/>
                  </a:lnTo>
                  <a:lnTo>
                    <a:pt x="2" y="161"/>
                  </a:lnTo>
                  <a:lnTo>
                    <a:pt x="1" y="150"/>
                  </a:lnTo>
                  <a:lnTo>
                    <a:pt x="0" y="139"/>
                  </a:lnTo>
                  <a:lnTo>
                    <a:pt x="22" y="139"/>
                  </a:lnTo>
                  <a:lnTo>
                    <a:pt x="22" y="148"/>
                  </a:lnTo>
                  <a:lnTo>
                    <a:pt x="23" y="157"/>
                  </a:lnTo>
                  <a:lnTo>
                    <a:pt x="25" y="165"/>
                  </a:lnTo>
                  <a:lnTo>
                    <a:pt x="28" y="172"/>
                  </a:lnTo>
                  <a:lnTo>
                    <a:pt x="9" y="181"/>
                  </a:lnTo>
                  <a:close/>
                  <a:moveTo>
                    <a:pt x="0" y="139"/>
                  </a:moveTo>
                  <a:lnTo>
                    <a:pt x="1" y="125"/>
                  </a:lnTo>
                  <a:lnTo>
                    <a:pt x="3" y="111"/>
                  </a:lnTo>
                  <a:lnTo>
                    <a:pt x="24" y="115"/>
                  </a:lnTo>
                  <a:lnTo>
                    <a:pt x="22" y="127"/>
                  </a:lnTo>
                  <a:lnTo>
                    <a:pt x="22" y="139"/>
                  </a:lnTo>
                  <a:lnTo>
                    <a:pt x="0" y="139"/>
                  </a:lnTo>
                  <a:close/>
                  <a:moveTo>
                    <a:pt x="24" y="115"/>
                  </a:moveTo>
                  <a:lnTo>
                    <a:pt x="22" y="126"/>
                  </a:lnTo>
                  <a:lnTo>
                    <a:pt x="24" y="115"/>
                  </a:lnTo>
                  <a:lnTo>
                    <a:pt x="14" y="113"/>
                  </a:lnTo>
                  <a:lnTo>
                    <a:pt x="24" y="115"/>
                  </a:lnTo>
                  <a:close/>
                  <a:moveTo>
                    <a:pt x="3" y="111"/>
                  </a:moveTo>
                  <a:lnTo>
                    <a:pt x="8" y="98"/>
                  </a:lnTo>
                  <a:lnTo>
                    <a:pt x="12" y="84"/>
                  </a:lnTo>
                  <a:lnTo>
                    <a:pt x="31" y="93"/>
                  </a:lnTo>
                  <a:lnTo>
                    <a:pt x="27" y="104"/>
                  </a:lnTo>
                  <a:lnTo>
                    <a:pt x="24" y="115"/>
                  </a:lnTo>
                  <a:lnTo>
                    <a:pt x="3" y="111"/>
                  </a:lnTo>
                  <a:close/>
                  <a:moveTo>
                    <a:pt x="31" y="93"/>
                  </a:moveTo>
                  <a:lnTo>
                    <a:pt x="32" y="89"/>
                  </a:lnTo>
                  <a:lnTo>
                    <a:pt x="31" y="93"/>
                  </a:lnTo>
                  <a:lnTo>
                    <a:pt x="22" y="88"/>
                  </a:lnTo>
                  <a:lnTo>
                    <a:pt x="31" y="93"/>
                  </a:lnTo>
                  <a:close/>
                  <a:moveTo>
                    <a:pt x="12" y="84"/>
                  </a:moveTo>
                  <a:lnTo>
                    <a:pt x="18" y="72"/>
                  </a:lnTo>
                  <a:lnTo>
                    <a:pt x="26" y="60"/>
                  </a:lnTo>
                  <a:lnTo>
                    <a:pt x="43" y="73"/>
                  </a:lnTo>
                  <a:lnTo>
                    <a:pt x="37" y="82"/>
                  </a:lnTo>
                  <a:lnTo>
                    <a:pt x="31" y="93"/>
                  </a:lnTo>
                  <a:lnTo>
                    <a:pt x="12" y="84"/>
                  </a:lnTo>
                  <a:close/>
                  <a:moveTo>
                    <a:pt x="26" y="60"/>
                  </a:moveTo>
                  <a:lnTo>
                    <a:pt x="48" y="29"/>
                  </a:lnTo>
                  <a:lnTo>
                    <a:pt x="26" y="60"/>
                  </a:lnTo>
                  <a:lnTo>
                    <a:pt x="34" y="67"/>
                  </a:lnTo>
                  <a:lnTo>
                    <a:pt x="26" y="60"/>
                  </a:lnTo>
                  <a:close/>
                  <a:moveTo>
                    <a:pt x="26" y="60"/>
                  </a:moveTo>
                  <a:lnTo>
                    <a:pt x="34" y="49"/>
                  </a:lnTo>
                  <a:lnTo>
                    <a:pt x="45" y="39"/>
                  </a:lnTo>
                  <a:lnTo>
                    <a:pt x="59" y="54"/>
                  </a:lnTo>
                  <a:lnTo>
                    <a:pt x="51" y="63"/>
                  </a:lnTo>
                  <a:lnTo>
                    <a:pt x="43" y="73"/>
                  </a:lnTo>
                  <a:lnTo>
                    <a:pt x="26" y="60"/>
                  </a:lnTo>
                  <a:close/>
                  <a:moveTo>
                    <a:pt x="59" y="54"/>
                  </a:moveTo>
                  <a:lnTo>
                    <a:pt x="46" y="67"/>
                  </a:lnTo>
                  <a:lnTo>
                    <a:pt x="59" y="54"/>
                  </a:lnTo>
                  <a:lnTo>
                    <a:pt x="52" y="47"/>
                  </a:lnTo>
                  <a:lnTo>
                    <a:pt x="59" y="54"/>
                  </a:lnTo>
                  <a:close/>
                  <a:moveTo>
                    <a:pt x="45" y="39"/>
                  </a:moveTo>
                  <a:lnTo>
                    <a:pt x="55" y="29"/>
                  </a:lnTo>
                  <a:lnTo>
                    <a:pt x="66" y="22"/>
                  </a:lnTo>
                  <a:lnTo>
                    <a:pt x="77" y="40"/>
                  </a:lnTo>
                  <a:lnTo>
                    <a:pt x="69" y="46"/>
                  </a:lnTo>
                  <a:lnTo>
                    <a:pt x="59" y="54"/>
                  </a:lnTo>
                  <a:lnTo>
                    <a:pt x="45" y="39"/>
                  </a:lnTo>
                  <a:close/>
                  <a:moveTo>
                    <a:pt x="66" y="22"/>
                  </a:moveTo>
                  <a:lnTo>
                    <a:pt x="99" y="0"/>
                  </a:lnTo>
                  <a:lnTo>
                    <a:pt x="66" y="22"/>
                  </a:lnTo>
                  <a:lnTo>
                    <a:pt x="71" y="31"/>
                  </a:lnTo>
                  <a:lnTo>
                    <a:pt x="66" y="22"/>
                  </a:lnTo>
                  <a:close/>
                  <a:moveTo>
                    <a:pt x="66" y="22"/>
                  </a:moveTo>
                  <a:lnTo>
                    <a:pt x="76" y="16"/>
                  </a:lnTo>
                  <a:lnTo>
                    <a:pt x="86" y="12"/>
                  </a:lnTo>
                  <a:lnTo>
                    <a:pt x="94" y="31"/>
                  </a:lnTo>
                  <a:lnTo>
                    <a:pt x="85" y="35"/>
                  </a:lnTo>
                  <a:lnTo>
                    <a:pt x="77" y="40"/>
                  </a:lnTo>
                  <a:lnTo>
                    <a:pt x="66" y="22"/>
                  </a:lnTo>
                  <a:close/>
                  <a:moveTo>
                    <a:pt x="86" y="12"/>
                  </a:moveTo>
                  <a:lnTo>
                    <a:pt x="96" y="9"/>
                  </a:lnTo>
                  <a:lnTo>
                    <a:pt x="105" y="6"/>
                  </a:lnTo>
                  <a:lnTo>
                    <a:pt x="109" y="27"/>
                  </a:lnTo>
                  <a:lnTo>
                    <a:pt x="101" y="29"/>
                  </a:lnTo>
                  <a:lnTo>
                    <a:pt x="94" y="31"/>
                  </a:lnTo>
                  <a:lnTo>
                    <a:pt x="86" y="12"/>
                  </a:lnTo>
                  <a:close/>
                  <a:moveTo>
                    <a:pt x="105" y="6"/>
                  </a:moveTo>
                  <a:lnTo>
                    <a:pt x="114" y="5"/>
                  </a:lnTo>
                  <a:lnTo>
                    <a:pt x="123" y="4"/>
                  </a:lnTo>
                  <a:lnTo>
                    <a:pt x="123" y="26"/>
                  </a:lnTo>
                  <a:lnTo>
                    <a:pt x="116" y="26"/>
                  </a:lnTo>
                  <a:lnTo>
                    <a:pt x="109" y="27"/>
                  </a:lnTo>
                  <a:lnTo>
                    <a:pt x="105" y="6"/>
                  </a:lnTo>
                  <a:close/>
                  <a:moveTo>
                    <a:pt x="123" y="4"/>
                  </a:moveTo>
                  <a:lnTo>
                    <a:pt x="132" y="4"/>
                  </a:lnTo>
                  <a:lnTo>
                    <a:pt x="132" y="26"/>
                  </a:lnTo>
                  <a:lnTo>
                    <a:pt x="123" y="26"/>
                  </a:lnTo>
                  <a:lnTo>
                    <a:pt x="123" y="4"/>
                  </a:lnTo>
                  <a:close/>
                  <a:moveTo>
                    <a:pt x="132" y="4"/>
                  </a:moveTo>
                  <a:lnTo>
                    <a:pt x="142" y="4"/>
                  </a:lnTo>
                  <a:lnTo>
                    <a:pt x="142" y="16"/>
                  </a:lnTo>
                  <a:lnTo>
                    <a:pt x="132" y="16"/>
                  </a:lnTo>
                  <a:lnTo>
                    <a:pt x="132" y="4"/>
                  </a:lnTo>
                  <a:close/>
                  <a:moveTo>
                    <a:pt x="52" y="118"/>
                  </a:moveTo>
                  <a:lnTo>
                    <a:pt x="51" y="127"/>
                  </a:lnTo>
                  <a:lnTo>
                    <a:pt x="50" y="135"/>
                  </a:lnTo>
                  <a:lnTo>
                    <a:pt x="28" y="134"/>
                  </a:lnTo>
                  <a:lnTo>
                    <a:pt x="29" y="126"/>
                  </a:lnTo>
                  <a:lnTo>
                    <a:pt x="30" y="115"/>
                  </a:lnTo>
                  <a:lnTo>
                    <a:pt x="52" y="118"/>
                  </a:lnTo>
                  <a:close/>
                  <a:moveTo>
                    <a:pt x="50" y="135"/>
                  </a:moveTo>
                  <a:lnTo>
                    <a:pt x="49" y="142"/>
                  </a:lnTo>
                  <a:lnTo>
                    <a:pt x="49" y="149"/>
                  </a:lnTo>
                  <a:lnTo>
                    <a:pt x="28" y="149"/>
                  </a:lnTo>
                  <a:lnTo>
                    <a:pt x="28" y="141"/>
                  </a:lnTo>
                  <a:lnTo>
                    <a:pt x="28" y="134"/>
                  </a:lnTo>
                  <a:lnTo>
                    <a:pt x="50" y="135"/>
                  </a:lnTo>
                  <a:close/>
                  <a:moveTo>
                    <a:pt x="49" y="149"/>
                  </a:moveTo>
                  <a:lnTo>
                    <a:pt x="50" y="155"/>
                  </a:lnTo>
                  <a:lnTo>
                    <a:pt x="50" y="161"/>
                  </a:lnTo>
                  <a:lnTo>
                    <a:pt x="29" y="165"/>
                  </a:lnTo>
                  <a:lnTo>
                    <a:pt x="28" y="157"/>
                  </a:lnTo>
                  <a:lnTo>
                    <a:pt x="28" y="149"/>
                  </a:lnTo>
                  <a:lnTo>
                    <a:pt x="49" y="149"/>
                  </a:lnTo>
                  <a:close/>
                  <a:moveTo>
                    <a:pt x="29" y="165"/>
                  </a:moveTo>
                  <a:lnTo>
                    <a:pt x="31" y="173"/>
                  </a:lnTo>
                  <a:lnTo>
                    <a:pt x="29" y="165"/>
                  </a:lnTo>
                  <a:lnTo>
                    <a:pt x="40" y="163"/>
                  </a:lnTo>
                  <a:lnTo>
                    <a:pt x="29" y="165"/>
                  </a:lnTo>
                  <a:close/>
                  <a:moveTo>
                    <a:pt x="50" y="161"/>
                  </a:moveTo>
                  <a:lnTo>
                    <a:pt x="52" y="168"/>
                  </a:lnTo>
                  <a:lnTo>
                    <a:pt x="54" y="176"/>
                  </a:lnTo>
                  <a:lnTo>
                    <a:pt x="33" y="182"/>
                  </a:lnTo>
                  <a:lnTo>
                    <a:pt x="31" y="173"/>
                  </a:lnTo>
                  <a:lnTo>
                    <a:pt x="29" y="165"/>
                  </a:lnTo>
                  <a:lnTo>
                    <a:pt x="50" y="161"/>
                  </a:lnTo>
                  <a:close/>
                  <a:moveTo>
                    <a:pt x="33" y="182"/>
                  </a:moveTo>
                  <a:lnTo>
                    <a:pt x="34" y="184"/>
                  </a:lnTo>
                  <a:lnTo>
                    <a:pt x="33" y="182"/>
                  </a:lnTo>
                  <a:lnTo>
                    <a:pt x="44" y="179"/>
                  </a:lnTo>
                  <a:lnTo>
                    <a:pt x="33" y="182"/>
                  </a:lnTo>
                  <a:close/>
                  <a:moveTo>
                    <a:pt x="54" y="176"/>
                  </a:moveTo>
                  <a:lnTo>
                    <a:pt x="56" y="182"/>
                  </a:lnTo>
                  <a:lnTo>
                    <a:pt x="59" y="188"/>
                  </a:lnTo>
                  <a:lnTo>
                    <a:pt x="41" y="198"/>
                  </a:lnTo>
                  <a:lnTo>
                    <a:pt x="37" y="191"/>
                  </a:lnTo>
                  <a:lnTo>
                    <a:pt x="33" y="182"/>
                  </a:lnTo>
                  <a:lnTo>
                    <a:pt x="54" y="176"/>
                  </a:lnTo>
                  <a:close/>
                  <a:moveTo>
                    <a:pt x="59" y="188"/>
                  </a:moveTo>
                  <a:lnTo>
                    <a:pt x="63" y="193"/>
                  </a:lnTo>
                  <a:lnTo>
                    <a:pt x="67" y="197"/>
                  </a:lnTo>
                  <a:lnTo>
                    <a:pt x="52" y="212"/>
                  </a:lnTo>
                  <a:lnTo>
                    <a:pt x="46" y="206"/>
                  </a:lnTo>
                  <a:lnTo>
                    <a:pt x="41" y="198"/>
                  </a:lnTo>
                  <a:lnTo>
                    <a:pt x="59" y="188"/>
                  </a:lnTo>
                  <a:close/>
                  <a:moveTo>
                    <a:pt x="52" y="213"/>
                  </a:moveTo>
                  <a:lnTo>
                    <a:pt x="52" y="212"/>
                  </a:lnTo>
                  <a:lnTo>
                    <a:pt x="59" y="205"/>
                  </a:lnTo>
                  <a:lnTo>
                    <a:pt x="52" y="213"/>
                  </a:lnTo>
                  <a:close/>
                  <a:moveTo>
                    <a:pt x="67" y="197"/>
                  </a:moveTo>
                  <a:lnTo>
                    <a:pt x="69" y="198"/>
                  </a:lnTo>
                  <a:lnTo>
                    <a:pt x="71" y="199"/>
                  </a:lnTo>
                  <a:lnTo>
                    <a:pt x="64" y="219"/>
                  </a:lnTo>
                  <a:lnTo>
                    <a:pt x="57" y="217"/>
                  </a:lnTo>
                  <a:lnTo>
                    <a:pt x="52" y="213"/>
                  </a:lnTo>
                  <a:lnTo>
                    <a:pt x="67" y="197"/>
                  </a:lnTo>
                  <a:close/>
                  <a:moveTo>
                    <a:pt x="71" y="199"/>
                  </a:moveTo>
                  <a:lnTo>
                    <a:pt x="74" y="200"/>
                  </a:lnTo>
                  <a:lnTo>
                    <a:pt x="77" y="200"/>
                  </a:lnTo>
                  <a:lnTo>
                    <a:pt x="77" y="222"/>
                  </a:lnTo>
                  <a:lnTo>
                    <a:pt x="70" y="221"/>
                  </a:lnTo>
                  <a:lnTo>
                    <a:pt x="64" y="219"/>
                  </a:lnTo>
                  <a:lnTo>
                    <a:pt x="71" y="199"/>
                  </a:lnTo>
                  <a:close/>
                  <a:moveTo>
                    <a:pt x="77" y="200"/>
                  </a:moveTo>
                  <a:lnTo>
                    <a:pt x="81" y="200"/>
                  </a:lnTo>
                  <a:lnTo>
                    <a:pt x="84" y="199"/>
                  </a:lnTo>
                  <a:lnTo>
                    <a:pt x="94" y="218"/>
                  </a:lnTo>
                  <a:lnTo>
                    <a:pt x="91" y="220"/>
                  </a:lnTo>
                  <a:lnTo>
                    <a:pt x="85" y="221"/>
                  </a:lnTo>
                  <a:lnTo>
                    <a:pt x="81" y="222"/>
                  </a:lnTo>
                  <a:lnTo>
                    <a:pt x="77" y="222"/>
                  </a:lnTo>
                  <a:lnTo>
                    <a:pt x="77" y="200"/>
                  </a:lnTo>
                  <a:close/>
                  <a:moveTo>
                    <a:pt x="84" y="199"/>
                  </a:moveTo>
                  <a:lnTo>
                    <a:pt x="87" y="196"/>
                  </a:lnTo>
                  <a:lnTo>
                    <a:pt x="92" y="193"/>
                  </a:lnTo>
                  <a:lnTo>
                    <a:pt x="108" y="207"/>
                  </a:lnTo>
                  <a:lnTo>
                    <a:pt x="101" y="213"/>
                  </a:lnTo>
                  <a:lnTo>
                    <a:pt x="94" y="218"/>
                  </a:lnTo>
                  <a:lnTo>
                    <a:pt x="84" y="199"/>
                  </a:lnTo>
                  <a:close/>
                  <a:moveTo>
                    <a:pt x="92" y="193"/>
                  </a:moveTo>
                  <a:lnTo>
                    <a:pt x="86" y="198"/>
                  </a:lnTo>
                  <a:lnTo>
                    <a:pt x="92" y="193"/>
                  </a:lnTo>
                  <a:lnTo>
                    <a:pt x="100" y="199"/>
                  </a:lnTo>
                  <a:lnTo>
                    <a:pt x="92" y="193"/>
                  </a:lnTo>
                  <a:close/>
                  <a:moveTo>
                    <a:pt x="92" y="193"/>
                  </a:moveTo>
                  <a:lnTo>
                    <a:pt x="95" y="188"/>
                  </a:lnTo>
                  <a:lnTo>
                    <a:pt x="97" y="182"/>
                  </a:lnTo>
                  <a:lnTo>
                    <a:pt x="118" y="188"/>
                  </a:lnTo>
                  <a:lnTo>
                    <a:pt x="115" y="193"/>
                  </a:lnTo>
                  <a:lnTo>
                    <a:pt x="113" y="198"/>
                  </a:lnTo>
                  <a:lnTo>
                    <a:pt x="111" y="203"/>
                  </a:lnTo>
                  <a:lnTo>
                    <a:pt x="108" y="207"/>
                  </a:lnTo>
                  <a:lnTo>
                    <a:pt x="92" y="193"/>
                  </a:lnTo>
                  <a:close/>
                  <a:moveTo>
                    <a:pt x="97" y="182"/>
                  </a:moveTo>
                  <a:lnTo>
                    <a:pt x="99" y="174"/>
                  </a:lnTo>
                  <a:lnTo>
                    <a:pt x="99" y="165"/>
                  </a:lnTo>
                  <a:lnTo>
                    <a:pt x="121" y="165"/>
                  </a:lnTo>
                  <a:lnTo>
                    <a:pt x="120" y="178"/>
                  </a:lnTo>
                  <a:lnTo>
                    <a:pt x="118" y="188"/>
                  </a:lnTo>
                  <a:lnTo>
                    <a:pt x="97" y="182"/>
                  </a:lnTo>
                  <a:close/>
                  <a:moveTo>
                    <a:pt x="99" y="165"/>
                  </a:moveTo>
                  <a:lnTo>
                    <a:pt x="99" y="155"/>
                  </a:lnTo>
                  <a:lnTo>
                    <a:pt x="97" y="144"/>
                  </a:lnTo>
                  <a:lnTo>
                    <a:pt x="118" y="140"/>
                  </a:lnTo>
                  <a:lnTo>
                    <a:pt x="120" y="153"/>
                  </a:lnTo>
                  <a:lnTo>
                    <a:pt x="121" y="165"/>
                  </a:lnTo>
                  <a:lnTo>
                    <a:pt x="99" y="165"/>
                  </a:lnTo>
                  <a:close/>
                  <a:moveTo>
                    <a:pt x="97" y="144"/>
                  </a:moveTo>
                  <a:lnTo>
                    <a:pt x="95" y="136"/>
                  </a:lnTo>
                  <a:lnTo>
                    <a:pt x="91" y="128"/>
                  </a:lnTo>
                  <a:lnTo>
                    <a:pt x="109" y="117"/>
                  </a:lnTo>
                  <a:lnTo>
                    <a:pt x="114" y="129"/>
                  </a:lnTo>
                  <a:lnTo>
                    <a:pt x="118" y="140"/>
                  </a:lnTo>
                  <a:lnTo>
                    <a:pt x="97" y="144"/>
                  </a:lnTo>
                  <a:close/>
                  <a:moveTo>
                    <a:pt x="91" y="128"/>
                  </a:moveTo>
                  <a:lnTo>
                    <a:pt x="86" y="122"/>
                  </a:lnTo>
                  <a:lnTo>
                    <a:pt x="82" y="117"/>
                  </a:lnTo>
                  <a:lnTo>
                    <a:pt x="94" y="100"/>
                  </a:lnTo>
                  <a:lnTo>
                    <a:pt x="98" y="104"/>
                  </a:lnTo>
                  <a:lnTo>
                    <a:pt x="102" y="107"/>
                  </a:lnTo>
                  <a:lnTo>
                    <a:pt x="106" y="112"/>
                  </a:lnTo>
                  <a:lnTo>
                    <a:pt x="109" y="117"/>
                  </a:lnTo>
                  <a:lnTo>
                    <a:pt x="91" y="128"/>
                  </a:lnTo>
                  <a:close/>
                  <a:moveTo>
                    <a:pt x="82" y="117"/>
                  </a:moveTo>
                  <a:lnTo>
                    <a:pt x="77" y="115"/>
                  </a:lnTo>
                  <a:lnTo>
                    <a:pt x="72" y="115"/>
                  </a:lnTo>
                  <a:lnTo>
                    <a:pt x="72" y="94"/>
                  </a:lnTo>
                  <a:lnTo>
                    <a:pt x="78" y="95"/>
                  </a:lnTo>
                  <a:lnTo>
                    <a:pt x="83" y="96"/>
                  </a:lnTo>
                  <a:lnTo>
                    <a:pt x="88" y="98"/>
                  </a:lnTo>
                  <a:lnTo>
                    <a:pt x="94" y="100"/>
                  </a:lnTo>
                  <a:lnTo>
                    <a:pt x="82" y="117"/>
                  </a:lnTo>
                  <a:close/>
                  <a:moveTo>
                    <a:pt x="72" y="115"/>
                  </a:moveTo>
                  <a:lnTo>
                    <a:pt x="70" y="115"/>
                  </a:lnTo>
                  <a:lnTo>
                    <a:pt x="68" y="115"/>
                  </a:lnTo>
                  <a:lnTo>
                    <a:pt x="64" y="95"/>
                  </a:lnTo>
                  <a:lnTo>
                    <a:pt x="68" y="94"/>
                  </a:lnTo>
                  <a:lnTo>
                    <a:pt x="72" y="94"/>
                  </a:lnTo>
                  <a:lnTo>
                    <a:pt x="72" y="115"/>
                  </a:lnTo>
                  <a:close/>
                  <a:moveTo>
                    <a:pt x="68" y="115"/>
                  </a:moveTo>
                  <a:lnTo>
                    <a:pt x="82" y="112"/>
                  </a:lnTo>
                  <a:lnTo>
                    <a:pt x="68" y="115"/>
                  </a:lnTo>
                  <a:lnTo>
                    <a:pt x="66" y="105"/>
                  </a:lnTo>
                  <a:lnTo>
                    <a:pt x="68" y="115"/>
                  </a:lnTo>
                  <a:close/>
                  <a:moveTo>
                    <a:pt x="68" y="115"/>
                  </a:moveTo>
                  <a:lnTo>
                    <a:pt x="66" y="116"/>
                  </a:lnTo>
                  <a:lnTo>
                    <a:pt x="64" y="116"/>
                  </a:lnTo>
                  <a:lnTo>
                    <a:pt x="56" y="97"/>
                  </a:lnTo>
                  <a:lnTo>
                    <a:pt x="60" y="96"/>
                  </a:lnTo>
                  <a:lnTo>
                    <a:pt x="64" y="95"/>
                  </a:lnTo>
                  <a:lnTo>
                    <a:pt x="68" y="115"/>
                  </a:lnTo>
                  <a:close/>
                  <a:moveTo>
                    <a:pt x="64" y="116"/>
                  </a:moveTo>
                  <a:lnTo>
                    <a:pt x="60" y="118"/>
                  </a:lnTo>
                  <a:lnTo>
                    <a:pt x="57" y="120"/>
                  </a:lnTo>
                  <a:lnTo>
                    <a:pt x="47" y="101"/>
                  </a:lnTo>
                  <a:lnTo>
                    <a:pt x="52" y="99"/>
                  </a:lnTo>
                  <a:lnTo>
                    <a:pt x="56" y="97"/>
                  </a:lnTo>
                  <a:lnTo>
                    <a:pt x="64" y="116"/>
                  </a:lnTo>
                  <a:close/>
                  <a:moveTo>
                    <a:pt x="57" y="120"/>
                  </a:moveTo>
                  <a:lnTo>
                    <a:pt x="52" y="123"/>
                  </a:lnTo>
                  <a:lnTo>
                    <a:pt x="47" y="126"/>
                  </a:lnTo>
                  <a:lnTo>
                    <a:pt x="36" y="108"/>
                  </a:lnTo>
                  <a:lnTo>
                    <a:pt x="42" y="104"/>
                  </a:lnTo>
                  <a:lnTo>
                    <a:pt x="47" y="101"/>
                  </a:lnTo>
                  <a:lnTo>
                    <a:pt x="57" y="120"/>
                  </a:lnTo>
                  <a:close/>
                  <a:moveTo>
                    <a:pt x="30" y="115"/>
                  </a:moveTo>
                  <a:lnTo>
                    <a:pt x="31" y="110"/>
                  </a:lnTo>
                  <a:lnTo>
                    <a:pt x="36" y="108"/>
                  </a:lnTo>
                  <a:lnTo>
                    <a:pt x="42" y="116"/>
                  </a:lnTo>
                  <a:lnTo>
                    <a:pt x="30" y="115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27" name="Freeform 342"/>
            <p:cNvSpPr>
              <a:spLocks/>
            </p:cNvSpPr>
            <p:nvPr/>
          </p:nvSpPr>
          <p:spPr bwMode="auto">
            <a:xfrm>
              <a:off x="3722688" y="4775200"/>
              <a:ext cx="41275" cy="104775"/>
            </a:xfrm>
            <a:custGeom>
              <a:avLst/>
              <a:gdLst>
                <a:gd name="T0" fmla="*/ 0 w 77"/>
                <a:gd name="T1" fmla="*/ 23 h 200"/>
                <a:gd name="T2" fmla="*/ 48 w 77"/>
                <a:gd name="T3" fmla="*/ 0 h 200"/>
                <a:gd name="T4" fmla="*/ 53 w 77"/>
                <a:gd name="T5" fmla="*/ 0 h 200"/>
                <a:gd name="T6" fmla="*/ 53 w 77"/>
                <a:gd name="T7" fmla="*/ 166 h 200"/>
                <a:gd name="T8" fmla="*/ 53 w 77"/>
                <a:gd name="T9" fmla="*/ 179 h 200"/>
                <a:gd name="T10" fmla="*/ 54 w 77"/>
                <a:gd name="T11" fmla="*/ 185 h 200"/>
                <a:gd name="T12" fmla="*/ 56 w 77"/>
                <a:gd name="T13" fmla="*/ 190 h 200"/>
                <a:gd name="T14" fmla="*/ 59 w 77"/>
                <a:gd name="T15" fmla="*/ 193 h 200"/>
                <a:gd name="T16" fmla="*/ 66 w 77"/>
                <a:gd name="T17" fmla="*/ 194 h 200"/>
                <a:gd name="T18" fmla="*/ 77 w 77"/>
                <a:gd name="T19" fmla="*/ 195 h 200"/>
                <a:gd name="T20" fmla="*/ 77 w 77"/>
                <a:gd name="T21" fmla="*/ 200 h 200"/>
                <a:gd name="T22" fmla="*/ 3 w 77"/>
                <a:gd name="T23" fmla="*/ 200 h 200"/>
                <a:gd name="T24" fmla="*/ 3 w 77"/>
                <a:gd name="T25" fmla="*/ 195 h 200"/>
                <a:gd name="T26" fmla="*/ 14 w 77"/>
                <a:gd name="T27" fmla="*/ 194 h 200"/>
                <a:gd name="T28" fmla="*/ 22 w 77"/>
                <a:gd name="T29" fmla="*/ 193 h 200"/>
                <a:gd name="T30" fmla="*/ 25 w 77"/>
                <a:gd name="T31" fmla="*/ 190 h 200"/>
                <a:gd name="T32" fmla="*/ 27 w 77"/>
                <a:gd name="T33" fmla="*/ 187 h 200"/>
                <a:gd name="T34" fmla="*/ 28 w 77"/>
                <a:gd name="T35" fmla="*/ 179 h 200"/>
                <a:gd name="T36" fmla="*/ 28 w 77"/>
                <a:gd name="T37" fmla="*/ 166 h 200"/>
                <a:gd name="T38" fmla="*/ 28 w 77"/>
                <a:gd name="T39" fmla="*/ 59 h 200"/>
                <a:gd name="T40" fmla="*/ 28 w 77"/>
                <a:gd name="T41" fmla="*/ 41 h 200"/>
                <a:gd name="T42" fmla="*/ 27 w 77"/>
                <a:gd name="T43" fmla="*/ 32 h 200"/>
                <a:gd name="T44" fmla="*/ 26 w 77"/>
                <a:gd name="T45" fmla="*/ 28 h 200"/>
                <a:gd name="T46" fmla="*/ 24 w 77"/>
                <a:gd name="T47" fmla="*/ 25 h 200"/>
                <a:gd name="T48" fmla="*/ 21 w 77"/>
                <a:gd name="T49" fmla="*/ 24 h 200"/>
                <a:gd name="T50" fmla="*/ 16 w 77"/>
                <a:gd name="T51" fmla="*/ 23 h 200"/>
                <a:gd name="T52" fmla="*/ 10 w 77"/>
                <a:gd name="T53" fmla="*/ 24 h 200"/>
                <a:gd name="T54" fmla="*/ 2 w 77"/>
                <a:gd name="T55" fmla="*/ 27 h 200"/>
                <a:gd name="T56" fmla="*/ 0 w 77"/>
                <a:gd name="T57" fmla="*/ 23 h 2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7"/>
                <a:gd name="T88" fmla="*/ 0 h 200"/>
                <a:gd name="T89" fmla="*/ 77 w 77"/>
                <a:gd name="T90" fmla="*/ 200 h 2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7" h="200">
                  <a:moveTo>
                    <a:pt x="0" y="23"/>
                  </a:moveTo>
                  <a:lnTo>
                    <a:pt x="48" y="0"/>
                  </a:lnTo>
                  <a:lnTo>
                    <a:pt x="53" y="0"/>
                  </a:lnTo>
                  <a:lnTo>
                    <a:pt x="53" y="166"/>
                  </a:lnTo>
                  <a:lnTo>
                    <a:pt x="53" y="179"/>
                  </a:lnTo>
                  <a:lnTo>
                    <a:pt x="54" y="185"/>
                  </a:lnTo>
                  <a:lnTo>
                    <a:pt x="56" y="190"/>
                  </a:lnTo>
                  <a:lnTo>
                    <a:pt x="59" y="193"/>
                  </a:lnTo>
                  <a:lnTo>
                    <a:pt x="66" y="194"/>
                  </a:lnTo>
                  <a:lnTo>
                    <a:pt x="77" y="195"/>
                  </a:lnTo>
                  <a:lnTo>
                    <a:pt x="77" y="200"/>
                  </a:lnTo>
                  <a:lnTo>
                    <a:pt x="3" y="200"/>
                  </a:lnTo>
                  <a:lnTo>
                    <a:pt x="3" y="195"/>
                  </a:lnTo>
                  <a:lnTo>
                    <a:pt x="14" y="194"/>
                  </a:lnTo>
                  <a:lnTo>
                    <a:pt x="22" y="193"/>
                  </a:lnTo>
                  <a:lnTo>
                    <a:pt x="25" y="190"/>
                  </a:lnTo>
                  <a:lnTo>
                    <a:pt x="27" y="187"/>
                  </a:lnTo>
                  <a:lnTo>
                    <a:pt x="28" y="179"/>
                  </a:lnTo>
                  <a:lnTo>
                    <a:pt x="28" y="166"/>
                  </a:lnTo>
                  <a:lnTo>
                    <a:pt x="28" y="59"/>
                  </a:lnTo>
                  <a:lnTo>
                    <a:pt x="28" y="41"/>
                  </a:lnTo>
                  <a:lnTo>
                    <a:pt x="27" y="32"/>
                  </a:lnTo>
                  <a:lnTo>
                    <a:pt x="26" y="28"/>
                  </a:lnTo>
                  <a:lnTo>
                    <a:pt x="24" y="25"/>
                  </a:lnTo>
                  <a:lnTo>
                    <a:pt x="21" y="24"/>
                  </a:lnTo>
                  <a:lnTo>
                    <a:pt x="16" y="23"/>
                  </a:lnTo>
                  <a:lnTo>
                    <a:pt x="10" y="24"/>
                  </a:lnTo>
                  <a:lnTo>
                    <a:pt x="2" y="2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28" name="Freeform 343"/>
            <p:cNvSpPr>
              <a:spLocks noEditPoints="1"/>
            </p:cNvSpPr>
            <p:nvPr/>
          </p:nvSpPr>
          <p:spPr bwMode="auto">
            <a:xfrm>
              <a:off x="3784600" y="4775200"/>
              <a:ext cx="71438" cy="104775"/>
            </a:xfrm>
            <a:custGeom>
              <a:avLst/>
              <a:gdLst>
                <a:gd name="T0" fmla="*/ 134 w 134"/>
                <a:gd name="T1" fmla="*/ 127 h 200"/>
                <a:gd name="T2" fmla="*/ 134 w 134"/>
                <a:gd name="T3" fmla="*/ 148 h 200"/>
                <a:gd name="T4" fmla="*/ 107 w 134"/>
                <a:gd name="T5" fmla="*/ 148 h 200"/>
                <a:gd name="T6" fmla="*/ 107 w 134"/>
                <a:gd name="T7" fmla="*/ 200 h 200"/>
                <a:gd name="T8" fmla="*/ 83 w 134"/>
                <a:gd name="T9" fmla="*/ 200 h 200"/>
                <a:gd name="T10" fmla="*/ 83 w 134"/>
                <a:gd name="T11" fmla="*/ 148 h 200"/>
                <a:gd name="T12" fmla="*/ 0 w 134"/>
                <a:gd name="T13" fmla="*/ 148 h 200"/>
                <a:gd name="T14" fmla="*/ 0 w 134"/>
                <a:gd name="T15" fmla="*/ 129 h 200"/>
                <a:gd name="T16" fmla="*/ 91 w 134"/>
                <a:gd name="T17" fmla="*/ 0 h 200"/>
                <a:gd name="T18" fmla="*/ 107 w 134"/>
                <a:gd name="T19" fmla="*/ 0 h 200"/>
                <a:gd name="T20" fmla="*/ 107 w 134"/>
                <a:gd name="T21" fmla="*/ 127 h 200"/>
                <a:gd name="T22" fmla="*/ 134 w 134"/>
                <a:gd name="T23" fmla="*/ 127 h 200"/>
                <a:gd name="T24" fmla="*/ 83 w 134"/>
                <a:gd name="T25" fmla="*/ 127 h 200"/>
                <a:gd name="T26" fmla="*/ 83 w 134"/>
                <a:gd name="T27" fmla="*/ 30 h 200"/>
                <a:gd name="T28" fmla="*/ 15 w 134"/>
                <a:gd name="T29" fmla="*/ 127 h 200"/>
                <a:gd name="T30" fmla="*/ 83 w 134"/>
                <a:gd name="T31" fmla="*/ 127 h 2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4"/>
                <a:gd name="T49" fmla="*/ 0 h 200"/>
                <a:gd name="T50" fmla="*/ 134 w 134"/>
                <a:gd name="T51" fmla="*/ 200 h 2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4" h="200">
                  <a:moveTo>
                    <a:pt x="134" y="127"/>
                  </a:moveTo>
                  <a:lnTo>
                    <a:pt x="134" y="148"/>
                  </a:lnTo>
                  <a:lnTo>
                    <a:pt x="107" y="148"/>
                  </a:lnTo>
                  <a:lnTo>
                    <a:pt x="107" y="200"/>
                  </a:lnTo>
                  <a:lnTo>
                    <a:pt x="83" y="200"/>
                  </a:lnTo>
                  <a:lnTo>
                    <a:pt x="83" y="148"/>
                  </a:lnTo>
                  <a:lnTo>
                    <a:pt x="0" y="148"/>
                  </a:lnTo>
                  <a:lnTo>
                    <a:pt x="0" y="129"/>
                  </a:lnTo>
                  <a:lnTo>
                    <a:pt x="91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134" y="127"/>
                  </a:lnTo>
                  <a:close/>
                  <a:moveTo>
                    <a:pt x="83" y="127"/>
                  </a:moveTo>
                  <a:lnTo>
                    <a:pt x="83" y="30"/>
                  </a:lnTo>
                  <a:lnTo>
                    <a:pt x="15" y="127"/>
                  </a:lnTo>
                  <a:lnTo>
                    <a:pt x="83" y="127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29" name="Freeform 344"/>
            <p:cNvSpPr>
              <a:spLocks noEditPoints="1"/>
            </p:cNvSpPr>
            <p:nvPr/>
          </p:nvSpPr>
          <p:spPr bwMode="auto">
            <a:xfrm>
              <a:off x="3714750" y="4768850"/>
              <a:ext cx="53975" cy="117475"/>
            </a:xfrm>
            <a:custGeom>
              <a:avLst/>
              <a:gdLst>
                <a:gd name="T0" fmla="*/ 10 w 103"/>
                <a:gd name="T1" fmla="*/ 25 h 222"/>
                <a:gd name="T2" fmla="*/ 57 w 103"/>
                <a:gd name="T3" fmla="*/ 1 h 222"/>
                <a:gd name="T4" fmla="*/ 63 w 103"/>
                <a:gd name="T5" fmla="*/ 0 h 222"/>
                <a:gd name="T6" fmla="*/ 68 w 103"/>
                <a:gd name="T7" fmla="*/ 0 h 222"/>
                <a:gd name="T8" fmla="*/ 78 w 103"/>
                <a:gd name="T9" fmla="*/ 12 h 222"/>
                <a:gd name="T10" fmla="*/ 57 w 103"/>
                <a:gd name="T11" fmla="*/ 192 h 222"/>
                <a:gd name="T12" fmla="*/ 58 w 103"/>
                <a:gd name="T13" fmla="*/ 202 h 222"/>
                <a:gd name="T14" fmla="*/ 78 w 103"/>
                <a:gd name="T15" fmla="*/ 194 h 222"/>
                <a:gd name="T16" fmla="*/ 78 w 103"/>
                <a:gd name="T17" fmla="*/ 194 h 222"/>
                <a:gd name="T18" fmla="*/ 78 w 103"/>
                <a:gd name="T19" fmla="*/ 194 h 222"/>
                <a:gd name="T20" fmla="*/ 63 w 103"/>
                <a:gd name="T21" fmla="*/ 209 h 222"/>
                <a:gd name="T22" fmla="*/ 74 w 103"/>
                <a:gd name="T23" fmla="*/ 205 h 222"/>
                <a:gd name="T24" fmla="*/ 79 w 103"/>
                <a:gd name="T25" fmla="*/ 216 h 222"/>
                <a:gd name="T26" fmla="*/ 84 w 103"/>
                <a:gd name="T27" fmla="*/ 195 h 222"/>
                <a:gd name="T28" fmla="*/ 86 w 103"/>
                <a:gd name="T29" fmla="*/ 195 h 222"/>
                <a:gd name="T30" fmla="*/ 82 w 103"/>
                <a:gd name="T31" fmla="*/ 195 h 222"/>
                <a:gd name="T32" fmla="*/ 93 w 103"/>
                <a:gd name="T33" fmla="*/ 196 h 222"/>
                <a:gd name="T34" fmla="*/ 103 w 103"/>
                <a:gd name="T35" fmla="*/ 207 h 222"/>
                <a:gd name="T36" fmla="*/ 103 w 103"/>
                <a:gd name="T37" fmla="*/ 212 h 222"/>
                <a:gd name="T38" fmla="*/ 92 w 103"/>
                <a:gd name="T39" fmla="*/ 222 h 222"/>
                <a:gd name="T40" fmla="*/ 18 w 103"/>
                <a:gd name="T41" fmla="*/ 222 h 222"/>
                <a:gd name="T42" fmla="*/ 8 w 103"/>
                <a:gd name="T43" fmla="*/ 212 h 222"/>
                <a:gd name="T44" fmla="*/ 8 w 103"/>
                <a:gd name="T45" fmla="*/ 207 h 222"/>
                <a:gd name="T46" fmla="*/ 25 w 103"/>
                <a:gd name="T47" fmla="*/ 217 h 222"/>
                <a:gd name="T48" fmla="*/ 31 w 103"/>
                <a:gd name="T49" fmla="*/ 195 h 222"/>
                <a:gd name="T50" fmla="*/ 31 w 103"/>
                <a:gd name="T51" fmla="*/ 195 h 222"/>
                <a:gd name="T52" fmla="*/ 31 w 103"/>
                <a:gd name="T53" fmla="*/ 194 h 222"/>
                <a:gd name="T54" fmla="*/ 41 w 103"/>
                <a:gd name="T55" fmla="*/ 214 h 222"/>
                <a:gd name="T56" fmla="*/ 40 w 103"/>
                <a:gd name="T57" fmla="*/ 202 h 222"/>
                <a:gd name="T58" fmla="*/ 51 w 103"/>
                <a:gd name="T59" fmla="*/ 203 h 222"/>
                <a:gd name="T60" fmla="*/ 51 w 103"/>
                <a:gd name="T61" fmla="*/ 203 h 222"/>
                <a:gd name="T62" fmla="*/ 32 w 103"/>
                <a:gd name="T63" fmla="*/ 193 h 222"/>
                <a:gd name="T64" fmla="*/ 32 w 103"/>
                <a:gd name="T65" fmla="*/ 194 h 222"/>
                <a:gd name="T66" fmla="*/ 32 w 103"/>
                <a:gd name="T67" fmla="*/ 191 h 222"/>
                <a:gd name="T68" fmla="*/ 54 w 103"/>
                <a:gd name="T69" fmla="*/ 186 h 222"/>
                <a:gd name="T70" fmla="*/ 54 w 103"/>
                <a:gd name="T71" fmla="*/ 71 h 222"/>
                <a:gd name="T72" fmla="*/ 32 w 103"/>
                <a:gd name="T73" fmla="*/ 54 h 222"/>
                <a:gd name="T74" fmla="*/ 32 w 103"/>
                <a:gd name="T75" fmla="*/ 54 h 222"/>
                <a:gd name="T76" fmla="*/ 53 w 103"/>
                <a:gd name="T77" fmla="*/ 53 h 222"/>
                <a:gd name="T78" fmla="*/ 42 w 103"/>
                <a:gd name="T79" fmla="*/ 44 h 222"/>
                <a:gd name="T80" fmla="*/ 50 w 103"/>
                <a:gd name="T81" fmla="*/ 35 h 222"/>
                <a:gd name="T82" fmla="*/ 56 w 103"/>
                <a:gd name="T83" fmla="*/ 47 h 222"/>
                <a:gd name="T84" fmla="*/ 31 w 103"/>
                <a:gd name="T85" fmla="*/ 45 h 222"/>
                <a:gd name="T86" fmla="*/ 31 w 103"/>
                <a:gd name="T87" fmla="*/ 45 h 222"/>
                <a:gd name="T88" fmla="*/ 42 w 103"/>
                <a:gd name="T89" fmla="*/ 26 h 222"/>
                <a:gd name="T90" fmla="*/ 39 w 103"/>
                <a:gd name="T91" fmla="*/ 25 h 222"/>
                <a:gd name="T92" fmla="*/ 31 w 103"/>
                <a:gd name="T93" fmla="*/ 45 h 222"/>
                <a:gd name="T94" fmla="*/ 31 w 103"/>
                <a:gd name="T95" fmla="*/ 45 h 222"/>
                <a:gd name="T96" fmla="*/ 31 w 103"/>
                <a:gd name="T97" fmla="*/ 24 h 222"/>
                <a:gd name="T98" fmla="*/ 13 w 103"/>
                <a:gd name="T99" fmla="*/ 29 h 222"/>
                <a:gd name="T100" fmla="*/ 12 w 103"/>
                <a:gd name="T101" fmla="*/ 53 h 222"/>
                <a:gd name="T102" fmla="*/ 5 w 103"/>
                <a:gd name="T103" fmla="*/ 39 h 222"/>
                <a:gd name="T104" fmla="*/ 0 w 103"/>
                <a:gd name="T105" fmla="*/ 29 h 2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3"/>
                <a:gd name="T160" fmla="*/ 0 h 222"/>
                <a:gd name="T161" fmla="*/ 103 w 103"/>
                <a:gd name="T162" fmla="*/ 222 h 2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3" h="222">
                  <a:moveTo>
                    <a:pt x="10" y="25"/>
                  </a:moveTo>
                  <a:lnTo>
                    <a:pt x="57" y="1"/>
                  </a:lnTo>
                  <a:lnTo>
                    <a:pt x="67" y="21"/>
                  </a:lnTo>
                  <a:lnTo>
                    <a:pt x="19" y="44"/>
                  </a:lnTo>
                  <a:lnTo>
                    <a:pt x="10" y="25"/>
                  </a:lnTo>
                  <a:close/>
                  <a:moveTo>
                    <a:pt x="57" y="1"/>
                  </a:moveTo>
                  <a:lnTo>
                    <a:pt x="60" y="0"/>
                  </a:lnTo>
                  <a:lnTo>
                    <a:pt x="63" y="0"/>
                  </a:lnTo>
                  <a:lnTo>
                    <a:pt x="63" y="12"/>
                  </a:lnTo>
                  <a:lnTo>
                    <a:pt x="57" y="1"/>
                  </a:lnTo>
                  <a:close/>
                  <a:moveTo>
                    <a:pt x="63" y="0"/>
                  </a:moveTo>
                  <a:lnTo>
                    <a:pt x="68" y="0"/>
                  </a:lnTo>
                  <a:lnTo>
                    <a:pt x="68" y="22"/>
                  </a:lnTo>
                  <a:lnTo>
                    <a:pt x="63" y="22"/>
                  </a:lnTo>
                  <a:lnTo>
                    <a:pt x="63" y="0"/>
                  </a:lnTo>
                  <a:close/>
                  <a:moveTo>
                    <a:pt x="68" y="0"/>
                  </a:moveTo>
                  <a:lnTo>
                    <a:pt x="78" y="0"/>
                  </a:lnTo>
                  <a:lnTo>
                    <a:pt x="78" y="12"/>
                  </a:lnTo>
                  <a:lnTo>
                    <a:pt x="68" y="12"/>
                  </a:lnTo>
                  <a:lnTo>
                    <a:pt x="68" y="0"/>
                  </a:lnTo>
                  <a:close/>
                  <a:moveTo>
                    <a:pt x="78" y="12"/>
                  </a:moveTo>
                  <a:lnTo>
                    <a:pt x="78" y="178"/>
                  </a:lnTo>
                  <a:lnTo>
                    <a:pt x="56" y="178"/>
                  </a:lnTo>
                  <a:lnTo>
                    <a:pt x="56" y="12"/>
                  </a:lnTo>
                  <a:lnTo>
                    <a:pt x="78" y="12"/>
                  </a:lnTo>
                  <a:close/>
                  <a:moveTo>
                    <a:pt x="78" y="178"/>
                  </a:moveTo>
                  <a:lnTo>
                    <a:pt x="78" y="189"/>
                  </a:lnTo>
                  <a:lnTo>
                    <a:pt x="79" y="194"/>
                  </a:lnTo>
                  <a:lnTo>
                    <a:pt x="58" y="202"/>
                  </a:lnTo>
                  <a:lnTo>
                    <a:pt x="57" y="192"/>
                  </a:lnTo>
                  <a:lnTo>
                    <a:pt x="56" y="178"/>
                  </a:lnTo>
                  <a:lnTo>
                    <a:pt x="78" y="178"/>
                  </a:lnTo>
                  <a:close/>
                  <a:moveTo>
                    <a:pt x="58" y="202"/>
                  </a:moveTo>
                  <a:lnTo>
                    <a:pt x="58" y="202"/>
                  </a:lnTo>
                  <a:lnTo>
                    <a:pt x="69" y="197"/>
                  </a:lnTo>
                  <a:lnTo>
                    <a:pt x="58" y="202"/>
                  </a:lnTo>
                  <a:close/>
                  <a:moveTo>
                    <a:pt x="78" y="194"/>
                  </a:moveTo>
                  <a:lnTo>
                    <a:pt x="78" y="194"/>
                  </a:lnTo>
                  <a:lnTo>
                    <a:pt x="63" y="209"/>
                  </a:lnTo>
                  <a:lnTo>
                    <a:pt x="60" y="206"/>
                  </a:lnTo>
                  <a:lnTo>
                    <a:pt x="58" y="202"/>
                  </a:lnTo>
                  <a:lnTo>
                    <a:pt x="78" y="194"/>
                  </a:lnTo>
                  <a:close/>
                  <a:moveTo>
                    <a:pt x="78" y="194"/>
                  </a:moveTo>
                  <a:lnTo>
                    <a:pt x="79" y="194"/>
                  </a:lnTo>
                  <a:lnTo>
                    <a:pt x="78" y="194"/>
                  </a:lnTo>
                  <a:lnTo>
                    <a:pt x="71" y="202"/>
                  </a:lnTo>
                  <a:lnTo>
                    <a:pt x="78" y="194"/>
                  </a:lnTo>
                  <a:close/>
                  <a:moveTo>
                    <a:pt x="78" y="194"/>
                  </a:moveTo>
                  <a:lnTo>
                    <a:pt x="79" y="194"/>
                  </a:lnTo>
                  <a:lnTo>
                    <a:pt x="70" y="214"/>
                  </a:lnTo>
                  <a:lnTo>
                    <a:pt x="66" y="211"/>
                  </a:lnTo>
                  <a:lnTo>
                    <a:pt x="63" y="209"/>
                  </a:lnTo>
                  <a:lnTo>
                    <a:pt x="78" y="194"/>
                  </a:lnTo>
                  <a:close/>
                  <a:moveTo>
                    <a:pt x="70" y="214"/>
                  </a:moveTo>
                  <a:lnTo>
                    <a:pt x="70" y="214"/>
                  </a:lnTo>
                  <a:lnTo>
                    <a:pt x="74" y="205"/>
                  </a:lnTo>
                  <a:lnTo>
                    <a:pt x="70" y="214"/>
                  </a:lnTo>
                  <a:close/>
                  <a:moveTo>
                    <a:pt x="79" y="194"/>
                  </a:moveTo>
                  <a:lnTo>
                    <a:pt x="80" y="195"/>
                  </a:lnTo>
                  <a:lnTo>
                    <a:pt x="82" y="195"/>
                  </a:lnTo>
                  <a:lnTo>
                    <a:pt x="79" y="216"/>
                  </a:lnTo>
                  <a:lnTo>
                    <a:pt x="74" y="215"/>
                  </a:lnTo>
                  <a:lnTo>
                    <a:pt x="70" y="214"/>
                  </a:lnTo>
                  <a:lnTo>
                    <a:pt x="79" y="194"/>
                  </a:lnTo>
                  <a:close/>
                  <a:moveTo>
                    <a:pt x="82" y="195"/>
                  </a:moveTo>
                  <a:lnTo>
                    <a:pt x="84" y="195"/>
                  </a:lnTo>
                  <a:lnTo>
                    <a:pt x="82" y="195"/>
                  </a:lnTo>
                  <a:lnTo>
                    <a:pt x="81" y="206"/>
                  </a:lnTo>
                  <a:lnTo>
                    <a:pt x="82" y="195"/>
                  </a:lnTo>
                  <a:close/>
                  <a:moveTo>
                    <a:pt x="82" y="195"/>
                  </a:moveTo>
                  <a:lnTo>
                    <a:pt x="86" y="195"/>
                  </a:lnTo>
                  <a:lnTo>
                    <a:pt x="93" y="196"/>
                  </a:lnTo>
                  <a:lnTo>
                    <a:pt x="92" y="217"/>
                  </a:lnTo>
                  <a:lnTo>
                    <a:pt x="85" y="217"/>
                  </a:lnTo>
                  <a:lnTo>
                    <a:pt x="79" y="216"/>
                  </a:lnTo>
                  <a:lnTo>
                    <a:pt x="82" y="195"/>
                  </a:lnTo>
                  <a:close/>
                  <a:moveTo>
                    <a:pt x="93" y="196"/>
                  </a:moveTo>
                  <a:lnTo>
                    <a:pt x="103" y="196"/>
                  </a:lnTo>
                  <a:lnTo>
                    <a:pt x="103" y="207"/>
                  </a:lnTo>
                  <a:lnTo>
                    <a:pt x="92" y="207"/>
                  </a:lnTo>
                  <a:lnTo>
                    <a:pt x="93" y="196"/>
                  </a:lnTo>
                  <a:close/>
                  <a:moveTo>
                    <a:pt x="103" y="207"/>
                  </a:moveTo>
                  <a:lnTo>
                    <a:pt x="103" y="212"/>
                  </a:lnTo>
                  <a:lnTo>
                    <a:pt x="81" y="212"/>
                  </a:lnTo>
                  <a:lnTo>
                    <a:pt x="81" y="207"/>
                  </a:lnTo>
                  <a:lnTo>
                    <a:pt x="103" y="207"/>
                  </a:lnTo>
                  <a:close/>
                  <a:moveTo>
                    <a:pt x="103" y="212"/>
                  </a:moveTo>
                  <a:lnTo>
                    <a:pt x="103" y="222"/>
                  </a:lnTo>
                  <a:lnTo>
                    <a:pt x="92" y="222"/>
                  </a:lnTo>
                  <a:lnTo>
                    <a:pt x="92" y="212"/>
                  </a:lnTo>
                  <a:lnTo>
                    <a:pt x="103" y="212"/>
                  </a:lnTo>
                  <a:close/>
                  <a:moveTo>
                    <a:pt x="92" y="222"/>
                  </a:moveTo>
                  <a:lnTo>
                    <a:pt x="18" y="222"/>
                  </a:lnTo>
                  <a:lnTo>
                    <a:pt x="18" y="202"/>
                  </a:lnTo>
                  <a:lnTo>
                    <a:pt x="92" y="202"/>
                  </a:lnTo>
                  <a:lnTo>
                    <a:pt x="92" y="222"/>
                  </a:lnTo>
                  <a:close/>
                  <a:moveTo>
                    <a:pt x="18" y="222"/>
                  </a:moveTo>
                  <a:lnTo>
                    <a:pt x="8" y="222"/>
                  </a:lnTo>
                  <a:lnTo>
                    <a:pt x="8" y="212"/>
                  </a:lnTo>
                  <a:lnTo>
                    <a:pt x="18" y="212"/>
                  </a:lnTo>
                  <a:lnTo>
                    <a:pt x="18" y="222"/>
                  </a:lnTo>
                  <a:close/>
                  <a:moveTo>
                    <a:pt x="8" y="212"/>
                  </a:moveTo>
                  <a:lnTo>
                    <a:pt x="8" y="207"/>
                  </a:lnTo>
                  <a:lnTo>
                    <a:pt x="28" y="207"/>
                  </a:lnTo>
                  <a:lnTo>
                    <a:pt x="28" y="212"/>
                  </a:lnTo>
                  <a:lnTo>
                    <a:pt x="8" y="212"/>
                  </a:lnTo>
                  <a:close/>
                  <a:moveTo>
                    <a:pt x="8" y="207"/>
                  </a:moveTo>
                  <a:lnTo>
                    <a:pt x="8" y="196"/>
                  </a:lnTo>
                  <a:lnTo>
                    <a:pt x="18" y="196"/>
                  </a:lnTo>
                  <a:lnTo>
                    <a:pt x="18" y="207"/>
                  </a:lnTo>
                  <a:lnTo>
                    <a:pt x="8" y="207"/>
                  </a:lnTo>
                  <a:close/>
                  <a:moveTo>
                    <a:pt x="18" y="196"/>
                  </a:moveTo>
                  <a:lnTo>
                    <a:pt x="24" y="195"/>
                  </a:lnTo>
                  <a:lnTo>
                    <a:pt x="28" y="195"/>
                  </a:lnTo>
                  <a:lnTo>
                    <a:pt x="31" y="216"/>
                  </a:lnTo>
                  <a:lnTo>
                    <a:pt x="25" y="217"/>
                  </a:lnTo>
                  <a:lnTo>
                    <a:pt x="18" y="217"/>
                  </a:lnTo>
                  <a:lnTo>
                    <a:pt x="18" y="196"/>
                  </a:lnTo>
                  <a:close/>
                  <a:moveTo>
                    <a:pt x="28" y="195"/>
                  </a:moveTo>
                  <a:lnTo>
                    <a:pt x="30" y="195"/>
                  </a:lnTo>
                  <a:lnTo>
                    <a:pt x="31" y="195"/>
                  </a:lnTo>
                  <a:lnTo>
                    <a:pt x="41" y="214"/>
                  </a:lnTo>
                  <a:lnTo>
                    <a:pt x="37" y="215"/>
                  </a:lnTo>
                  <a:lnTo>
                    <a:pt x="31" y="216"/>
                  </a:lnTo>
                  <a:lnTo>
                    <a:pt x="28" y="195"/>
                  </a:lnTo>
                  <a:close/>
                  <a:moveTo>
                    <a:pt x="31" y="195"/>
                  </a:moveTo>
                  <a:lnTo>
                    <a:pt x="31" y="195"/>
                  </a:lnTo>
                  <a:lnTo>
                    <a:pt x="31" y="194"/>
                  </a:lnTo>
                  <a:lnTo>
                    <a:pt x="37" y="205"/>
                  </a:lnTo>
                  <a:lnTo>
                    <a:pt x="31" y="195"/>
                  </a:lnTo>
                  <a:close/>
                  <a:moveTo>
                    <a:pt x="31" y="194"/>
                  </a:moveTo>
                  <a:lnTo>
                    <a:pt x="31" y="194"/>
                  </a:lnTo>
                  <a:lnTo>
                    <a:pt x="32" y="194"/>
                  </a:lnTo>
                  <a:lnTo>
                    <a:pt x="47" y="209"/>
                  </a:lnTo>
                  <a:lnTo>
                    <a:pt x="44" y="212"/>
                  </a:lnTo>
                  <a:lnTo>
                    <a:pt x="41" y="214"/>
                  </a:lnTo>
                  <a:lnTo>
                    <a:pt x="31" y="194"/>
                  </a:lnTo>
                  <a:close/>
                  <a:moveTo>
                    <a:pt x="47" y="209"/>
                  </a:moveTo>
                  <a:lnTo>
                    <a:pt x="53" y="203"/>
                  </a:lnTo>
                  <a:lnTo>
                    <a:pt x="47" y="209"/>
                  </a:lnTo>
                  <a:lnTo>
                    <a:pt x="40" y="202"/>
                  </a:lnTo>
                  <a:lnTo>
                    <a:pt x="47" y="209"/>
                  </a:lnTo>
                  <a:close/>
                  <a:moveTo>
                    <a:pt x="32" y="194"/>
                  </a:moveTo>
                  <a:lnTo>
                    <a:pt x="32" y="194"/>
                  </a:lnTo>
                  <a:lnTo>
                    <a:pt x="51" y="203"/>
                  </a:lnTo>
                  <a:lnTo>
                    <a:pt x="49" y="207"/>
                  </a:lnTo>
                  <a:lnTo>
                    <a:pt x="47" y="209"/>
                  </a:lnTo>
                  <a:lnTo>
                    <a:pt x="32" y="194"/>
                  </a:lnTo>
                  <a:close/>
                  <a:moveTo>
                    <a:pt x="51" y="203"/>
                  </a:moveTo>
                  <a:lnTo>
                    <a:pt x="51" y="203"/>
                  </a:lnTo>
                  <a:lnTo>
                    <a:pt x="42" y="199"/>
                  </a:lnTo>
                  <a:lnTo>
                    <a:pt x="51" y="203"/>
                  </a:lnTo>
                  <a:close/>
                  <a:moveTo>
                    <a:pt x="32" y="194"/>
                  </a:moveTo>
                  <a:lnTo>
                    <a:pt x="32" y="193"/>
                  </a:lnTo>
                  <a:lnTo>
                    <a:pt x="32" y="191"/>
                  </a:lnTo>
                  <a:lnTo>
                    <a:pt x="53" y="192"/>
                  </a:lnTo>
                  <a:lnTo>
                    <a:pt x="53" y="199"/>
                  </a:lnTo>
                  <a:lnTo>
                    <a:pt x="51" y="203"/>
                  </a:lnTo>
                  <a:lnTo>
                    <a:pt x="32" y="194"/>
                  </a:lnTo>
                  <a:close/>
                  <a:moveTo>
                    <a:pt x="32" y="191"/>
                  </a:moveTo>
                  <a:lnTo>
                    <a:pt x="32" y="185"/>
                  </a:lnTo>
                  <a:lnTo>
                    <a:pt x="32" y="190"/>
                  </a:lnTo>
                  <a:lnTo>
                    <a:pt x="43" y="191"/>
                  </a:lnTo>
                  <a:lnTo>
                    <a:pt x="32" y="191"/>
                  </a:lnTo>
                  <a:close/>
                  <a:moveTo>
                    <a:pt x="32" y="190"/>
                  </a:moveTo>
                  <a:lnTo>
                    <a:pt x="32" y="185"/>
                  </a:lnTo>
                  <a:lnTo>
                    <a:pt x="32" y="178"/>
                  </a:lnTo>
                  <a:lnTo>
                    <a:pt x="54" y="178"/>
                  </a:lnTo>
                  <a:lnTo>
                    <a:pt x="54" y="186"/>
                  </a:lnTo>
                  <a:lnTo>
                    <a:pt x="53" y="192"/>
                  </a:lnTo>
                  <a:lnTo>
                    <a:pt x="32" y="190"/>
                  </a:lnTo>
                  <a:close/>
                  <a:moveTo>
                    <a:pt x="32" y="178"/>
                  </a:moveTo>
                  <a:lnTo>
                    <a:pt x="32" y="71"/>
                  </a:lnTo>
                  <a:lnTo>
                    <a:pt x="54" y="71"/>
                  </a:lnTo>
                  <a:lnTo>
                    <a:pt x="54" y="178"/>
                  </a:lnTo>
                  <a:lnTo>
                    <a:pt x="32" y="178"/>
                  </a:lnTo>
                  <a:close/>
                  <a:moveTo>
                    <a:pt x="32" y="71"/>
                  </a:moveTo>
                  <a:lnTo>
                    <a:pt x="32" y="62"/>
                  </a:lnTo>
                  <a:lnTo>
                    <a:pt x="32" y="54"/>
                  </a:lnTo>
                  <a:lnTo>
                    <a:pt x="53" y="53"/>
                  </a:lnTo>
                  <a:lnTo>
                    <a:pt x="54" y="62"/>
                  </a:lnTo>
                  <a:lnTo>
                    <a:pt x="54" y="71"/>
                  </a:lnTo>
                  <a:lnTo>
                    <a:pt x="32" y="71"/>
                  </a:lnTo>
                  <a:close/>
                  <a:moveTo>
                    <a:pt x="32" y="54"/>
                  </a:moveTo>
                  <a:lnTo>
                    <a:pt x="32" y="49"/>
                  </a:lnTo>
                  <a:lnTo>
                    <a:pt x="31" y="46"/>
                  </a:lnTo>
                  <a:lnTo>
                    <a:pt x="52" y="41"/>
                  </a:lnTo>
                  <a:lnTo>
                    <a:pt x="53" y="46"/>
                  </a:lnTo>
                  <a:lnTo>
                    <a:pt x="53" y="53"/>
                  </a:lnTo>
                  <a:lnTo>
                    <a:pt x="32" y="54"/>
                  </a:lnTo>
                  <a:close/>
                  <a:moveTo>
                    <a:pt x="31" y="46"/>
                  </a:moveTo>
                  <a:lnTo>
                    <a:pt x="32" y="48"/>
                  </a:lnTo>
                  <a:lnTo>
                    <a:pt x="31" y="46"/>
                  </a:lnTo>
                  <a:lnTo>
                    <a:pt x="42" y="44"/>
                  </a:lnTo>
                  <a:lnTo>
                    <a:pt x="31" y="46"/>
                  </a:lnTo>
                  <a:close/>
                  <a:moveTo>
                    <a:pt x="31" y="46"/>
                  </a:moveTo>
                  <a:lnTo>
                    <a:pt x="31" y="45"/>
                  </a:lnTo>
                  <a:lnTo>
                    <a:pt x="50" y="35"/>
                  </a:lnTo>
                  <a:lnTo>
                    <a:pt x="51" y="38"/>
                  </a:lnTo>
                  <a:lnTo>
                    <a:pt x="52" y="42"/>
                  </a:lnTo>
                  <a:lnTo>
                    <a:pt x="31" y="46"/>
                  </a:lnTo>
                  <a:close/>
                  <a:moveTo>
                    <a:pt x="50" y="35"/>
                  </a:moveTo>
                  <a:lnTo>
                    <a:pt x="56" y="47"/>
                  </a:lnTo>
                  <a:lnTo>
                    <a:pt x="50" y="35"/>
                  </a:lnTo>
                  <a:lnTo>
                    <a:pt x="41" y="40"/>
                  </a:lnTo>
                  <a:lnTo>
                    <a:pt x="50" y="35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45" y="28"/>
                  </a:lnTo>
                  <a:lnTo>
                    <a:pt x="48" y="31"/>
                  </a:lnTo>
                  <a:lnTo>
                    <a:pt x="50" y="35"/>
                  </a:lnTo>
                  <a:lnTo>
                    <a:pt x="31" y="45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39" y="25"/>
                  </a:lnTo>
                  <a:lnTo>
                    <a:pt x="42" y="26"/>
                  </a:lnTo>
                  <a:lnTo>
                    <a:pt x="45" y="28"/>
                  </a:lnTo>
                  <a:lnTo>
                    <a:pt x="31" y="45"/>
                  </a:lnTo>
                  <a:close/>
                  <a:moveTo>
                    <a:pt x="39" y="25"/>
                  </a:moveTo>
                  <a:lnTo>
                    <a:pt x="41" y="26"/>
                  </a:lnTo>
                  <a:lnTo>
                    <a:pt x="39" y="25"/>
                  </a:lnTo>
                  <a:lnTo>
                    <a:pt x="36" y="36"/>
                  </a:lnTo>
                  <a:lnTo>
                    <a:pt x="39" y="25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31" y="24"/>
                  </a:lnTo>
                  <a:lnTo>
                    <a:pt x="36" y="24"/>
                  </a:lnTo>
                  <a:lnTo>
                    <a:pt x="39" y="25"/>
                  </a:lnTo>
                  <a:lnTo>
                    <a:pt x="31" y="45"/>
                  </a:lnTo>
                  <a:close/>
                  <a:moveTo>
                    <a:pt x="31" y="45"/>
                  </a:moveTo>
                  <a:lnTo>
                    <a:pt x="30" y="45"/>
                  </a:lnTo>
                  <a:lnTo>
                    <a:pt x="28" y="46"/>
                  </a:lnTo>
                  <a:lnTo>
                    <a:pt x="22" y="25"/>
                  </a:lnTo>
                  <a:lnTo>
                    <a:pt x="27" y="24"/>
                  </a:lnTo>
                  <a:lnTo>
                    <a:pt x="31" y="24"/>
                  </a:lnTo>
                  <a:lnTo>
                    <a:pt x="31" y="45"/>
                  </a:lnTo>
                  <a:close/>
                  <a:moveTo>
                    <a:pt x="28" y="46"/>
                  </a:moveTo>
                  <a:lnTo>
                    <a:pt x="25" y="47"/>
                  </a:lnTo>
                  <a:lnTo>
                    <a:pt x="21" y="49"/>
                  </a:lnTo>
                  <a:lnTo>
                    <a:pt x="13" y="29"/>
                  </a:lnTo>
                  <a:lnTo>
                    <a:pt x="18" y="27"/>
                  </a:lnTo>
                  <a:lnTo>
                    <a:pt x="22" y="25"/>
                  </a:lnTo>
                  <a:lnTo>
                    <a:pt x="28" y="46"/>
                  </a:lnTo>
                  <a:close/>
                  <a:moveTo>
                    <a:pt x="21" y="49"/>
                  </a:moveTo>
                  <a:lnTo>
                    <a:pt x="12" y="53"/>
                  </a:lnTo>
                  <a:lnTo>
                    <a:pt x="8" y="44"/>
                  </a:lnTo>
                  <a:lnTo>
                    <a:pt x="17" y="39"/>
                  </a:lnTo>
                  <a:lnTo>
                    <a:pt x="21" y="49"/>
                  </a:lnTo>
                  <a:close/>
                  <a:moveTo>
                    <a:pt x="8" y="44"/>
                  </a:moveTo>
                  <a:lnTo>
                    <a:pt x="5" y="39"/>
                  </a:lnTo>
                  <a:lnTo>
                    <a:pt x="24" y="30"/>
                  </a:lnTo>
                  <a:lnTo>
                    <a:pt x="26" y="35"/>
                  </a:lnTo>
                  <a:lnTo>
                    <a:pt x="8" y="44"/>
                  </a:lnTo>
                  <a:close/>
                  <a:moveTo>
                    <a:pt x="5" y="39"/>
                  </a:moveTo>
                  <a:lnTo>
                    <a:pt x="0" y="29"/>
                  </a:lnTo>
                  <a:lnTo>
                    <a:pt x="10" y="25"/>
                  </a:lnTo>
                  <a:lnTo>
                    <a:pt x="15" y="35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30" name="Freeform 345"/>
            <p:cNvSpPr>
              <a:spLocks noEditPoints="1"/>
            </p:cNvSpPr>
            <p:nvPr/>
          </p:nvSpPr>
          <p:spPr bwMode="auto">
            <a:xfrm>
              <a:off x="3779838" y="4768850"/>
              <a:ext cx="80962" cy="117475"/>
            </a:xfrm>
            <a:custGeom>
              <a:avLst/>
              <a:gdLst>
                <a:gd name="T0" fmla="*/ 133 w 154"/>
                <a:gd name="T1" fmla="*/ 160 h 222"/>
                <a:gd name="T2" fmla="*/ 154 w 154"/>
                <a:gd name="T3" fmla="*/ 160 h 222"/>
                <a:gd name="T4" fmla="*/ 144 w 154"/>
                <a:gd name="T5" fmla="*/ 160 h 222"/>
                <a:gd name="T6" fmla="*/ 117 w 154"/>
                <a:gd name="T7" fmla="*/ 170 h 222"/>
                <a:gd name="T8" fmla="*/ 144 w 154"/>
                <a:gd name="T9" fmla="*/ 170 h 222"/>
                <a:gd name="T10" fmla="*/ 117 w 154"/>
                <a:gd name="T11" fmla="*/ 150 h 222"/>
                <a:gd name="T12" fmla="*/ 127 w 154"/>
                <a:gd name="T13" fmla="*/ 160 h 222"/>
                <a:gd name="T14" fmla="*/ 107 w 154"/>
                <a:gd name="T15" fmla="*/ 160 h 222"/>
                <a:gd name="T16" fmla="*/ 127 w 154"/>
                <a:gd name="T17" fmla="*/ 222 h 222"/>
                <a:gd name="T18" fmla="*/ 127 w 154"/>
                <a:gd name="T19" fmla="*/ 212 h 222"/>
                <a:gd name="T20" fmla="*/ 93 w 154"/>
                <a:gd name="T21" fmla="*/ 202 h 222"/>
                <a:gd name="T22" fmla="*/ 93 w 154"/>
                <a:gd name="T23" fmla="*/ 222 h 222"/>
                <a:gd name="T24" fmla="*/ 93 w 154"/>
                <a:gd name="T25" fmla="*/ 212 h 222"/>
                <a:gd name="T26" fmla="*/ 83 w 154"/>
                <a:gd name="T27" fmla="*/ 160 h 222"/>
                <a:gd name="T28" fmla="*/ 83 w 154"/>
                <a:gd name="T29" fmla="*/ 212 h 222"/>
                <a:gd name="T30" fmla="*/ 103 w 154"/>
                <a:gd name="T31" fmla="*/ 160 h 222"/>
                <a:gd name="T32" fmla="*/ 93 w 154"/>
                <a:gd name="T33" fmla="*/ 170 h 222"/>
                <a:gd name="T34" fmla="*/ 93 w 154"/>
                <a:gd name="T35" fmla="*/ 150 h 222"/>
                <a:gd name="T36" fmla="*/ 0 w 154"/>
                <a:gd name="T37" fmla="*/ 170 h 222"/>
                <a:gd name="T38" fmla="*/ 10 w 154"/>
                <a:gd name="T39" fmla="*/ 170 h 222"/>
                <a:gd name="T40" fmla="*/ 20 w 154"/>
                <a:gd name="T41" fmla="*/ 141 h 222"/>
                <a:gd name="T42" fmla="*/ 0 w 154"/>
                <a:gd name="T43" fmla="*/ 141 h 222"/>
                <a:gd name="T44" fmla="*/ 10 w 154"/>
                <a:gd name="T45" fmla="*/ 141 h 222"/>
                <a:gd name="T46" fmla="*/ 92 w 154"/>
                <a:gd name="T47" fmla="*/ 6 h 222"/>
                <a:gd name="T48" fmla="*/ 2 w 154"/>
                <a:gd name="T49" fmla="*/ 135 h 222"/>
                <a:gd name="T50" fmla="*/ 101 w 154"/>
                <a:gd name="T51" fmla="*/ 0 h 222"/>
                <a:gd name="T52" fmla="*/ 101 w 154"/>
                <a:gd name="T53" fmla="*/ 0 h 222"/>
                <a:gd name="T54" fmla="*/ 101 w 154"/>
                <a:gd name="T55" fmla="*/ 22 h 222"/>
                <a:gd name="T56" fmla="*/ 127 w 154"/>
                <a:gd name="T57" fmla="*/ 0 h 222"/>
                <a:gd name="T58" fmla="*/ 117 w 154"/>
                <a:gd name="T59" fmla="*/ 0 h 222"/>
                <a:gd name="T60" fmla="*/ 107 w 154"/>
                <a:gd name="T61" fmla="*/ 139 h 222"/>
                <a:gd name="T62" fmla="*/ 117 w 154"/>
                <a:gd name="T63" fmla="*/ 150 h 222"/>
                <a:gd name="T64" fmla="*/ 117 w 154"/>
                <a:gd name="T65" fmla="*/ 139 h 222"/>
                <a:gd name="T66" fmla="*/ 144 w 154"/>
                <a:gd name="T67" fmla="*/ 129 h 222"/>
                <a:gd name="T68" fmla="*/ 117 w 154"/>
                <a:gd name="T69" fmla="*/ 129 h 222"/>
                <a:gd name="T70" fmla="*/ 154 w 154"/>
                <a:gd name="T71" fmla="*/ 139 h 222"/>
                <a:gd name="T72" fmla="*/ 83 w 154"/>
                <a:gd name="T73" fmla="*/ 139 h 222"/>
                <a:gd name="T74" fmla="*/ 103 w 154"/>
                <a:gd name="T75" fmla="*/ 139 h 222"/>
                <a:gd name="T76" fmla="*/ 103 w 154"/>
                <a:gd name="T77" fmla="*/ 9 h 222"/>
                <a:gd name="T78" fmla="*/ 85 w 154"/>
                <a:gd name="T79" fmla="*/ 36 h 222"/>
                <a:gd name="T80" fmla="*/ 15 w 154"/>
                <a:gd name="T81" fmla="*/ 133 h 222"/>
                <a:gd name="T82" fmla="*/ 25 w 154"/>
                <a:gd name="T83" fmla="*/ 150 h 222"/>
                <a:gd name="T84" fmla="*/ 25 w 154"/>
                <a:gd name="T85" fmla="*/ 139 h 222"/>
                <a:gd name="T86" fmla="*/ 93 w 154"/>
                <a:gd name="T87" fmla="*/ 129 h 222"/>
                <a:gd name="T88" fmla="*/ 25 w 154"/>
                <a:gd name="T89" fmla="*/ 129 h 222"/>
                <a:gd name="T90" fmla="*/ 93 w 154"/>
                <a:gd name="T91" fmla="*/ 150 h 2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4"/>
                <a:gd name="T139" fmla="*/ 0 h 222"/>
                <a:gd name="T140" fmla="*/ 154 w 154"/>
                <a:gd name="T141" fmla="*/ 222 h 2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4" h="222">
                  <a:moveTo>
                    <a:pt x="154" y="139"/>
                  </a:moveTo>
                  <a:lnTo>
                    <a:pt x="154" y="160"/>
                  </a:lnTo>
                  <a:lnTo>
                    <a:pt x="133" y="160"/>
                  </a:lnTo>
                  <a:lnTo>
                    <a:pt x="133" y="139"/>
                  </a:lnTo>
                  <a:lnTo>
                    <a:pt x="154" y="139"/>
                  </a:lnTo>
                  <a:close/>
                  <a:moveTo>
                    <a:pt x="154" y="160"/>
                  </a:moveTo>
                  <a:lnTo>
                    <a:pt x="154" y="170"/>
                  </a:lnTo>
                  <a:lnTo>
                    <a:pt x="144" y="170"/>
                  </a:lnTo>
                  <a:lnTo>
                    <a:pt x="144" y="160"/>
                  </a:lnTo>
                  <a:lnTo>
                    <a:pt x="154" y="160"/>
                  </a:lnTo>
                  <a:close/>
                  <a:moveTo>
                    <a:pt x="144" y="170"/>
                  </a:moveTo>
                  <a:lnTo>
                    <a:pt x="117" y="170"/>
                  </a:lnTo>
                  <a:lnTo>
                    <a:pt x="117" y="150"/>
                  </a:lnTo>
                  <a:lnTo>
                    <a:pt x="144" y="150"/>
                  </a:lnTo>
                  <a:lnTo>
                    <a:pt x="144" y="170"/>
                  </a:lnTo>
                  <a:close/>
                  <a:moveTo>
                    <a:pt x="107" y="160"/>
                  </a:moveTo>
                  <a:lnTo>
                    <a:pt x="107" y="150"/>
                  </a:lnTo>
                  <a:lnTo>
                    <a:pt x="117" y="150"/>
                  </a:lnTo>
                  <a:lnTo>
                    <a:pt x="117" y="160"/>
                  </a:lnTo>
                  <a:lnTo>
                    <a:pt x="107" y="160"/>
                  </a:lnTo>
                  <a:close/>
                  <a:moveTo>
                    <a:pt x="127" y="160"/>
                  </a:moveTo>
                  <a:lnTo>
                    <a:pt x="127" y="212"/>
                  </a:lnTo>
                  <a:lnTo>
                    <a:pt x="107" y="212"/>
                  </a:lnTo>
                  <a:lnTo>
                    <a:pt x="107" y="160"/>
                  </a:lnTo>
                  <a:lnTo>
                    <a:pt x="127" y="160"/>
                  </a:lnTo>
                  <a:close/>
                  <a:moveTo>
                    <a:pt x="127" y="212"/>
                  </a:moveTo>
                  <a:lnTo>
                    <a:pt x="127" y="222"/>
                  </a:lnTo>
                  <a:lnTo>
                    <a:pt x="117" y="222"/>
                  </a:lnTo>
                  <a:lnTo>
                    <a:pt x="117" y="212"/>
                  </a:lnTo>
                  <a:lnTo>
                    <a:pt x="127" y="212"/>
                  </a:lnTo>
                  <a:close/>
                  <a:moveTo>
                    <a:pt x="117" y="222"/>
                  </a:moveTo>
                  <a:lnTo>
                    <a:pt x="93" y="222"/>
                  </a:lnTo>
                  <a:lnTo>
                    <a:pt x="93" y="202"/>
                  </a:lnTo>
                  <a:lnTo>
                    <a:pt x="117" y="202"/>
                  </a:lnTo>
                  <a:lnTo>
                    <a:pt x="117" y="222"/>
                  </a:lnTo>
                  <a:close/>
                  <a:moveTo>
                    <a:pt x="93" y="222"/>
                  </a:moveTo>
                  <a:lnTo>
                    <a:pt x="83" y="222"/>
                  </a:lnTo>
                  <a:lnTo>
                    <a:pt x="83" y="212"/>
                  </a:lnTo>
                  <a:lnTo>
                    <a:pt x="93" y="212"/>
                  </a:lnTo>
                  <a:lnTo>
                    <a:pt x="93" y="222"/>
                  </a:lnTo>
                  <a:close/>
                  <a:moveTo>
                    <a:pt x="83" y="212"/>
                  </a:moveTo>
                  <a:lnTo>
                    <a:pt x="83" y="160"/>
                  </a:lnTo>
                  <a:lnTo>
                    <a:pt x="103" y="160"/>
                  </a:lnTo>
                  <a:lnTo>
                    <a:pt x="103" y="212"/>
                  </a:lnTo>
                  <a:lnTo>
                    <a:pt x="83" y="212"/>
                  </a:lnTo>
                  <a:close/>
                  <a:moveTo>
                    <a:pt x="93" y="150"/>
                  </a:moveTo>
                  <a:lnTo>
                    <a:pt x="103" y="150"/>
                  </a:lnTo>
                  <a:lnTo>
                    <a:pt x="103" y="160"/>
                  </a:lnTo>
                  <a:lnTo>
                    <a:pt x="93" y="160"/>
                  </a:lnTo>
                  <a:lnTo>
                    <a:pt x="93" y="150"/>
                  </a:lnTo>
                  <a:close/>
                  <a:moveTo>
                    <a:pt x="93" y="170"/>
                  </a:moveTo>
                  <a:lnTo>
                    <a:pt x="10" y="170"/>
                  </a:lnTo>
                  <a:lnTo>
                    <a:pt x="10" y="150"/>
                  </a:lnTo>
                  <a:lnTo>
                    <a:pt x="93" y="150"/>
                  </a:lnTo>
                  <a:lnTo>
                    <a:pt x="93" y="170"/>
                  </a:lnTo>
                  <a:close/>
                  <a:moveTo>
                    <a:pt x="10" y="170"/>
                  </a:moveTo>
                  <a:lnTo>
                    <a:pt x="0" y="170"/>
                  </a:lnTo>
                  <a:lnTo>
                    <a:pt x="0" y="160"/>
                  </a:lnTo>
                  <a:lnTo>
                    <a:pt x="10" y="160"/>
                  </a:lnTo>
                  <a:lnTo>
                    <a:pt x="10" y="170"/>
                  </a:lnTo>
                  <a:close/>
                  <a:moveTo>
                    <a:pt x="0" y="160"/>
                  </a:moveTo>
                  <a:lnTo>
                    <a:pt x="0" y="141"/>
                  </a:lnTo>
                  <a:lnTo>
                    <a:pt x="20" y="141"/>
                  </a:lnTo>
                  <a:lnTo>
                    <a:pt x="20" y="160"/>
                  </a:lnTo>
                  <a:lnTo>
                    <a:pt x="0" y="160"/>
                  </a:lnTo>
                  <a:close/>
                  <a:moveTo>
                    <a:pt x="0" y="141"/>
                  </a:moveTo>
                  <a:lnTo>
                    <a:pt x="0" y="138"/>
                  </a:lnTo>
                  <a:lnTo>
                    <a:pt x="2" y="135"/>
                  </a:lnTo>
                  <a:lnTo>
                    <a:pt x="10" y="141"/>
                  </a:lnTo>
                  <a:lnTo>
                    <a:pt x="0" y="141"/>
                  </a:lnTo>
                  <a:close/>
                  <a:moveTo>
                    <a:pt x="2" y="135"/>
                  </a:moveTo>
                  <a:lnTo>
                    <a:pt x="92" y="6"/>
                  </a:lnTo>
                  <a:lnTo>
                    <a:pt x="110" y="17"/>
                  </a:lnTo>
                  <a:lnTo>
                    <a:pt x="18" y="148"/>
                  </a:lnTo>
                  <a:lnTo>
                    <a:pt x="2" y="135"/>
                  </a:lnTo>
                  <a:close/>
                  <a:moveTo>
                    <a:pt x="92" y="6"/>
                  </a:moveTo>
                  <a:lnTo>
                    <a:pt x="96" y="0"/>
                  </a:lnTo>
                  <a:lnTo>
                    <a:pt x="101" y="0"/>
                  </a:lnTo>
                  <a:lnTo>
                    <a:pt x="101" y="12"/>
                  </a:lnTo>
                  <a:lnTo>
                    <a:pt x="92" y="6"/>
                  </a:lnTo>
                  <a:close/>
                  <a:moveTo>
                    <a:pt x="101" y="0"/>
                  </a:moveTo>
                  <a:lnTo>
                    <a:pt x="117" y="0"/>
                  </a:lnTo>
                  <a:lnTo>
                    <a:pt x="117" y="22"/>
                  </a:lnTo>
                  <a:lnTo>
                    <a:pt x="101" y="22"/>
                  </a:lnTo>
                  <a:lnTo>
                    <a:pt x="101" y="0"/>
                  </a:lnTo>
                  <a:close/>
                  <a:moveTo>
                    <a:pt x="117" y="0"/>
                  </a:moveTo>
                  <a:lnTo>
                    <a:pt x="127" y="0"/>
                  </a:lnTo>
                  <a:lnTo>
                    <a:pt x="127" y="12"/>
                  </a:lnTo>
                  <a:lnTo>
                    <a:pt x="117" y="12"/>
                  </a:lnTo>
                  <a:lnTo>
                    <a:pt x="117" y="0"/>
                  </a:lnTo>
                  <a:close/>
                  <a:moveTo>
                    <a:pt x="127" y="12"/>
                  </a:moveTo>
                  <a:lnTo>
                    <a:pt x="127" y="139"/>
                  </a:lnTo>
                  <a:lnTo>
                    <a:pt x="107" y="139"/>
                  </a:lnTo>
                  <a:lnTo>
                    <a:pt x="107" y="12"/>
                  </a:lnTo>
                  <a:lnTo>
                    <a:pt x="127" y="12"/>
                  </a:lnTo>
                  <a:close/>
                  <a:moveTo>
                    <a:pt x="117" y="150"/>
                  </a:moveTo>
                  <a:lnTo>
                    <a:pt x="107" y="150"/>
                  </a:lnTo>
                  <a:lnTo>
                    <a:pt x="107" y="139"/>
                  </a:lnTo>
                  <a:lnTo>
                    <a:pt x="117" y="139"/>
                  </a:lnTo>
                  <a:lnTo>
                    <a:pt x="117" y="150"/>
                  </a:lnTo>
                  <a:close/>
                  <a:moveTo>
                    <a:pt x="117" y="129"/>
                  </a:moveTo>
                  <a:lnTo>
                    <a:pt x="144" y="129"/>
                  </a:lnTo>
                  <a:lnTo>
                    <a:pt x="144" y="150"/>
                  </a:lnTo>
                  <a:lnTo>
                    <a:pt x="117" y="150"/>
                  </a:lnTo>
                  <a:lnTo>
                    <a:pt x="117" y="129"/>
                  </a:lnTo>
                  <a:close/>
                  <a:moveTo>
                    <a:pt x="144" y="129"/>
                  </a:moveTo>
                  <a:lnTo>
                    <a:pt x="154" y="129"/>
                  </a:lnTo>
                  <a:lnTo>
                    <a:pt x="154" y="139"/>
                  </a:lnTo>
                  <a:lnTo>
                    <a:pt x="144" y="139"/>
                  </a:lnTo>
                  <a:lnTo>
                    <a:pt x="144" y="129"/>
                  </a:lnTo>
                  <a:close/>
                  <a:moveTo>
                    <a:pt x="83" y="139"/>
                  </a:moveTo>
                  <a:lnTo>
                    <a:pt x="83" y="42"/>
                  </a:lnTo>
                  <a:lnTo>
                    <a:pt x="103" y="42"/>
                  </a:lnTo>
                  <a:lnTo>
                    <a:pt x="103" y="139"/>
                  </a:lnTo>
                  <a:lnTo>
                    <a:pt x="83" y="139"/>
                  </a:lnTo>
                  <a:close/>
                  <a:moveTo>
                    <a:pt x="85" y="36"/>
                  </a:moveTo>
                  <a:lnTo>
                    <a:pt x="103" y="9"/>
                  </a:lnTo>
                  <a:lnTo>
                    <a:pt x="103" y="42"/>
                  </a:lnTo>
                  <a:lnTo>
                    <a:pt x="93" y="42"/>
                  </a:lnTo>
                  <a:lnTo>
                    <a:pt x="85" y="36"/>
                  </a:lnTo>
                  <a:close/>
                  <a:moveTo>
                    <a:pt x="101" y="48"/>
                  </a:moveTo>
                  <a:lnTo>
                    <a:pt x="33" y="146"/>
                  </a:lnTo>
                  <a:lnTo>
                    <a:pt x="15" y="133"/>
                  </a:lnTo>
                  <a:lnTo>
                    <a:pt x="85" y="36"/>
                  </a:lnTo>
                  <a:lnTo>
                    <a:pt x="101" y="48"/>
                  </a:lnTo>
                  <a:close/>
                  <a:moveTo>
                    <a:pt x="25" y="150"/>
                  </a:moveTo>
                  <a:lnTo>
                    <a:pt x="4" y="150"/>
                  </a:lnTo>
                  <a:lnTo>
                    <a:pt x="15" y="133"/>
                  </a:lnTo>
                  <a:lnTo>
                    <a:pt x="25" y="139"/>
                  </a:lnTo>
                  <a:lnTo>
                    <a:pt x="25" y="150"/>
                  </a:lnTo>
                  <a:close/>
                  <a:moveTo>
                    <a:pt x="25" y="129"/>
                  </a:moveTo>
                  <a:lnTo>
                    <a:pt x="93" y="129"/>
                  </a:lnTo>
                  <a:lnTo>
                    <a:pt x="93" y="150"/>
                  </a:lnTo>
                  <a:lnTo>
                    <a:pt x="25" y="150"/>
                  </a:lnTo>
                  <a:lnTo>
                    <a:pt x="25" y="129"/>
                  </a:lnTo>
                  <a:close/>
                  <a:moveTo>
                    <a:pt x="103" y="139"/>
                  </a:moveTo>
                  <a:lnTo>
                    <a:pt x="103" y="150"/>
                  </a:lnTo>
                  <a:lnTo>
                    <a:pt x="93" y="150"/>
                  </a:lnTo>
                  <a:lnTo>
                    <a:pt x="93" y="139"/>
                  </a:lnTo>
                  <a:lnTo>
                    <a:pt x="103" y="139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31" name="Freeform 346"/>
            <p:cNvSpPr>
              <a:spLocks/>
            </p:cNvSpPr>
            <p:nvPr/>
          </p:nvSpPr>
          <p:spPr bwMode="auto">
            <a:xfrm>
              <a:off x="4198938" y="4775200"/>
              <a:ext cx="41275" cy="104775"/>
            </a:xfrm>
            <a:custGeom>
              <a:avLst/>
              <a:gdLst>
                <a:gd name="T0" fmla="*/ 0 w 78"/>
                <a:gd name="T1" fmla="*/ 23 h 200"/>
                <a:gd name="T2" fmla="*/ 48 w 78"/>
                <a:gd name="T3" fmla="*/ 0 h 200"/>
                <a:gd name="T4" fmla="*/ 53 w 78"/>
                <a:gd name="T5" fmla="*/ 0 h 200"/>
                <a:gd name="T6" fmla="*/ 53 w 78"/>
                <a:gd name="T7" fmla="*/ 166 h 200"/>
                <a:gd name="T8" fmla="*/ 53 w 78"/>
                <a:gd name="T9" fmla="*/ 179 h 200"/>
                <a:gd name="T10" fmla="*/ 54 w 78"/>
                <a:gd name="T11" fmla="*/ 185 h 200"/>
                <a:gd name="T12" fmla="*/ 57 w 78"/>
                <a:gd name="T13" fmla="*/ 190 h 200"/>
                <a:gd name="T14" fmla="*/ 61 w 78"/>
                <a:gd name="T15" fmla="*/ 193 h 200"/>
                <a:gd name="T16" fmla="*/ 67 w 78"/>
                <a:gd name="T17" fmla="*/ 194 h 200"/>
                <a:gd name="T18" fmla="*/ 78 w 78"/>
                <a:gd name="T19" fmla="*/ 195 h 200"/>
                <a:gd name="T20" fmla="*/ 78 w 78"/>
                <a:gd name="T21" fmla="*/ 200 h 200"/>
                <a:gd name="T22" fmla="*/ 4 w 78"/>
                <a:gd name="T23" fmla="*/ 200 h 200"/>
                <a:gd name="T24" fmla="*/ 4 w 78"/>
                <a:gd name="T25" fmla="*/ 195 h 200"/>
                <a:gd name="T26" fmla="*/ 15 w 78"/>
                <a:gd name="T27" fmla="*/ 194 h 200"/>
                <a:gd name="T28" fmla="*/ 22 w 78"/>
                <a:gd name="T29" fmla="*/ 193 h 200"/>
                <a:gd name="T30" fmla="*/ 25 w 78"/>
                <a:gd name="T31" fmla="*/ 190 h 200"/>
                <a:gd name="T32" fmla="*/ 27 w 78"/>
                <a:gd name="T33" fmla="*/ 187 h 200"/>
                <a:gd name="T34" fmla="*/ 28 w 78"/>
                <a:gd name="T35" fmla="*/ 179 h 200"/>
                <a:gd name="T36" fmla="*/ 30 w 78"/>
                <a:gd name="T37" fmla="*/ 166 h 200"/>
                <a:gd name="T38" fmla="*/ 30 w 78"/>
                <a:gd name="T39" fmla="*/ 59 h 200"/>
                <a:gd name="T40" fmla="*/ 28 w 78"/>
                <a:gd name="T41" fmla="*/ 41 h 200"/>
                <a:gd name="T42" fmla="*/ 27 w 78"/>
                <a:gd name="T43" fmla="*/ 32 h 200"/>
                <a:gd name="T44" fmla="*/ 26 w 78"/>
                <a:gd name="T45" fmla="*/ 28 h 200"/>
                <a:gd name="T46" fmla="*/ 24 w 78"/>
                <a:gd name="T47" fmla="*/ 25 h 200"/>
                <a:gd name="T48" fmla="*/ 21 w 78"/>
                <a:gd name="T49" fmla="*/ 24 h 200"/>
                <a:gd name="T50" fmla="*/ 18 w 78"/>
                <a:gd name="T51" fmla="*/ 23 h 200"/>
                <a:gd name="T52" fmla="*/ 11 w 78"/>
                <a:gd name="T53" fmla="*/ 24 h 200"/>
                <a:gd name="T54" fmla="*/ 3 w 78"/>
                <a:gd name="T55" fmla="*/ 27 h 200"/>
                <a:gd name="T56" fmla="*/ 0 w 78"/>
                <a:gd name="T57" fmla="*/ 23 h 2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200"/>
                <a:gd name="T89" fmla="*/ 78 w 78"/>
                <a:gd name="T90" fmla="*/ 200 h 2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200">
                  <a:moveTo>
                    <a:pt x="0" y="23"/>
                  </a:moveTo>
                  <a:lnTo>
                    <a:pt x="48" y="0"/>
                  </a:lnTo>
                  <a:lnTo>
                    <a:pt x="53" y="0"/>
                  </a:lnTo>
                  <a:lnTo>
                    <a:pt x="53" y="166"/>
                  </a:lnTo>
                  <a:lnTo>
                    <a:pt x="53" y="179"/>
                  </a:lnTo>
                  <a:lnTo>
                    <a:pt x="54" y="185"/>
                  </a:lnTo>
                  <a:lnTo>
                    <a:pt x="57" y="190"/>
                  </a:lnTo>
                  <a:lnTo>
                    <a:pt x="61" y="193"/>
                  </a:lnTo>
                  <a:lnTo>
                    <a:pt x="67" y="194"/>
                  </a:lnTo>
                  <a:lnTo>
                    <a:pt x="78" y="195"/>
                  </a:lnTo>
                  <a:lnTo>
                    <a:pt x="78" y="200"/>
                  </a:lnTo>
                  <a:lnTo>
                    <a:pt x="4" y="200"/>
                  </a:lnTo>
                  <a:lnTo>
                    <a:pt x="4" y="195"/>
                  </a:lnTo>
                  <a:lnTo>
                    <a:pt x="15" y="194"/>
                  </a:lnTo>
                  <a:lnTo>
                    <a:pt x="22" y="193"/>
                  </a:lnTo>
                  <a:lnTo>
                    <a:pt x="25" y="190"/>
                  </a:lnTo>
                  <a:lnTo>
                    <a:pt x="27" y="187"/>
                  </a:lnTo>
                  <a:lnTo>
                    <a:pt x="28" y="179"/>
                  </a:lnTo>
                  <a:lnTo>
                    <a:pt x="30" y="166"/>
                  </a:lnTo>
                  <a:lnTo>
                    <a:pt x="30" y="59"/>
                  </a:lnTo>
                  <a:lnTo>
                    <a:pt x="28" y="41"/>
                  </a:lnTo>
                  <a:lnTo>
                    <a:pt x="27" y="32"/>
                  </a:lnTo>
                  <a:lnTo>
                    <a:pt x="26" y="28"/>
                  </a:lnTo>
                  <a:lnTo>
                    <a:pt x="24" y="25"/>
                  </a:lnTo>
                  <a:lnTo>
                    <a:pt x="21" y="24"/>
                  </a:lnTo>
                  <a:lnTo>
                    <a:pt x="18" y="23"/>
                  </a:lnTo>
                  <a:lnTo>
                    <a:pt x="11" y="24"/>
                  </a:lnTo>
                  <a:lnTo>
                    <a:pt x="3" y="2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32" name="Freeform 347"/>
            <p:cNvSpPr>
              <a:spLocks/>
            </p:cNvSpPr>
            <p:nvPr/>
          </p:nvSpPr>
          <p:spPr bwMode="auto">
            <a:xfrm>
              <a:off x="4264025" y="4775200"/>
              <a:ext cx="68263" cy="104775"/>
            </a:xfrm>
            <a:custGeom>
              <a:avLst/>
              <a:gdLst>
                <a:gd name="T0" fmla="*/ 116 w 130"/>
                <a:gd name="T1" fmla="*/ 200 h 200"/>
                <a:gd name="T2" fmla="*/ 0 w 130"/>
                <a:gd name="T3" fmla="*/ 195 h 200"/>
                <a:gd name="T4" fmla="*/ 43 w 130"/>
                <a:gd name="T5" fmla="*/ 152 h 200"/>
                <a:gd name="T6" fmla="*/ 71 w 130"/>
                <a:gd name="T7" fmla="*/ 118 h 200"/>
                <a:gd name="T8" fmla="*/ 87 w 130"/>
                <a:gd name="T9" fmla="*/ 90 h 200"/>
                <a:gd name="T10" fmla="*/ 91 w 130"/>
                <a:gd name="T11" fmla="*/ 77 h 200"/>
                <a:gd name="T12" fmla="*/ 92 w 130"/>
                <a:gd name="T13" fmla="*/ 64 h 200"/>
                <a:gd name="T14" fmla="*/ 90 w 130"/>
                <a:gd name="T15" fmla="*/ 47 h 200"/>
                <a:gd name="T16" fmla="*/ 81 w 130"/>
                <a:gd name="T17" fmla="*/ 34 h 200"/>
                <a:gd name="T18" fmla="*/ 68 w 130"/>
                <a:gd name="T19" fmla="*/ 25 h 200"/>
                <a:gd name="T20" fmla="*/ 54 w 130"/>
                <a:gd name="T21" fmla="*/ 22 h 200"/>
                <a:gd name="T22" fmla="*/ 40 w 130"/>
                <a:gd name="T23" fmla="*/ 24 h 200"/>
                <a:gd name="T24" fmla="*/ 28 w 130"/>
                <a:gd name="T25" fmla="*/ 30 h 200"/>
                <a:gd name="T26" fmla="*/ 17 w 130"/>
                <a:gd name="T27" fmla="*/ 40 h 200"/>
                <a:gd name="T28" fmla="*/ 10 w 130"/>
                <a:gd name="T29" fmla="*/ 55 h 200"/>
                <a:gd name="T30" fmla="*/ 8 w 130"/>
                <a:gd name="T31" fmla="*/ 42 h 200"/>
                <a:gd name="T32" fmla="*/ 17 w 130"/>
                <a:gd name="T33" fmla="*/ 22 h 200"/>
                <a:gd name="T34" fmla="*/ 32 w 130"/>
                <a:gd name="T35" fmla="*/ 7 h 200"/>
                <a:gd name="T36" fmla="*/ 51 w 130"/>
                <a:gd name="T37" fmla="*/ 0 h 200"/>
                <a:gd name="T38" fmla="*/ 72 w 130"/>
                <a:gd name="T39" fmla="*/ 0 h 200"/>
                <a:gd name="T40" fmla="*/ 88 w 130"/>
                <a:gd name="T41" fmla="*/ 5 h 200"/>
                <a:gd name="T42" fmla="*/ 97 w 130"/>
                <a:gd name="T43" fmla="*/ 11 h 200"/>
                <a:gd name="T44" fmla="*/ 109 w 130"/>
                <a:gd name="T45" fmla="*/ 23 h 200"/>
                <a:gd name="T46" fmla="*/ 115 w 130"/>
                <a:gd name="T47" fmla="*/ 36 h 200"/>
                <a:gd name="T48" fmla="*/ 117 w 130"/>
                <a:gd name="T49" fmla="*/ 45 h 200"/>
                <a:gd name="T50" fmla="*/ 117 w 130"/>
                <a:gd name="T51" fmla="*/ 59 h 200"/>
                <a:gd name="T52" fmla="*/ 114 w 130"/>
                <a:gd name="T53" fmla="*/ 73 h 200"/>
                <a:gd name="T54" fmla="*/ 105 w 130"/>
                <a:gd name="T55" fmla="*/ 93 h 200"/>
                <a:gd name="T56" fmla="*/ 87 w 130"/>
                <a:gd name="T57" fmla="*/ 118 h 200"/>
                <a:gd name="T58" fmla="*/ 59 w 130"/>
                <a:gd name="T59" fmla="*/ 148 h 200"/>
                <a:gd name="T60" fmla="*/ 37 w 130"/>
                <a:gd name="T61" fmla="*/ 172 h 200"/>
                <a:gd name="T62" fmla="*/ 82 w 130"/>
                <a:gd name="T63" fmla="*/ 178 h 200"/>
                <a:gd name="T64" fmla="*/ 104 w 130"/>
                <a:gd name="T65" fmla="*/ 177 h 200"/>
                <a:gd name="T66" fmla="*/ 115 w 130"/>
                <a:gd name="T67" fmla="*/ 172 h 200"/>
                <a:gd name="T68" fmla="*/ 124 w 130"/>
                <a:gd name="T69" fmla="*/ 163 h 2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0"/>
                <a:gd name="T106" fmla="*/ 0 h 200"/>
                <a:gd name="T107" fmla="*/ 130 w 130"/>
                <a:gd name="T108" fmla="*/ 200 h 2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0" h="200">
                  <a:moveTo>
                    <a:pt x="130" y="163"/>
                  </a:moveTo>
                  <a:lnTo>
                    <a:pt x="116" y="200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24" y="172"/>
                  </a:lnTo>
                  <a:lnTo>
                    <a:pt x="43" y="152"/>
                  </a:lnTo>
                  <a:lnTo>
                    <a:pt x="59" y="135"/>
                  </a:lnTo>
                  <a:lnTo>
                    <a:pt x="71" y="118"/>
                  </a:lnTo>
                  <a:lnTo>
                    <a:pt x="81" y="104"/>
                  </a:lnTo>
                  <a:lnTo>
                    <a:pt x="87" y="90"/>
                  </a:lnTo>
                  <a:lnTo>
                    <a:pt x="90" y="84"/>
                  </a:lnTo>
                  <a:lnTo>
                    <a:pt x="91" y="77"/>
                  </a:lnTo>
                  <a:lnTo>
                    <a:pt x="92" y="70"/>
                  </a:lnTo>
                  <a:lnTo>
                    <a:pt x="92" y="64"/>
                  </a:lnTo>
                  <a:lnTo>
                    <a:pt x="92" y="56"/>
                  </a:lnTo>
                  <a:lnTo>
                    <a:pt x="90" y="47"/>
                  </a:lnTo>
                  <a:lnTo>
                    <a:pt x="86" y="40"/>
                  </a:lnTo>
                  <a:lnTo>
                    <a:pt x="81" y="34"/>
                  </a:lnTo>
                  <a:lnTo>
                    <a:pt x="76" y="28"/>
                  </a:lnTo>
                  <a:lnTo>
                    <a:pt x="68" y="25"/>
                  </a:lnTo>
                  <a:lnTo>
                    <a:pt x="61" y="23"/>
                  </a:lnTo>
                  <a:lnTo>
                    <a:pt x="54" y="22"/>
                  </a:lnTo>
                  <a:lnTo>
                    <a:pt x="47" y="22"/>
                  </a:lnTo>
                  <a:lnTo>
                    <a:pt x="40" y="24"/>
                  </a:lnTo>
                  <a:lnTo>
                    <a:pt x="34" y="27"/>
                  </a:lnTo>
                  <a:lnTo>
                    <a:pt x="28" y="30"/>
                  </a:lnTo>
                  <a:lnTo>
                    <a:pt x="23" y="35"/>
                  </a:lnTo>
                  <a:lnTo>
                    <a:pt x="17" y="40"/>
                  </a:lnTo>
                  <a:lnTo>
                    <a:pt x="13" y="47"/>
                  </a:lnTo>
                  <a:lnTo>
                    <a:pt x="10" y="55"/>
                  </a:lnTo>
                  <a:lnTo>
                    <a:pt x="5" y="55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17" y="22"/>
                  </a:lnTo>
                  <a:lnTo>
                    <a:pt x="24" y="13"/>
                  </a:lnTo>
                  <a:lnTo>
                    <a:pt x="32" y="7"/>
                  </a:lnTo>
                  <a:lnTo>
                    <a:pt x="40" y="3"/>
                  </a:lnTo>
                  <a:lnTo>
                    <a:pt x="51" y="0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84" y="3"/>
                  </a:lnTo>
                  <a:lnTo>
                    <a:pt x="88" y="5"/>
                  </a:lnTo>
                  <a:lnTo>
                    <a:pt x="93" y="8"/>
                  </a:lnTo>
                  <a:lnTo>
                    <a:pt x="97" y="11"/>
                  </a:lnTo>
                  <a:lnTo>
                    <a:pt x="102" y="14"/>
                  </a:lnTo>
                  <a:lnTo>
                    <a:pt x="109" y="23"/>
                  </a:lnTo>
                  <a:lnTo>
                    <a:pt x="113" y="32"/>
                  </a:lnTo>
                  <a:lnTo>
                    <a:pt x="115" y="36"/>
                  </a:lnTo>
                  <a:lnTo>
                    <a:pt x="116" y="41"/>
                  </a:lnTo>
                  <a:lnTo>
                    <a:pt x="117" y="45"/>
                  </a:lnTo>
                  <a:lnTo>
                    <a:pt x="117" y="51"/>
                  </a:lnTo>
                  <a:lnTo>
                    <a:pt x="117" y="59"/>
                  </a:lnTo>
                  <a:lnTo>
                    <a:pt x="116" y="66"/>
                  </a:lnTo>
                  <a:lnTo>
                    <a:pt x="114" y="73"/>
                  </a:lnTo>
                  <a:lnTo>
                    <a:pt x="111" y="81"/>
                  </a:lnTo>
                  <a:lnTo>
                    <a:pt x="105" y="93"/>
                  </a:lnTo>
                  <a:lnTo>
                    <a:pt x="96" y="105"/>
                  </a:lnTo>
                  <a:lnTo>
                    <a:pt x="87" y="118"/>
                  </a:lnTo>
                  <a:lnTo>
                    <a:pt x="76" y="130"/>
                  </a:lnTo>
                  <a:lnTo>
                    <a:pt x="59" y="148"/>
                  </a:lnTo>
                  <a:lnTo>
                    <a:pt x="47" y="163"/>
                  </a:lnTo>
                  <a:lnTo>
                    <a:pt x="37" y="172"/>
                  </a:lnTo>
                  <a:lnTo>
                    <a:pt x="31" y="178"/>
                  </a:lnTo>
                  <a:lnTo>
                    <a:pt x="82" y="178"/>
                  </a:lnTo>
                  <a:lnTo>
                    <a:pt x="95" y="178"/>
                  </a:lnTo>
                  <a:lnTo>
                    <a:pt x="104" y="177"/>
                  </a:lnTo>
                  <a:lnTo>
                    <a:pt x="110" y="175"/>
                  </a:lnTo>
                  <a:lnTo>
                    <a:pt x="115" y="172"/>
                  </a:lnTo>
                  <a:lnTo>
                    <a:pt x="120" y="168"/>
                  </a:lnTo>
                  <a:lnTo>
                    <a:pt x="124" y="163"/>
                  </a:lnTo>
                  <a:lnTo>
                    <a:pt x="130" y="163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33" name="Freeform 348"/>
            <p:cNvSpPr>
              <a:spLocks noEditPoints="1"/>
            </p:cNvSpPr>
            <p:nvPr/>
          </p:nvSpPr>
          <p:spPr bwMode="auto">
            <a:xfrm>
              <a:off x="4192588" y="4768850"/>
              <a:ext cx="53975" cy="117475"/>
            </a:xfrm>
            <a:custGeom>
              <a:avLst/>
              <a:gdLst>
                <a:gd name="T0" fmla="*/ 10 w 103"/>
                <a:gd name="T1" fmla="*/ 25 h 222"/>
                <a:gd name="T2" fmla="*/ 58 w 103"/>
                <a:gd name="T3" fmla="*/ 1 h 222"/>
                <a:gd name="T4" fmla="*/ 62 w 103"/>
                <a:gd name="T5" fmla="*/ 0 h 222"/>
                <a:gd name="T6" fmla="*/ 67 w 103"/>
                <a:gd name="T7" fmla="*/ 0 h 222"/>
                <a:gd name="T8" fmla="*/ 78 w 103"/>
                <a:gd name="T9" fmla="*/ 12 h 222"/>
                <a:gd name="T10" fmla="*/ 57 w 103"/>
                <a:gd name="T11" fmla="*/ 192 h 222"/>
                <a:gd name="T12" fmla="*/ 58 w 103"/>
                <a:gd name="T13" fmla="*/ 202 h 222"/>
                <a:gd name="T14" fmla="*/ 79 w 103"/>
                <a:gd name="T15" fmla="*/ 194 h 222"/>
                <a:gd name="T16" fmla="*/ 63 w 103"/>
                <a:gd name="T17" fmla="*/ 209 h 222"/>
                <a:gd name="T18" fmla="*/ 79 w 103"/>
                <a:gd name="T19" fmla="*/ 194 h 222"/>
                <a:gd name="T20" fmla="*/ 63 w 103"/>
                <a:gd name="T21" fmla="*/ 209 h 222"/>
                <a:gd name="T22" fmla="*/ 75 w 103"/>
                <a:gd name="T23" fmla="*/ 205 h 222"/>
                <a:gd name="T24" fmla="*/ 80 w 103"/>
                <a:gd name="T25" fmla="*/ 216 h 222"/>
                <a:gd name="T26" fmla="*/ 84 w 103"/>
                <a:gd name="T27" fmla="*/ 195 h 222"/>
                <a:gd name="T28" fmla="*/ 87 w 103"/>
                <a:gd name="T29" fmla="*/ 195 h 222"/>
                <a:gd name="T30" fmla="*/ 82 w 103"/>
                <a:gd name="T31" fmla="*/ 195 h 222"/>
                <a:gd name="T32" fmla="*/ 92 w 103"/>
                <a:gd name="T33" fmla="*/ 196 h 222"/>
                <a:gd name="T34" fmla="*/ 103 w 103"/>
                <a:gd name="T35" fmla="*/ 207 h 222"/>
                <a:gd name="T36" fmla="*/ 103 w 103"/>
                <a:gd name="T37" fmla="*/ 212 h 222"/>
                <a:gd name="T38" fmla="*/ 92 w 103"/>
                <a:gd name="T39" fmla="*/ 222 h 222"/>
                <a:gd name="T40" fmla="*/ 18 w 103"/>
                <a:gd name="T41" fmla="*/ 222 h 222"/>
                <a:gd name="T42" fmla="*/ 7 w 103"/>
                <a:gd name="T43" fmla="*/ 212 h 222"/>
                <a:gd name="T44" fmla="*/ 7 w 103"/>
                <a:gd name="T45" fmla="*/ 207 h 222"/>
                <a:gd name="T46" fmla="*/ 25 w 103"/>
                <a:gd name="T47" fmla="*/ 217 h 222"/>
                <a:gd name="T48" fmla="*/ 31 w 103"/>
                <a:gd name="T49" fmla="*/ 195 h 222"/>
                <a:gd name="T50" fmla="*/ 31 w 103"/>
                <a:gd name="T51" fmla="*/ 195 h 222"/>
                <a:gd name="T52" fmla="*/ 31 w 103"/>
                <a:gd name="T53" fmla="*/ 194 h 222"/>
                <a:gd name="T54" fmla="*/ 40 w 103"/>
                <a:gd name="T55" fmla="*/ 214 h 222"/>
                <a:gd name="T56" fmla="*/ 39 w 103"/>
                <a:gd name="T57" fmla="*/ 202 h 222"/>
                <a:gd name="T58" fmla="*/ 51 w 103"/>
                <a:gd name="T59" fmla="*/ 203 h 222"/>
                <a:gd name="T60" fmla="*/ 52 w 103"/>
                <a:gd name="T61" fmla="*/ 202 h 222"/>
                <a:gd name="T62" fmla="*/ 32 w 103"/>
                <a:gd name="T63" fmla="*/ 193 h 222"/>
                <a:gd name="T64" fmla="*/ 32 w 103"/>
                <a:gd name="T65" fmla="*/ 194 h 222"/>
                <a:gd name="T66" fmla="*/ 54 w 103"/>
                <a:gd name="T67" fmla="*/ 186 h 222"/>
                <a:gd name="T68" fmla="*/ 54 w 103"/>
                <a:gd name="T69" fmla="*/ 71 h 222"/>
                <a:gd name="T70" fmla="*/ 32 w 103"/>
                <a:gd name="T71" fmla="*/ 54 h 222"/>
                <a:gd name="T72" fmla="*/ 32 w 103"/>
                <a:gd name="T73" fmla="*/ 54 h 222"/>
                <a:gd name="T74" fmla="*/ 54 w 103"/>
                <a:gd name="T75" fmla="*/ 53 h 222"/>
                <a:gd name="T76" fmla="*/ 41 w 103"/>
                <a:gd name="T77" fmla="*/ 44 h 222"/>
                <a:gd name="T78" fmla="*/ 50 w 103"/>
                <a:gd name="T79" fmla="*/ 35 h 222"/>
                <a:gd name="T80" fmla="*/ 56 w 103"/>
                <a:gd name="T81" fmla="*/ 47 h 222"/>
                <a:gd name="T82" fmla="*/ 31 w 103"/>
                <a:gd name="T83" fmla="*/ 45 h 222"/>
                <a:gd name="T84" fmla="*/ 31 w 103"/>
                <a:gd name="T85" fmla="*/ 45 h 222"/>
                <a:gd name="T86" fmla="*/ 41 w 103"/>
                <a:gd name="T87" fmla="*/ 26 h 222"/>
                <a:gd name="T88" fmla="*/ 38 w 103"/>
                <a:gd name="T89" fmla="*/ 25 h 222"/>
                <a:gd name="T90" fmla="*/ 32 w 103"/>
                <a:gd name="T91" fmla="*/ 45 h 222"/>
                <a:gd name="T92" fmla="*/ 32 w 103"/>
                <a:gd name="T93" fmla="*/ 45 h 222"/>
                <a:gd name="T94" fmla="*/ 32 w 103"/>
                <a:gd name="T95" fmla="*/ 24 h 222"/>
                <a:gd name="T96" fmla="*/ 25 w 103"/>
                <a:gd name="T97" fmla="*/ 36 h 222"/>
                <a:gd name="T98" fmla="*/ 12 w 103"/>
                <a:gd name="T99" fmla="*/ 29 h 222"/>
                <a:gd name="T100" fmla="*/ 11 w 103"/>
                <a:gd name="T101" fmla="*/ 53 h 222"/>
                <a:gd name="T102" fmla="*/ 5 w 103"/>
                <a:gd name="T103" fmla="*/ 39 h 222"/>
                <a:gd name="T104" fmla="*/ 0 w 103"/>
                <a:gd name="T105" fmla="*/ 29 h 2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3"/>
                <a:gd name="T160" fmla="*/ 0 h 222"/>
                <a:gd name="T161" fmla="*/ 103 w 103"/>
                <a:gd name="T162" fmla="*/ 222 h 2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3" h="222">
                  <a:moveTo>
                    <a:pt x="10" y="25"/>
                  </a:moveTo>
                  <a:lnTo>
                    <a:pt x="58" y="1"/>
                  </a:lnTo>
                  <a:lnTo>
                    <a:pt x="67" y="21"/>
                  </a:lnTo>
                  <a:lnTo>
                    <a:pt x="19" y="44"/>
                  </a:lnTo>
                  <a:lnTo>
                    <a:pt x="10" y="25"/>
                  </a:lnTo>
                  <a:close/>
                  <a:moveTo>
                    <a:pt x="58" y="1"/>
                  </a:moveTo>
                  <a:lnTo>
                    <a:pt x="60" y="0"/>
                  </a:lnTo>
                  <a:lnTo>
                    <a:pt x="62" y="0"/>
                  </a:lnTo>
                  <a:lnTo>
                    <a:pt x="62" y="12"/>
                  </a:lnTo>
                  <a:lnTo>
                    <a:pt x="58" y="1"/>
                  </a:lnTo>
                  <a:close/>
                  <a:moveTo>
                    <a:pt x="62" y="0"/>
                  </a:moveTo>
                  <a:lnTo>
                    <a:pt x="67" y="0"/>
                  </a:lnTo>
                  <a:lnTo>
                    <a:pt x="67" y="22"/>
                  </a:lnTo>
                  <a:lnTo>
                    <a:pt x="62" y="22"/>
                  </a:lnTo>
                  <a:lnTo>
                    <a:pt x="62" y="0"/>
                  </a:lnTo>
                  <a:close/>
                  <a:moveTo>
                    <a:pt x="67" y="0"/>
                  </a:moveTo>
                  <a:lnTo>
                    <a:pt x="78" y="0"/>
                  </a:lnTo>
                  <a:lnTo>
                    <a:pt x="78" y="12"/>
                  </a:lnTo>
                  <a:lnTo>
                    <a:pt x="67" y="12"/>
                  </a:lnTo>
                  <a:lnTo>
                    <a:pt x="67" y="0"/>
                  </a:lnTo>
                  <a:close/>
                  <a:moveTo>
                    <a:pt x="78" y="12"/>
                  </a:moveTo>
                  <a:lnTo>
                    <a:pt x="78" y="178"/>
                  </a:lnTo>
                  <a:lnTo>
                    <a:pt x="57" y="178"/>
                  </a:lnTo>
                  <a:lnTo>
                    <a:pt x="57" y="12"/>
                  </a:lnTo>
                  <a:lnTo>
                    <a:pt x="78" y="12"/>
                  </a:lnTo>
                  <a:close/>
                  <a:moveTo>
                    <a:pt x="78" y="178"/>
                  </a:moveTo>
                  <a:lnTo>
                    <a:pt x="78" y="189"/>
                  </a:lnTo>
                  <a:lnTo>
                    <a:pt x="79" y="194"/>
                  </a:lnTo>
                  <a:lnTo>
                    <a:pt x="58" y="202"/>
                  </a:lnTo>
                  <a:lnTo>
                    <a:pt x="57" y="192"/>
                  </a:lnTo>
                  <a:lnTo>
                    <a:pt x="57" y="178"/>
                  </a:lnTo>
                  <a:lnTo>
                    <a:pt x="78" y="178"/>
                  </a:lnTo>
                  <a:close/>
                  <a:moveTo>
                    <a:pt x="58" y="202"/>
                  </a:moveTo>
                  <a:lnTo>
                    <a:pt x="59" y="202"/>
                  </a:lnTo>
                  <a:lnTo>
                    <a:pt x="58" y="202"/>
                  </a:lnTo>
                  <a:lnTo>
                    <a:pt x="68" y="197"/>
                  </a:lnTo>
                  <a:lnTo>
                    <a:pt x="58" y="202"/>
                  </a:lnTo>
                  <a:close/>
                  <a:moveTo>
                    <a:pt x="79" y="194"/>
                  </a:moveTo>
                  <a:lnTo>
                    <a:pt x="79" y="194"/>
                  </a:lnTo>
                  <a:lnTo>
                    <a:pt x="63" y="209"/>
                  </a:lnTo>
                  <a:lnTo>
                    <a:pt x="60" y="206"/>
                  </a:lnTo>
                  <a:lnTo>
                    <a:pt x="58" y="202"/>
                  </a:lnTo>
                  <a:lnTo>
                    <a:pt x="79" y="194"/>
                  </a:lnTo>
                  <a:close/>
                  <a:moveTo>
                    <a:pt x="63" y="209"/>
                  </a:moveTo>
                  <a:lnTo>
                    <a:pt x="65" y="212"/>
                  </a:lnTo>
                  <a:lnTo>
                    <a:pt x="63" y="209"/>
                  </a:lnTo>
                  <a:lnTo>
                    <a:pt x="71" y="202"/>
                  </a:lnTo>
                  <a:lnTo>
                    <a:pt x="63" y="209"/>
                  </a:lnTo>
                  <a:close/>
                  <a:moveTo>
                    <a:pt x="79" y="194"/>
                  </a:moveTo>
                  <a:lnTo>
                    <a:pt x="79" y="194"/>
                  </a:lnTo>
                  <a:lnTo>
                    <a:pt x="69" y="214"/>
                  </a:lnTo>
                  <a:lnTo>
                    <a:pt x="65" y="211"/>
                  </a:lnTo>
                  <a:lnTo>
                    <a:pt x="63" y="209"/>
                  </a:lnTo>
                  <a:lnTo>
                    <a:pt x="79" y="194"/>
                  </a:lnTo>
                  <a:close/>
                  <a:moveTo>
                    <a:pt x="69" y="214"/>
                  </a:moveTo>
                  <a:lnTo>
                    <a:pt x="71" y="214"/>
                  </a:lnTo>
                  <a:lnTo>
                    <a:pt x="69" y="214"/>
                  </a:lnTo>
                  <a:lnTo>
                    <a:pt x="75" y="205"/>
                  </a:lnTo>
                  <a:lnTo>
                    <a:pt x="69" y="214"/>
                  </a:lnTo>
                  <a:close/>
                  <a:moveTo>
                    <a:pt x="79" y="194"/>
                  </a:moveTo>
                  <a:lnTo>
                    <a:pt x="80" y="195"/>
                  </a:lnTo>
                  <a:lnTo>
                    <a:pt x="82" y="195"/>
                  </a:lnTo>
                  <a:lnTo>
                    <a:pt x="80" y="216"/>
                  </a:lnTo>
                  <a:lnTo>
                    <a:pt x="74" y="215"/>
                  </a:lnTo>
                  <a:lnTo>
                    <a:pt x="69" y="214"/>
                  </a:lnTo>
                  <a:lnTo>
                    <a:pt x="79" y="194"/>
                  </a:lnTo>
                  <a:close/>
                  <a:moveTo>
                    <a:pt x="82" y="195"/>
                  </a:moveTo>
                  <a:lnTo>
                    <a:pt x="84" y="195"/>
                  </a:lnTo>
                  <a:lnTo>
                    <a:pt x="82" y="195"/>
                  </a:lnTo>
                  <a:lnTo>
                    <a:pt x="81" y="206"/>
                  </a:lnTo>
                  <a:lnTo>
                    <a:pt x="82" y="195"/>
                  </a:lnTo>
                  <a:close/>
                  <a:moveTo>
                    <a:pt x="82" y="195"/>
                  </a:moveTo>
                  <a:lnTo>
                    <a:pt x="87" y="195"/>
                  </a:lnTo>
                  <a:lnTo>
                    <a:pt x="92" y="196"/>
                  </a:lnTo>
                  <a:lnTo>
                    <a:pt x="91" y="217"/>
                  </a:lnTo>
                  <a:lnTo>
                    <a:pt x="85" y="217"/>
                  </a:lnTo>
                  <a:lnTo>
                    <a:pt x="80" y="216"/>
                  </a:lnTo>
                  <a:lnTo>
                    <a:pt x="82" y="195"/>
                  </a:lnTo>
                  <a:close/>
                  <a:moveTo>
                    <a:pt x="92" y="196"/>
                  </a:moveTo>
                  <a:lnTo>
                    <a:pt x="103" y="196"/>
                  </a:lnTo>
                  <a:lnTo>
                    <a:pt x="103" y="207"/>
                  </a:lnTo>
                  <a:lnTo>
                    <a:pt x="92" y="207"/>
                  </a:lnTo>
                  <a:lnTo>
                    <a:pt x="92" y="196"/>
                  </a:lnTo>
                  <a:close/>
                  <a:moveTo>
                    <a:pt x="103" y="207"/>
                  </a:moveTo>
                  <a:lnTo>
                    <a:pt x="103" y="212"/>
                  </a:lnTo>
                  <a:lnTo>
                    <a:pt x="81" y="212"/>
                  </a:lnTo>
                  <a:lnTo>
                    <a:pt x="81" y="207"/>
                  </a:lnTo>
                  <a:lnTo>
                    <a:pt x="103" y="207"/>
                  </a:lnTo>
                  <a:close/>
                  <a:moveTo>
                    <a:pt x="103" y="212"/>
                  </a:moveTo>
                  <a:lnTo>
                    <a:pt x="103" y="222"/>
                  </a:lnTo>
                  <a:lnTo>
                    <a:pt x="92" y="222"/>
                  </a:lnTo>
                  <a:lnTo>
                    <a:pt x="92" y="212"/>
                  </a:lnTo>
                  <a:lnTo>
                    <a:pt x="103" y="212"/>
                  </a:lnTo>
                  <a:close/>
                  <a:moveTo>
                    <a:pt x="92" y="222"/>
                  </a:moveTo>
                  <a:lnTo>
                    <a:pt x="18" y="222"/>
                  </a:lnTo>
                  <a:lnTo>
                    <a:pt x="18" y="202"/>
                  </a:lnTo>
                  <a:lnTo>
                    <a:pt x="92" y="202"/>
                  </a:lnTo>
                  <a:lnTo>
                    <a:pt x="92" y="222"/>
                  </a:lnTo>
                  <a:close/>
                  <a:moveTo>
                    <a:pt x="18" y="222"/>
                  </a:moveTo>
                  <a:lnTo>
                    <a:pt x="7" y="222"/>
                  </a:lnTo>
                  <a:lnTo>
                    <a:pt x="7" y="212"/>
                  </a:lnTo>
                  <a:lnTo>
                    <a:pt x="18" y="212"/>
                  </a:lnTo>
                  <a:lnTo>
                    <a:pt x="18" y="222"/>
                  </a:lnTo>
                  <a:close/>
                  <a:moveTo>
                    <a:pt x="7" y="212"/>
                  </a:moveTo>
                  <a:lnTo>
                    <a:pt x="7" y="207"/>
                  </a:lnTo>
                  <a:lnTo>
                    <a:pt x="29" y="207"/>
                  </a:lnTo>
                  <a:lnTo>
                    <a:pt x="29" y="212"/>
                  </a:lnTo>
                  <a:lnTo>
                    <a:pt x="7" y="212"/>
                  </a:lnTo>
                  <a:close/>
                  <a:moveTo>
                    <a:pt x="7" y="207"/>
                  </a:moveTo>
                  <a:lnTo>
                    <a:pt x="7" y="196"/>
                  </a:lnTo>
                  <a:lnTo>
                    <a:pt x="18" y="196"/>
                  </a:lnTo>
                  <a:lnTo>
                    <a:pt x="18" y="207"/>
                  </a:lnTo>
                  <a:lnTo>
                    <a:pt x="7" y="207"/>
                  </a:lnTo>
                  <a:close/>
                  <a:moveTo>
                    <a:pt x="18" y="196"/>
                  </a:moveTo>
                  <a:lnTo>
                    <a:pt x="24" y="195"/>
                  </a:lnTo>
                  <a:lnTo>
                    <a:pt x="28" y="195"/>
                  </a:lnTo>
                  <a:lnTo>
                    <a:pt x="31" y="216"/>
                  </a:lnTo>
                  <a:lnTo>
                    <a:pt x="25" y="217"/>
                  </a:lnTo>
                  <a:lnTo>
                    <a:pt x="19" y="217"/>
                  </a:lnTo>
                  <a:lnTo>
                    <a:pt x="18" y="196"/>
                  </a:lnTo>
                  <a:close/>
                  <a:moveTo>
                    <a:pt x="28" y="195"/>
                  </a:moveTo>
                  <a:lnTo>
                    <a:pt x="30" y="195"/>
                  </a:lnTo>
                  <a:lnTo>
                    <a:pt x="31" y="195"/>
                  </a:lnTo>
                  <a:lnTo>
                    <a:pt x="40" y="214"/>
                  </a:lnTo>
                  <a:lnTo>
                    <a:pt x="36" y="215"/>
                  </a:lnTo>
                  <a:lnTo>
                    <a:pt x="31" y="216"/>
                  </a:lnTo>
                  <a:lnTo>
                    <a:pt x="28" y="195"/>
                  </a:lnTo>
                  <a:close/>
                  <a:moveTo>
                    <a:pt x="31" y="195"/>
                  </a:moveTo>
                  <a:lnTo>
                    <a:pt x="31" y="195"/>
                  </a:lnTo>
                  <a:lnTo>
                    <a:pt x="31" y="194"/>
                  </a:lnTo>
                  <a:lnTo>
                    <a:pt x="36" y="205"/>
                  </a:lnTo>
                  <a:lnTo>
                    <a:pt x="31" y="195"/>
                  </a:lnTo>
                  <a:close/>
                  <a:moveTo>
                    <a:pt x="31" y="194"/>
                  </a:moveTo>
                  <a:lnTo>
                    <a:pt x="31" y="194"/>
                  </a:lnTo>
                  <a:lnTo>
                    <a:pt x="32" y="194"/>
                  </a:lnTo>
                  <a:lnTo>
                    <a:pt x="47" y="209"/>
                  </a:lnTo>
                  <a:lnTo>
                    <a:pt x="45" y="212"/>
                  </a:lnTo>
                  <a:lnTo>
                    <a:pt x="40" y="214"/>
                  </a:lnTo>
                  <a:lnTo>
                    <a:pt x="31" y="194"/>
                  </a:lnTo>
                  <a:close/>
                  <a:moveTo>
                    <a:pt x="47" y="209"/>
                  </a:moveTo>
                  <a:lnTo>
                    <a:pt x="54" y="203"/>
                  </a:lnTo>
                  <a:lnTo>
                    <a:pt x="47" y="209"/>
                  </a:lnTo>
                  <a:lnTo>
                    <a:pt x="39" y="202"/>
                  </a:lnTo>
                  <a:lnTo>
                    <a:pt x="47" y="209"/>
                  </a:lnTo>
                  <a:close/>
                  <a:moveTo>
                    <a:pt x="32" y="194"/>
                  </a:moveTo>
                  <a:lnTo>
                    <a:pt x="32" y="194"/>
                  </a:lnTo>
                  <a:lnTo>
                    <a:pt x="51" y="203"/>
                  </a:lnTo>
                  <a:lnTo>
                    <a:pt x="50" y="207"/>
                  </a:lnTo>
                  <a:lnTo>
                    <a:pt x="47" y="209"/>
                  </a:lnTo>
                  <a:lnTo>
                    <a:pt x="32" y="194"/>
                  </a:lnTo>
                  <a:close/>
                  <a:moveTo>
                    <a:pt x="52" y="203"/>
                  </a:moveTo>
                  <a:lnTo>
                    <a:pt x="52" y="202"/>
                  </a:lnTo>
                  <a:lnTo>
                    <a:pt x="51" y="203"/>
                  </a:lnTo>
                  <a:lnTo>
                    <a:pt x="41" y="199"/>
                  </a:lnTo>
                  <a:lnTo>
                    <a:pt x="52" y="203"/>
                  </a:lnTo>
                  <a:close/>
                  <a:moveTo>
                    <a:pt x="32" y="194"/>
                  </a:moveTo>
                  <a:lnTo>
                    <a:pt x="32" y="193"/>
                  </a:lnTo>
                  <a:lnTo>
                    <a:pt x="32" y="190"/>
                  </a:lnTo>
                  <a:lnTo>
                    <a:pt x="54" y="192"/>
                  </a:lnTo>
                  <a:lnTo>
                    <a:pt x="53" y="199"/>
                  </a:lnTo>
                  <a:lnTo>
                    <a:pt x="52" y="203"/>
                  </a:lnTo>
                  <a:lnTo>
                    <a:pt x="32" y="194"/>
                  </a:lnTo>
                  <a:close/>
                  <a:moveTo>
                    <a:pt x="32" y="190"/>
                  </a:moveTo>
                  <a:lnTo>
                    <a:pt x="32" y="185"/>
                  </a:lnTo>
                  <a:lnTo>
                    <a:pt x="32" y="178"/>
                  </a:lnTo>
                  <a:lnTo>
                    <a:pt x="54" y="178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32" y="190"/>
                  </a:lnTo>
                  <a:close/>
                  <a:moveTo>
                    <a:pt x="32" y="178"/>
                  </a:moveTo>
                  <a:lnTo>
                    <a:pt x="32" y="71"/>
                  </a:lnTo>
                  <a:lnTo>
                    <a:pt x="54" y="71"/>
                  </a:lnTo>
                  <a:lnTo>
                    <a:pt x="54" y="178"/>
                  </a:lnTo>
                  <a:lnTo>
                    <a:pt x="32" y="178"/>
                  </a:lnTo>
                  <a:close/>
                  <a:moveTo>
                    <a:pt x="32" y="71"/>
                  </a:moveTo>
                  <a:lnTo>
                    <a:pt x="32" y="62"/>
                  </a:lnTo>
                  <a:lnTo>
                    <a:pt x="32" y="54"/>
                  </a:lnTo>
                  <a:lnTo>
                    <a:pt x="54" y="53"/>
                  </a:lnTo>
                  <a:lnTo>
                    <a:pt x="54" y="62"/>
                  </a:lnTo>
                  <a:lnTo>
                    <a:pt x="54" y="71"/>
                  </a:lnTo>
                  <a:lnTo>
                    <a:pt x="32" y="71"/>
                  </a:lnTo>
                  <a:close/>
                  <a:moveTo>
                    <a:pt x="32" y="54"/>
                  </a:moveTo>
                  <a:lnTo>
                    <a:pt x="32" y="49"/>
                  </a:lnTo>
                  <a:lnTo>
                    <a:pt x="31" y="46"/>
                  </a:lnTo>
                  <a:lnTo>
                    <a:pt x="52" y="41"/>
                  </a:lnTo>
                  <a:lnTo>
                    <a:pt x="53" y="46"/>
                  </a:lnTo>
                  <a:lnTo>
                    <a:pt x="54" y="53"/>
                  </a:lnTo>
                  <a:lnTo>
                    <a:pt x="32" y="54"/>
                  </a:lnTo>
                  <a:close/>
                  <a:moveTo>
                    <a:pt x="31" y="46"/>
                  </a:moveTo>
                  <a:lnTo>
                    <a:pt x="32" y="48"/>
                  </a:lnTo>
                  <a:lnTo>
                    <a:pt x="31" y="46"/>
                  </a:lnTo>
                  <a:lnTo>
                    <a:pt x="41" y="44"/>
                  </a:lnTo>
                  <a:lnTo>
                    <a:pt x="31" y="46"/>
                  </a:lnTo>
                  <a:close/>
                  <a:moveTo>
                    <a:pt x="31" y="46"/>
                  </a:moveTo>
                  <a:lnTo>
                    <a:pt x="31" y="45"/>
                  </a:lnTo>
                  <a:lnTo>
                    <a:pt x="50" y="35"/>
                  </a:lnTo>
                  <a:lnTo>
                    <a:pt x="51" y="38"/>
                  </a:lnTo>
                  <a:lnTo>
                    <a:pt x="52" y="42"/>
                  </a:lnTo>
                  <a:lnTo>
                    <a:pt x="31" y="46"/>
                  </a:lnTo>
                  <a:close/>
                  <a:moveTo>
                    <a:pt x="50" y="35"/>
                  </a:moveTo>
                  <a:lnTo>
                    <a:pt x="56" y="47"/>
                  </a:lnTo>
                  <a:lnTo>
                    <a:pt x="50" y="35"/>
                  </a:lnTo>
                  <a:lnTo>
                    <a:pt x="40" y="40"/>
                  </a:lnTo>
                  <a:lnTo>
                    <a:pt x="50" y="35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45" y="28"/>
                  </a:lnTo>
                  <a:lnTo>
                    <a:pt x="48" y="31"/>
                  </a:lnTo>
                  <a:lnTo>
                    <a:pt x="50" y="35"/>
                  </a:lnTo>
                  <a:lnTo>
                    <a:pt x="31" y="45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32" y="45"/>
                  </a:lnTo>
                  <a:lnTo>
                    <a:pt x="38" y="25"/>
                  </a:lnTo>
                  <a:lnTo>
                    <a:pt x="41" y="26"/>
                  </a:lnTo>
                  <a:lnTo>
                    <a:pt x="45" y="28"/>
                  </a:lnTo>
                  <a:lnTo>
                    <a:pt x="31" y="45"/>
                  </a:lnTo>
                  <a:close/>
                  <a:moveTo>
                    <a:pt x="38" y="25"/>
                  </a:moveTo>
                  <a:lnTo>
                    <a:pt x="41" y="2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8" y="25"/>
                  </a:lnTo>
                  <a:close/>
                  <a:moveTo>
                    <a:pt x="32" y="45"/>
                  </a:moveTo>
                  <a:lnTo>
                    <a:pt x="32" y="45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8" y="25"/>
                  </a:lnTo>
                  <a:lnTo>
                    <a:pt x="32" y="45"/>
                  </a:lnTo>
                  <a:close/>
                  <a:moveTo>
                    <a:pt x="32" y="45"/>
                  </a:moveTo>
                  <a:lnTo>
                    <a:pt x="30" y="45"/>
                  </a:lnTo>
                  <a:lnTo>
                    <a:pt x="28" y="46"/>
                  </a:lnTo>
                  <a:lnTo>
                    <a:pt x="22" y="25"/>
                  </a:lnTo>
                  <a:lnTo>
                    <a:pt x="27" y="24"/>
                  </a:lnTo>
                  <a:lnTo>
                    <a:pt x="32" y="24"/>
                  </a:lnTo>
                  <a:lnTo>
                    <a:pt x="32" y="45"/>
                  </a:lnTo>
                  <a:close/>
                  <a:moveTo>
                    <a:pt x="28" y="46"/>
                  </a:moveTo>
                  <a:lnTo>
                    <a:pt x="35" y="44"/>
                  </a:lnTo>
                  <a:lnTo>
                    <a:pt x="28" y="46"/>
                  </a:lnTo>
                  <a:lnTo>
                    <a:pt x="25" y="36"/>
                  </a:lnTo>
                  <a:lnTo>
                    <a:pt x="28" y="46"/>
                  </a:lnTo>
                  <a:close/>
                  <a:moveTo>
                    <a:pt x="28" y="46"/>
                  </a:moveTo>
                  <a:lnTo>
                    <a:pt x="25" y="47"/>
                  </a:lnTo>
                  <a:lnTo>
                    <a:pt x="21" y="49"/>
                  </a:lnTo>
                  <a:lnTo>
                    <a:pt x="12" y="29"/>
                  </a:lnTo>
                  <a:lnTo>
                    <a:pt x="18" y="27"/>
                  </a:lnTo>
                  <a:lnTo>
                    <a:pt x="22" y="25"/>
                  </a:lnTo>
                  <a:lnTo>
                    <a:pt x="28" y="46"/>
                  </a:lnTo>
                  <a:close/>
                  <a:moveTo>
                    <a:pt x="21" y="49"/>
                  </a:moveTo>
                  <a:lnTo>
                    <a:pt x="11" y="53"/>
                  </a:lnTo>
                  <a:lnTo>
                    <a:pt x="7" y="44"/>
                  </a:lnTo>
                  <a:lnTo>
                    <a:pt x="17" y="39"/>
                  </a:lnTo>
                  <a:lnTo>
                    <a:pt x="21" y="49"/>
                  </a:lnTo>
                  <a:close/>
                  <a:moveTo>
                    <a:pt x="7" y="44"/>
                  </a:moveTo>
                  <a:lnTo>
                    <a:pt x="5" y="39"/>
                  </a:lnTo>
                  <a:lnTo>
                    <a:pt x="24" y="30"/>
                  </a:lnTo>
                  <a:lnTo>
                    <a:pt x="26" y="35"/>
                  </a:lnTo>
                  <a:lnTo>
                    <a:pt x="7" y="44"/>
                  </a:lnTo>
                  <a:close/>
                  <a:moveTo>
                    <a:pt x="5" y="39"/>
                  </a:moveTo>
                  <a:lnTo>
                    <a:pt x="0" y="29"/>
                  </a:lnTo>
                  <a:lnTo>
                    <a:pt x="10" y="25"/>
                  </a:lnTo>
                  <a:lnTo>
                    <a:pt x="14" y="35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34" name="Freeform 349"/>
            <p:cNvSpPr>
              <a:spLocks noEditPoints="1"/>
            </p:cNvSpPr>
            <p:nvPr/>
          </p:nvSpPr>
          <p:spPr bwMode="auto">
            <a:xfrm>
              <a:off x="4257675" y="4768850"/>
              <a:ext cx="82550" cy="117475"/>
            </a:xfrm>
            <a:custGeom>
              <a:avLst/>
              <a:gdLst>
                <a:gd name="T0" fmla="*/ 136 w 156"/>
                <a:gd name="T1" fmla="*/ 216 h 222"/>
                <a:gd name="T2" fmla="*/ 11 w 156"/>
                <a:gd name="T3" fmla="*/ 222 h 222"/>
                <a:gd name="T4" fmla="*/ 0 w 156"/>
                <a:gd name="T5" fmla="*/ 212 h 222"/>
                <a:gd name="T6" fmla="*/ 21 w 156"/>
                <a:gd name="T7" fmla="*/ 212 h 222"/>
                <a:gd name="T8" fmla="*/ 0 w 156"/>
                <a:gd name="T9" fmla="*/ 207 h 222"/>
                <a:gd name="T10" fmla="*/ 62 w 156"/>
                <a:gd name="T11" fmla="*/ 172 h 222"/>
                <a:gd name="T12" fmla="*/ 46 w 156"/>
                <a:gd name="T13" fmla="*/ 157 h 222"/>
                <a:gd name="T14" fmla="*/ 86 w 156"/>
                <a:gd name="T15" fmla="*/ 145 h 222"/>
                <a:gd name="T16" fmla="*/ 82 w 156"/>
                <a:gd name="T17" fmla="*/ 111 h 222"/>
                <a:gd name="T18" fmla="*/ 92 w 156"/>
                <a:gd name="T19" fmla="*/ 136 h 222"/>
                <a:gd name="T20" fmla="*/ 114 w 156"/>
                <a:gd name="T21" fmla="*/ 83 h 222"/>
                <a:gd name="T22" fmla="*/ 93 w 156"/>
                <a:gd name="T23" fmla="*/ 69 h 222"/>
                <a:gd name="T24" fmla="*/ 91 w 156"/>
                <a:gd name="T25" fmla="*/ 63 h 222"/>
                <a:gd name="T26" fmla="*/ 108 w 156"/>
                <a:gd name="T27" fmla="*/ 51 h 222"/>
                <a:gd name="T28" fmla="*/ 83 w 156"/>
                <a:gd name="T29" fmla="*/ 26 h 222"/>
                <a:gd name="T30" fmla="*/ 83 w 156"/>
                <a:gd name="T31" fmla="*/ 26 h 222"/>
                <a:gd name="T32" fmla="*/ 65 w 156"/>
                <a:gd name="T33" fmla="*/ 23 h 222"/>
                <a:gd name="T34" fmla="*/ 54 w 156"/>
                <a:gd name="T35" fmla="*/ 46 h 222"/>
                <a:gd name="T36" fmla="*/ 49 w 156"/>
                <a:gd name="T37" fmla="*/ 48 h 222"/>
                <a:gd name="T38" fmla="*/ 45 w 156"/>
                <a:gd name="T39" fmla="*/ 50 h 222"/>
                <a:gd name="T40" fmla="*/ 45 w 156"/>
                <a:gd name="T41" fmla="*/ 50 h 222"/>
                <a:gd name="T42" fmla="*/ 20 w 156"/>
                <a:gd name="T43" fmla="*/ 46 h 222"/>
                <a:gd name="T44" fmla="*/ 32 w 156"/>
                <a:gd name="T45" fmla="*/ 70 h 222"/>
                <a:gd name="T46" fmla="*/ 16 w 156"/>
                <a:gd name="T47" fmla="*/ 77 h 222"/>
                <a:gd name="T48" fmla="*/ 9 w 156"/>
                <a:gd name="T49" fmla="*/ 51 h 222"/>
                <a:gd name="T50" fmla="*/ 13 w 156"/>
                <a:gd name="T51" fmla="*/ 39 h 222"/>
                <a:gd name="T52" fmla="*/ 37 w 156"/>
                <a:gd name="T53" fmla="*/ 40 h 222"/>
                <a:gd name="T54" fmla="*/ 43 w 156"/>
                <a:gd name="T55" fmla="*/ 8 h 222"/>
                <a:gd name="T56" fmla="*/ 48 w 156"/>
                <a:gd name="T57" fmla="*/ 5 h 222"/>
                <a:gd name="T58" fmla="*/ 64 w 156"/>
                <a:gd name="T59" fmla="*/ 22 h 222"/>
                <a:gd name="T60" fmla="*/ 92 w 156"/>
                <a:gd name="T61" fmla="*/ 3 h 222"/>
                <a:gd name="T62" fmla="*/ 98 w 156"/>
                <a:gd name="T63" fmla="*/ 6 h 222"/>
                <a:gd name="T64" fmla="*/ 98 w 156"/>
                <a:gd name="T65" fmla="*/ 28 h 222"/>
                <a:gd name="T66" fmla="*/ 131 w 156"/>
                <a:gd name="T67" fmla="*/ 34 h 222"/>
                <a:gd name="T68" fmla="*/ 134 w 156"/>
                <a:gd name="T69" fmla="*/ 39 h 222"/>
                <a:gd name="T70" fmla="*/ 117 w 156"/>
                <a:gd name="T71" fmla="*/ 55 h 222"/>
                <a:gd name="T72" fmla="*/ 134 w 156"/>
                <a:gd name="T73" fmla="*/ 89 h 222"/>
                <a:gd name="T74" fmla="*/ 118 w 156"/>
                <a:gd name="T75" fmla="*/ 63 h 222"/>
                <a:gd name="T76" fmla="*/ 111 w 156"/>
                <a:gd name="T77" fmla="*/ 89 h 222"/>
                <a:gd name="T78" fmla="*/ 111 w 156"/>
                <a:gd name="T79" fmla="*/ 89 h 222"/>
                <a:gd name="T80" fmla="*/ 90 w 156"/>
                <a:gd name="T81" fmla="*/ 123 h 222"/>
                <a:gd name="T82" fmla="*/ 72 w 156"/>
                <a:gd name="T83" fmla="*/ 175 h 222"/>
                <a:gd name="T84" fmla="*/ 79 w 156"/>
                <a:gd name="T85" fmla="*/ 135 h 222"/>
                <a:gd name="T86" fmla="*/ 40 w 156"/>
                <a:gd name="T87" fmla="*/ 177 h 222"/>
                <a:gd name="T88" fmla="*/ 42 w 156"/>
                <a:gd name="T89" fmla="*/ 190 h 222"/>
                <a:gd name="T90" fmla="*/ 42 w 156"/>
                <a:gd name="T91" fmla="*/ 180 h 222"/>
                <a:gd name="T92" fmla="*/ 93 w 156"/>
                <a:gd name="T93" fmla="*/ 201 h 222"/>
                <a:gd name="T94" fmla="*/ 113 w 156"/>
                <a:gd name="T95" fmla="*/ 179 h 222"/>
                <a:gd name="T96" fmla="*/ 117 w 156"/>
                <a:gd name="T97" fmla="*/ 200 h 222"/>
                <a:gd name="T98" fmla="*/ 129 w 156"/>
                <a:gd name="T99" fmla="*/ 195 h 222"/>
                <a:gd name="T100" fmla="*/ 126 w 156"/>
                <a:gd name="T101" fmla="*/ 184 h 222"/>
                <a:gd name="T102" fmla="*/ 135 w 156"/>
                <a:gd name="T103" fmla="*/ 190 h 222"/>
                <a:gd name="T104" fmla="*/ 145 w 156"/>
                <a:gd name="T105" fmla="*/ 180 h 222"/>
                <a:gd name="T106" fmla="*/ 135 w 156"/>
                <a:gd name="T107" fmla="*/ 163 h 222"/>
                <a:gd name="T108" fmla="*/ 135 w 156"/>
                <a:gd name="T109" fmla="*/ 185 h 222"/>
                <a:gd name="T110" fmla="*/ 141 w 156"/>
                <a:gd name="T111" fmla="*/ 163 h 2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6"/>
                <a:gd name="T169" fmla="*/ 0 h 222"/>
                <a:gd name="T170" fmla="*/ 156 w 156"/>
                <a:gd name="T171" fmla="*/ 222 h 2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6" h="222">
                  <a:moveTo>
                    <a:pt x="151" y="178"/>
                  </a:moveTo>
                  <a:lnTo>
                    <a:pt x="136" y="216"/>
                  </a:lnTo>
                  <a:lnTo>
                    <a:pt x="117" y="209"/>
                  </a:lnTo>
                  <a:lnTo>
                    <a:pt x="130" y="170"/>
                  </a:lnTo>
                  <a:lnTo>
                    <a:pt x="151" y="178"/>
                  </a:lnTo>
                  <a:close/>
                  <a:moveTo>
                    <a:pt x="136" y="216"/>
                  </a:moveTo>
                  <a:lnTo>
                    <a:pt x="134" y="222"/>
                  </a:lnTo>
                  <a:lnTo>
                    <a:pt x="127" y="222"/>
                  </a:lnTo>
                  <a:lnTo>
                    <a:pt x="127" y="212"/>
                  </a:lnTo>
                  <a:lnTo>
                    <a:pt x="136" y="216"/>
                  </a:lnTo>
                  <a:close/>
                  <a:moveTo>
                    <a:pt x="127" y="222"/>
                  </a:moveTo>
                  <a:lnTo>
                    <a:pt x="11" y="222"/>
                  </a:lnTo>
                  <a:lnTo>
                    <a:pt x="11" y="202"/>
                  </a:lnTo>
                  <a:lnTo>
                    <a:pt x="127" y="202"/>
                  </a:lnTo>
                  <a:lnTo>
                    <a:pt x="127" y="222"/>
                  </a:lnTo>
                  <a:close/>
                  <a:moveTo>
                    <a:pt x="11" y="222"/>
                  </a:moveTo>
                  <a:lnTo>
                    <a:pt x="0" y="222"/>
                  </a:lnTo>
                  <a:lnTo>
                    <a:pt x="0" y="212"/>
                  </a:lnTo>
                  <a:lnTo>
                    <a:pt x="11" y="212"/>
                  </a:lnTo>
                  <a:lnTo>
                    <a:pt x="11" y="222"/>
                  </a:lnTo>
                  <a:close/>
                  <a:moveTo>
                    <a:pt x="0" y="212"/>
                  </a:moveTo>
                  <a:lnTo>
                    <a:pt x="0" y="207"/>
                  </a:lnTo>
                  <a:lnTo>
                    <a:pt x="21" y="207"/>
                  </a:lnTo>
                  <a:lnTo>
                    <a:pt x="21" y="212"/>
                  </a:lnTo>
                  <a:lnTo>
                    <a:pt x="0" y="212"/>
                  </a:lnTo>
                  <a:close/>
                  <a:moveTo>
                    <a:pt x="0" y="207"/>
                  </a:moveTo>
                  <a:lnTo>
                    <a:pt x="0" y="202"/>
                  </a:lnTo>
                  <a:lnTo>
                    <a:pt x="4" y="199"/>
                  </a:lnTo>
                  <a:lnTo>
                    <a:pt x="11" y="207"/>
                  </a:lnTo>
                  <a:lnTo>
                    <a:pt x="0" y="207"/>
                  </a:lnTo>
                  <a:close/>
                  <a:moveTo>
                    <a:pt x="4" y="199"/>
                  </a:moveTo>
                  <a:lnTo>
                    <a:pt x="16" y="187"/>
                  </a:lnTo>
                  <a:lnTo>
                    <a:pt x="27" y="177"/>
                  </a:lnTo>
                  <a:lnTo>
                    <a:pt x="37" y="166"/>
                  </a:lnTo>
                  <a:lnTo>
                    <a:pt x="46" y="157"/>
                  </a:lnTo>
                  <a:lnTo>
                    <a:pt x="62" y="172"/>
                  </a:lnTo>
                  <a:lnTo>
                    <a:pt x="52" y="182"/>
                  </a:lnTo>
                  <a:lnTo>
                    <a:pt x="42" y="192"/>
                  </a:lnTo>
                  <a:lnTo>
                    <a:pt x="31" y="203"/>
                  </a:lnTo>
                  <a:lnTo>
                    <a:pt x="18" y="214"/>
                  </a:lnTo>
                  <a:lnTo>
                    <a:pt x="4" y="199"/>
                  </a:lnTo>
                  <a:close/>
                  <a:moveTo>
                    <a:pt x="46" y="157"/>
                  </a:moveTo>
                  <a:lnTo>
                    <a:pt x="54" y="148"/>
                  </a:lnTo>
                  <a:lnTo>
                    <a:pt x="62" y="139"/>
                  </a:lnTo>
                  <a:lnTo>
                    <a:pt x="69" y="132"/>
                  </a:lnTo>
                  <a:lnTo>
                    <a:pt x="74" y="124"/>
                  </a:lnTo>
                  <a:lnTo>
                    <a:pt x="92" y="136"/>
                  </a:lnTo>
                  <a:lnTo>
                    <a:pt x="86" y="145"/>
                  </a:lnTo>
                  <a:lnTo>
                    <a:pt x="78" y="153"/>
                  </a:lnTo>
                  <a:lnTo>
                    <a:pt x="71" y="162"/>
                  </a:lnTo>
                  <a:lnTo>
                    <a:pt x="62" y="172"/>
                  </a:lnTo>
                  <a:lnTo>
                    <a:pt x="46" y="157"/>
                  </a:lnTo>
                  <a:close/>
                  <a:moveTo>
                    <a:pt x="74" y="124"/>
                  </a:moveTo>
                  <a:lnTo>
                    <a:pt x="82" y="111"/>
                  </a:lnTo>
                  <a:lnTo>
                    <a:pt x="89" y="98"/>
                  </a:lnTo>
                  <a:lnTo>
                    <a:pt x="108" y="106"/>
                  </a:lnTo>
                  <a:lnTo>
                    <a:pt x="105" y="113"/>
                  </a:lnTo>
                  <a:lnTo>
                    <a:pt x="101" y="121"/>
                  </a:lnTo>
                  <a:lnTo>
                    <a:pt x="97" y="129"/>
                  </a:lnTo>
                  <a:lnTo>
                    <a:pt x="92" y="136"/>
                  </a:lnTo>
                  <a:lnTo>
                    <a:pt x="74" y="124"/>
                  </a:lnTo>
                  <a:close/>
                  <a:moveTo>
                    <a:pt x="89" y="98"/>
                  </a:moveTo>
                  <a:lnTo>
                    <a:pt x="92" y="86"/>
                  </a:lnTo>
                  <a:lnTo>
                    <a:pt x="93" y="76"/>
                  </a:lnTo>
                  <a:lnTo>
                    <a:pt x="115" y="76"/>
                  </a:lnTo>
                  <a:lnTo>
                    <a:pt x="114" y="83"/>
                  </a:lnTo>
                  <a:lnTo>
                    <a:pt x="113" y="91"/>
                  </a:lnTo>
                  <a:lnTo>
                    <a:pt x="110" y="98"/>
                  </a:lnTo>
                  <a:lnTo>
                    <a:pt x="108" y="106"/>
                  </a:lnTo>
                  <a:lnTo>
                    <a:pt x="89" y="98"/>
                  </a:lnTo>
                  <a:close/>
                  <a:moveTo>
                    <a:pt x="93" y="76"/>
                  </a:moveTo>
                  <a:lnTo>
                    <a:pt x="93" y="69"/>
                  </a:lnTo>
                  <a:lnTo>
                    <a:pt x="91" y="63"/>
                  </a:lnTo>
                  <a:lnTo>
                    <a:pt x="110" y="55"/>
                  </a:lnTo>
                  <a:lnTo>
                    <a:pt x="114" y="66"/>
                  </a:lnTo>
                  <a:lnTo>
                    <a:pt x="115" y="76"/>
                  </a:lnTo>
                  <a:lnTo>
                    <a:pt x="93" y="76"/>
                  </a:lnTo>
                  <a:close/>
                  <a:moveTo>
                    <a:pt x="91" y="63"/>
                  </a:moveTo>
                  <a:lnTo>
                    <a:pt x="89" y="57"/>
                  </a:lnTo>
                  <a:lnTo>
                    <a:pt x="85" y="53"/>
                  </a:lnTo>
                  <a:lnTo>
                    <a:pt x="100" y="39"/>
                  </a:lnTo>
                  <a:lnTo>
                    <a:pt x="103" y="42"/>
                  </a:lnTo>
                  <a:lnTo>
                    <a:pt x="106" y="46"/>
                  </a:lnTo>
                  <a:lnTo>
                    <a:pt x="108" y="51"/>
                  </a:lnTo>
                  <a:lnTo>
                    <a:pt x="110" y="55"/>
                  </a:lnTo>
                  <a:lnTo>
                    <a:pt x="91" y="63"/>
                  </a:lnTo>
                  <a:close/>
                  <a:moveTo>
                    <a:pt x="85" y="53"/>
                  </a:moveTo>
                  <a:lnTo>
                    <a:pt x="80" y="49"/>
                  </a:lnTo>
                  <a:lnTo>
                    <a:pt x="75" y="46"/>
                  </a:lnTo>
                  <a:lnTo>
                    <a:pt x="83" y="26"/>
                  </a:lnTo>
                  <a:lnTo>
                    <a:pt x="92" y="31"/>
                  </a:lnTo>
                  <a:lnTo>
                    <a:pt x="100" y="39"/>
                  </a:lnTo>
                  <a:lnTo>
                    <a:pt x="85" y="53"/>
                  </a:lnTo>
                  <a:close/>
                  <a:moveTo>
                    <a:pt x="83" y="26"/>
                  </a:moveTo>
                  <a:lnTo>
                    <a:pt x="98" y="33"/>
                  </a:lnTo>
                  <a:lnTo>
                    <a:pt x="83" y="26"/>
                  </a:lnTo>
                  <a:lnTo>
                    <a:pt x="79" y="37"/>
                  </a:lnTo>
                  <a:lnTo>
                    <a:pt x="83" y="26"/>
                  </a:lnTo>
                  <a:close/>
                  <a:moveTo>
                    <a:pt x="75" y="46"/>
                  </a:moveTo>
                  <a:lnTo>
                    <a:pt x="70" y="45"/>
                  </a:lnTo>
                  <a:lnTo>
                    <a:pt x="65" y="44"/>
                  </a:lnTo>
                  <a:lnTo>
                    <a:pt x="65" y="23"/>
                  </a:lnTo>
                  <a:lnTo>
                    <a:pt x="74" y="24"/>
                  </a:lnTo>
                  <a:lnTo>
                    <a:pt x="83" y="26"/>
                  </a:lnTo>
                  <a:lnTo>
                    <a:pt x="75" y="46"/>
                  </a:lnTo>
                  <a:close/>
                  <a:moveTo>
                    <a:pt x="65" y="44"/>
                  </a:moveTo>
                  <a:lnTo>
                    <a:pt x="60" y="45"/>
                  </a:lnTo>
                  <a:lnTo>
                    <a:pt x="54" y="46"/>
                  </a:lnTo>
                  <a:lnTo>
                    <a:pt x="48" y="25"/>
                  </a:lnTo>
                  <a:lnTo>
                    <a:pt x="56" y="23"/>
                  </a:lnTo>
                  <a:lnTo>
                    <a:pt x="65" y="23"/>
                  </a:lnTo>
                  <a:lnTo>
                    <a:pt x="65" y="44"/>
                  </a:lnTo>
                  <a:close/>
                  <a:moveTo>
                    <a:pt x="54" y="46"/>
                  </a:moveTo>
                  <a:lnTo>
                    <a:pt x="49" y="48"/>
                  </a:lnTo>
                  <a:lnTo>
                    <a:pt x="45" y="50"/>
                  </a:lnTo>
                  <a:lnTo>
                    <a:pt x="33" y="34"/>
                  </a:lnTo>
                  <a:lnTo>
                    <a:pt x="40" y="28"/>
                  </a:lnTo>
                  <a:lnTo>
                    <a:pt x="48" y="25"/>
                  </a:lnTo>
                  <a:lnTo>
                    <a:pt x="54" y="46"/>
                  </a:lnTo>
                  <a:close/>
                  <a:moveTo>
                    <a:pt x="45" y="50"/>
                  </a:moveTo>
                  <a:lnTo>
                    <a:pt x="41" y="54"/>
                  </a:lnTo>
                  <a:lnTo>
                    <a:pt x="38" y="58"/>
                  </a:lnTo>
                  <a:lnTo>
                    <a:pt x="20" y="46"/>
                  </a:lnTo>
                  <a:lnTo>
                    <a:pt x="25" y="40"/>
                  </a:lnTo>
                  <a:lnTo>
                    <a:pt x="33" y="34"/>
                  </a:lnTo>
                  <a:lnTo>
                    <a:pt x="45" y="50"/>
                  </a:lnTo>
                  <a:close/>
                  <a:moveTo>
                    <a:pt x="38" y="58"/>
                  </a:moveTo>
                  <a:lnTo>
                    <a:pt x="35" y="64"/>
                  </a:lnTo>
                  <a:lnTo>
                    <a:pt x="32" y="70"/>
                  </a:lnTo>
                  <a:lnTo>
                    <a:pt x="12" y="64"/>
                  </a:lnTo>
                  <a:lnTo>
                    <a:pt x="15" y="54"/>
                  </a:lnTo>
                  <a:lnTo>
                    <a:pt x="20" y="46"/>
                  </a:lnTo>
                  <a:lnTo>
                    <a:pt x="38" y="58"/>
                  </a:lnTo>
                  <a:close/>
                  <a:moveTo>
                    <a:pt x="32" y="70"/>
                  </a:moveTo>
                  <a:lnTo>
                    <a:pt x="30" y="77"/>
                  </a:lnTo>
                  <a:lnTo>
                    <a:pt x="21" y="77"/>
                  </a:lnTo>
                  <a:lnTo>
                    <a:pt x="21" y="67"/>
                  </a:lnTo>
                  <a:lnTo>
                    <a:pt x="32" y="70"/>
                  </a:lnTo>
                  <a:close/>
                  <a:moveTo>
                    <a:pt x="21" y="77"/>
                  </a:moveTo>
                  <a:lnTo>
                    <a:pt x="16" y="77"/>
                  </a:lnTo>
                  <a:lnTo>
                    <a:pt x="16" y="56"/>
                  </a:lnTo>
                  <a:lnTo>
                    <a:pt x="21" y="56"/>
                  </a:lnTo>
                  <a:lnTo>
                    <a:pt x="21" y="77"/>
                  </a:lnTo>
                  <a:close/>
                  <a:moveTo>
                    <a:pt x="16" y="77"/>
                  </a:moveTo>
                  <a:lnTo>
                    <a:pt x="5" y="77"/>
                  </a:lnTo>
                  <a:lnTo>
                    <a:pt x="6" y="66"/>
                  </a:lnTo>
                  <a:lnTo>
                    <a:pt x="16" y="67"/>
                  </a:lnTo>
                  <a:lnTo>
                    <a:pt x="16" y="77"/>
                  </a:lnTo>
                  <a:close/>
                  <a:moveTo>
                    <a:pt x="6" y="66"/>
                  </a:moveTo>
                  <a:lnTo>
                    <a:pt x="9" y="51"/>
                  </a:lnTo>
                  <a:lnTo>
                    <a:pt x="13" y="39"/>
                  </a:lnTo>
                  <a:lnTo>
                    <a:pt x="33" y="47"/>
                  </a:lnTo>
                  <a:lnTo>
                    <a:pt x="28" y="57"/>
                  </a:lnTo>
                  <a:lnTo>
                    <a:pt x="26" y="68"/>
                  </a:lnTo>
                  <a:lnTo>
                    <a:pt x="6" y="66"/>
                  </a:lnTo>
                  <a:close/>
                  <a:moveTo>
                    <a:pt x="13" y="39"/>
                  </a:moveTo>
                  <a:lnTo>
                    <a:pt x="16" y="33"/>
                  </a:lnTo>
                  <a:lnTo>
                    <a:pt x="19" y="27"/>
                  </a:lnTo>
                  <a:lnTo>
                    <a:pt x="23" y="22"/>
                  </a:lnTo>
                  <a:lnTo>
                    <a:pt x="27" y="18"/>
                  </a:lnTo>
                  <a:lnTo>
                    <a:pt x="42" y="34"/>
                  </a:lnTo>
                  <a:lnTo>
                    <a:pt x="37" y="40"/>
                  </a:lnTo>
                  <a:lnTo>
                    <a:pt x="33" y="47"/>
                  </a:lnTo>
                  <a:lnTo>
                    <a:pt x="13" y="39"/>
                  </a:lnTo>
                  <a:close/>
                  <a:moveTo>
                    <a:pt x="27" y="18"/>
                  </a:moveTo>
                  <a:lnTo>
                    <a:pt x="33" y="14"/>
                  </a:lnTo>
                  <a:lnTo>
                    <a:pt x="37" y="11"/>
                  </a:lnTo>
                  <a:lnTo>
                    <a:pt x="43" y="8"/>
                  </a:lnTo>
                  <a:lnTo>
                    <a:pt x="48" y="5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4"/>
                  </a:lnTo>
                  <a:lnTo>
                    <a:pt x="27" y="18"/>
                  </a:lnTo>
                  <a:close/>
                  <a:moveTo>
                    <a:pt x="48" y="5"/>
                  </a:moveTo>
                  <a:lnTo>
                    <a:pt x="53" y="3"/>
                  </a:lnTo>
                  <a:lnTo>
                    <a:pt x="60" y="1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72" y="22"/>
                  </a:lnTo>
                  <a:lnTo>
                    <a:pt x="64" y="22"/>
                  </a:lnTo>
                  <a:lnTo>
                    <a:pt x="55" y="25"/>
                  </a:lnTo>
                  <a:lnTo>
                    <a:pt x="48" y="5"/>
                  </a:lnTo>
                  <a:close/>
                  <a:moveTo>
                    <a:pt x="72" y="0"/>
                  </a:moveTo>
                  <a:lnTo>
                    <a:pt x="79" y="1"/>
                  </a:lnTo>
                  <a:lnTo>
                    <a:pt x="86" y="1"/>
                  </a:lnTo>
                  <a:lnTo>
                    <a:pt x="92" y="3"/>
                  </a:lnTo>
                  <a:lnTo>
                    <a:pt x="98" y="6"/>
                  </a:lnTo>
                  <a:lnTo>
                    <a:pt x="91" y="25"/>
                  </a:lnTo>
                  <a:lnTo>
                    <a:pt x="82" y="22"/>
                  </a:lnTo>
                  <a:lnTo>
                    <a:pt x="72" y="22"/>
                  </a:lnTo>
                  <a:lnTo>
                    <a:pt x="72" y="0"/>
                  </a:lnTo>
                  <a:close/>
                  <a:moveTo>
                    <a:pt x="98" y="6"/>
                  </a:moveTo>
                  <a:lnTo>
                    <a:pt x="104" y="8"/>
                  </a:lnTo>
                  <a:lnTo>
                    <a:pt x="109" y="11"/>
                  </a:lnTo>
                  <a:lnTo>
                    <a:pt x="115" y="15"/>
                  </a:lnTo>
                  <a:lnTo>
                    <a:pt x="120" y="19"/>
                  </a:lnTo>
                  <a:lnTo>
                    <a:pt x="105" y="35"/>
                  </a:lnTo>
                  <a:lnTo>
                    <a:pt x="98" y="28"/>
                  </a:lnTo>
                  <a:lnTo>
                    <a:pt x="91" y="25"/>
                  </a:lnTo>
                  <a:lnTo>
                    <a:pt x="98" y="6"/>
                  </a:lnTo>
                  <a:close/>
                  <a:moveTo>
                    <a:pt x="120" y="19"/>
                  </a:moveTo>
                  <a:lnTo>
                    <a:pt x="124" y="24"/>
                  </a:lnTo>
                  <a:lnTo>
                    <a:pt x="128" y="28"/>
                  </a:lnTo>
                  <a:lnTo>
                    <a:pt x="131" y="34"/>
                  </a:lnTo>
                  <a:lnTo>
                    <a:pt x="134" y="39"/>
                  </a:lnTo>
                  <a:lnTo>
                    <a:pt x="115" y="48"/>
                  </a:lnTo>
                  <a:lnTo>
                    <a:pt x="110" y="41"/>
                  </a:lnTo>
                  <a:lnTo>
                    <a:pt x="105" y="35"/>
                  </a:lnTo>
                  <a:lnTo>
                    <a:pt x="120" y="19"/>
                  </a:lnTo>
                  <a:close/>
                  <a:moveTo>
                    <a:pt x="134" y="39"/>
                  </a:moveTo>
                  <a:lnTo>
                    <a:pt x="136" y="45"/>
                  </a:lnTo>
                  <a:lnTo>
                    <a:pt x="137" y="50"/>
                  </a:lnTo>
                  <a:lnTo>
                    <a:pt x="138" y="56"/>
                  </a:lnTo>
                  <a:lnTo>
                    <a:pt x="140" y="63"/>
                  </a:lnTo>
                  <a:lnTo>
                    <a:pt x="118" y="63"/>
                  </a:lnTo>
                  <a:lnTo>
                    <a:pt x="117" y="55"/>
                  </a:lnTo>
                  <a:lnTo>
                    <a:pt x="115" y="48"/>
                  </a:lnTo>
                  <a:lnTo>
                    <a:pt x="134" y="39"/>
                  </a:lnTo>
                  <a:close/>
                  <a:moveTo>
                    <a:pt x="140" y="63"/>
                  </a:moveTo>
                  <a:lnTo>
                    <a:pt x="138" y="72"/>
                  </a:lnTo>
                  <a:lnTo>
                    <a:pt x="137" y="80"/>
                  </a:lnTo>
                  <a:lnTo>
                    <a:pt x="134" y="89"/>
                  </a:lnTo>
                  <a:lnTo>
                    <a:pt x="131" y="97"/>
                  </a:lnTo>
                  <a:lnTo>
                    <a:pt x="111" y="89"/>
                  </a:lnTo>
                  <a:lnTo>
                    <a:pt x="115" y="82"/>
                  </a:lnTo>
                  <a:lnTo>
                    <a:pt x="117" y="76"/>
                  </a:lnTo>
                  <a:lnTo>
                    <a:pt x="118" y="69"/>
                  </a:lnTo>
                  <a:lnTo>
                    <a:pt x="118" y="63"/>
                  </a:lnTo>
                  <a:lnTo>
                    <a:pt x="140" y="63"/>
                  </a:lnTo>
                  <a:close/>
                  <a:moveTo>
                    <a:pt x="111" y="89"/>
                  </a:moveTo>
                  <a:lnTo>
                    <a:pt x="110" y="92"/>
                  </a:lnTo>
                  <a:lnTo>
                    <a:pt x="111" y="89"/>
                  </a:lnTo>
                  <a:lnTo>
                    <a:pt x="122" y="93"/>
                  </a:lnTo>
                  <a:lnTo>
                    <a:pt x="111" y="89"/>
                  </a:lnTo>
                  <a:close/>
                  <a:moveTo>
                    <a:pt x="131" y="97"/>
                  </a:moveTo>
                  <a:lnTo>
                    <a:pt x="125" y="110"/>
                  </a:lnTo>
                  <a:lnTo>
                    <a:pt x="116" y="123"/>
                  </a:lnTo>
                  <a:lnTo>
                    <a:pt x="99" y="111"/>
                  </a:lnTo>
                  <a:lnTo>
                    <a:pt x="106" y="99"/>
                  </a:lnTo>
                  <a:lnTo>
                    <a:pt x="111" y="89"/>
                  </a:lnTo>
                  <a:lnTo>
                    <a:pt x="131" y="97"/>
                  </a:lnTo>
                  <a:close/>
                  <a:moveTo>
                    <a:pt x="116" y="123"/>
                  </a:moveTo>
                  <a:lnTo>
                    <a:pt x="106" y="136"/>
                  </a:lnTo>
                  <a:lnTo>
                    <a:pt x="95" y="150"/>
                  </a:lnTo>
                  <a:lnTo>
                    <a:pt x="79" y="135"/>
                  </a:lnTo>
                  <a:lnTo>
                    <a:pt x="90" y="123"/>
                  </a:lnTo>
                  <a:lnTo>
                    <a:pt x="99" y="111"/>
                  </a:lnTo>
                  <a:lnTo>
                    <a:pt x="116" y="123"/>
                  </a:lnTo>
                  <a:close/>
                  <a:moveTo>
                    <a:pt x="95" y="150"/>
                  </a:moveTo>
                  <a:lnTo>
                    <a:pt x="87" y="158"/>
                  </a:lnTo>
                  <a:lnTo>
                    <a:pt x="78" y="166"/>
                  </a:lnTo>
                  <a:lnTo>
                    <a:pt x="72" y="175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62" y="154"/>
                  </a:lnTo>
                  <a:lnTo>
                    <a:pt x="70" y="146"/>
                  </a:lnTo>
                  <a:lnTo>
                    <a:pt x="79" y="135"/>
                  </a:lnTo>
                  <a:lnTo>
                    <a:pt x="95" y="150"/>
                  </a:lnTo>
                  <a:close/>
                  <a:moveTo>
                    <a:pt x="65" y="181"/>
                  </a:moveTo>
                  <a:lnTo>
                    <a:pt x="55" y="191"/>
                  </a:lnTo>
                  <a:lnTo>
                    <a:pt x="48" y="199"/>
                  </a:lnTo>
                  <a:lnTo>
                    <a:pt x="35" y="182"/>
                  </a:lnTo>
                  <a:lnTo>
                    <a:pt x="40" y="177"/>
                  </a:lnTo>
                  <a:lnTo>
                    <a:pt x="50" y="166"/>
                  </a:lnTo>
                  <a:lnTo>
                    <a:pt x="65" y="181"/>
                  </a:lnTo>
                  <a:close/>
                  <a:moveTo>
                    <a:pt x="42" y="201"/>
                  </a:moveTo>
                  <a:lnTo>
                    <a:pt x="14" y="201"/>
                  </a:lnTo>
                  <a:lnTo>
                    <a:pt x="35" y="182"/>
                  </a:lnTo>
                  <a:lnTo>
                    <a:pt x="42" y="190"/>
                  </a:lnTo>
                  <a:lnTo>
                    <a:pt x="42" y="201"/>
                  </a:lnTo>
                  <a:close/>
                  <a:moveTo>
                    <a:pt x="42" y="180"/>
                  </a:moveTo>
                  <a:lnTo>
                    <a:pt x="93" y="180"/>
                  </a:lnTo>
                  <a:lnTo>
                    <a:pt x="93" y="201"/>
                  </a:lnTo>
                  <a:lnTo>
                    <a:pt x="42" y="201"/>
                  </a:lnTo>
                  <a:lnTo>
                    <a:pt x="42" y="180"/>
                  </a:lnTo>
                  <a:close/>
                  <a:moveTo>
                    <a:pt x="93" y="180"/>
                  </a:moveTo>
                  <a:lnTo>
                    <a:pt x="105" y="179"/>
                  </a:lnTo>
                  <a:lnTo>
                    <a:pt x="113" y="179"/>
                  </a:lnTo>
                  <a:lnTo>
                    <a:pt x="117" y="200"/>
                  </a:lnTo>
                  <a:lnTo>
                    <a:pt x="107" y="201"/>
                  </a:lnTo>
                  <a:lnTo>
                    <a:pt x="93" y="201"/>
                  </a:lnTo>
                  <a:lnTo>
                    <a:pt x="93" y="180"/>
                  </a:lnTo>
                  <a:close/>
                  <a:moveTo>
                    <a:pt x="113" y="179"/>
                  </a:moveTo>
                  <a:lnTo>
                    <a:pt x="114" y="179"/>
                  </a:lnTo>
                  <a:lnTo>
                    <a:pt x="115" y="189"/>
                  </a:lnTo>
                  <a:lnTo>
                    <a:pt x="113" y="179"/>
                  </a:lnTo>
                  <a:close/>
                  <a:moveTo>
                    <a:pt x="114" y="179"/>
                  </a:moveTo>
                  <a:lnTo>
                    <a:pt x="115" y="178"/>
                  </a:lnTo>
                  <a:lnTo>
                    <a:pt x="117" y="178"/>
                  </a:lnTo>
                  <a:lnTo>
                    <a:pt x="125" y="197"/>
                  </a:lnTo>
                  <a:lnTo>
                    <a:pt x="121" y="199"/>
                  </a:lnTo>
                  <a:lnTo>
                    <a:pt x="117" y="200"/>
                  </a:lnTo>
                  <a:lnTo>
                    <a:pt x="114" y="179"/>
                  </a:lnTo>
                  <a:close/>
                  <a:moveTo>
                    <a:pt x="117" y="178"/>
                  </a:moveTo>
                  <a:lnTo>
                    <a:pt x="119" y="177"/>
                  </a:lnTo>
                  <a:lnTo>
                    <a:pt x="120" y="176"/>
                  </a:lnTo>
                  <a:lnTo>
                    <a:pt x="132" y="193"/>
                  </a:lnTo>
                  <a:lnTo>
                    <a:pt x="129" y="195"/>
                  </a:lnTo>
                  <a:lnTo>
                    <a:pt x="125" y="197"/>
                  </a:lnTo>
                  <a:lnTo>
                    <a:pt x="117" y="178"/>
                  </a:lnTo>
                  <a:close/>
                  <a:moveTo>
                    <a:pt x="132" y="193"/>
                  </a:moveTo>
                  <a:lnTo>
                    <a:pt x="141" y="187"/>
                  </a:lnTo>
                  <a:lnTo>
                    <a:pt x="132" y="193"/>
                  </a:lnTo>
                  <a:lnTo>
                    <a:pt x="126" y="184"/>
                  </a:lnTo>
                  <a:lnTo>
                    <a:pt x="132" y="193"/>
                  </a:lnTo>
                  <a:close/>
                  <a:moveTo>
                    <a:pt x="120" y="176"/>
                  </a:moveTo>
                  <a:lnTo>
                    <a:pt x="122" y="175"/>
                  </a:lnTo>
                  <a:lnTo>
                    <a:pt x="123" y="173"/>
                  </a:lnTo>
                  <a:lnTo>
                    <a:pt x="140" y="187"/>
                  </a:lnTo>
                  <a:lnTo>
                    <a:pt x="135" y="190"/>
                  </a:lnTo>
                  <a:lnTo>
                    <a:pt x="132" y="193"/>
                  </a:lnTo>
                  <a:lnTo>
                    <a:pt x="120" y="176"/>
                  </a:lnTo>
                  <a:close/>
                  <a:moveTo>
                    <a:pt x="123" y="173"/>
                  </a:moveTo>
                  <a:lnTo>
                    <a:pt x="125" y="172"/>
                  </a:lnTo>
                  <a:lnTo>
                    <a:pt x="126" y="168"/>
                  </a:lnTo>
                  <a:lnTo>
                    <a:pt x="145" y="180"/>
                  </a:lnTo>
                  <a:lnTo>
                    <a:pt x="142" y="183"/>
                  </a:lnTo>
                  <a:lnTo>
                    <a:pt x="140" y="187"/>
                  </a:lnTo>
                  <a:lnTo>
                    <a:pt x="123" y="173"/>
                  </a:lnTo>
                  <a:close/>
                  <a:moveTo>
                    <a:pt x="126" y="168"/>
                  </a:moveTo>
                  <a:lnTo>
                    <a:pt x="129" y="163"/>
                  </a:lnTo>
                  <a:lnTo>
                    <a:pt x="135" y="163"/>
                  </a:lnTo>
                  <a:lnTo>
                    <a:pt x="135" y="175"/>
                  </a:lnTo>
                  <a:lnTo>
                    <a:pt x="126" y="168"/>
                  </a:lnTo>
                  <a:close/>
                  <a:moveTo>
                    <a:pt x="135" y="163"/>
                  </a:moveTo>
                  <a:lnTo>
                    <a:pt x="141" y="163"/>
                  </a:lnTo>
                  <a:lnTo>
                    <a:pt x="141" y="185"/>
                  </a:lnTo>
                  <a:lnTo>
                    <a:pt x="135" y="185"/>
                  </a:lnTo>
                  <a:lnTo>
                    <a:pt x="135" y="163"/>
                  </a:lnTo>
                  <a:close/>
                  <a:moveTo>
                    <a:pt x="141" y="163"/>
                  </a:moveTo>
                  <a:lnTo>
                    <a:pt x="156" y="163"/>
                  </a:lnTo>
                  <a:lnTo>
                    <a:pt x="151" y="178"/>
                  </a:lnTo>
                  <a:lnTo>
                    <a:pt x="141" y="175"/>
                  </a:lnTo>
                  <a:lnTo>
                    <a:pt x="141" y="163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35" name="Freeform 350"/>
            <p:cNvSpPr>
              <a:spLocks/>
            </p:cNvSpPr>
            <p:nvPr/>
          </p:nvSpPr>
          <p:spPr bwMode="auto">
            <a:xfrm>
              <a:off x="4676775" y="4775200"/>
              <a:ext cx="41275" cy="104775"/>
            </a:xfrm>
            <a:custGeom>
              <a:avLst/>
              <a:gdLst>
                <a:gd name="T0" fmla="*/ 0 w 78"/>
                <a:gd name="T1" fmla="*/ 23 h 200"/>
                <a:gd name="T2" fmla="*/ 48 w 78"/>
                <a:gd name="T3" fmla="*/ 0 h 200"/>
                <a:gd name="T4" fmla="*/ 53 w 78"/>
                <a:gd name="T5" fmla="*/ 0 h 200"/>
                <a:gd name="T6" fmla="*/ 53 w 78"/>
                <a:gd name="T7" fmla="*/ 166 h 200"/>
                <a:gd name="T8" fmla="*/ 53 w 78"/>
                <a:gd name="T9" fmla="*/ 179 h 200"/>
                <a:gd name="T10" fmla="*/ 54 w 78"/>
                <a:gd name="T11" fmla="*/ 185 h 200"/>
                <a:gd name="T12" fmla="*/ 56 w 78"/>
                <a:gd name="T13" fmla="*/ 190 h 200"/>
                <a:gd name="T14" fmla="*/ 60 w 78"/>
                <a:gd name="T15" fmla="*/ 193 h 200"/>
                <a:gd name="T16" fmla="*/ 67 w 78"/>
                <a:gd name="T17" fmla="*/ 194 h 200"/>
                <a:gd name="T18" fmla="*/ 78 w 78"/>
                <a:gd name="T19" fmla="*/ 195 h 200"/>
                <a:gd name="T20" fmla="*/ 78 w 78"/>
                <a:gd name="T21" fmla="*/ 200 h 200"/>
                <a:gd name="T22" fmla="*/ 4 w 78"/>
                <a:gd name="T23" fmla="*/ 200 h 200"/>
                <a:gd name="T24" fmla="*/ 4 w 78"/>
                <a:gd name="T25" fmla="*/ 195 h 200"/>
                <a:gd name="T26" fmla="*/ 16 w 78"/>
                <a:gd name="T27" fmla="*/ 194 h 200"/>
                <a:gd name="T28" fmla="*/ 22 w 78"/>
                <a:gd name="T29" fmla="*/ 193 h 200"/>
                <a:gd name="T30" fmla="*/ 25 w 78"/>
                <a:gd name="T31" fmla="*/ 190 h 200"/>
                <a:gd name="T32" fmla="*/ 27 w 78"/>
                <a:gd name="T33" fmla="*/ 187 h 200"/>
                <a:gd name="T34" fmla="*/ 29 w 78"/>
                <a:gd name="T35" fmla="*/ 179 h 200"/>
                <a:gd name="T36" fmla="*/ 29 w 78"/>
                <a:gd name="T37" fmla="*/ 166 h 200"/>
                <a:gd name="T38" fmla="*/ 29 w 78"/>
                <a:gd name="T39" fmla="*/ 59 h 200"/>
                <a:gd name="T40" fmla="*/ 29 w 78"/>
                <a:gd name="T41" fmla="*/ 41 h 200"/>
                <a:gd name="T42" fmla="*/ 28 w 78"/>
                <a:gd name="T43" fmla="*/ 32 h 200"/>
                <a:gd name="T44" fmla="*/ 26 w 78"/>
                <a:gd name="T45" fmla="*/ 28 h 200"/>
                <a:gd name="T46" fmla="*/ 24 w 78"/>
                <a:gd name="T47" fmla="*/ 25 h 200"/>
                <a:gd name="T48" fmla="*/ 21 w 78"/>
                <a:gd name="T49" fmla="*/ 24 h 200"/>
                <a:gd name="T50" fmla="*/ 18 w 78"/>
                <a:gd name="T51" fmla="*/ 23 h 200"/>
                <a:gd name="T52" fmla="*/ 12 w 78"/>
                <a:gd name="T53" fmla="*/ 24 h 200"/>
                <a:gd name="T54" fmla="*/ 2 w 78"/>
                <a:gd name="T55" fmla="*/ 27 h 200"/>
                <a:gd name="T56" fmla="*/ 0 w 78"/>
                <a:gd name="T57" fmla="*/ 23 h 2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200"/>
                <a:gd name="T89" fmla="*/ 78 w 78"/>
                <a:gd name="T90" fmla="*/ 200 h 2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200">
                  <a:moveTo>
                    <a:pt x="0" y="23"/>
                  </a:moveTo>
                  <a:lnTo>
                    <a:pt x="48" y="0"/>
                  </a:lnTo>
                  <a:lnTo>
                    <a:pt x="53" y="0"/>
                  </a:lnTo>
                  <a:lnTo>
                    <a:pt x="53" y="166"/>
                  </a:lnTo>
                  <a:lnTo>
                    <a:pt x="53" y="179"/>
                  </a:lnTo>
                  <a:lnTo>
                    <a:pt x="54" y="185"/>
                  </a:lnTo>
                  <a:lnTo>
                    <a:pt x="56" y="190"/>
                  </a:lnTo>
                  <a:lnTo>
                    <a:pt x="60" y="193"/>
                  </a:lnTo>
                  <a:lnTo>
                    <a:pt x="67" y="194"/>
                  </a:lnTo>
                  <a:lnTo>
                    <a:pt x="78" y="195"/>
                  </a:lnTo>
                  <a:lnTo>
                    <a:pt x="78" y="200"/>
                  </a:lnTo>
                  <a:lnTo>
                    <a:pt x="4" y="200"/>
                  </a:lnTo>
                  <a:lnTo>
                    <a:pt x="4" y="195"/>
                  </a:lnTo>
                  <a:lnTo>
                    <a:pt x="16" y="194"/>
                  </a:lnTo>
                  <a:lnTo>
                    <a:pt x="22" y="193"/>
                  </a:lnTo>
                  <a:lnTo>
                    <a:pt x="25" y="190"/>
                  </a:lnTo>
                  <a:lnTo>
                    <a:pt x="27" y="187"/>
                  </a:lnTo>
                  <a:lnTo>
                    <a:pt x="29" y="179"/>
                  </a:lnTo>
                  <a:lnTo>
                    <a:pt x="29" y="166"/>
                  </a:lnTo>
                  <a:lnTo>
                    <a:pt x="29" y="59"/>
                  </a:lnTo>
                  <a:lnTo>
                    <a:pt x="29" y="41"/>
                  </a:lnTo>
                  <a:lnTo>
                    <a:pt x="28" y="32"/>
                  </a:lnTo>
                  <a:lnTo>
                    <a:pt x="26" y="28"/>
                  </a:lnTo>
                  <a:lnTo>
                    <a:pt x="24" y="25"/>
                  </a:lnTo>
                  <a:lnTo>
                    <a:pt x="21" y="24"/>
                  </a:lnTo>
                  <a:lnTo>
                    <a:pt x="18" y="23"/>
                  </a:lnTo>
                  <a:lnTo>
                    <a:pt x="12" y="24"/>
                  </a:lnTo>
                  <a:lnTo>
                    <a:pt x="2" y="2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36" name="Freeform 351"/>
            <p:cNvSpPr>
              <a:spLocks noEditPoints="1"/>
            </p:cNvSpPr>
            <p:nvPr/>
          </p:nvSpPr>
          <p:spPr bwMode="auto">
            <a:xfrm>
              <a:off x="4743450" y="4775200"/>
              <a:ext cx="66675" cy="106362"/>
            </a:xfrm>
            <a:custGeom>
              <a:avLst/>
              <a:gdLst>
                <a:gd name="T0" fmla="*/ 1 w 127"/>
                <a:gd name="T1" fmla="*/ 87 h 203"/>
                <a:gd name="T2" fmla="*/ 6 w 127"/>
                <a:gd name="T3" fmla="*/ 58 h 203"/>
                <a:gd name="T4" fmla="*/ 15 w 127"/>
                <a:gd name="T5" fmla="*/ 34 h 203"/>
                <a:gd name="T6" fmla="*/ 29 w 127"/>
                <a:gd name="T7" fmla="*/ 15 h 203"/>
                <a:gd name="T8" fmla="*/ 43 w 127"/>
                <a:gd name="T9" fmla="*/ 5 h 203"/>
                <a:gd name="T10" fmla="*/ 57 w 127"/>
                <a:gd name="T11" fmla="*/ 0 h 203"/>
                <a:gd name="T12" fmla="*/ 69 w 127"/>
                <a:gd name="T13" fmla="*/ 0 h 203"/>
                <a:gd name="T14" fmla="*/ 81 w 127"/>
                <a:gd name="T15" fmla="*/ 3 h 203"/>
                <a:gd name="T16" fmla="*/ 91 w 127"/>
                <a:gd name="T17" fmla="*/ 8 h 203"/>
                <a:gd name="T18" fmla="*/ 100 w 127"/>
                <a:gd name="T19" fmla="*/ 17 h 203"/>
                <a:gd name="T20" fmla="*/ 110 w 127"/>
                <a:gd name="T21" fmla="*/ 30 h 203"/>
                <a:gd name="T22" fmla="*/ 118 w 127"/>
                <a:gd name="T23" fmla="*/ 46 h 203"/>
                <a:gd name="T24" fmla="*/ 124 w 127"/>
                <a:gd name="T25" fmla="*/ 66 h 203"/>
                <a:gd name="T26" fmla="*/ 126 w 127"/>
                <a:gd name="T27" fmla="*/ 88 h 203"/>
                <a:gd name="T28" fmla="*/ 126 w 127"/>
                <a:gd name="T29" fmla="*/ 116 h 203"/>
                <a:gd name="T30" fmla="*/ 121 w 127"/>
                <a:gd name="T31" fmla="*/ 145 h 203"/>
                <a:gd name="T32" fmla="*/ 112 w 127"/>
                <a:gd name="T33" fmla="*/ 169 h 203"/>
                <a:gd name="T34" fmla="*/ 99 w 127"/>
                <a:gd name="T35" fmla="*/ 187 h 203"/>
                <a:gd name="T36" fmla="*/ 85 w 127"/>
                <a:gd name="T37" fmla="*/ 198 h 203"/>
                <a:gd name="T38" fmla="*/ 70 w 127"/>
                <a:gd name="T39" fmla="*/ 203 h 203"/>
                <a:gd name="T40" fmla="*/ 56 w 127"/>
                <a:gd name="T41" fmla="*/ 203 h 203"/>
                <a:gd name="T42" fmla="*/ 43 w 127"/>
                <a:gd name="T43" fmla="*/ 199 h 203"/>
                <a:gd name="T44" fmla="*/ 31 w 127"/>
                <a:gd name="T45" fmla="*/ 191 h 203"/>
                <a:gd name="T46" fmla="*/ 20 w 127"/>
                <a:gd name="T47" fmla="*/ 178 h 203"/>
                <a:gd name="T48" fmla="*/ 12 w 127"/>
                <a:gd name="T49" fmla="*/ 163 h 203"/>
                <a:gd name="T50" fmla="*/ 6 w 127"/>
                <a:gd name="T51" fmla="*/ 148 h 203"/>
                <a:gd name="T52" fmla="*/ 2 w 127"/>
                <a:gd name="T53" fmla="*/ 130 h 203"/>
                <a:gd name="T54" fmla="*/ 0 w 127"/>
                <a:gd name="T55" fmla="*/ 113 h 203"/>
                <a:gd name="T56" fmla="*/ 29 w 127"/>
                <a:gd name="T57" fmla="*/ 107 h 203"/>
                <a:gd name="T58" fmla="*/ 31 w 127"/>
                <a:gd name="T59" fmla="*/ 143 h 203"/>
                <a:gd name="T60" fmla="*/ 38 w 127"/>
                <a:gd name="T61" fmla="*/ 173 h 203"/>
                <a:gd name="T62" fmla="*/ 43 w 127"/>
                <a:gd name="T63" fmla="*/ 182 h 203"/>
                <a:gd name="T64" fmla="*/ 48 w 127"/>
                <a:gd name="T65" fmla="*/ 189 h 203"/>
                <a:gd name="T66" fmla="*/ 56 w 127"/>
                <a:gd name="T67" fmla="*/ 193 h 203"/>
                <a:gd name="T68" fmla="*/ 63 w 127"/>
                <a:gd name="T69" fmla="*/ 195 h 203"/>
                <a:gd name="T70" fmla="*/ 71 w 127"/>
                <a:gd name="T71" fmla="*/ 193 h 203"/>
                <a:gd name="T72" fmla="*/ 80 w 127"/>
                <a:gd name="T73" fmla="*/ 188 h 203"/>
                <a:gd name="T74" fmla="*/ 87 w 127"/>
                <a:gd name="T75" fmla="*/ 178 h 203"/>
                <a:gd name="T76" fmla="*/ 92 w 127"/>
                <a:gd name="T77" fmla="*/ 164 h 203"/>
                <a:gd name="T78" fmla="*/ 97 w 127"/>
                <a:gd name="T79" fmla="*/ 134 h 203"/>
                <a:gd name="T80" fmla="*/ 98 w 127"/>
                <a:gd name="T81" fmla="*/ 93 h 203"/>
                <a:gd name="T82" fmla="*/ 97 w 127"/>
                <a:gd name="T83" fmla="*/ 63 h 203"/>
                <a:gd name="T84" fmla="*/ 92 w 127"/>
                <a:gd name="T85" fmla="*/ 37 h 203"/>
                <a:gd name="T86" fmla="*/ 86 w 127"/>
                <a:gd name="T87" fmla="*/ 23 h 203"/>
                <a:gd name="T88" fmla="*/ 79 w 127"/>
                <a:gd name="T89" fmla="*/ 13 h 203"/>
                <a:gd name="T90" fmla="*/ 71 w 127"/>
                <a:gd name="T91" fmla="*/ 10 h 203"/>
                <a:gd name="T92" fmla="*/ 64 w 127"/>
                <a:gd name="T93" fmla="*/ 9 h 203"/>
                <a:gd name="T94" fmla="*/ 55 w 127"/>
                <a:gd name="T95" fmla="*/ 11 h 203"/>
                <a:gd name="T96" fmla="*/ 46 w 127"/>
                <a:gd name="T97" fmla="*/ 17 h 203"/>
                <a:gd name="T98" fmla="*/ 37 w 127"/>
                <a:gd name="T99" fmla="*/ 33 h 203"/>
                <a:gd name="T100" fmla="*/ 32 w 127"/>
                <a:gd name="T101" fmla="*/ 56 h 203"/>
                <a:gd name="T102" fmla="*/ 30 w 127"/>
                <a:gd name="T103" fmla="*/ 81 h 203"/>
                <a:gd name="T104" fmla="*/ 29 w 127"/>
                <a:gd name="T105" fmla="*/ 107 h 2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"/>
                <a:gd name="T160" fmla="*/ 0 h 203"/>
                <a:gd name="T161" fmla="*/ 127 w 127"/>
                <a:gd name="T162" fmla="*/ 203 h 2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" h="203">
                  <a:moveTo>
                    <a:pt x="0" y="102"/>
                  </a:moveTo>
                  <a:lnTo>
                    <a:pt x="1" y="87"/>
                  </a:lnTo>
                  <a:lnTo>
                    <a:pt x="3" y="71"/>
                  </a:lnTo>
                  <a:lnTo>
                    <a:pt x="6" y="58"/>
                  </a:lnTo>
                  <a:lnTo>
                    <a:pt x="10" y="45"/>
                  </a:lnTo>
                  <a:lnTo>
                    <a:pt x="15" y="34"/>
                  </a:lnTo>
                  <a:lnTo>
                    <a:pt x="21" y="24"/>
                  </a:lnTo>
                  <a:lnTo>
                    <a:pt x="29" y="15"/>
                  </a:lnTo>
                  <a:lnTo>
                    <a:pt x="37" y="9"/>
                  </a:lnTo>
                  <a:lnTo>
                    <a:pt x="43" y="5"/>
                  </a:lnTo>
                  <a:lnTo>
                    <a:pt x="51" y="2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75" y="1"/>
                  </a:lnTo>
                  <a:lnTo>
                    <a:pt x="81" y="3"/>
                  </a:lnTo>
                  <a:lnTo>
                    <a:pt x="86" y="5"/>
                  </a:lnTo>
                  <a:lnTo>
                    <a:pt x="91" y="8"/>
                  </a:lnTo>
                  <a:lnTo>
                    <a:pt x="95" y="12"/>
                  </a:lnTo>
                  <a:lnTo>
                    <a:pt x="100" y="17"/>
                  </a:lnTo>
                  <a:lnTo>
                    <a:pt x="104" y="23"/>
                  </a:lnTo>
                  <a:lnTo>
                    <a:pt x="110" y="30"/>
                  </a:lnTo>
                  <a:lnTo>
                    <a:pt x="115" y="38"/>
                  </a:lnTo>
                  <a:lnTo>
                    <a:pt x="118" y="46"/>
                  </a:lnTo>
                  <a:lnTo>
                    <a:pt x="121" y="56"/>
                  </a:lnTo>
                  <a:lnTo>
                    <a:pt x="124" y="66"/>
                  </a:lnTo>
                  <a:lnTo>
                    <a:pt x="125" y="77"/>
                  </a:lnTo>
                  <a:lnTo>
                    <a:pt x="126" y="88"/>
                  </a:lnTo>
                  <a:lnTo>
                    <a:pt x="127" y="99"/>
                  </a:lnTo>
                  <a:lnTo>
                    <a:pt x="126" y="116"/>
                  </a:lnTo>
                  <a:lnTo>
                    <a:pt x="124" y="132"/>
                  </a:lnTo>
                  <a:lnTo>
                    <a:pt x="121" y="145"/>
                  </a:lnTo>
                  <a:lnTo>
                    <a:pt x="117" y="157"/>
                  </a:lnTo>
                  <a:lnTo>
                    <a:pt x="112" y="169"/>
                  </a:lnTo>
                  <a:lnTo>
                    <a:pt x="106" y="178"/>
                  </a:lnTo>
                  <a:lnTo>
                    <a:pt x="99" y="187"/>
                  </a:lnTo>
                  <a:lnTo>
                    <a:pt x="92" y="193"/>
                  </a:lnTo>
                  <a:lnTo>
                    <a:pt x="85" y="198"/>
                  </a:lnTo>
                  <a:lnTo>
                    <a:pt x="78" y="201"/>
                  </a:lnTo>
                  <a:lnTo>
                    <a:pt x="70" y="203"/>
                  </a:lnTo>
                  <a:lnTo>
                    <a:pt x="63" y="203"/>
                  </a:lnTo>
                  <a:lnTo>
                    <a:pt x="56" y="203"/>
                  </a:lnTo>
                  <a:lnTo>
                    <a:pt x="49" y="201"/>
                  </a:lnTo>
                  <a:lnTo>
                    <a:pt x="43" y="199"/>
                  </a:lnTo>
                  <a:lnTo>
                    <a:pt x="37" y="195"/>
                  </a:lnTo>
                  <a:lnTo>
                    <a:pt x="31" y="191"/>
                  </a:lnTo>
                  <a:lnTo>
                    <a:pt x="26" y="184"/>
                  </a:lnTo>
                  <a:lnTo>
                    <a:pt x="20" y="178"/>
                  </a:lnTo>
                  <a:lnTo>
                    <a:pt x="15" y="170"/>
                  </a:lnTo>
                  <a:lnTo>
                    <a:pt x="12" y="163"/>
                  </a:lnTo>
                  <a:lnTo>
                    <a:pt x="9" y="155"/>
                  </a:lnTo>
                  <a:lnTo>
                    <a:pt x="6" y="148"/>
                  </a:lnTo>
                  <a:lnTo>
                    <a:pt x="4" y="140"/>
                  </a:lnTo>
                  <a:lnTo>
                    <a:pt x="2" y="130"/>
                  </a:lnTo>
                  <a:lnTo>
                    <a:pt x="1" y="122"/>
                  </a:lnTo>
                  <a:lnTo>
                    <a:pt x="0" y="113"/>
                  </a:lnTo>
                  <a:lnTo>
                    <a:pt x="0" y="102"/>
                  </a:lnTo>
                  <a:close/>
                  <a:moveTo>
                    <a:pt x="29" y="107"/>
                  </a:moveTo>
                  <a:lnTo>
                    <a:pt x="29" y="126"/>
                  </a:lnTo>
                  <a:lnTo>
                    <a:pt x="31" y="143"/>
                  </a:lnTo>
                  <a:lnTo>
                    <a:pt x="34" y="158"/>
                  </a:lnTo>
                  <a:lnTo>
                    <a:pt x="38" y="173"/>
                  </a:lnTo>
                  <a:lnTo>
                    <a:pt x="40" y="178"/>
                  </a:lnTo>
                  <a:lnTo>
                    <a:pt x="43" y="182"/>
                  </a:lnTo>
                  <a:lnTo>
                    <a:pt x="45" y="185"/>
                  </a:lnTo>
                  <a:lnTo>
                    <a:pt x="48" y="189"/>
                  </a:lnTo>
                  <a:lnTo>
                    <a:pt x="52" y="192"/>
                  </a:lnTo>
                  <a:lnTo>
                    <a:pt x="56" y="193"/>
                  </a:lnTo>
                  <a:lnTo>
                    <a:pt x="59" y="194"/>
                  </a:lnTo>
                  <a:lnTo>
                    <a:pt x="63" y="195"/>
                  </a:lnTo>
                  <a:lnTo>
                    <a:pt x="67" y="194"/>
                  </a:lnTo>
                  <a:lnTo>
                    <a:pt x="71" y="193"/>
                  </a:lnTo>
                  <a:lnTo>
                    <a:pt x="75" y="191"/>
                  </a:lnTo>
                  <a:lnTo>
                    <a:pt x="80" y="188"/>
                  </a:lnTo>
                  <a:lnTo>
                    <a:pt x="83" y="183"/>
                  </a:lnTo>
                  <a:lnTo>
                    <a:pt x="87" y="178"/>
                  </a:lnTo>
                  <a:lnTo>
                    <a:pt x="90" y="172"/>
                  </a:lnTo>
                  <a:lnTo>
                    <a:pt x="92" y="164"/>
                  </a:lnTo>
                  <a:lnTo>
                    <a:pt x="95" y="150"/>
                  </a:lnTo>
                  <a:lnTo>
                    <a:pt x="97" y="134"/>
                  </a:lnTo>
                  <a:lnTo>
                    <a:pt x="98" y="115"/>
                  </a:lnTo>
                  <a:lnTo>
                    <a:pt x="98" y="93"/>
                  </a:lnTo>
                  <a:lnTo>
                    <a:pt x="98" y="78"/>
                  </a:lnTo>
                  <a:lnTo>
                    <a:pt x="97" y="63"/>
                  </a:lnTo>
                  <a:lnTo>
                    <a:pt x="95" y="50"/>
                  </a:lnTo>
                  <a:lnTo>
                    <a:pt x="92" y="37"/>
                  </a:lnTo>
                  <a:lnTo>
                    <a:pt x="89" y="30"/>
                  </a:lnTo>
                  <a:lnTo>
                    <a:pt x="86" y="23"/>
                  </a:lnTo>
                  <a:lnTo>
                    <a:pt x="82" y="17"/>
                  </a:lnTo>
                  <a:lnTo>
                    <a:pt x="79" y="13"/>
                  </a:lnTo>
                  <a:lnTo>
                    <a:pt x="75" y="11"/>
                  </a:lnTo>
                  <a:lnTo>
                    <a:pt x="71" y="10"/>
                  </a:lnTo>
                  <a:lnTo>
                    <a:pt x="68" y="9"/>
                  </a:lnTo>
                  <a:lnTo>
                    <a:pt x="64" y="9"/>
                  </a:lnTo>
                  <a:lnTo>
                    <a:pt x="59" y="9"/>
                  </a:lnTo>
                  <a:lnTo>
                    <a:pt x="55" y="11"/>
                  </a:lnTo>
                  <a:lnTo>
                    <a:pt x="51" y="14"/>
                  </a:lnTo>
                  <a:lnTo>
                    <a:pt x="46" y="17"/>
                  </a:lnTo>
                  <a:lnTo>
                    <a:pt x="41" y="25"/>
                  </a:lnTo>
                  <a:lnTo>
                    <a:pt x="37" y="33"/>
                  </a:lnTo>
                  <a:lnTo>
                    <a:pt x="34" y="43"/>
                  </a:lnTo>
                  <a:lnTo>
                    <a:pt x="32" y="56"/>
                  </a:lnTo>
                  <a:lnTo>
                    <a:pt x="31" y="68"/>
                  </a:lnTo>
                  <a:lnTo>
                    <a:pt x="30" y="81"/>
                  </a:lnTo>
                  <a:lnTo>
                    <a:pt x="29" y="94"/>
                  </a:lnTo>
                  <a:lnTo>
                    <a:pt x="29" y="107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37" name="Freeform 352"/>
            <p:cNvSpPr>
              <a:spLocks noEditPoints="1"/>
            </p:cNvSpPr>
            <p:nvPr/>
          </p:nvSpPr>
          <p:spPr bwMode="auto">
            <a:xfrm>
              <a:off x="4670425" y="4768850"/>
              <a:ext cx="52388" cy="117475"/>
            </a:xfrm>
            <a:custGeom>
              <a:avLst/>
              <a:gdLst>
                <a:gd name="T0" fmla="*/ 9 w 101"/>
                <a:gd name="T1" fmla="*/ 25 h 222"/>
                <a:gd name="T2" fmla="*/ 57 w 101"/>
                <a:gd name="T3" fmla="*/ 1 h 222"/>
                <a:gd name="T4" fmla="*/ 61 w 101"/>
                <a:gd name="T5" fmla="*/ 0 h 222"/>
                <a:gd name="T6" fmla="*/ 66 w 101"/>
                <a:gd name="T7" fmla="*/ 0 h 222"/>
                <a:gd name="T8" fmla="*/ 76 w 101"/>
                <a:gd name="T9" fmla="*/ 12 h 222"/>
                <a:gd name="T10" fmla="*/ 56 w 101"/>
                <a:gd name="T11" fmla="*/ 185 h 222"/>
                <a:gd name="T12" fmla="*/ 78 w 101"/>
                <a:gd name="T13" fmla="*/ 194 h 222"/>
                <a:gd name="T14" fmla="*/ 58 w 101"/>
                <a:gd name="T15" fmla="*/ 202 h 222"/>
                <a:gd name="T16" fmla="*/ 78 w 101"/>
                <a:gd name="T17" fmla="*/ 194 h 222"/>
                <a:gd name="T18" fmla="*/ 58 w 101"/>
                <a:gd name="T19" fmla="*/ 202 h 222"/>
                <a:gd name="T20" fmla="*/ 69 w 101"/>
                <a:gd name="T21" fmla="*/ 202 h 222"/>
                <a:gd name="T22" fmla="*/ 68 w 101"/>
                <a:gd name="T23" fmla="*/ 214 h 222"/>
                <a:gd name="T24" fmla="*/ 69 w 101"/>
                <a:gd name="T25" fmla="*/ 214 h 222"/>
                <a:gd name="T26" fmla="*/ 79 w 101"/>
                <a:gd name="T27" fmla="*/ 195 h 222"/>
                <a:gd name="T28" fmla="*/ 78 w 101"/>
                <a:gd name="T29" fmla="*/ 194 h 222"/>
                <a:gd name="T30" fmla="*/ 82 w 101"/>
                <a:gd name="T31" fmla="*/ 195 h 222"/>
                <a:gd name="T32" fmla="*/ 84 w 101"/>
                <a:gd name="T33" fmla="*/ 217 h 222"/>
                <a:gd name="T34" fmla="*/ 101 w 101"/>
                <a:gd name="T35" fmla="*/ 207 h 222"/>
                <a:gd name="T36" fmla="*/ 81 w 101"/>
                <a:gd name="T37" fmla="*/ 212 h 222"/>
                <a:gd name="T38" fmla="*/ 91 w 101"/>
                <a:gd name="T39" fmla="*/ 222 h 222"/>
                <a:gd name="T40" fmla="*/ 17 w 101"/>
                <a:gd name="T41" fmla="*/ 202 h 222"/>
                <a:gd name="T42" fmla="*/ 6 w 101"/>
                <a:gd name="T43" fmla="*/ 212 h 222"/>
                <a:gd name="T44" fmla="*/ 28 w 101"/>
                <a:gd name="T45" fmla="*/ 207 h 222"/>
                <a:gd name="T46" fmla="*/ 16 w 101"/>
                <a:gd name="T47" fmla="*/ 196 h 222"/>
                <a:gd name="T48" fmla="*/ 27 w 101"/>
                <a:gd name="T49" fmla="*/ 195 h 222"/>
                <a:gd name="T50" fmla="*/ 27 w 101"/>
                <a:gd name="T51" fmla="*/ 195 h 222"/>
                <a:gd name="T52" fmla="*/ 30 w 101"/>
                <a:gd name="T53" fmla="*/ 216 h 222"/>
                <a:gd name="T54" fmla="*/ 35 w 101"/>
                <a:gd name="T55" fmla="*/ 205 h 222"/>
                <a:gd name="T56" fmla="*/ 45 w 101"/>
                <a:gd name="T57" fmla="*/ 209 h 222"/>
                <a:gd name="T58" fmla="*/ 53 w 101"/>
                <a:gd name="T59" fmla="*/ 203 h 222"/>
                <a:gd name="T60" fmla="*/ 31 w 101"/>
                <a:gd name="T61" fmla="*/ 194 h 222"/>
                <a:gd name="T62" fmla="*/ 31 w 101"/>
                <a:gd name="T63" fmla="*/ 194 h 222"/>
                <a:gd name="T64" fmla="*/ 51 w 101"/>
                <a:gd name="T65" fmla="*/ 203 h 222"/>
                <a:gd name="T66" fmla="*/ 52 w 101"/>
                <a:gd name="T67" fmla="*/ 199 h 222"/>
                <a:gd name="T68" fmla="*/ 53 w 101"/>
                <a:gd name="T69" fmla="*/ 192 h 222"/>
                <a:gd name="T70" fmla="*/ 32 w 101"/>
                <a:gd name="T71" fmla="*/ 178 h 222"/>
                <a:gd name="T72" fmla="*/ 32 w 101"/>
                <a:gd name="T73" fmla="*/ 178 h 222"/>
                <a:gd name="T74" fmla="*/ 32 w 101"/>
                <a:gd name="T75" fmla="*/ 71 h 222"/>
                <a:gd name="T76" fmla="*/ 53 w 101"/>
                <a:gd name="T77" fmla="*/ 71 h 222"/>
                <a:gd name="T78" fmla="*/ 51 w 101"/>
                <a:gd name="T79" fmla="*/ 41 h 222"/>
                <a:gd name="T80" fmla="*/ 31 w 101"/>
                <a:gd name="T81" fmla="*/ 48 h 222"/>
                <a:gd name="T82" fmla="*/ 30 w 101"/>
                <a:gd name="T83" fmla="*/ 45 h 222"/>
                <a:gd name="T84" fmla="*/ 31 w 101"/>
                <a:gd name="T85" fmla="*/ 46 h 222"/>
                <a:gd name="T86" fmla="*/ 48 w 101"/>
                <a:gd name="T87" fmla="*/ 35 h 222"/>
                <a:gd name="T88" fmla="*/ 46 w 101"/>
                <a:gd name="T89" fmla="*/ 31 h 222"/>
                <a:gd name="T90" fmla="*/ 31 w 101"/>
                <a:gd name="T91" fmla="*/ 45 h 222"/>
                <a:gd name="T92" fmla="*/ 31 w 101"/>
                <a:gd name="T93" fmla="*/ 45 h 222"/>
                <a:gd name="T94" fmla="*/ 37 w 101"/>
                <a:gd name="T95" fmla="*/ 25 h 222"/>
                <a:gd name="T96" fmla="*/ 31 w 101"/>
                <a:gd name="T97" fmla="*/ 45 h 222"/>
                <a:gd name="T98" fmla="*/ 37 w 101"/>
                <a:gd name="T99" fmla="*/ 25 h 222"/>
                <a:gd name="T100" fmla="*/ 21 w 101"/>
                <a:gd name="T101" fmla="*/ 25 h 222"/>
                <a:gd name="T102" fmla="*/ 24 w 101"/>
                <a:gd name="T103" fmla="*/ 47 h 222"/>
                <a:gd name="T104" fmla="*/ 27 w 101"/>
                <a:gd name="T105" fmla="*/ 46 h 222"/>
                <a:gd name="T106" fmla="*/ 20 w 101"/>
                <a:gd name="T107" fmla="*/ 49 h 222"/>
                <a:gd name="T108" fmla="*/ 6 w 101"/>
                <a:gd name="T109" fmla="*/ 44 h 222"/>
                <a:gd name="T110" fmla="*/ 4 w 101"/>
                <a:gd name="T111" fmla="*/ 39 h 2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"/>
                <a:gd name="T169" fmla="*/ 0 h 222"/>
                <a:gd name="T170" fmla="*/ 101 w 101"/>
                <a:gd name="T171" fmla="*/ 222 h 2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" h="222">
                  <a:moveTo>
                    <a:pt x="9" y="25"/>
                  </a:moveTo>
                  <a:lnTo>
                    <a:pt x="57" y="1"/>
                  </a:lnTo>
                  <a:lnTo>
                    <a:pt x="66" y="21"/>
                  </a:lnTo>
                  <a:lnTo>
                    <a:pt x="18" y="44"/>
                  </a:lnTo>
                  <a:lnTo>
                    <a:pt x="9" y="25"/>
                  </a:lnTo>
                  <a:close/>
                  <a:moveTo>
                    <a:pt x="57" y="1"/>
                  </a:moveTo>
                  <a:lnTo>
                    <a:pt x="59" y="0"/>
                  </a:lnTo>
                  <a:lnTo>
                    <a:pt x="61" y="0"/>
                  </a:lnTo>
                  <a:lnTo>
                    <a:pt x="61" y="12"/>
                  </a:lnTo>
                  <a:lnTo>
                    <a:pt x="57" y="1"/>
                  </a:lnTo>
                  <a:close/>
                  <a:moveTo>
                    <a:pt x="61" y="0"/>
                  </a:moveTo>
                  <a:lnTo>
                    <a:pt x="66" y="0"/>
                  </a:lnTo>
                  <a:lnTo>
                    <a:pt x="66" y="22"/>
                  </a:lnTo>
                  <a:lnTo>
                    <a:pt x="61" y="22"/>
                  </a:lnTo>
                  <a:lnTo>
                    <a:pt x="61" y="0"/>
                  </a:lnTo>
                  <a:close/>
                  <a:moveTo>
                    <a:pt x="66" y="0"/>
                  </a:moveTo>
                  <a:lnTo>
                    <a:pt x="76" y="0"/>
                  </a:lnTo>
                  <a:lnTo>
                    <a:pt x="76" y="12"/>
                  </a:lnTo>
                  <a:lnTo>
                    <a:pt x="66" y="12"/>
                  </a:lnTo>
                  <a:lnTo>
                    <a:pt x="66" y="0"/>
                  </a:lnTo>
                  <a:close/>
                  <a:moveTo>
                    <a:pt x="76" y="12"/>
                  </a:moveTo>
                  <a:lnTo>
                    <a:pt x="76" y="178"/>
                  </a:lnTo>
                  <a:lnTo>
                    <a:pt x="56" y="178"/>
                  </a:lnTo>
                  <a:lnTo>
                    <a:pt x="56" y="12"/>
                  </a:lnTo>
                  <a:lnTo>
                    <a:pt x="76" y="12"/>
                  </a:lnTo>
                  <a:close/>
                  <a:moveTo>
                    <a:pt x="76" y="178"/>
                  </a:moveTo>
                  <a:lnTo>
                    <a:pt x="76" y="184"/>
                  </a:lnTo>
                  <a:lnTo>
                    <a:pt x="78" y="190"/>
                  </a:lnTo>
                  <a:lnTo>
                    <a:pt x="56" y="191"/>
                  </a:lnTo>
                  <a:lnTo>
                    <a:pt x="56" y="185"/>
                  </a:lnTo>
                  <a:lnTo>
                    <a:pt x="56" y="178"/>
                  </a:lnTo>
                  <a:lnTo>
                    <a:pt x="76" y="178"/>
                  </a:lnTo>
                  <a:close/>
                  <a:moveTo>
                    <a:pt x="78" y="190"/>
                  </a:moveTo>
                  <a:lnTo>
                    <a:pt x="78" y="193"/>
                  </a:lnTo>
                  <a:lnTo>
                    <a:pt x="78" y="194"/>
                  </a:lnTo>
                  <a:lnTo>
                    <a:pt x="58" y="202"/>
                  </a:lnTo>
                  <a:lnTo>
                    <a:pt x="57" y="197"/>
                  </a:lnTo>
                  <a:lnTo>
                    <a:pt x="56" y="191"/>
                  </a:lnTo>
                  <a:lnTo>
                    <a:pt x="78" y="190"/>
                  </a:lnTo>
                  <a:close/>
                  <a:moveTo>
                    <a:pt x="58" y="202"/>
                  </a:moveTo>
                  <a:lnTo>
                    <a:pt x="58" y="202"/>
                  </a:lnTo>
                  <a:lnTo>
                    <a:pt x="67" y="197"/>
                  </a:lnTo>
                  <a:lnTo>
                    <a:pt x="58" y="202"/>
                  </a:lnTo>
                  <a:close/>
                  <a:moveTo>
                    <a:pt x="78" y="194"/>
                  </a:moveTo>
                  <a:lnTo>
                    <a:pt x="78" y="194"/>
                  </a:lnTo>
                  <a:lnTo>
                    <a:pt x="62" y="209"/>
                  </a:lnTo>
                  <a:lnTo>
                    <a:pt x="59" y="206"/>
                  </a:lnTo>
                  <a:lnTo>
                    <a:pt x="58" y="202"/>
                  </a:lnTo>
                  <a:lnTo>
                    <a:pt x="78" y="194"/>
                  </a:lnTo>
                  <a:close/>
                  <a:moveTo>
                    <a:pt x="78" y="194"/>
                  </a:moveTo>
                  <a:lnTo>
                    <a:pt x="70" y="186"/>
                  </a:lnTo>
                  <a:lnTo>
                    <a:pt x="78" y="194"/>
                  </a:lnTo>
                  <a:lnTo>
                    <a:pt x="69" y="202"/>
                  </a:lnTo>
                  <a:lnTo>
                    <a:pt x="78" y="194"/>
                  </a:lnTo>
                  <a:close/>
                  <a:moveTo>
                    <a:pt x="78" y="194"/>
                  </a:moveTo>
                  <a:lnTo>
                    <a:pt x="78" y="194"/>
                  </a:lnTo>
                  <a:lnTo>
                    <a:pt x="68" y="214"/>
                  </a:lnTo>
                  <a:lnTo>
                    <a:pt x="65" y="211"/>
                  </a:lnTo>
                  <a:lnTo>
                    <a:pt x="62" y="209"/>
                  </a:lnTo>
                  <a:lnTo>
                    <a:pt x="78" y="194"/>
                  </a:lnTo>
                  <a:close/>
                  <a:moveTo>
                    <a:pt x="68" y="214"/>
                  </a:moveTo>
                  <a:lnTo>
                    <a:pt x="69" y="214"/>
                  </a:lnTo>
                  <a:lnTo>
                    <a:pt x="68" y="214"/>
                  </a:lnTo>
                  <a:lnTo>
                    <a:pt x="73" y="205"/>
                  </a:lnTo>
                  <a:lnTo>
                    <a:pt x="68" y="214"/>
                  </a:lnTo>
                  <a:close/>
                  <a:moveTo>
                    <a:pt x="78" y="194"/>
                  </a:moveTo>
                  <a:lnTo>
                    <a:pt x="79" y="195"/>
                  </a:lnTo>
                  <a:lnTo>
                    <a:pt x="82" y="195"/>
                  </a:lnTo>
                  <a:lnTo>
                    <a:pt x="79" y="216"/>
                  </a:lnTo>
                  <a:lnTo>
                    <a:pt x="72" y="215"/>
                  </a:lnTo>
                  <a:lnTo>
                    <a:pt x="68" y="214"/>
                  </a:lnTo>
                  <a:lnTo>
                    <a:pt x="78" y="194"/>
                  </a:lnTo>
                  <a:close/>
                  <a:moveTo>
                    <a:pt x="82" y="195"/>
                  </a:moveTo>
                  <a:lnTo>
                    <a:pt x="84" y="195"/>
                  </a:lnTo>
                  <a:lnTo>
                    <a:pt x="82" y="195"/>
                  </a:lnTo>
                  <a:lnTo>
                    <a:pt x="80" y="206"/>
                  </a:lnTo>
                  <a:lnTo>
                    <a:pt x="82" y="195"/>
                  </a:lnTo>
                  <a:close/>
                  <a:moveTo>
                    <a:pt x="82" y="195"/>
                  </a:moveTo>
                  <a:lnTo>
                    <a:pt x="86" y="195"/>
                  </a:lnTo>
                  <a:lnTo>
                    <a:pt x="91" y="196"/>
                  </a:lnTo>
                  <a:lnTo>
                    <a:pt x="91" y="217"/>
                  </a:lnTo>
                  <a:lnTo>
                    <a:pt x="84" y="217"/>
                  </a:lnTo>
                  <a:lnTo>
                    <a:pt x="79" y="216"/>
                  </a:lnTo>
                  <a:lnTo>
                    <a:pt x="82" y="195"/>
                  </a:lnTo>
                  <a:close/>
                  <a:moveTo>
                    <a:pt x="91" y="196"/>
                  </a:moveTo>
                  <a:lnTo>
                    <a:pt x="101" y="196"/>
                  </a:lnTo>
                  <a:lnTo>
                    <a:pt x="101" y="207"/>
                  </a:lnTo>
                  <a:lnTo>
                    <a:pt x="91" y="207"/>
                  </a:lnTo>
                  <a:lnTo>
                    <a:pt x="91" y="196"/>
                  </a:lnTo>
                  <a:close/>
                  <a:moveTo>
                    <a:pt x="101" y="207"/>
                  </a:moveTo>
                  <a:lnTo>
                    <a:pt x="101" y="212"/>
                  </a:lnTo>
                  <a:lnTo>
                    <a:pt x="81" y="212"/>
                  </a:lnTo>
                  <a:lnTo>
                    <a:pt x="81" y="207"/>
                  </a:lnTo>
                  <a:lnTo>
                    <a:pt x="101" y="207"/>
                  </a:lnTo>
                  <a:close/>
                  <a:moveTo>
                    <a:pt x="101" y="212"/>
                  </a:moveTo>
                  <a:lnTo>
                    <a:pt x="101" y="222"/>
                  </a:lnTo>
                  <a:lnTo>
                    <a:pt x="91" y="222"/>
                  </a:lnTo>
                  <a:lnTo>
                    <a:pt x="91" y="212"/>
                  </a:lnTo>
                  <a:lnTo>
                    <a:pt x="101" y="212"/>
                  </a:lnTo>
                  <a:close/>
                  <a:moveTo>
                    <a:pt x="91" y="222"/>
                  </a:moveTo>
                  <a:lnTo>
                    <a:pt x="17" y="222"/>
                  </a:lnTo>
                  <a:lnTo>
                    <a:pt x="17" y="202"/>
                  </a:lnTo>
                  <a:lnTo>
                    <a:pt x="91" y="202"/>
                  </a:lnTo>
                  <a:lnTo>
                    <a:pt x="91" y="222"/>
                  </a:lnTo>
                  <a:close/>
                  <a:moveTo>
                    <a:pt x="17" y="222"/>
                  </a:moveTo>
                  <a:lnTo>
                    <a:pt x="6" y="222"/>
                  </a:lnTo>
                  <a:lnTo>
                    <a:pt x="6" y="212"/>
                  </a:lnTo>
                  <a:lnTo>
                    <a:pt x="17" y="212"/>
                  </a:lnTo>
                  <a:lnTo>
                    <a:pt x="17" y="222"/>
                  </a:lnTo>
                  <a:close/>
                  <a:moveTo>
                    <a:pt x="6" y="212"/>
                  </a:moveTo>
                  <a:lnTo>
                    <a:pt x="6" y="207"/>
                  </a:lnTo>
                  <a:lnTo>
                    <a:pt x="28" y="207"/>
                  </a:lnTo>
                  <a:lnTo>
                    <a:pt x="28" y="212"/>
                  </a:lnTo>
                  <a:lnTo>
                    <a:pt x="6" y="212"/>
                  </a:lnTo>
                  <a:close/>
                  <a:moveTo>
                    <a:pt x="6" y="207"/>
                  </a:moveTo>
                  <a:lnTo>
                    <a:pt x="6" y="196"/>
                  </a:lnTo>
                  <a:lnTo>
                    <a:pt x="16" y="196"/>
                  </a:lnTo>
                  <a:lnTo>
                    <a:pt x="17" y="207"/>
                  </a:lnTo>
                  <a:lnTo>
                    <a:pt x="6" y="207"/>
                  </a:lnTo>
                  <a:close/>
                  <a:moveTo>
                    <a:pt x="16" y="196"/>
                  </a:moveTo>
                  <a:lnTo>
                    <a:pt x="23" y="195"/>
                  </a:lnTo>
                  <a:lnTo>
                    <a:pt x="27" y="195"/>
                  </a:lnTo>
                  <a:lnTo>
                    <a:pt x="30" y="216"/>
                  </a:lnTo>
                  <a:lnTo>
                    <a:pt x="24" y="217"/>
                  </a:lnTo>
                  <a:lnTo>
                    <a:pt x="17" y="217"/>
                  </a:lnTo>
                  <a:lnTo>
                    <a:pt x="16" y="196"/>
                  </a:lnTo>
                  <a:close/>
                  <a:moveTo>
                    <a:pt x="27" y="195"/>
                  </a:moveTo>
                  <a:lnTo>
                    <a:pt x="29" y="195"/>
                  </a:lnTo>
                  <a:lnTo>
                    <a:pt x="30" y="195"/>
                  </a:lnTo>
                  <a:lnTo>
                    <a:pt x="40" y="214"/>
                  </a:lnTo>
                  <a:lnTo>
                    <a:pt x="36" y="215"/>
                  </a:lnTo>
                  <a:lnTo>
                    <a:pt x="30" y="216"/>
                  </a:lnTo>
                  <a:lnTo>
                    <a:pt x="27" y="195"/>
                  </a:lnTo>
                  <a:close/>
                  <a:moveTo>
                    <a:pt x="30" y="195"/>
                  </a:moveTo>
                  <a:lnTo>
                    <a:pt x="28" y="195"/>
                  </a:lnTo>
                  <a:lnTo>
                    <a:pt x="30" y="194"/>
                  </a:lnTo>
                  <a:lnTo>
                    <a:pt x="35" y="205"/>
                  </a:lnTo>
                  <a:lnTo>
                    <a:pt x="30" y="195"/>
                  </a:lnTo>
                  <a:close/>
                  <a:moveTo>
                    <a:pt x="30" y="194"/>
                  </a:moveTo>
                  <a:lnTo>
                    <a:pt x="31" y="194"/>
                  </a:lnTo>
                  <a:lnTo>
                    <a:pt x="45" y="209"/>
                  </a:lnTo>
                  <a:lnTo>
                    <a:pt x="43" y="212"/>
                  </a:lnTo>
                  <a:lnTo>
                    <a:pt x="40" y="214"/>
                  </a:lnTo>
                  <a:lnTo>
                    <a:pt x="30" y="194"/>
                  </a:lnTo>
                  <a:close/>
                  <a:moveTo>
                    <a:pt x="45" y="209"/>
                  </a:moveTo>
                  <a:lnTo>
                    <a:pt x="53" y="203"/>
                  </a:lnTo>
                  <a:lnTo>
                    <a:pt x="45" y="209"/>
                  </a:lnTo>
                  <a:lnTo>
                    <a:pt x="38" y="202"/>
                  </a:lnTo>
                  <a:lnTo>
                    <a:pt x="45" y="209"/>
                  </a:lnTo>
                  <a:close/>
                  <a:moveTo>
                    <a:pt x="31" y="194"/>
                  </a:moveTo>
                  <a:lnTo>
                    <a:pt x="31" y="194"/>
                  </a:lnTo>
                  <a:lnTo>
                    <a:pt x="51" y="203"/>
                  </a:lnTo>
                  <a:lnTo>
                    <a:pt x="48" y="207"/>
                  </a:lnTo>
                  <a:lnTo>
                    <a:pt x="45" y="209"/>
                  </a:lnTo>
                  <a:lnTo>
                    <a:pt x="31" y="194"/>
                  </a:lnTo>
                  <a:close/>
                  <a:moveTo>
                    <a:pt x="51" y="203"/>
                  </a:moveTo>
                  <a:lnTo>
                    <a:pt x="49" y="205"/>
                  </a:lnTo>
                  <a:lnTo>
                    <a:pt x="51" y="203"/>
                  </a:lnTo>
                  <a:lnTo>
                    <a:pt x="40" y="199"/>
                  </a:lnTo>
                  <a:lnTo>
                    <a:pt x="51" y="203"/>
                  </a:lnTo>
                  <a:close/>
                  <a:moveTo>
                    <a:pt x="31" y="194"/>
                  </a:moveTo>
                  <a:lnTo>
                    <a:pt x="31" y="193"/>
                  </a:lnTo>
                  <a:lnTo>
                    <a:pt x="31" y="190"/>
                  </a:lnTo>
                  <a:lnTo>
                    <a:pt x="53" y="192"/>
                  </a:lnTo>
                  <a:lnTo>
                    <a:pt x="52" y="199"/>
                  </a:lnTo>
                  <a:lnTo>
                    <a:pt x="51" y="203"/>
                  </a:lnTo>
                  <a:lnTo>
                    <a:pt x="31" y="194"/>
                  </a:lnTo>
                  <a:close/>
                  <a:moveTo>
                    <a:pt x="53" y="192"/>
                  </a:moveTo>
                  <a:lnTo>
                    <a:pt x="53" y="193"/>
                  </a:lnTo>
                  <a:lnTo>
                    <a:pt x="53" y="192"/>
                  </a:lnTo>
                  <a:lnTo>
                    <a:pt x="42" y="191"/>
                  </a:lnTo>
                  <a:lnTo>
                    <a:pt x="53" y="192"/>
                  </a:lnTo>
                  <a:close/>
                  <a:moveTo>
                    <a:pt x="31" y="191"/>
                  </a:moveTo>
                  <a:lnTo>
                    <a:pt x="32" y="185"/>
                  </a:lnTo>
                  <a:lnTo>
                    <a:pt x="32" y="178"/>
                  </a:lnTo>
                  <a:lnTo>
                    <a:pt x="53" y="178"/>
                  </a:lnTo>
                  <a:lnTo>
                    <a:pt x="53" y="186"/>
                  </a:lnTo>
                  <a:lnTo>
                    <a:pt x="53" y="192"/>
                  </a:lnTo>
                  <a:lnTo>
                    <a:pt x="31" y="191"/>
                  </a:lnTo>
                  <a:close/>
                  <a:moveTo>
                    <a:pt x="32" y="178"/>
                  </a:moveTo>
                  <a:lnTo>
                    <a:pt x="32" y="71"/>
                  </a:lnTo>
                  <a:lnTo>
                    <a:pt x="53" y="71"/>
                  </a:lnTo>
                  <a:lnTo>
                    <a:pt x="53" y="178"/>
                  </a:lnTo>
                  <a:lnTo>
                    <a:pt x="32" y="178"/>
                  </a:lnTo>
                  <a:close/>
                  <a:moveTo>
                    <a:pt x="32" y="71"/>
                  </a:moveTo>
                  <a:lnTo>
                    <a:pt x="32" y="62"/>
                  </a:lnTo>
                  <a:lnTo>
                    <a:pt x="31" y="54"/>
                  </a:lnTo>
                  <a:lnTo>
                    <a:pt x="53" y="53"/>
                  </a:lnTo>
                  <a:lnTo>
                    <a:pt x="53" y="62"/>
                  </a:lnTo>
                  <a:lnTo>
                    <a:pt x="53" y="71"/>
                  </a:lnTo>
                  <a:lnTo>
                    <a:pt x="32" y="71"/>
                  </a:lnTo>
                  <a:close/>
                  <a:moveTo>
                    <a:pt x="31" y="54"/>
                  </a:moveTo>
                  <a:lnTo>
                    <a:pt x="31" y="49"/>
                  </a:lnTo>
                  <a:lnTo>
                    <a:pt x="31" y="46"/>
                  </a:lnTo>
                  <a:lnTo>
                    <a:pt x="51" y="41"/>
                  </a:lnTo>
                  <a:lnTo>
                    <a:pt x="52" y="46"/>
                  </a:lnTo>
                  <a:lnTo>
                    <a:pt x="53" y="53"/>
                  </a:lnTo>
                  <a:lnTo>
                    <a:pt x="31" y="54"/>
                  </a:lnTo>
                  <a:close/>
                  <a:moveTo>
                    <a:pt x="31" y="46"/>
                  </a:moveTo>
                  <a:lnTo>
                    <a:pt x="31" y="48"/>
                  </a:lnTo>
                  <a:lnTo>
                    <a:pt x="31" y="46"/>
                  </a:lnTo>
                  <a:lnTo>
                    <a:pt x="41" y="44"/>
                  </a:lnTo>
                  <a:lnTo>
                    <a:pt x="31" y="46"/>
                  </a:lnTo>
                  <a:close/>
                  <a:moveTo>
                    <a:pt x="31" y="46"/>
                  </a:moveTo>
                  <a:lnTo>
                    <a:pt x="30" y="45"/>
                  </a:lnTo>
                  <a:lnTo>
                    <a:pt x="48" y="35"/>
                  </a:lnTo>
                  <a:lnTo>
                    <a:pt x="49" y="38"/>
                  </a:lnTo>
                  <a:lnTo>
                    <a:pt x="51" y="42"/>
                  </a:lnTo>
                  <a:lnTo>
                    <a:pt x="31" y="46"/>
                  </a:lnTo>
                  <a:close/>
                  <a:moveTo>
                    <a:pt x="48" y="35"/>
                  </a:moveTo>
                  <a:lnTo>
                    <a:pt x="56" y="47"/>
                  </a:lnTo>
                  <a:lnTo>
                    <a:pt x="48" y="35"/>
                  </a:lnTo>
                  <a:lnTo>
                    <a:pt x="39" y="40"/>
                  </a:lnTo>
                  <a:lnTo>
                    <a:pt x="48" y="35"/>
                  </a:lnTo>
                  <a:close/>
                  <a:moveTo>
                    <a:pt x="30" y="45"/>
                  </a:moveTo>
                  <a:lnTo>
                    <a:pt x="30" y="45"/>
                  </a:lnTo>
                  <a:lnTo>
                    <a:pt x="31" y="45"/>
                  </a:lnTo>
                  <a:lnTo>
                    <a:pt x="43" y="28"/>
                  </a:lnTo>
                  <a:lnTo>
                    <a:pt x="46" y="31"/>
                  </a:lnTo>
                  <a:lnTo>
                    <a:pt x="48" y="35"/>
                  </a:lnTo>
                  <a:lnTo>
                    <a:pt x="30" y="45"/>
                  </a:lnTo>
                  <a:close/>
                  <a:moveTo>
                    <a:pt x="31" y="45"/>
                  </a:moveTo>
                  <a:lnTo>
                    <a:pt x="33" y="47"/>
                  </a:lnTo>
                  <a:lnTo>
                    <a:pt x="31" y="45"/>
                  </a:lnTo>
                  <a:lnTo>
                    <a:pt x="37" y="37"/>
                  </a:lnTo>
                  <a:lnTo>
                    <a:pt x="31" y="45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37" y="25"/>
                  </a:lnTo>
                  <a:lnTo>
                    <a:pt x="41" y="26"/>
                  </a:lnTo>
                  <a:lnTo>
                    <a:pt x="43" y="28"/>
                  </a:lnTo>
                  <a:lnTo>
                    <a:pt x="31" y="45"/>
                  </a:lnTo>
                  <a:close/>
                  <a:moveTo>
                    <a:pt x="37" y="25"/>
                  </a:moveTo>
                  <a:lnTo>
                    <a:pt x="40" y="26"/>
                  </a:lnTo>
                  <a:lnTo>
                    <a:pt x="37" y="25"/>
                  </a:lnTo>
                  <a:lnTo>
                    <a:pt x="34" y="36"/>
                  </a:lnTo>
                  <a:lnTo>
                    <a:pt x="37" y="25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31" y="24"/>
                  </a:lnTo>
                  <a:lnTo>
                    <a:pt x="34" y="24"/>
                  </a:lnTo>
                  <a:lnTo>
                    <a:pt x="37" y="25"/>
                  </a:lnTo>
                  <a:lnTo>
                    <a:pt x="31" y="45"/>
                  </a:lnTo>
                  <a:close/>
                  <a:moveTo>
                    <a:pt x="31" y="45"/>
                  </a:moveTo>
                  <a:lnTo>
                    <a:pt x="29" y="45"/>
                  </a:lnTo>
                  <a:lnTo>
                    <a:pt x="27" y="46"/>
                  </a:lnTo>
                  <a:lnTo>
                    <a:pt x="21" y="25"/>
                  </a:lnTo>
                  <a:lnTo>
                    <a:pt x="26" y="24"/>
                  </a:lnTo>
                  <a:lnTo>
                    <a:pt x="31" y="24"/>
                  </a:lnTo>
                  <a:lnTo>
                    <a:pt x="31" y="45"/>
                  </a:lnTo>
                  <a:close/>
                  <a:moveTo>
                    <a:pt x="27" y="46"/>
                  </a:moveTo>
                  <a:lnTo>
                    <a:pt x="24" y="47"/>
                  </a:lnTo>
                  <a:lnTo>
                    <a:pt x="20" y="49"/>
                  </a:lnTo>
                  <a:lnTo>
                    <a:pt x="11" y="29"/>
                  </a:lnTo>
                  <a:lnTo>
                    <a:pt x="16" y="27"/>
                  </a:lnTo>
                  <a:lnTo>
                    <a:pt x="21" y="25"/>
                  </a:lnTo>
                  <a:lnTo>
                    <a:pt x="27" y="46"/>
                  </a:lnTo>
                  <a:close/>
                  <a:moveTo>
                    <a:pt x="20" y="49"/>
                  </a:moveTo>
                  <a:lnTo>
                    <a:pt x="11" y="53"/>
                  </a:lnTo>
                  <a:lnTo>
                    <a:pt x="6" y="44"/>
                  </a:lnTo>
                  <a:lnTo>
                    <a:pt x="15" y="39"/>
                  </a:lnTo>
                  <a:lnTo>
                    <a:pt x="20" y="49"/>
                  </a:lnTo>
                  <a:close/>
                  <a:moveTo>
                    <a:pt x="6" y="44"/>
                  </a:moveTo>
                  <a:lnTo>
                    <a:pt x="4" y="39"/>
                  </a:lnTo>
                  <a:lnTo>
                    <a:pt x="23" y="30"/>
                  </a:lnTo>
                  <a:lnTo>
                    <a:pt x="26" y="35"/>
                  </a:lnTo>
                  <a:lnTo>
                    <a:pt x="6" y="44"/>
                  </a:lnTo>
                  <a:close/>
                  <a:moveTo>
                    <a:pt x="4" y="39"/>
                  </a:moveTo>
                  <a:lnTo>
                    <a:pt x="0" y="29"/>
                  </a:lnTo>
                  <a:lnTo>
                    <a:pt x="9" y="25"/>
                  </a:lnTo>
                  <a:lnTo>
                    <a:pt x="13" y="35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38" name="Freeform 353"/>
            <p:cNvSpPr>
              <a:spLocks noEditPoints="1"/>
            </p:cNvSpPr>
            <p:nvPr/>
          </p:nvSpPr>
          <p:spPr bwMode="auto">
            <a:xfrm>
              <a:off x="4737100" y="4768850"/>
              <a:ext cx="79375" cy="119062"/>
            </a:xfrm>
            <a:custGeom>
              <a:avLst/>
              <a:gdLst>
                <a:gd name="T0" fmla="*/ 22 w 149"/>
                <a:gd name="T1" fmla="*/ 100 h 227"/>
                <a:gd name="T2" fmla="*/ 24 w 149"/>
                <a:gd name="T3" fmla="*/ 85 h 227"/>
                <a:gd name="T4" fmla="*/ 3 w 149"/>
                <a:gd name="T5" fmla="*/ 81 h 227"/>
                <a:gd name="T6" fmla="*/ 12 w 149"/>
                <a:gd name="T7" fmla="*/ 53 h 227"/>
                <a:gd name="T8" fmla="*/ 24 w 149"/>
                <a:gd name="T9" fmla="*/ 29 h 227"/>
                <a:gd name="T10" fmla="*/ 50 w 149"/>
                <a:gd name="T11" fmla="*/ 8 h 227"/>
                <a:gd name="T12" fmla="*/ 47 w 149"/>
                <a:gd name="T13" fmla="*/ 8 h 227"/>
                <a:gd name="T14" fmla="*/ 75 w 149"/>
                <a:gd name="T15" fmla="*/ 22 h 227"/>
                <a:gd name="T16" fmla="*/ 96 w 149"/>
                <a:gd name="T17" fmla="*/ 5 h 227"/>
                <a:gd name="T18" fmla="*/ 75 w 149"/>
                <a:gd name="T19" fmla="*/ 0 h 227"/>
                <a:gd name="T20" fmla="*/ 103 w 149"/>
                <a:gd name="T21" fmla="*/ 37 h 227"/>
                <a:gd name="T22" fmla="*/ 107 w 149"/>
                <a:gd name="T23" fmla="*/ 41 h 227"/>
                <a:gd name="T24" fmla="*/ 142 w 149"/>
                <a:gd name="T25" fmla="*/ 65 h 227"/>
                <a:gd name="T26" fmla="*/ 142 w 149"/>
                <a:gd name="T27" fmla="*/ 65 h 227"/>
                <a:gd name="T28" fmla="*/ 126 w 149"/>
                <a:gd name="T29" fmla="*/ 90 h 227"/>
                <a:gd name="T30" fmla="*/ 148 w 149"/>
                <a:gd name="T31" fmla="*/ 137 h 227"/>
                <a:gd name="T32" fmla="*/ 142 w 149"/>
                <a:gd name="T33" fmla="*/ 160 h 227"/>
                <a:gd name="T34" fmla="*/ 132 w 149"/>
                <a:gd name="T35" fmla="*/ 186 h 227"/>
                <a:gd name="T36" fmla="*/ 104 w 149"/>
                <a:gd name="T37" fmla="*/ 227 h 227"/>
                <a:gd name="T38" fmla="*/ 97 w 149"/>
                <a:gd name="T39" fmla="*/ 196 h 227"/>
                <a:gd name="T40" fmla="*/ 103 w 149"/>
                <a:gd name="T41" fmla="*/ 205 h 227"/>
                <a:gd name="T42" fmla="*/ 97 w 149"/>
                <a:gd name="T43" fmla="*/ 196 h 227"/>
                <a:gd name="T44" fmla="*/ 84 w 149"/>
                <a:gd name="T45" fmla="*/ 203 h 227"/>
                <a:gd name="T46" fmla="*/ 54 w 149"/>
                <a:gd name="T47" fmla="*/ 199 h 227"/>
                <a:gd name="T48" fmla="*/ 35 w 149"/>
                <a:gd name="T49" fmla="*/ 210 h 227"/>
                <a:gd name="T50" fmla="*/ 49 w 149"/>
                <a:gd name="T51" fmla="*/ 194 h 227"/>
                <a:gd name="T52" fmla="*/ 36 w 149"/>
                <a:gd name="T53" fmla="*/ 177 h 227"/>
                <a:gd name="T54" fmla="*/ 27 w 149"/>
                <a:gd name="T55" fmla="*/ 157 h 227"/>
                <a:gd name="T56" fmla="*/ 1 w 149"/>
                <a:gd name="T57" fmla="*/ 135 h 227"/>
                <a:gd name="T58" fmla="*/ 25 w 149"/>
                <a:gd name="T59" fmla="*/ 149 h 227"/>
                <a:gd name="T60" fmla="*/ 31 w 149"/>
                <a:gd name="T61" fmla="*/ 157 h 227"/>
                <a:gd name="T62" fmla="*/ 55 w 149"/>
                <a:gd name="T63" fmla="*/ 168 h 227"/>
                <a:gd name="T64" fmla="*/ 52 w 149"/>
                <a:gd name="T65" fmla="*/ 154 h 227"/>
                <a:gd name="T66" fmla="*/ 63 w 149"/>
                <a:gd name="T67" fmla="*/ 188 h 227"/>
                <a:gd name="T68" fmla="*/ 59 w 149"/>
                <a:gd name="T69" fmla="*/ 181 h 227"/>
                <a:gd name="T70" fmla="*/ 57 w 149"/>
                <a:gd name="T71" fmla="*/ 212 h 227"/>
                <a:gd name="T72" fmla="*/ 80 w 149"/>
                <a:gd name="T73" fmla="*/ 216 h 227"/>
                <a:gd name="T74" fmla="*/ 92 w 149"/>
                <a:gd name="T75" fmla="*/ 211 h 227"/>
                <a:gd name="T76" fmla="*/ 102 w 149"/>
                <a:gd name="T77" fmla="*/ 202 h 227"/>
                <a:gd name="T78" fmla="*/ 110 w 149"/>
                <a:gd name="T79" fmla="*/ 187 h 227"/>
                <a:gd name="T80" fmla="*/ 93 w 149"/>
                <a:gd name="T81" fmla="*/ 174 h 227"/>
                <a:gd name="T82" fmla="*/ 114 w 149"/>
                <a:gd name="T83" fmla="*/ 172 h 227"/>
                <a:gd name="T84" fmla="*/ 99 w 149"/>
                <a:gd name="T85" fmla="*/ 105 h 227"/>
                <a:gd name="T86" fmla="*/ 99 w 149"/>
                <a:gd name="T87" fmla="*/ 105 h 227"/>
                <a:gd name="T88" fmla="*/ 121 w 149"/>
                <a:gd name="T89" fmla="*/ 105 h 227"/>
                <a:gd name="T90" fmla="*/ 119 w 149"/>
                <a:gd name="T91" fmla="*/ 73 h 227"/>
                <a:gd name="T92" fmla="*/ 93 w 149"/>
                <a:gd name="T93" fmla="*/ 52 h 227"/>
                <a:gd name="T94" fmla="*/ 87 w 149"/>
                <a:gd name="T95" fmla="*/ 40 h 227"/>
                <a:gd name="T96" fmla="*/ 96 w 149"/>
                <a:gd name="T97" fmla="*/ 17 h 227"/>
                <a:gd name="T98" fmla="*/ 79 w 149"/>
                <a:gd name="T99" fmla="*/ 33 h 227"/>
                <a:gd name="T100" fmla="*/ 75 w 149"/>
                <a:gd name="T101" fmla="*/ 31 h 227"/>
                <a:gd name="T102" fmla="*/ 70 w 149"/>
                <a:gd name="T103" fmla="*/ 33 h 227"/>
                <a:gd name="T104" fmla="*/ 66 w 149"/>
                <a:gd name="T105" fmla="*/ 37 h 227"/>
                <a:gd name="T106" fmla="*/ 49 w 149"/>
                <a:gd name="T107" fmla="*/ 23 h 227"/>
                <a:gd name="T108" fmla="*/ 44 w 149"/>
                <a:gd name="T109" fmla="*/ 31 h 227"/>
                <a:gd name="T110" fmla="*/ 58 w 149"/>
                <a:gd name="T111" fmla="*/ 49 h 227"/>
                <a:gd name="T112" fmla="*/ 58 w 149"/>
                <a:gd name="T113" fmla="*/ 49 h 227"/>
                <a:gd name="T114" fmla="*/ 52 w 149"/>
                <a:gd name="T115" fmla="*/ 81 h 227"/>
                <a:gd name="T116" fmla="*/ 50 w 149"/>
                <a:gd name="T117" fmla="*/ 106 h 2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9"/>
                <a:gd name="T178" fmla="*/ 0 h 227"/>
                <a:gd name="T179" fmla="*/ 149 w 149"/>
                <a:gd name="T180" fmla="*/ 227 h 22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9" h="227">
                  <a:moveTo>
                    <a:pt x="0" y="114"/>
                  </a:moveTo>
                  <a:lnTo>
                    <a:pt x="0" y="106"/>
                  </a:lnTo>
                  <a:lnTo>
                    <a:pt x="1" y="98"/>
                  </a:lnTo>
                  <a:lnTo>
                    <a:pt x="1" y="90"/>
                  </a:lnTo>
                  <a:lnTo>
                    <a:pt x="3" y="81"/>
                  </a:lnTo>
                  <a:lnTo>
                    <a:pt x="24" y="85"/>
                  </a:lnTo>
                  <a:lnTo>
                    <a:pt x="22" y="100"/>
                  </a:lnTo>
                  <a:lnTo>
                    <a:pt x="21" y="114"/>
                  </a:lnTo>
                  <a:lnTo>
                    <a:pt x="0" y="114"/>
                  </a:lnTo>
                  <a:close/>
                  <a:moveTo>
                    <a:pt x="24" y="85"/>
                  </a:moveTo>
                  <a:lnTo>
                    <a:pt x="22" y="97"/>
                  </a:lnTo>
                  <a:lnTo>
                    <a:pt x="24" y="85"/>
                  </a:lnTo>
                  <a:lnTo>
                    <a:pt x="14" y="83"/>
                  </a:lnTo>
                  <a:lnTo>
                    <a:pt x="24" y="85"/>
                  </a:lnTo>
                  <a:close/>
                  <a:moveTo>
                    <a:pt x="3" y="81"/>
                  </a:moveTo>
                  <a:lnTo>
                    <a:pt x="7" y="67"/>
                  </a:lnTo>
                  <a:lnTo>
                    <a:pt x="12" y="53"/>
                  </a:lnTo>
                  <a:lnTo>
                    <a:pt x="30" y="61"/>
                  </a:lnTo>
                  <a:lnTo>
                    <a:pt x="27" y="73"/>
                  </a:lnTo>
                  <a:lnTo>
                    <a:pt x="24" y="85"/>
                  </a:lnTo>
                  <a:lnTo>
                    <a:pt x="3" y="81"/>
                  </a:lnTo>
                  <a:close/>
                  <a:moveTo>
                    <a:pt x="12" y="53"/>
                  </a:moveTo>
                  <a:lnTo>
                    <a:pt x="17" y="41"/>
                  </a:lnTo>
                  <a:lnTo>
                    <a:pt x="24" y="29"/>
                  </a:lnTo>
                  <a:lnTo>
                    <a:pt x="42" y="42"/>
                  </a:lnTo>
                  <a:lnTo>
                    <a:pt x="36" y="51"/>
                  </a:lnTo>
                  <a:lnTo>
                    <a:pt x="30" y="61"/>
                  </a:lnTo>
                  <a:lnTo>
                    <a:pt x="12" y="53"/>
                  </a:lnTo>
                  <a:close/>
                  <a:moveTo>
                    <a:pt x="24" y="29"/>
                  </a:moveTo>
                  <a:lnTo>
                    <a:pt x="32" y="20"/>
                  </a:lnTo>
                  <a:lnTo>
                    <a:pt x="42" y="12"/>
                  </a:lnTo>
                  <a:lnTo>
                    <a:pt x="54" y="29"/>
                  </a:lnTo>
                  <a:lnTo>
                    <a:pt x="47" y="35"/>
                  </a:lnTo>
                  <a:lnTo>
                    <a:pt x="42" y="42"/>
                  </a:lnTo>
                  <a:lnTo>
                    <a:pt x="24" y="29"/>
                  </a:lnTo>
                  <a:close/>
                  <a:moveTo>
                    <a:pt x="54" y="29"/>
                  </a:moveTo>
                  <a:lnTo>
                    <a:pt x="53" y="30"/>
                  </a:lnTo>
                  <a:lnTo>
                    <a:pt x="54" y="29"/>
                  </a:lnTo>
                  <a:lnTo>
                    <a:pt x="48" y="21"/>
                  </a:lnTo>
                  <a:lnTo>
                    <a:pt x="54" y="29"/>
                  </a:lnTo>
                  <a:close/>
                  <a:moveTo>
                    <a:pt x="42" y="12"/>
                  </a:moveTo>
                  <a:lnTo>
                    <a:pt x="50" y="8"/>
                  </a:lnTo>
                  <a:lnTo>
                    <a:pt x="57" y="3"/>
                  </a:lnTo>
                  <a:lnTo>
                    <a:pt x="65" y="23"/>
                  </a:lnTo>
                  <a:lnTo>
                    <a:pt x="59" y="26"/>
                  </a:lnTo>
                  <a:lnTo>
                    <a:pt x="54" y="29"/>
                  </a:lnTo>
                  <a:lnTo>
                    <a:pt x="42" y="12"/>
                  </a:lnTo>
                  <a:close/>
                  <a:moveTo>
                    <a:pt x="57" y="3"/>
                  </a:moveTo>
                  <a:lnTo>
                    <a:pt x="47" y="8"/>
                  </a:lnTo>
                  <a:lnTo>
                    <a:pt x="57" y="3"/>
                  </a:lnTo>
                  <a:lnTo>
                    <a:pt x="62" y="14"/>
                  </a:lnTo>
                  <a:lnTo>
                    <a:pt x="57" y="3"/>
                  </a:lnTo>
                  <a:close/>
                  <a:moveTo>
                    <a:pt x="57" y="3"/>
                  </a:moveTo>
                  <a:lnTo>
                    <a:pt x="67" y="1"/>
                  </a:lnTo>
                  <a:lnTo>
                    <a:pt x="75" y="0"/>
                  </a:lnTo>
                  <a:lnTo>
                    <a:pt x="75" y="22"/>
                  </a:lnTo>
                  <a:lnTo>
                    <a:pt x="70" y="22"/>
                  </a:lnTo>
                  <a:lnTo>
                    <a:pt x="65" y="23"/>
                  </a:lnTo>
                  <a:lnTo>
                    <a:pt x="57" y="3"/>
                  </a:lnTo>
                  <a:close/>
                  <a:moveTo>
                    <a:pt x="75" y="0"/>
                  </a:moveTo>
                  <a:lnTo>
                    <a:pt x="82" y="1"/>
                  </a:lnTo>
                  <a:lnTo>
                    <a:pt x="89" y="2"/>
                  </a:lnTo>
                  <a:lnTo>
                    <a:pt x="96" y="5"/>
                  </a:lnTo>
                  <a:lnTo>
                    <a:pt x="102" y="8"/>
                  </a:lnTo>
                  <a:lnTo>
                    <a:pt x="92" y="26"/>
                  </a:lnTo>
                  <a:lnTo>
                    <a:pt x="87" y="24"/>
                  </a:lnTo>
                  <a:lnTo>
                    <a:pt x="83" y="23"/>
                  </a:lnTo>
                  <a:lnTo>
                    <a:pt x="79" y="22"/>
                  </a:lnTo>
                  <a:lnTo>
                    <a:pt x="75" y="22"/>
                  </a:lnTo>
                  <a:lnTo>
                    <a:pt x="75" y="0"/>
                  </a:lnTo>
                  <a:close/>
                  <a:moveTo>
                    <a:pt x="102" y="8"/>
                  </a:moveTo>
                  <a:lnTo>
                    <a:pt x="107" y="12"/>
                  </a:lnTo>
                  <a:lnTo>
                    <a:pt x="113" y="16"/>
                  </a:lnTo>
                  <a:lnTo>
                    <a:pt x="119" y="22"/>
                  </a:lnTo>
                  <a:lnTo>
                    <a:pt x="124" y="27"/>
                  </a:lnTo>
                  <a:lnTo>
                    <a:pt x="107" y="41"/>
                  </a:lnTo>
                  <a:lnTo>
                    <a:pt x="103" y="37"/>
                  </a:lnTo>
                  <a:lnTo>
                    <a:pt x="100" y="33"/>
                  </a:lnTo>
                  <a:lnTo>
                    <a:pt x="96" y="29"/>
                  </a:lnTo>
                  <a:lnTo>
                    <a:pt x="92" y="26"/>
                  </a:lnTo>
                  <a:lnTo>
                    <a:pt x="102" y="8"/>
                  </a:lnTo>
                  <a:close/>
                  <a:moveTo>
                    <a:pt x="107" y="41"/>
                  </a:moveTo>
                  <a:lnTo>
                    <a:pt x="111" y="46"/>
                  </a:lnTo>
                  <a:lnTo>
                    <a:pt x="107" y="41"/>
                  </a:lnTo>
                  <a:lnTo>
                    <a:pt x="115" y="35"/>
                  </a:lnTo>
                  <a:lnTo>
                    <a:pt x="107" y="41"/>
                  </a:lnTo>
                  <a:close/>
                  <a:moveTo>
                    <a:pt x="124" y="27"/>
                  </a:moveTo>
                  <a:lnTo>
                    <a:pt x="130" y="36"/>
                  </a:lnTo>
                  <a:lnTo>
                    <a:pt x="135" y="45"/>
                  </a:lnTo>
                  <a:lnTo>
                    <a:pt x="139" y="54"/>
                  </a:lnTo>
                  <a:lnTo>
                    <a:pt x="142" y="65"/>
                  </a:lnTo>
                  <a:lnTo>
                    <a:pt x="123" y="71"/>
                  </a:lnTo>
                  <a:lnTo>
                    <a:pt x="120" y="63"/>
                  </a:lnTo>
                  <a:lnTo>
                    <a:pt x="117" y="54"/>
                  </a:lnTo>
                  <a:lnTo>
                    <a:pt x="112" y="47"/>
                  </a:lnTo>
                  <a:lnTo>
                    <a:pt x="107" y="41"/>
                  </a:lnTo>
                  <a:lnTo>
                    <a:pt x="124" y="27"/>
                  </a:lnTo>
                  <a:close/>
                  <a:moveTo>
                    <a:pt x="142" y="65"/>
                  </a:moveTo>
                  <a:lnTo>
                    <a:pt x="146" y="76"/>
                  </a:lnTo>
                  <a:lnTo>
                    <a:pt x="148" y="88"/>
                  </a:lnTo>
                  <a:lnTo>
                    <a:pt x="149" y="99"/>
                  </a:lnTo>
                  <a:lnTo>
                    <a:pt x="149" y="111"/>
                  </a:lnTo>
                  <a:lnTo>
                    <a:pt x="128" y="111"/>
                  </a:lnTo>
                  <a:lnTo>
                    <a:pt x="127" y="101"/>
                  </a:lnTo>
                  <a:lnTo>
                    <a:pt x="126" y="90"/>
                  </a:lnTo>
                  <a:lnTo>
                    <a:pt x="125" y="80"/>
                  </a:lnTo>
                  <a:lnTo>
                    <a:pt x="123" y="71"/>
                  </a:lnTo>
                  <a:lnTo>
                    <a:pt x="142" y="65"/>
                  </a:lnTo>
                  <a:close/>
                  <a:moveTo>
                    <a:pt x="149" y="111"/>
                  </a:moveTo>
                  <a:lnTo>
                    <a:pt x="149" y="121"/>
                  </a:lnTo>
                  <a:lnTo>
                    <a:pt x="148" y="129"/>
                  </a:lnTo>
                  <a:lnTo>
                    <a:pt x="148" y="137"/>
                  </a:lnTo>
                  <a:lnTo>
                    <a:pt x="147" y="146"/>
                  </a:lnTo>
                  <a:lnTo>
                    <a:pt x="125" y="141"/>
                  </a:lnTo>
                  <a:lnTo>
                    <a:pt x="127" y="128"/>
                  </a:lnTo>
                  <a:lnTo>
                    <a:pt x="128" y="111"/>
                  </a:lnTo>
                  <a:lnTo>
                    <a:pt x="149" y="111"/>
                  </a:lnTo>
                  <a:close/>
                  <a:moveTo>
                    <a:pt x="147" y="146"/>
                  </a:moveTo>
                  <a:lnTo>
                    <a:pt x="142" y="160"/>
                  </a:lnTo>
                  <a:lnTo>
                    <a:pt x="138" y="174"/>
                  </a:lnTo>
                  <a:lnTo>
                    <a:pt x="119" y="166"/>
                  </a:lnTo>
                  <a:lnTo>
                    <a:pt x="123" y="155"/>
                  </a:lnTo>
                  <a:lnTo>
                    <a:pt x="125" y="141"/>
                  </a:lnTo>
                  <a:lnTo>
                    <a:pt x="147" y="146"/>
                  </a:lnTo>
                  <a:close/>
                  <a:moveTo>
                    <a:pt x="138" y="174"/>
                  </a:moveTo>
                  <a:lnTo>
                    <a:pt x="132" y="186"/>
                  </a:lnTo>
                  <a:lnTo>
                    <a:pt x="126" y="196"/>
                  </a:lnTo>
                  <a:lnTo>
                    <a:pt x="108" y="184"/>
                  </a:lnTo>
                  <a:lnTo>
                    <a:pt x="113" y="176"/>
                  </a:lnTo>
                  <a:lnTo>
                    <a:pt x="119" y="166"/>
                  </a:lnTo>
                  <a:lnTo>
                    <a:pt x="138" y="174"/>
                  </a:lnTo>
                  <a:close/>
                  <a:moveTo>
                    <a:pt x="126" y="196"/>
                  </a:moveTo>
                  <a:lnTo>
                    <a:pt x="104" y="227"/>
                  </a:lnTo>
                  <a:lnTo>
                    <a:pt x="126" y="196"/>
                  </a:lnTo>
                  <a:lnTo>
                    <a:pt x="118" y="190"/>
                  </a:lnTo>
                  <a:lnTo>
                    <a:pt x="126" y="196"/>
                  </a:lnTo>
                  <a:close/>
                  <a:moveTo>
                    <a:pt x="126" y="196"/>
                  </a:moveTo>
                  <a:lnTo>
                    <a:pt x="118" y="206"/>
                  </a:lnTo>
                  <a:lnTo>
                    <a:pt x="109" y="213"/>
                  </a:lnTo>
                  <a:lnTo>
                    <a:pt x="97" y="196"/>
                  </a:lnTo>
                  <a:lnTo>
                    <a:pt x="103" y="191"/>
                  </a:lnTo>
                  <a:lnTo>
                    <a:pt x="108" y="184"/>
                  </a:lnTo>
                  <a:lnTo>
                    <a:pt x="126" y="196"/>
                  </a:lnTo>
                  <a:close/>
                  <a:moveTo>
                    <a:pt x="97" y="196"/>
                  </a:moveTo>
                  <a:lnTo>
                    <a:pt x="90" y="202"/>
                  </a:lnTo>
                  <a:lnTo>
                    <a:pt x="97" y="196"/>
                  </a:lnTo>
                  <a:lnTo>
                    <a:pt x="103" y="205"/>
                  </a:lnTo>
                  <a:lnTo>
                    <a:pt x="97" y="196"/>
                  </a:lnTo>
                  <a:close/>
                  <a:moveTo>
                    <a:pt x="109" y="213"/>
                  </a:moveTo>
                  <a:lnTo>
                    <a:pt x="101" y="219"/>
                  </a:lnTo>
                  <a:lnTo>
                    <a:pt x="92" y="222"/>
                  </a:lnTo>
                  <a:lnTo>
                    <a:pt x="84" y="203"/>
                  </a:lnTo>
                  <a:lnTo>
                    <a:pt x="91" y="201"/>
                  </a:lnTo>
                  <a:lnTo>
                    <a:pt x="97" y="196"/>
                  </a:lnTo>
                  <a:lnTo>
                    <a:pt x="109" y="213"/>
                  </a:lnTo>
                  <a:close/>
                  <a:moveTo>
                    <a:pt x="92" y="222"/>
                  </a:moveTo>
                  <a:lnTo>
                    <a:pt x="82" y="225"/>
                  </a:lnTo>
                  <a:lnTo>
                    <a:pt x="74" y="227"/>
                  </a:lnTo>
                  <a:lnTo>
                    <a:pt x="74" y="205"/>
                  </a:lnTo>
                  <a:lnTo>
                    <a:pt x="79" y="205"/>
                  </a:lnTo>
                  <a:lnTo>
                    <a:pt x="84" y="203"/>
                  </a:lnTo>
                  <a:lnTo>
                    <a:pt x="92" y="222"/>
                  </a:lnTo>
                  <a:close/>
                  <a:moveTo>
                    <a:pt x="74" y="227"/>
                  </a:moveTo>
                  <a:lnTo>
                    <a:pt x="65" y="225"/>
                  </a:lnTo>
                  <a:lnTo>
                    <a:pt x="57" y="223"/>
                  </a:lnTo>
                  <a:lnTo>
                    <a:pt x="49" y="220"/>
                  </a:lnTo>
                  <a:lnTo>
                    <a:pt x="42" y="216"/>
                  </a:lnTo>
                  <a:lnTo>
                    <a:pt x="54" y="199"/>
                  </a:lnTo>
                  <a:lnTo>
                    <a:pt x="58" y="202"/>
                  </a:lnTo>
                  <a:lnTo>
                    <a:pt x="64" y="204"/>
                  </a:lnTo>
                  <a:lnTo>
                    <a:pt x="69" y="205"/>
                  </a:lnTo>
                  <a:lnTo>
                    <a:pt x="74" y="205"/>
                  </a:lnTo>
                  <a:lnTo>
                    <a:pt x="74" y="227"/>
                  </a:lnTo>
                  <a:close/>
                  <a:moveTo>
                    <a:pt x="42" y="216"/>
                  </a:moveTo>
                  <a:lnTo>
                    <a:pt x="35" y="210"/>
                  </a:lnTo>
                  <a:lnTo>
                    <a:pt x="28" y="204"/>
                  </a:lnTo>
                  <a:lnTo>
                    <a:pt x="23" y="196"/>
                  </a:lnTo>
                  <a:lnTo>
                    <a:pt x="18" y="187"/>
                  </a:lnTo>
                  <a:lnTo>
                    <a:pt x="36" y="177"/>
                  </a:lnTo>
                  <a:lnTo>
                    <a:pt x="40" y="184"/>
                  </a:lnTo>
                  <a:lnTo>
                    <a:pt x="45" y="190"/>
                  </a:lnTo>
                  <a:lnTo>
                    <a:pt x="49" y="194"/>
                  </a:lnTo>
                  <a:lnTo>
                    <a:pt x="54" y="199"/>
                  </a:lnTo>
                  <a:lnTo>
                    <a:pt x="42" y="216"/>
                  </a:lnTo>
                  <a:close/>
                  <a:moveTo>
                    <a:pt x="36" y="177"/>
                  </a:moveTo>
                  <a:lnTo>
                    <a:pt x="40" y="183"/>
                  </a:lnTo>
                  <a:lnTo>
                    <a:pt x="36" y="177"/>
                  </a:lnTo>
                  <a:lnTo>
                    <a:pt x="26" y="182"/>
                  </a:lnTo>
                  <a:lnTo>
                    <a:pt x="36" y="177"/>
                  </a:lnTo>
                  <a:close/>
                  <a:moveTo>
                    <a:pt x="18" y="187"/>
                  </a:moveTo>
                  <a:lnTo>
                    <a:pt x="14" y="180"/>
                  </a:lnTo>
                  <a:lnTo>
                    <a:pt x="10" y="172"/>
                  </a:lnTo>
                  <a:lnTo>
                    <a:pt x="7" y="163"/>
                  </a:lnTo>
                  <a:lnTo>
                    <a:pt x="4" y="154"/>
                  </a:lnTo>
                  <a:lnTo>
                    <a:pt x="25" y="149"/>
                  </a:lnTo>
                  <a:lnTo>
                    <a:pt x="27" y="157"/>
                  </a:lnTo>
                  <a:lnTo>
                    <a:pt x="29" y="163"/>
                  </a:lnTo>
                  <a:lnTo>
                    <a:pt x="32" y="170"/>
                  </a:lnTo>
                  <a:lnTo>
                    <a:pt x="36" y="177"/>
                  </a:lnTo>
                  <a:lnTo>
                    <a:pt x="18" y="187"/>
                  </a:lnTo>
                  <a:close/>
                  <a:moveTo>
                    <a:pt x="4" y="154"/>
                  </a:moveTo>
                  <a:lnTo>
                    <a:pt x="2" y="145"/>
                  </a:lnTo>
                  <a:lnTo>
                    <a:pt x="1" y="135"/>
                  </a:lnTo>
                  <a:lnTo>
                    <a:pt x="0" y="125"/>
                  </a:lnTo>
                  <a:lnTo>
                    <a:pt x="0" y="114"/>
                  </a:lnTo>
                  <a:lnTo>
                    <a:pt x="21" y="114"/>
                  </a:lnTo>
                  <a:lnTo>
                    <a:pt x="22" y="124"/>
                  </a:lnTo>
                  <a:lnTo>
                    <a:pt x="22" y="133"/>
                  </a:lnTo>
                  <a:lnTo>
                    <a:pt x="23" y="141"/>
                  </a:lnTo>
                  <a:lnTo>
                    <a:pt x="25" y="149"/>
                  </a:lnTo>
                  <a:lnTo>
                    <a:pt x="4" y="154"/>
                  </a:lnTo>
                  <a:close/>
                  <a:moveTo>
                    <a:pt x="50" y="119"/>
                  </a:moveTo>
                  <a:lnTo>
                    <a:pt x="50" y="128"/>
                  </a:lnTo>
                  <a:lnTo>
                    <a:pt x="50" y="137"/>
                  </a:lnTo>
                  <a:lnTo>
                    <a:pt x="51" y="146"/>
                  </a:lnTo>
                  <a:lnTo>
                    <a:pt x="52" y="154"/>
                  </a:lnTo>
                  <a:lnTo>
                    <a:pt x="31" y="157"/>
                  </a:lnTo>
                  <a:lnTo>
                    <a:pt x="30" y="148"/>
                  </a:lnTo>
                  <a:lnTo>
                    <a:pt x="29" y="138"/>
                  </a:lnTo>
                  <a:lnTo>
                    <a:pt x="29" y="129"/>
                  </a:lnTo>
                  <a:lnTo>
                    <a:pt x="28" y="119"/>
                  </a:lnTo>
                  <a:lnTo>
                    <a:pt x="50" y="119"/>
                  </a:lnTo>
                  <a:close/>
                  <a:moveTo>
                    <a:pt x="52" y="154"/>
                  </a:moveTo>
                  <a:lnTo>
                    <a:pt x="55" y="168"/>
                  </a:lnTo>
                  <a:lnTo>
                    <a:pt x="59" y="181"/>
                  </a:lnTo>
                  <a:lnTo>
                    <a:pt x="40" y="188"/>
                  </a:lnTo>
                  <a:lnTo>
                    <a:pt x="37" y="182"/>
                  </a:lnTo>
                  <a:lnTo>
                    <a:pt x="35" y="174"/>
                  </a:lnTo>
                  <a:lnTo>
                    <a:pt x="32" y="165"/>
                  </a:lnTo>
                  <a:lnTo>
                    <a:pt x="31" y="157"/>
                  </a:lnTo>
                  <a:lnTo>
                    <a:pt x="52" y="154"/>
                  </a:lnTo>
                  <a:close/>
                  <a:moveTo>
                    <a:pt x="59" y="181"/>
                  </a:moveTo>
                  <a:lnTo>
                    <a:pt x="59" y="182"/>
                  </a:lnTo>
                  <a:lnTo>
                    <a:pt x="59" y="181"/>
                  </a:lnTo>
                  <a:lnTo>
                    <a:pt x="49" y="185"/>
                  </a:lnTo>
                  <a:lnTo>
                    <a:pt x="59" y="181"/>
                  </a:lnTo>
                  <a:close/>
                  <a:moveTo>
                    <a:pt x="59" y="181"/>
                  </a:moveTo>
                  <a:lnTo>
                    <a:pt x="63" y="188"/>
                  </a:lnTo>
                  <a:lnTo>
                    <a:pt x="67" y="193"/>
                  </a:lnTo>
                  <a:lnTo>
                    <a:pt x="52" y="209"/>
                  </a:lnTo>
                  <a:lnTo>
                    <a:pt x="49" y="205"/>
                  </a:lnTo>
                  <a:lnTo>
                    <a:pt x="45" y="201"/>
                  </a:lnTo>
                  <a:lnTo>
                    <a:pt x="42" y="194"/>
                  </a:lnTo>
                  <a:lnTo>
                    <a:pt x="40" y="188"/>
                  </a:lnTo>
                  <a:lnTo>
                    <a:pt x="59" y="181"/>
                  </a:lnTo>
                  <a:close/>
                  <a:moveTo>
                    <a:pt x="67" y="193"/>
                  </a:moveTo>
                  <a:lnTo>
                    <a:pt x="70" y="195"/>
                  </a:lnTo>
                  <a:lnTo>
                    <a:pt x="74" y="195"/>
                  </a:lnTo>
                  <a:lnTo>
                    <a:pt x="74" y="217"/>
                  </a:lnTo>
                  <a:lnTo>
                    <a:pt x="68" y="216"/>
                  </a:lnTo>
                  <a:lnTo>
                    <a:pt x="63" y="215"/>
                  </a:lnTo>
                  <a:lnTo>
                    <a:pt x="57" y="212"/>
                  </a:lnTo>
                  <a:lnTo>
                    <a:pt x="52" y="209"/>
                  </a:lnTo>
                  <a:lnTo>
                    <a:pt x="67" y="193"/>
                  </a:lnTo>
                  <a:close/>
                  <a:moveTo>
                    <a:pt x="74" y="195"/>
                  </a:moveTo>
                  <a:lnTo>
                    <a:pt x="76" y="195"/>
                  </a:lnTo>
                  <a:lnTo>
                    <a:pt x="78" y="195"/>
                  </a:lnTo>
                  <a:lnTo>
                    <a:pt x="86" y="214"/>
                  </a:lnTo>
                  <a:lnTo>
                    <a:pt x="80" y="216"/>
                  </a:lnTo>
                  <a:lnTo>
                    <a:pt x="74" y="217"/>
                  </a:lnTo>
                  <a:lnTo>
                    <a:pt x="74" y="195"/>
                  </a:lnTo>
                  <a:close/>
                  <a:moveTo>
                    <a:pt x="78" y="195"/>
                  </a:moveTo>
                  <a:lnTo>
                    <a:pt x="80" y="193"/>
                  </a:lnTo>
                  <a:lnTo>
                    <a:pt x="83" y="191"/>
                  </a:lnTo>
                  <a:lnTo>
                    <a:pt x="97" y="208"/>
                  </a:lnTo>
                  <a:lnTo>
                    <a:pt x="92" y="211"/>
                  </a:lnTo>
                  <a:lnTo>
                    <a:pt x="86" y="214"/>
                  </a:lnTo>
                  <a:lnTo>
                    <a:pt x="78" y="195"/>
                  </a:lnTo>
                  <a:close/>
                  <a:moveTo>
                    <a:pt x="83" y="191"/>
                  </a:moveTo>
                  <a:lnTo>
                    <a:pt x="86" y="188"/>
                  </a:lnTo>
                  <a:lnTo>
                    <a:pt x="89" y="185"/>
                  </a:lnTo>
                  <a:lnTo>
                    <a:pt x="107" y="195"/>
                  </a:lnTo>
                  <a:lnTo>
                    <a:pt x="102" y="202"/>
                  </a:lnTo>
                  <a:lnTo>
                    <a:pt x="97" y="208"/>
                  </a:lnTo>
                  <a:lnTo>
                    <a:pt x="83" y="191"/>
                  </a:lnTo>
                  <a:close/>
                  <a:moveTo>
                    <a:pt x="89" y="185"/>
                  </a:moveTo>
                  <a:lnTo>
                    <a:pt x="91" y="180"/>
                  </a:lnTo>
                  <a:lnTo>
                    <a:pt x="93" y="174"/>
                  </a:lnTo>
                  <a:lnTo>
                    <a:pt x="113" y="179"/>
                  </a:lnTo>
                  <a:lnTo>
                    <a:pt x="110" y="187"/>
                  </a:lnTo>
                  <a:lnTo>
                    <a:pt x="107" y="195"/>
                  </a:lnTo>
                  <a:lnTo>
                    <a:pt x="89" y="185"/>
                  </a:lnTo>
                  <a:close/>
                  <a:moveTo>
                    <a:pt x="93" y="174"/>
                  </a:moveTo>
                  <a:lnTo>
                    <a:pt x="94" y="169"/>
                  </a:lnTo>
                  <a:lnTo>
                    <a:pt x="93" y="173"/>
                  </a:lnTo>
                  <a:lnTo>
                    <a:pt x="103" y="176"/>
                  </a:lnTo>
                  <a:lnTo>
                    <a:pt x="93" y="174"/>
                  </a:lnTo>
                  <a:close/>
                  <a:moveTo>
                    <a:pt x="93" y="173"/>
                  </a:moveTo>
                  <a:lnTo>
                    <a:pt x="96" y="160"/>
                  </a:lnTo>
                  <a:lnTo>
                    <a:pt x="98" y="145"/>
                  </a:lnTo>
                  <a:lnTo>
                    <a:pt x="119" y="147"/>
                  </a:lnTo>
                  <a:lnTo>
                    <a:pt x="118" y="156"/>
                  </a:lnTo>
                  <a:lnTo>
                    <a:pt x="117" y="164"/>
                  </a:lnTo>
                  <a:lnTo>
                    <a:pt x="114" y="172"/>
                  </a:lnTo>
                  <a:lnTo>
                    <a:pt x="113" y="179"/>
                  </a:lnTo>
                  <a:lnTo>
                    <a:pt x="93" y="173"/>
                  </a:lnTo>
                  <a:close/>
                  <a:moveTo>
                    <a:pt x="98" y="145"/>
                  </a:moveTo>
                  <a:lnTo>
                    <a:pt x="98" y="136"/>
                  </a:lnTo>
                  <a:lnTo>
                    <a:pt x="99" y="127"/>
                  </a:lnTo>
                  <a:lnTo>
                    <a:pt x="99" y="117"/>
                  </a:lnTo>
                  <a:lnTo>
                    <a:pt x="99" y="105"/>
                  </a:lnTo>
                  <a:lnTo>
                    <a:pt x="121" y="105"/>
                  </a:lnTo>
                  <a:lnTo>
                    <a:pt x="121" y="117"/>
                  </a:lnTo>
                  <a:lnTo>
                    <a:pt x="120" y="127"/>
                  </a:lnTo>
                  <a:lnTo>
                    <a:pt x="120" y="137"/>
                  </a:lnTo>
                  <a:lnTo>
                    <a:pt x="119" y="147"/>
                  </a:lnTo>
                  <a:lnTo>
                    <a:pt x="98" y="145"/>
                  </a:lnTo>
                  <a:close/>
                  <a:moveTo>
                    <a:pt x="99" y="105"/>
                  </a:moveTo>
                  <a:lnTo>
                    <a:pt x="99" y="90"/>
                  </a:lnTo>
                  <a:lnTo>
                    <a:pt x="98" y="76"/>
                  </a:lnTo>
                  <a:lnTo>
                    <a:pt x="119" y="73"/>
                  </a:lnTo>
                  <a:lnTo>
                    <a:pt x="120" y="81"/>
                  </a:lnTo>
                  <a:lnTo>
                    <a:pt x="120" y="89"/>
                  </a:lnTo>
                  <a:lnTo>
                    <a:pt x="121" y="97"/>
                  </a:lnTo>
                  <a:lnTo>
                    <a:pt x="121" y="105"/>
                  </a:lnTo>
                  <a:lnTo>
                    <a:pt x="99" y="105"/>
                  </a:lnTo>
                  <a:close/>
                  <a:moveTo>
                    <a:pt x="98" y="76"/>
                  </a:moveTo>
                  <a:lnTo>
                    <a:pt x="96" y="64"/>
                  </a:lnTo>
                  <a:lnTo>
                    <a:pt x="93" y="52"/>
                  </a:lnTo>
                  <a:lnTo>
                    <a:pt x="112" y="46"/>
                  </a:lnTo>
                  <a:lnTo>
                    <a:pt x="117" y="59"/>
                  </a:lnTo>
                  <a:lnTo>
                    <a:pt x="119" y="73"/>
                  </a:lnTo>
                  <a:lnTo>
                    <a:pt x="98" y="76"/>
                  </a:lnTo>
                  <a:close/>
                  <a:moveTo>
                    <a:pt x="112" y="46"/>
                  </a:moveTo>
                  <a:lnTo>
                    <a:pt x="106" y="24"/>
                  </a:lnTo>
                  <a:lnTo>
                    <a:pt x="112" y="46"/>
                  </a:lnTo>
                  <a:lnTo>
                    <a:pt x="103" y="49"/>
                  </a:lnTo>
                  <a:lnTo>
                    <a:pt x="112" y="46"/>
                  </a:lnTo>
                  <a:close/>
                  <a:moveTo>
                    <a:pt x="93" y="52"/>
                  </a:moveTo>
                  <a:lnTo>
                    <a:pt x="91" y="46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09" y="38"/>
                  </a:lnTo>
                  <a:lnTo>
                    <a:pt x="112" y="46"/>
                  </a:lnTo>
                  <a:lnTo>
                    <a:pt x="93" y="52"/>
                  </a:lnTo>
                  <a:close/>
                  <a:moveTo>
                    <a:pt x="87" y="40"/>
                  </a:moveTo>
                  <a:lnTo>
                    <a:pt x="85" y="37"/>
                  </a:lnTo>
                  <a:lnTo>
                    <a:pt x="82" y="34"/>
                  </a:lnTo>
                  <a:lnTo>
                    <a:pt x="96" y="18"/>
                  </a:lnTo>
                  <a:lnTo>
                    <a:pt x="101" y="23"/>
                  </a:lnTo>
                  <a:lnTo>
                    <a:pt x="106" y="29"/>
                  </a:lnTo>
                  <a:lnTo>
                    <a:pt x="87" y="40"/>
                  </a:lnTo>
                  <a:close/>
                  <a:moveTo>
                    <a:pt x="96" y="17"/>
                  </a:moveTo>
                  <a:lnTo>
                    <a:pt x="95" y="17"/>
                  </a:lnTo>
                  <a:lnTo>
                    <a:pt x="96" y="18"/>
                  </a:lnTo>
                  <a:lnTo>
                    <a:pt x="90" y="25"/>
                  </a:lnTo>
                  <a:lnTo>
                    <a:pt x="96" y="17"/>
                  </a:lnTo>
                  <a:close/>
                  <a:moveTo>
                    <a:pt x="82" y="34"/>
                  </a:moveTo>
                  <a:lnTo>
                    <a:pt x="81" y="33"/>
                  </a:lnTo>
                  <a:lnTo>
                    <a:pt x="79" y="33"/>
                  </a:lnTo>
                  <a:lnTo>
                    <a:pt x="86" y="12"/>
                  </a:lnTo>
                  <a:lnTo>
                    <a:pt x="92" y="14"/>
                  </a:lnTo>
                  <a:lnTo>
                    <a:pt x="96" y="17"/>
                  </a:lnTo>
                  <a:lnTo>
                    <a:pt x="82" y="34"/>
                  </a:lnTo>
                  <a:close/>
                  <a:moveTo>
                    <a:pt x="79" y="33"/>
                  </a:moveTo>
                  <a:lnTo>
                    <a:pt x="77" y="31"/>
                  </a:lnTo>
                  <a:lnTo>
                    <a:pt x="75" y="31"/>
                  </a:lnTo>
                  <a:lnTo>
                    <a:pt x="75" y="11"/>
                  </a:lnTo>
                  <a:lnTo>
                    <a:pt x="80" y="11"/>
                  </a:lnTo>
                  <a:lnTo>
                    <a:pt x="86" y="12"/>
                  </a:lnTo>
                  <a:lnTo>
                    <a:pt x="79" y="33"/>
                  </a:lnTo>
                  <a:close/>
                  <a:moveTo>
                    <a:pt x="75" y="31"/>
                  </a:moveTo>
                  <a:lnTo>
                    <a:pt x="73" y="31"/>
                  </a:lnTo>
                  <a:lnTo>
                    <a:pt x="70" y="33"/>
                  </a:lnTo>
                  <a:lnTo>
                    <a:pt x="60" y="14"/>
                  </a:lnTo>
                  <a:lnTo>
                    <a:pt x="68" y="11"/>
                  </a:lnTo>
                  <a:lnTo>
                    <a:pt x="75" y="11"/>
                  </a:lnTo>
                  <a:lnTo>
                    <a:pt x="75" y="31"/>
                  </a:lnTo>
                  <a:close/>
                  <a:moveTo>
                    <a:pt x="70" y="33"/>
                  </a:moveTo>
                  <a:lnTo>
                    <a:pt x="68" y="35"/>
                  </a:lnTo>
                  <a:lnTo>
                    <a:pt x="66" y="37"/>
                  </a:lnTo>
                  <a:lnTo>
                    <a:pt x="49" y="23"/>
                  </a:lnTo>
                  <a:lnTo>
                    <a:pt x="55" y="17"/>
                  </a:lnTo>
                  <a:lnTo>
                    <a:pt x="60" y="14"/>
                  </a:lnTo>
                  <a:lnTo>
                    <a:pt x="70" y="33"/>
                  </a:lnTo>
                  <a:close/>
                  <a:moveTo>
                    <a:pt x="49" y="23"/>
                  </a:moveTo>
                  <a:lnTo>
                    <a:pt x="49" y="23"/>
                  </a:lnTo>
                  <a:lnTo>
                    <a:pt x="57" y="29"/>
                  </a:lnTo>
                  <a:lnTo>
                    <a:pt x="49" y="23"/>
                  </a:lnTo>
                  <a:close/>
                  <a:moveTo>
                    <a:pt x="66" y="37"/>
                  </a:moveTo>
                  <a:lnTo>
                    <a:pt x="62" y="42"/>
                  </a:lnTo>
                  <a:lnTo>
                    <a:pt x="58" y="49"/>
                  </a:lnTo>
                  <a:lnTo>
                    <a:pt x="39" y="42"/>
                  </a:lnTo>
                  <a:lnTo>
                    <a:pt x="44" y="31"/>
                  </a:lnTo>
                  <a:lnTo>
                    <a:pt x="49" y="23"/>
                  </a:lnTo>
                  <a:lnTo>
                    <a:pt x="66" y="37"/>
                  </a:lnTo>
                  <a:close/>
                  <a:moveTo>
                    <a:pt x="58" y="49"/>
                  </a:moveTo>
                  <a:lnTo>
                    <a:pt x="53" y="64"/>
                  </a:lnTo>
                  <a:lnTo>
                    <a:pt x="58" y="49"/>
                  </a:lnTo>
                  <a:lnTo>
                    <a:pt x="48" y="45"/>
                  </a:lnTo>
                  <a:lnTo>
                    <a:pt x="58" y="49"/>
                  </a:lnTo>
                  <a:close/>
                  <a:moveTo>
                    <a:pt x="58" y="49"/>
                  </a:moveTo>
                  <a:lnTo>
                    <a:pt x="55" y="58"/>
                  </a:lnTo>
                  <a:lnTo>
                    <a:pt x="53" y="69"/>
                  </a:lnTo>
                  <a:lnTo>
                    <a:pt x="32" y="66"/>
                  </a:lnTo>
                  <a:lnTo>
                    <a:pt x="36" y="53"/>
                  </a:lnTo>
                  <a:lnTo>
                    <a:pt x="39" y="42"/>
                  </a:lnTo>
                  <a:lnTo>
                    <a:pt x="58" y="49"/>
                  </a:lnTo>
                  <a:close/>
                  <a:moveTo>
                    <a:pt x="32" y="66"/>
                  </a:moveTo>
                  <a:lnTo>
                    <a:pt x="34" y="59"/>
                  </a:lnTo>
                  <a:lnTo>
                    <a:pt x="32" y="66"/>
                  </a:lnTo>
                  <a:lnTo>
                    <a:pt x="43" y="68"/>
                  </a:lnTo>
                  <a:lnTo>
                    <a:pt x="32" y="66"/>
                  </a:lnTo>
                  <a:close/>
                  <a:moveTo>
                    <a:pt x="53" y="69"/>
                  </a:moveTo>
                  <a:lnTo>
                    <a:pt x="52" y="81"/>
                  </a:lnTo>
                  <a:lnTo>
                    <a:pt x="51" y="94"/>
                  </a:lnTo>
                  <a:lnTo>
                    <a:pt x="29" y="93"/>
                  </a:lnTo>
                  <a:lnTo>
                    <a:pt x="30" y="79"/>
                  </a:lnTo>
                  <a:lnTo>
                    <a:pt x="32" y="66"/>
                  </a:lnTo>
                  <a:lnTo>
                    <a:pt x="53" y="69"/>
                  </a:lnTo>
                  <a:close/>
                  <a:moveTo>
                    <a:pt x="51" y="94"/>
                  </a:moveTo>
                  <a:lnTo>
                    <a:pt x="50" y="106"/>
                  </a:lnTo>
                  <a:lnTo>
                    <a:pt x="50" y="119"/>
                  </a:lnTo>
                  <a:lnTo>
                    <a:pt x="28" y="119"/>
                  </a:lnTo>
                  <a:lnTo>
                    <a:pt x="29" y="105"/>
                  </a:lnTo>
                  <a:lnTo>
                    <a:pt x="29" y="93"/>
                  </a:lnTo>
                  <a:lnTo>
                    <a:pt x="51" y="94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39" name="Freeform 354"/>
            <p:cNvSpPr>
              <a:spLocks noEditPoints="1"/>
            </p:cNvSpPr>
            <p:nvPr/>
          </p:nvSpPr>
          <p:spPr bwMode="auto">
            <a:xfrm>
              <a:off x="5183188" y="4775200"/>
              <a:ext cx="60325" cy="106362"/>
            </a:xfrm>
            <a:custGeom>
              <a:avLst/>
              <a:gdLst>
                <a:gd name="T0" fmla="*/ 20 w 113"/>
                <a:gd name="T1" fmla="*/ 84 h 203"/>
                <a:gd name="T2" fmla="*/ 5 w 113"/>
                <a:gd name="T3" fmla="*/ 64 h 203"/>
                <a:gd name="T4" fmla="*/ 2 w 113"/>
                <a:gd name="T5" fmla="*/ 46 h 203"/>
                <a:gd name="T6" fmla="*/ 10 w 113"/>
                <a:gd name="T7" fmla="*/ 21 h 203"/>
                <a:gd name="T8" fmla="*/ 25 w 113"/>
                <a:gd name="T9" fmla="*/ 7 h 203"/>
                <a:gd name="T10" fmla="*/ 45 w 113"/>
                <a:gd name="T11" fmla="*/ 0 h 203"/>
                <a:gd name="T12" fmla="*/ 78 w 113"/>
                <a:gd name="T13" fmla="*/ 3 h 203"/>
                <a:gd name="T14" fmla="*/ 101 w 113"/>
                <a:gd name="T15" fmla="*/ 18 h 203"/>
                <a:gd name="T16" fmla="*/ 109 w 113"/>
                <a:gd name="T17" fmla="*/ 41 h 203"/>
                <a:gd name="T18" fmla="*/ 104 w 113"/>
                <a:gd name="T19" fmla="*/ 59 h 203"/>
                <a:gd name="T20" fmla="*/ 89 w 113"/>
                <a:gd name="T21" fmla="*/ 77 h 203"/>
                <a:gd name="T22" fmla="*/ 80 w 113"/>
                <a:gd name="T23" fmla="*/ 100 h 203"/>
                <a:gd name="T24" fmla="*/ 102 w 113"/>
                <a:gd name="T25" fmla="*/ 122 h 203"/>
                <a:gd name="T26" fmla="*/ 112 w 113"/>
                <a:gd name="T27" fmla="*/ 145 h 203"/>
                <a:gd name="T28" fmla="*/ 112 w 113"/>
                <a:gd name="T29" fmla="*/ 164 h 203"/>
                <a:gd name="T30" fmla="*/ 104 w 113"/>
                <a:gd name="T31" fmla="*/ 181 h 203"/>
                <a:gd name="T32" fmla="*/ 88 w 113"/>
                <a:gd name="T33" fmla="*/ 195 h 203"/>
                <a:gd name="T34" fmla="*/ 67 w 113"/>
                <a:gd name="T35" fmla="*/ 203 h 203"/>
                <a:gd name="T36" fmla="*/ 42 w 113"/>
                <a:gd name="T37" fmla="*/ 202 h 203"/>
                <a:gd name="T38" fmla="*/ 26 w 113"/>
                <a:gd name="T39" fmla="*/ 197 h 203"/>
                <a:gd name="T40" fmla="*/ 12 w 113"/>
                <a:gd name="T41" fmla="*/ 185 h 203"/>
                <a:gd name="T42" fmla="*/ 0 w 113"/>
                <a:gd name="T43" fmla="*/ 164 h 203"/>
                <a:gd name="T44" fmla="*/ 2 w 113"/>
                <a:gd name="T45" fmla="*/ 142 h 203"/>
                <a:gd name="T46" fmla="*/ 13 w 113"/>
                <a:gd name="T47" fmla="*/ 123 h 203"/>
                <a:gd name="T48" fmla="*/ 38 w 113"/>
                <a:gd name="T49" fmla="*/ 101 h 203"/>
                <a:gd name="T50" fmla="*/ 76 w 113"/>
                <a:gd name="T51" fmla="*/ 71 h 203"/>
                <a:gd name="T52" fmla="*/ 85 w 113"/>
                <a:gd name="T53" fmla="*/ 56 h 203"/>
                <a:gd name="T54" fmla="*/ 88 w 113"/>
                <a:gd name="T55" fmla="*/ 40 h 203"/>
                <a:gd name="T56" fmla="*/ 83 w 113"/>
                <a:gd name="T57" fmla="*/ 22 h 203"/>
                <a:gd name="T58" fmla="*/ 69 w 113"/>
                <a:gd name="T59" fmla="*/ 10 h 203"/>
                <a:gd name="T60" fmla="*/ 49 w 113"/>
                <a:gd name="T61" fmla="*/ 8 h 203"/>
                <a:gd name="T62" fmla="*/ 32 w 113"/>
                <a:gd name="T63" fmla="*/ 16 h 203"/>
                <a:gd name="T64" fmla="*/ 24 w 113"/>
                <a:gd name="T65" fmla="*/ 31 h 203"/>
                <a:gd name="T66" fmla="*/ 27 w 113"/>
                <a:gd name="T67" fmla="*/ 52 h 203"/>
                <a:gd name="T68" fmla="*/ 61 w 113"/>
                <a:gd name="T69" fmla="*/ 86 h 203"/>
                <a:gd name="T70" fmla="*/ 35 w 113"/>
                <a:gd name="T71" fmla="*/ 117 h 203"/>
                <a:gd name="T72" fmla="*/ 25 w 113"/>
                <a:gd name="T73" fmla="*/ 135 h 203"/>
                <a:gd name="T74" fmla="*/ 22 w 113"/>
                <a:gd name="T75" fmla="*/ 154 h 203"/>
                <a:gd name="T76" fmla="*/ 28 w 113"/>
                <a:gd name="T77" fmla="*/ 178 h 203"/>
                <a:gd name="T78" fmla="*/ 43 w 113"/>
                <a:gd name="T79" fmla="*/ 193 h 203"/>
                <a:gd name="T80" fmla="*/ 65 w 113"/>
                <a:gd name="T81" fmla="*/ 195 h 203"/>
                <a:gd name="T82" fmla="*/ 83 w 113"/>
                <a:gd name="T83" fmla="*/ 187 h 203"/>
                <a:gd name="T84" fmla="*/ 92 w 113"/>
                <a:gd name="T85" fmla="*/ 172 h 203"/>
                <a:gd name="T86" fmla="*/ 91 w 113"/>
                <a:gd name="T87" fmla="*/ 155 h 203"/>
                <a:gd name="T88" fmla="*/ 81 w 113"/>
                <a:gd name="T89" fmla="*/ 139 h 203"/>
                <a:gd name="T90" fmla="*/ 46 w 113"/>
                <a:gd name="T91" fmla="*/ 107 h 2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3"/>
                <a:gd name="T139" fmla="*/ 0 h 203"/>
                <a:gd name="T140" fmla="*/ 113 w 113"/>
                <a:gd name="T141" fmla="*/ 203 h 20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3" h="203">
                  <a:moveTo>
                    <a:pt x="38" y="101"/>
                  </a:moveTo>
                  <a:lnTo>
                    <a:pt x="28" y="92"/>
                  </a:lnTo>
                  <a:lnTo>
                    <a:pt x="20" y="84"/>
                  </a:lnTo>
                  <a:lnTo>
                    <a:pt x="12" y="77"/>
                  </a:lnTo>
                  <a:lnTo>
                    <a:pt x="8" y="70"/>
                  </a:lnTo>
                  <a:lnTo>
                    <a:pt x="5" y="64"/>
                  </a:lnTo>
                  <a:lnTo>
                    <a:pt x="3" y="59"/>
                  </a:lnTo>
                  <a:lnTo>
                    <a:pt x="2" y="53"/>
                  </a:lnTo>
                  <a:lnTo>
                    <a:pt x="2" y="46"/>
                  </a:lnTo>
                  <a:lnTo>
                    <a:pt x="3" y="37"/>
                  </a:lnTo>
                  <a:lnTo>
                    <a:pt x="5" y="29"/>
                  </a:lnTo>
                  <a:lnTo>
                    <a:pt x="10" y="21"/>
                  </a:lnTo>
                  <a:lnTo>
                    <a:pt x="16" y="13"/>
                  </a:lnTo>
                  <a:lnTo>
                    <a:pt x="21" y="10"/>
                  </a:lnTo>
                  <a:lnTo>
                    <a:pt x="25" y="7"/>
                  </a:lnTo>
                  <a:lnTo>
                    <a:pt x="29" y="5"/>
                  </a:lnTo>
                  <a:lnTo>
                    <a:pt x="34" y="3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3"/>
                  </a:lnTo>
                  <a:lnTo>
                    <a:pt x="86" y="7"/>
                  </a:lnTo>
                  <a:lnTo>
                    <a:pt x="94" y="12"/>
                  </a:lnTo>
                  <a:lnTo>
                    <a:pt x="101" y="18"/>
                  </a:lnTo>
                  <a:lnTo>
                    <a:pt x="105" y="26"/>
                  </a:lnTo>
                  <a:lnTo>
                    <a:pt x="108" y="34"/>
                  </a:lnTo>
                  <a:lnTo>
                    <a:pt x="109" y="41"/>
                  </a:lnTo>
                  <a:lnTo>
                    <a:pt x="108" y="47"/>
                  </a:lnTo>
                  <a:lnTo>
                    <a:pt x="107" y="53"/>
                  </a:lnTo>
                  <a:lnTo>
                    <a:pt x="104" y="59"/>
                  </a:lnTo>
                  <a:lnTo>
                    <a:pt x="101" y="64"/>
                  </a:lnTo>
                  <a:lnTo>
                    <a:pt x="95" y="70"/>
                  </a:lnTo>
                  <a:lnTo>
                    <a:pt x="89" y="77"/>
                  </a:lnTo>
                  <a:lnTo>
                    <a:pt x="80" y="84"/>
                  </a:lnTo>
                  <a:lnTo>
                    <a:pt x="68" y="91"/>
                  </a:lnTo>
                  <a:lnTo>
                    <a:pt x="80" y="100"/>
                  </a:lnTo>
                  <a:lnTo>
                    <a:pt x="89" y="109"/>
                  </a:lnTo>
                  <a:lnTo>
                    <a:pt x="96" y="116"/>
                  </a:lnTo>
                  <a:lnTo>
                    <a:pt x="102" y="122"/>
                  </a:lnTo>
                  <a:lnTo>
                    <a:pt x="107" y="129"/>
                  </a:lnTo>
                  <a:lnTo>
                    <a:pt x="110" y="138"/>
                  </a:lnTo>
                  <a:lnTo>
                    <a:pt x="112" y="145"/>
                  </a:lnTo>
                  <a:lnTo>
                    <a:pt x="113" y="153"/>
                  </a:lnTo>
                  <a:lnTo>
                    <a:pt x="113" y="158"/>
                  </a:lnTo>
                  <a:lnTo>
                    <a:pt x="112" y="164"/>
                  </a:lnTo>
                  <a:lnTo>
                    <a:pt x="111" y="168"/>
                  </a:lnTo>
                  <a:lnTo>
                    <a:pt x="109" y="173"/>
                  </a:lnTo>
                  <a:lnTo>
                    <a:pt x="104" y="181"/>
                  </a:lnTo>
                  <a:lnTo>
                    <a:pt x="97" y="189"/>
                  </a:lnTo>
                  <a:lnTo>
                    <a:pt x="93" y="193"/>
                  </a:lnTo>
                  <a:lnTo>
                    <a:pt x="88" y="195"/>
                  </a:lnTo>
                  <a:lnTo>
                    <a:pt x="84" y="198"/>
                  </a:lnTo>
                  <a:lnTo>
                    <a:pt x="79" y="200"/>
                  </a:lnTo>
                  <a:lnTo>
                    <a:pt x="67" y="203"/>
                  </a:lnTo>
                  <a:lnTo>
                    <a:pt x="56" y="203"/>
                  </a:lnTo>
                  <a:lnTo>
                    <a:pt x="49" y="203"/>
                  </a:lnTo>
                  <a:lnTo>
                    <a:pt x="42" y="202"/>
                  </a:lnTo>
                  <a:lnTo>
                    <a:pt x="36" y="201"/>
                  </a:lnTo>
                  <a:lnTo>
                    <a:pt x="31" y="199"/>
                  </a:lnTo>
                  <a:lnTo>
                    <a:pt x="26" y="197"/>
                  </a:lnTo>
                  <a:lnTo>
                    <a:pt x="21" y="194"/>
                  </a:lnTo>
                  <a:lnTo>
                    <a:pt x="16" y="190"/>
                  </a:lnTo>
                  <a:lnTo>
                    <a:pt x="12" y="185"/>
                  </a:lnTo>
                  <a:lnTo>
                    <a:pt x="6" y="179"/>
                  </a:lnTo>
                  <a:lnTo>
                    <a:pt x="3" y="171"/>
                  </a:lnTo>
                  <a:lnTo>
                    <a:pt x="0" y="164"/>
                  </a:lnTo>
                  <a:lnTo>
                    <a:pt x="0" y="155"/>
                  </a:lnTo>
                  <a:lnTo>
                    <a:pt x="0" y="149"/>
                  </a:lnTo>
                  <a:lnTo>
                    <a:pt x="2" y="142"/>
                  </a:lnTo>
                  <a:lnTo>
                    <a:pt x="4" y="136"/>
                  </a:lnTo>
                  <a:lnTo>
                    <a:pt x="8" y="129"/>
                  </a:lnTo>
                  <a:lnTo>
                    <a:pt x="13" y="123"/>
                  </a:lnTo>
                  <a:lnTo>
                    <a:pt x="21" y="116"/>
                  </a:lnTo>
                  <a:lnTo>
                    <a:pt x="29" y="109"/>
                  </a:lnTo>
                  <a:lnTo>
                    <a:pt x="38" y="101"/>
                  </a:lnTo>
                  <a:close/>
                  <a:moveTo>
                    <a:pt x="61" y="86"/>
                  </a:moveTo>
                  <a:lnTo>
                    <a:pt x="69" y="78"/>
                  </a:lnTo>
                  <a:lnTo>
                    <a:pt x="76" y="71"/>
                  </a:lnTo>
                  <a:lnTo>
                    <a:pt x="80" y="66"/>
                  </a:lnTo>
                  <a:lnTo>
                    <a:pt x="83" y="61"/>
                  </a:lnTo>
                  <a:lnTo>
                    <a:pt x="85" y="56"/>
                  </a:lnTo>
                  <a:lnTo>
                    <a:pt x="87" y="51"/>
                  </a:lnTo>
                  <a:lnTo>
                    <a:pt x="88" y="45"/>
                  </a:lnTo>
                  <a:lnTo>
                    <a:pt x="88" y="40"/>
                  </a:lnTo>
                  <a:lnTo>
                    <a:pt x="87" y="33"/>
                  </a:lnTo>
                  <a:lnTo>
                    <a:pt x="86" y="27"/>
                  </a:lnTo>
                  <a:lnTo>
                    <a:pt x="83" y="22"/>
                  </a:lnTo>
                  <a:lnTo>
                    <a:pt x="80" y="16"/>
                  </a:lnTo>
                  <a:lnTo>
                    <a:pt x="75" y="12"/>
                  </a:lnTo>
                  <a:lnTo>
                    <a:pt x="69" y="10"/>
                  </a:lnTo>
                  <a:lnTo>
                    <a:pt x="63" y="8"/>
                  </a:lnTo>
                  <a:lnTo>
                    <a:pt x="56" y="8"/>
                  </a:lnTo>
                  <a:lnTo>
                    <a:pt x="49" y="8"/>
                  </a:lnTo>
                  <a:lnTo>
                    <a:pt x="42" y="10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4" y="31"/>
                  </a:lnTo>
                  <a:lnTo>
                    <a:pt x="23" y="36"/>
                  </a:lnTo>
                  <a:lnTo>
                    <a:pt x="24" y="43"/>
                  </a:lnTo>
                  <a:lnTo>
                    <a:pt x="27" y="52"/>
                  </a:lnTo>
                  <a:lnTo>
                    <a:pt x="31" y="59"/>
                  </a:lnTo>
                  <a:lnTo>
                    <a:pt x="37" y="66"/>
                  </a:lnTo>
                  <a:lnTo>
                    <a:pt x="61" y="86"/>
                  </a:lnTo>
                  <a:close/>
                  <a:moveTo>
                    <a:pt x="46" y="107"/>
                  </a:moveTo>
                  <a:lnTo>
                    <a:pt x="39" y="112"/>
                  </a:lnTo>
                  <a:lnTo>
                    <a:pt x="35" y="117"/>
                  </a:lnTo>
                  <a:lnTo>
                    <a:pt x="31" y="123"/>
                  </a:lnTo>
                  <a:lnTo>
                    <a:pt x="28" y="128"/>
                  </a:lnTo>
                  <a:lnTo>
                    <a:pt x="25" y="135"/>
                  </a:lnTo>
                  <a:lnTo>
                    <a:pt x="23" y="141"/>
                  </a:lnTo>
                  <a:lnTo>
                    <a:pt x="22" y="148"/>
                  </a:lnTo>
                  <a:lnTo>
                    <a:pt x="22" y="154"/>
                  </a:lnTo>
                  <a:lnTo>
                    <a:pt x="23" y="164"/>
                  </a:lnTo>
                  <a:lnTo>
                    <a:pt x="24" y="171"/>
                  </a:lnTo>
                  <a:lnTo>
                    <a:pt x="28" y="178"/>
                  </a:lnTo>
                  <a:lnTo>
                    <a:pt x="32" y="184"/>
                  </a:lnTo>
                  <a:lnTo>
                    <a:pt x="37" y="190"/>
                  </a:lnTo>
                  <a:lnTo>
                    <a:pt x="43" y="193"/>
                  </a:lnTo>
                  <a:lnTo>
                    <a:pt x="51" y="195"/>
                  </a:lnTo>
                  <a:lnTo>
                    <a:pt x="58" y="196"/>
                  </a:lnTo>
                  <a:lnTo>
                    <a:pt x="65" y="195"/>
                  </a:lnTo>
                  <a:lnTo>
                    <a:pt x="73" y="194"/>
                  </a:lnTo>
                  <a:lnTo>
                    <a:pt x="78" y="191"/>
                  </a:lnTo>
                  <a:lnTo>
                    <a:pt x="83" y="187"/>
                  </a:lnTo>
                  <a:lnTo>
                    <a:pt x="87" y="182"/>
                  </a:lnTo>
                  <a:lnTo>
                    <a:pt x="90" y="177"/>
                  </a:lnTo>
                  <a:lnTo>
                    <a:pt x="92" y="172"/>
                  </a:lnTo>
                  <a:lnTo>
                    <a:pt x="92" y="166"/>
                  </a:lnTo>
                  <a:lnTo>
                    <a:pt x="92" y="161"/>
                  </a:lnTo>
                  <a:lnTo>
                    <a:pt x="91" y="155"/>
                  </a:lnTo>
                  <a:lnTo>
                    <a:pt x="89" y="151"/>
                  </a:lnTo>
                  <a:lnTo>
                    <a:pt x="87" y="147"/>
                  </a:lnTo>
                  <a:lnTo>
                    <a:pt x="81" y="139"/>
                  </a:lnTo>
                  <a:lnTo>
                    <a:pt x="71" y="129"/>
                  </a:lnTo>
                  <a:lnTo>
                    <a:pt x="60" y="118"/>
                  </a:lnTo>
                  <a:lnTo>
                    <a:pt x="46" y="107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40" name="Freeform 355"/>
            <p:cNvSpPr>
              <a:spLocks noEditPoints="1"/>
            </p:cNvSpPr>
            <p:nvPr/>
          </p:nvSpPr>
          <p:spPr bwMode="auto">
            <a:xfrm>
              <a:off x="5176838" y="4768850"/>
              <a:ext cx="71437" cy="119062"/>
            </a:xfrm>
            <a:custGeom>
              <a:avLst/>
              <a:gdLst>
                <a:gd name="T0" fmla="*/ 11 w 135"/>
                <a:gd name="T1" fmla="*/ 88 h 227"/>
                <a:gd name="T2" fmla="*/ 11 w 135"/>
                <a:gd name="T3" fmla="*/ 88 h 227"/>
                <a:gd name="T4" fmla="*/ 24 w 135"/>
                <a:gd name="T5" fmla="*/ 58 h 227"/>
                <a:gd name="T6" fmla="*/ 25 w 135"/>
                <a:gd name="T7" fmla="*/ 51 h 227"/>
                <a:gd name="T8" fmla="*/ 27 w 135"/>
                <a:gd name="T9" fmla="*/ 45 h 227"/>
                <a:gd name="T10" fmla="*/ 37 w 135"/>
                <a:gd name="T11" fmla="*/ 8 h 227"/>
                <a:gd name="T12" fmla="*/ 68 w 135"/>
                <a:gd name="T13" fmla="*/ 0 h 227"/>
                <a:gd name="T14" fmla="*/ 68 w 135"/>
                <a:gd name="T15" fmla="*/ 22 h 227"/>
                <a:gd name="T16" fmla="*/ 93 w 135"/>
                <a:gd name="T17" fmla="*/ 5 h 227"/>
                <a:gd name="T18" fmla="*/ 126 w 135"/>
                <a:gd name="T19" fmla="*/ 34 h 227"/>
                <a:gd name="T20" fmla="*/ 109 w 135"/>
                <a:gd name="T21" fmla="*/ 53 h 227"/>
                <a:gd name="T22" fmla="*/ 131 w 135"/>
                <a:gd name="T23" fmla="*/ 53 h 227"/>
                <a:gd name="T24" fmla="*/ 104 w 135"/>
                <a:gd name="T25" fmla="*/ 70 h 227"/>
                <a:gd name="T26" fmla="*/ 107 w 135"/>
                <a:gd name="T27" fmla="*/ 97 h 227"/>
                <a:gd name="T28" fmla="*/ 80 w 135"/>
                <a:gd name="T29" fmla="*/ 103 h 227"/>
                <a:gd name="T30" fmla="*/ 117 w 135"/>
                <a:gd name="T31" fmla="*/ 121 h 227"/>
                <a:gd name="T32" fmla="*/ 105 w 135"/>
                <a:gd name="T33" fmla="*/ 140 h 227"/>
                <a:gd name="T34" fmla="*/ 113 w 135"/>
                <a:gd name="T35" fmla="*/ 153 h 227"/>
                <a:gd name="T36" fmla="*/ 135 w 135"/>
                <a:gd name="T37" fmla="*/ 165 h 227"/>
                <a:gd name="T38" fmla="*/ 128 w 135"/>
                <a:gd name="T39" fmla="*/ 194 h 227"/>
                <a:gd name="T40" fmla="*/ 106 w 135"/>
                <a:gd name="T41" fmla="*/ 216 h 227"/>
                <a:gd name="T42" fmla="*/ 75 w 135"/>
                <a:gd name="T43" fmla="*/ 225 h 227"/>
                <a:gd name="T44" fmla="*/ 39 w 135"/>
                <a:gd name="T45" fmla="*/ 221 h 227"/>
                <a:gd name="T46" fmla="*/ 32 w 135"/>
                <a:gd name="T47" fmla="*/ 191 h 227"/>
                <a:gd name="T48" fmla="*/ 16 w 135"/>
                <a:gd name="T49" fmla="*/ 205 h 227"/>
                <a:gd name="T50" fmla="*/ 0 w 135"/>
                <a:gd name="T51" fmla="*/ 167 h 227"/>
                <a:gd name="T52" fmla="*/ 22 w 135"/>
                <a:gd name="T53" fmla="*/ 167 h 227"/>
                <a:gd name="T54" fmla="*/ 31 w 135"/>
                <a:gd name="T55" fmla="*/ 146 h 227"/>
                <a:gd name="T56" fmla="*/ 12 w 135"/>
                <a:gd name="T57" fmla="*/ 135 h 227"/>
                <a:gd name="T58" fmla="*/ 57 w 135"/>
                <a:gd name="T59" fmla="*/ 122 h 227"/>
                <a:gd name="T60" fmla="*/ 79 w 135"/>
                <a:gd name="T61" fmla="*/ 76 h 227"/>
                <a:gd name="T62" fmla="*/ 95 w 135"/>
                <a:gd name="T63" fmla="*/ 91 h 227"/>
                <a:gd name="T64" fmla="*/ 109 w 135"/>
                <a:gd name="T65" fmla="*/ 66 h 227"/>
                <a:gd name="T66" fmla="*/ 89 w 135"/>
                <a:gd name="T67" fmla="*/ 56 h 227"/>
                <a:gd name="T68" fmla="*/ 109 w 135"/>
                <a:gd name="T69" fmla="*/ 43 h 227"/>
                <a:gd name="T70" fmla="*/ 83 w 135"/>
                <a:gd name="T71" fmla="*/ 36 h 227"/>
                <a:gd name="T72" fmla="*/ 68 w 135"/>
                <a:gd name="T73" fmla="*/ 9 h 227"/>
                <a:gd name="T74" fmla="*/ 68 w 135"/>
                <a:gd name="T75" fmla="*/ 30 h 227"/>
                <a:gd name="T76" fmla="*/ 46 w 135"/>
                <a:gd name="T77" fmla="*/ 42 h 227"/>
                <a:gd name="T78" fmla="*/ 46 w 135"/>
                <a:gd name="T79" fmla="*/ 42 h 227"/>
                <a:gd name="T80" fmla="*/ 25 w 135"/>
                <a:gd name="T81" fmla="*/ 58 h 227"/>
                <a:gd name="T82" fmla="*/ 46 w 135"/>
                <a:gd name="T83" fmla="*/ 53 h 227"/>
                <a:gd name="T84" fmla="*/ 32 w 135"/>
                <a:gd name="T85" fmla="*/ 73 h 227"/>
                <a:gd name="T86" fmla="*/ 43 w 135"/>
                <a:gd name="T87" fmla="*/ 85 h 227"/>
                <a:gd name="T88" fmla="*/ 80 w 135"/>
                <a:gd name="T89" fmla="*/ 105 h 227"/>
                <a:gd name="T90" fmla="*/ 50 w 135"/>
                <a:gd name="T91" fmla="*/ 110 h 227"/>
                <a:gd name="T92" fmla="*/ 47 w 135"/>
                <a:gd name="T93" fmla="*/ 150 h 227"/>
                <a:gd name="T94" fmla="*/ 24 w 135"/>
                <a:gd name="T95" fmla="*/ 151 h 227"/>
                <a:gd name="T96" fmla="*/ 46 w 135"/>
                <a:gd name="T97" fmla="*/ 180 h 227"/>
                <a:gd name="T98" fmla="*/ 26 w 135"/>
                <a:gd name="T99" fmla="*/ 187 h 227"/>
                <a:gd name="T100" fmla="*/ 51 w 135"/>
                <a:gd name="T101" fmla="*/ 215 h 227"/>
                <a:gd name="T102" fmla="*/ 60 w 135"/>
                <a:gd name="T103" fmla="*/ 195 h 227"/>
                <a:gd name="T104" fmla="*/ 88 w 135"/>
                <a:gd name="T105" fmla="*/ 191 h 227"/>
                <a:gd name="T106" fmla="*/ 88 w 135"/>
                <a:gd name="T107" fmla="*/ 191 h 227"/>
                <a:gd name="T108" fmla="*/ 102 w 135"/>
                <a:gd name="T109" fmla="*/ 189 h 227"/>
                <a:gd name="T110" fmla="*/ 94 w 135"/>
                <a:gd name="T111" fmla="*/ 174 h 227"/>
                <a:gd name="T112" fmla="*/ 114 w 135"/>
                <a:gd name="T113" fmla="*/ 164 h 227"/>
                <a:gd name="T114" fmla="*/ 76 w 135"/>
                <a:gd name="T115" fmla="*/ 149 h 227"/>
                <a:gd name="T116" fmla="*/ 91 w 135"/>
                <a:gd name="T117" fmla="*/ 133 h 2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"/>
                <a:gd name="T178" fmla="*/ 0 h 227"/>
                <a:gd name="T179" fmla="*/ 135 w 135"/>
                <a:gd name="T180" fmla="*/ 227 h 22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" h="227">
                  <a:moveTo>
                    <a:pt x="44" y="121"/>
                  </a:moveTo>
                  <a:lnTo>
                    <a:pt x="33" y="111"/>
                  </a:lnTo>
                  <a:lnTo>
                    <a:pt x="23" y="103"/>
                  </a:lnTo>
                  <a:lnTo>
                    <a:pt x="39" y="89"/>
                  </a:lnTo>
                  <a:lnTo>
                    <a:pt x="47" y="96"/>
                  </a:lnTo>
                  <a:lnTo>
                    <a:pt x="58" y="105"/>
                  </a:lnTo>
                  <a:lnTo>
                    <a:pt x="44" y="121"/>
                  </a:lnTo>
                  <a:close/>
                  <a:moveTo>
                    <a:pt x="23" y="103"/>
                  </a:moveTo>
                  <a:lnTo>
                    <a:pt x="16" y="95"/>
                  </a:lnTo>
                  <a:lnTo>
                    <a:pt x="11" y="88"/>
                  </a:lnTo>
                  <a:lnTo>
                    <a:pt x="30" y="77"/>
                  </a:lnTo>
                  <a:lnTo>
                    <a:pt x="34" y="82"/>
                  </a:lnTo>
                  <a:lnTo>
                    <a:pt x="39" y="89"/>
                  </a:lnTo>
                  <a:lnTo>
                    <a:pt x="23" y="103"/>
                  </a:lnTo>
                  <a:close/>
                  <a:moveTo>
                    <a:pt x="11" y="88"/>
                  </a:moveTo>
                  <a:lnTo>
                    <a:pt x="8" y="81"/>
                  </a:lnTo>
                  <a:lnTo>
                    <a:pt x="11" y="88"/>
                  </a:lnTo>
                  <a:lnTo>
                    <a:pt x="20" y="82"/>
                  </a:lnTo>
                  <a:lnTo>
                    <a:pt x="11" y="88"/>
                  </a:lnTo>
                  <a:close/>
                  <a:moveTo>
                    <a:pt x="11" y="88"/>
                  </a:moveTo>
                  <a:lnTo>
                    <a:pt x="8" y="80"/>
                  </a:lnTo>
                  <a:lnTo>
                    <a:pt x="5" y="73"/>
                  </a:lnTo>
                  <a:lnTo>
                    <a:pt x="25" y="68"/>
                  </a:lnTo>
                  <a:lnTo>
                    <a:pt x="27" y="72"/>
                  </a:lnTo>
                  <a:lnTo>
                    <a:pt x="30" y="77"/>
                  </a:lnTo>
                  <a:lnTo>
                    <a:pt x="11" y="88"/>
                  </a:lnTo>
                  <a:close/>
                  <a:moveTo>
                    <a:pt x="5" y="73"/>
                  </a:moveTo>
                  <a:lnTo>
                    <a:pt x="4" y="66"/>
                  </a:lnTo>
                  <a:lnTo>
                    <a:pt x="3" y="58"/>
                  </a:lnTo>
                  <a:lnTo>
                    <a:pt x="24" y="58"/>
                  </a:lnTo>
                  <a:lnTo>
                    <a:pt x="24" y="63"/>
                  </a:lnTo>
                  <a:lnTo>
                    <a:pt x="25" y="68"/>
                  </a:lnTo>
                  <a:lnTo>
                    <a:pt x="5" y="73"/>
                  </a:lnTo>
                  <a:close/>
                  <a:moveTo>
                    <a:pt x="3" y="58"/>
                  </a:moveTo>
                  <a:lnTo>
                    <a:pt x="4" y="52"/>
                  </a:lnTo>
                  <a:lnTo>
                    <a:pt x="5" y="47"/>
                  </a:lnTo>
                  <a:lnTo>
                    <a:pt x="6" y="41"/>
                  </a:lnTo>
                  <a:lnTo>
                    <a:pt x="8" y="36"/>
                  </a:lnTo>
                  <a:lnTo>
                    <a:pt x="27" y="45"/>
                  </a:lnTo>
                  <a:lnTo>
                    <a:pt x="25" y="51"/>
                  </a:lnTo>
                  <a:lnTo>
                    <a:pt x="24" y="58"/>
                  </a:lnTo>
                  <a:lnTo>
                    <a:pt x="3" y="58"/>
                  </a:lnTo>
                  <a:close/>
                  <a:moveTo>
                    <a:pt x="8" y="36"/>
                  </a:moveTo>
                  <a:lnTo>
                    <a:pt x="10" y="31"/>
                  </a:lnTo>
                  <a:lnTo>
                    <a:pt x="13" y="26"/>
                  </a:lnTo>
                  <a:lnTo>
                    <a:pt x="17" y="22"/>
                  </a:lnTo>
                  <a:lnTo>
                    <a:pt x="21" y="17"/>
                  </a:lnTo>
                  <a:lnTo>
                    <a:pt x="36" y="33"/>
                  </a:lnTo>
                  <a:lnTo>
                    <a:pt x="31" y="39"/>
                  </a:lnTo>
                  <a:lnTo>
                    <a:pt x="27" y="45"/>
                  </a:lnTo>
                  <a:lnTo>
                    <a:pt x="8" y="36"/>
                  </a:lnTo>
                  <a:close/>
                  <a:moveTo>
                    <a:pt x="21" y="17"/>
                  </a:moveTo>
                  <a:lnTo>
                    <a:pt x="21" y="17"/>
                  </a:lnTo>
                  <a:lnTo>
                    <a:pt x="28" y="25"/>
                  </a:lnTo>
                  <a:lnTo>
                    <a:pt x="21" y="17"/>
                  </a:lnTo>
                  <a:close/>
                  <a:moveTo>
                    <a:pt x="21" y="17"/>
                  </a:moveTo>
                  <a:lnTo>
                    <a:pt x="25" y="14"/>
                  </a:lnTo>
                  <a:lnTo>
                    <a:pt x="31" y="10"/>
                  </a:lnTo>
                  <a:lnTo>
                    <a:pt x="37" y="8"/>
                  </a:lnTo>
                  <a:lnTo>
                    <a:pt x="42" y="5"/>
                  </a:lnTo>
                  <a:lnTo>
                    <a:pt x="49" y="24"/>
                  </a:lnTo>
                  <a:lnTo>
                    <a:pt x="42" y="28"/>
                  </a:lnTo>
                  <a:lnTo>
                    <a:pt x="36" y="33"/>
                  </a:lnTo>
                  <a:lnTo>
                    <a:pt x="21" y="17"/>
                  </a:lnTo>
                  <a:close/>
                  <a:moveTo>
                    <a:pt x="42" y="5"/>
                  </a:moveTo>
                  <a:lnTo>
                    <a:pt x="48" y="3"/>
                  </a:lnTo>
                  <a:lnTo>
                    <a:pt x="54" y="1"/>
                  </a:lnTo>
                  <a:lnTo>
                    <a:pt x="61" y="1"/>
                  </a:lnTo>
                  <a:lnTo>
                    <a:pt x="68" y="0"/>
                  </a:lnTo>
                  <a:lnTo>
                    <a:pt x="68" y="22"/>
                  </a:lnTo>
                  <a:lnTo>
                    <a:pt x="58" y="22"/>
                  </a:lnTo>
                  <a:lnTo>
                    <a:pt x="49" y="24"/>
                  </a:lnTo>
                  <a:lnTo>
                    <a:pt x="42" y="5"/>
                  </a:lnTo>
                  <a:close/>
                  <a:moveTo>
                    <a:pt x="68" y="0"/>
                  </a:moveTo>
                  <a:lnTo>
                    <a:pt x="80" y="1"/>
                  </a:lnTo>
                  <a:lnTo>
                    <a:pt x="93" y="5"/>
                  </a:lnTo>
                  <a:lnTo>
                    <a:pt x="86" y="24"/>
                  </a:lnTo>
                  <a:lnTo>
                    <a:pt x="77" y="22"/>
                  </a:lnTo>
                  <a:lnTo>
                    <a:pt x="68" y="22"/>
                  </a:lnTo>
                  <a:lnTo>
                    <a:pt x="68" y="0"/>
                  </a:lnTo>
                  <a:close/>
                  <a:moveTo>
                    <a:pt x="93" y="5"/>
                  </a:moveTo>
                  <a:lnTo>
                    <a:pt x="98" y="7"/>
                  </a:lnTo>
                  <a:lnTo>
                    <a:pt x="103" y="10"/>
                  </a:lnTo>
                  <a:lnTo>
                    <a:pt x="108" y="13"/>
                  </a:lnTo>
                  <a:lnTo>
                    <a:pt x="114" y="16"/>
                  </a:lnTo>
                  <a:lnTo>
                    <a:pt x="99" y="33"/>
                  </a:lnTo>
                  <a:lnTo>
                    <a:pt x="93" y="27"/>
                  </a:lnTo>
                  <a:lnTo>
                    <a:pt x="86" y="24"/>
                  </a:lnTo>
                  <a:lnTo>
                    <a:pt x="93" y="5"/>
                  </a:lnTo>
                  <a:close/>
                  <a:moveTo>
                    <a:pt x="99" y="33"/>
                  </a:moveTo>
                  <a:lnTo>
                    <a:pt x="87" y="21"/>
                  </a:lnTo>
                  <a:lnTo>
                    <a:pt x="99" y="33"/>
                  </a:lnTo>
                  <a:lnTo>
                    <a:pt x="106" y="24"/>
                  </a:lnTo>
                  <a:lnTo>
                    <a:pt x="99" y="33"/>
                  </a:lnTo>
                  <a:close/>
                  <a:moveTo>
                    <a:pt x="113" y="16"/>
                  </a:moveTo>
                  <a:lnTo>
                    <a:pt x="117" y="20"/>
                  </a:lnTo>
                  <a:lnTo>
                    <a:pt x="121" y="24"/>
                  </a:lnTo>
                  <a:lnTo>
                    <a:pt x="124" y="28"/>
                  </a:lnTo>
                  <a:lnTo>
                    <a:pt x="126" y="34"/>
                  </a:lnTo>
                  <a:lnTo>
                    <a:pt x="107" y="43"/>
                  </a:lnTo>
                  <a:lnTo>
                    <a:pt x="104" y="38"/>
                  </a:lnTo>
                  <a:lnTo>
                    <a:pt x="99" y="33"/>
                  </a:lnTo>
                  <a:lnTo>
                    <a:pt x="113" y="16"/>
                  </a:lnTo>
                  <a:close/>
                  <a:moveTo>
                    <a:pt x="126" y="34"/>
                  </a:moveTo>
                  <a:lnTo>
                    <a:pt x="128" y="38"/>
                  </a:lnTo>
                  <a:lnTo>
                    <a:pt x="130" y="43"/>
                  </a:lnTo>
                  <a:lnTo>
                    <a:pt x="131" y="48"/>
                  </a:lnTo>
                  <a:lnTo>
                    <a:pt x="131" y="53"/>
                  </a:lnTo>
                  <a:lnTo>
                    <a:pt x="109" y="53"/>
                  </a:lnTo>
                  <a:lnTo>
                    <a:pt x="109" y="48"/>
                  </a:lnTo>
                  <a:lnTo>
                    <a:pt x="107" y="43"/>
                  </a:lnTo>
                  <a:lnTo>
                    <a:pt x="126" y="34"/>
                  </a:lnTo>
                  <a:close/>
                  <a:moveTo>
                    <a:pt x="131" y="53"/>
                  </a:moveTo>
                  <a:lnTo>
                    <a:pt x="130" y="61"/>
                  </a:lnTo>
                  <a:lnTo>
                    <a:pt x="128" y="68"/>
                  </a:lnTo>
                  <a:lnTo>
                    <a:pt x="108" y="62"/>
                  </a:lnTo>
                  <a:lnTo>
                    <a:pt x="109" y="57"/>
                  </a:lnTo>
                  <a:lnTo>
                    <a:pt x="109" y="53"/>
                  </a:lnTo>
                  <a:lnTo>
                    <a:pt x="131" y="53"/>
                  </a:lnTo>
                  <a:close/>
                  <a:moveTo>
                    <a:pt x="128" y="68"/>
                  </a:moveTo>
                  <a:lnTo>
                    <a:pt x="126" y="75"/>
                  </a:lnTo>
                  <a:lnTo>
                    <a:pt x="122" y="82"/>
                  </a:lnTo>
                  <a:lnTo>
                    <a:pt x="104" y="70"/>
                  </a:lnTo>
                  <a:lnTo>
                    <a:pt x="106" y="66"/>
                  </a:lnTo>
                  <a:lnTo>
                    <a:pt x="108" y="62"/>
                  </a:lnTo>
                  <a:lnTo>
                    <a:pt x="128" y="68"/>
                  </a:lnTo>
                  <a:close/>
                  <a:moveTo>
                    <a:pt x="104" y="70"/>
                  </a:moveTo>
                  <a:lnTo>
                    <a:pt x="102" y="73"/>
                  </a:lnTo>
                  <a:lnTo>
                    <a:pt x="104" y="70"/>
                  </a:lnTo>
                  <a:lnTo>
                    <a:pt x="113" y="76"/>
                  </a:lnTo>
                  <a:lnTo>
                    <a:pt x="104" y="70"/>
                  </a:lnTo>
                  <a:close/>
                  <a:moveTo>
                    <a:pt x="122" y="82"/>
                  </a:moveTo>
                  <a:lnTo>
                    <a:pt x="116" y="90"/>
                  </a:lnTo>
                  <a:lnTo>
                    <a:pt x="107" y="97"/>
                  </a:lnTo>
                  <a:lnTo>
                    <a:pt x="94" y="80"/>
                  </a:lnTo>
                  <a:lnTo>
                    <a:pt x="100" y="75"/>
                  </a:lnTo>
                  <a:lnTo>
                    <a:pt x="104" y="70"/>
                  </a:lnTo>
                  <a:lnTo>
                    <a:pt x="122" y="82"/>
                  </a:lnTo>
                  <a:close/>
                  <a:moveTo>
                    <a:pt x="107" y="97"/>
                  </a:moveTo>
                  <a:lnTo>
                    <a:pt x="98" y="104"/>
                  </a:lnTo>
                  <a:lnTo>
                    <a:pt x="86" y="112"/>
                  </a:lnTo>
                  <a:lnTo>
                    <a:pt x="74" y="94"/>
                  </a:lnTo>
                  <a:lnTo>
                    <a:pt x="86" y="86"/>
                  </a:lnTo>
                  <a:lnTo>
                    <a:pt x="94" y="80"/>
                  </a:lnTo>
                  <a:lnTo>
                    <a:pt x="107" y="97"/>
                  </a:lnTo>
                  <a:close/>
                  <a:moveTo>
                    <a:pt x="73" y="111"/>
                  </a:moveTo>
                  <a:lnTo>
                    <a:pt x="62" y="102"/>
                  </a:lnTo>
                  <a:lnTo>
                    <a:pt x="74" y="94"/>
                  </a:lnTo>
                  <a:lnTo>
                    <a:pt x="80" y="103"/>
                  </a:lnTo>
                  <a:lnTo>
                    <a:pt x="73" y="111"/>
                  </a:lnTo>
                  <a:close/>
                  <a:moveTo>
                    <a:pt x="87" y="95"/>
                  </a:moveTo>
                  <a:lnTo>
                    <a:pt x="99" y="104"/>
                  </a:lnTo>
                  <a:lnTo>
                    <a:pt x="108" y="112"/>
                  </a:lnTo>
                  <a:lnTo>
                    <a:pt x="94" y="128"/>
                  </a:lnTo>
                  <a:lnTo>
                    <a:pt x="85" y="121"/>
                  </a:lnTo>
                  <a:lnTo>
                    <a:pt x="73" y="111"/>
                  </a:lnTo>
                  <a:lnTo>
                    <a:pt x="87" y="95"/>
                  </a:lnTo>
                  <a:close/>
                  <a:moveTo>
                    <a:pt x="108" y="112"/>
                  </a:moveTo>
                  <a:lnTo>
                    <a:pt x="117" y="121"/>
                  </a:lnTo>
                  <a:lnTo>
                    <a:pt x="123" y="128"/>
                  </a:lnTo>
                  <a:lnTo>
                    <a:pt x="105" y="140"/>
                  </a:lnTo>
                  <a:lnTo>
                    <a:pt x="101" y="135"/>
                  </a:lnTo>
                  <a:lnTo>
                    <a:pt x="94" y="128"/>
                  </a:lnTo>
                  <a:lnTo>
                    <a:pt x="108" y="112"/>
                  </a:lnTo>
                  <a:close/>
                  <a:moveTo>
                    <a:pt x="105" y="140"/>
                  </a:moveTo>
                  <a:lnTo>
                    <a:pt x="105" y="139"/>
                  </a:lnTo>
                  <a:lnTo>
                    <a:pt x="105" y="140"/>
                  </a:lnTo>
                  <a:lnTo>
                    <a:pt x="114" y="134"/>
                  </a:lnTo>
                  <a:lnTo>
                    <a:pt x="105" y="140"/>
                  </a:lnTo>
                  <a:close/>
                  <a:moveTo>
                    <a:pt x="123" y="128"/>
                  </a:moveTo>
                  <a:lnTo>
                    <a:pt x="128" y="136"/>
                  </a:lnTo>
                  <a:lnTo>
                    <a:pt x="132" y="146"/>
                  </a:lnTo>
                  <a:lnTo>
                    <a:pt x="113" y="153"/>
                  </a:lnTo>
                  <a:lnTo>
                    <a:pt x="109" y="147"/>
                  </a:lnTo>
                  <a:lnTo>
                    <a:pt x="105" y="140"/>
                  </a:lnTo>
                  <a:lnTo>
                    <a:pt x="123" y="128"/>
                  </a:lnTo>
                  <a:close/>
                  <a:moveTo>
                    <a:pt x="113" y="153"/>
                  </a:moveTo>
                  <a:lnTo>
                    <a:pt x="116" y="162"/>
                  </a:lnTo>
                  <a:lnTo>
                    <a:pt x="113" y="153"/>
                  </a:lnTo>
                  <a:lnTo>
                    <a:pt x="122" y="150"/>
                  </a:lnTo>
                  <a:lnTo>
                    <a:pt x="113" y="153"/>
                  </a:lnTo>
                  <a:close/>
                  <a:moveTo>
                    <a:pt x="132" y="146"/>
                  </a:moveTo>
                  <a:lnTo>
                    <a:pt x="134" y="156"/>
                  </a:lnTo>
                  <a:lnTo>
                    <a:pt x="135" y="165"/>
                  </a:lnTo>
                  <a:lnTo>
                    <a:pt x="115" y="165"/>
                  </a:lnTo>
                  <a:lnTo>
                    <a:pt x="114" y="159"/>
                  </a:lnTo>
                  <a:lnTo>
                    <a:pt x="113" y="153"/>
                  </a:lnTo>
                  <a:lnTo>
                    <a:pt x="132" y="146"/>
                  </a:lnTo>
                  <a:close/>
                  <a:moveTo>
                    <a:pt x="135" y="165"/>
                  </a:moveTo>
                  <a:lnTo>
                    <a:pt x="135" y="172"/>
                  </a:lnTo>
                  <a:lnTo>
                    <a:pt x="134" y="178"/>
                  </a:lnTo>
                  <a:lnTo>
                    <a:pt x="132" y="183"/>
                  </a:lnTo>
                  <a:lnTo>
                    <a:pt x="130" y="189"/>
                  </a:lnTo>
                  <a:lnTo>
                    <a:pt x="112" y="180"/>
                  </a:lnTo>
                  <a:lnTo>
                    <a:pt x="114" y="174"/>
                  </a:lnTo>
                  <a:lnTo>
                    <a:pt x="115" y="165"/>
                  </a:lnTo>
                  <a:lnTo>
                    <a:pt x="135" y="165"/>
                  </a:lnTo>
                  <a:close/>
                  <a:moveTo>
                    <a:pt x="130" y="189"/>
                  </a:moveTo>
                  <a:lnTo>
                    <a:pt x="128" y="194"/>
                  </a:lnTo>
                  <a:lnTo>
                    <a:pt x="125" y="200"/>
                  </a:lnTo>
                  <a:lnTo>
                    <a:pt x="121" y="204"/>
                  </a:lnTo>
                  <a:lnTo>
                    <a:pt x="117" y="209"/>
                  </a:lnTo>
                  <a:lnTo>
                    <a:pt x="102" y="193"/>
                  </a:lnTo>
                  <a:lnTo>
                    <a:pt x="107" y="187"/>
                  </a:lnTo>
                  <a:lnTo>
                    <a:pt x="112" y="180"/>
                  </a:lnTo>
                  <a:lnTo>
                    <a:pt x="130" y="189"/>
                  </a:lnTo>
                  <a:close/>
                  <a:moveTo>
                    <a:pt x="117" y="209"/>
                  </a:moveTo>
                  <a:lnTo>
                    <a:pt x="112" y="213"/>
                  </a:lnTo>
                  <a:lnTo>
                    <a:pt x="106" y="216"/>
                  </a:lnTo>
                  <a:lnTo>
                    <a:pt x="100" y="219"/>
                  </a:lnTo>
                  <a:lnTo>
                    <a:pt x="94" y="221"/>
                  </a:lnTo>
                  <a:lnTo>
                    <a:pt x="88" y="202"/>
                  </a:lnTo>
                  <a:lnTo>
                    <a:pt x="95" y="199"/>
                  </a:lnTo>
                  <a:lnTo>
                    <a:pt x="102" y="193"/>
                  </a:lnTo>
                  <a:lnTo>
                    <a:pt x="117" y="209"/>
                  </a:lnTo>
                  <a:close/>
                  <a:moveTo>
                    <a:pt x="94" y="221"/>
                  </a:moveTo>
                  <a:lnTo>
                    <a:pt x="88" y="223"/>
                  </a:lnTo>
                  <a:lnTo>
                    <a:pt x="81" y="225"/>
                  </a:lnTo>
                  <a:lnTo>
                    <a:pt x="75" y="225"/>
                  </a:lnTo>
                  <a:lnTo>
                    <a:pt x="68" y="227"/>
                  </a:lnTo>
                  <a:lnTo>
                    <a:pt x="68" y="205"/>
                  </a:lnTo>
                  <a:lnTo>
                    <a:pt x="78" y="204"/>
                  </a:lnTo>
                  <a:lnTo>
                    <a:pt x="88" y="202"/>
                  </a:lnTo>
                  <a:lnTo>
                    <a:pt x="94" y="221"/>
                  </a:lnTo>
                  <a:close/>
                  <a:moveTo>
                    <a:pt x="68" y="227"/>
                  </a:moveTo>
                  <a:lnTo>
                    <a:pt x="60" y="225"/>
                  </a:lnTo>
                  <a:lnTo>
                    <a:pt x="52" y="224"/>
                  </a:lnTo>
                  <a:lnTo>
                    <a:pt x="45" y="223"/>
                  </a:lnTo>
                  <a:lnTo>
                    <a:pt x="39" y="221"/>
                  </a:lnTo>
                  <a:lnTo>
                    <a:pt x="46" y="202"/>
                  </a:lnTo>
                  <a:lnTo>
                    <a:pt x="57" y="204"/>
                  </a:lnTo>
                  <a:lnTo>
                    <a:pt x="68" y="205"/>
                  </a:lnTo>
                  <a:lnTo>
                    <a:pt x="68" y="227"/>
                  </a:lnTo>
                  <a:close/>
                  <a:moveTo>
                    <a:pt x="39" y="221"/>
                  </a:moveTo>
                  <a:lnTo>
                    <a:pt x="33" y="218"/>
                  </a:lnTo>
                  <a:lnTo>
                    <a:pt x="26" y="214"/>
                  </a:lnTo>
                  <a:lnTo>
                    <a:pt x="21" y="210"/>
                  </a:lnTo>
                  <a:lnTo>
                    <a:pt x="16" y="205"/>
                  </a:lnTo>
                  <a:lnTo>
                    <a:pt x="32" y="191"/>
                  </a:lnTo>
                  <a:lnTo>
                    <a:pt x="35" y="194"/>
                  </a:lnTo>
                  <a:lnTo>
                    <a:pt x="39" y="197"/>
                  </a:lnTo>
                  <a:lnTo>
                    <a:pt x="42" y="200"/>
                  </a:lnTo>
                  <a:lnTo>
                    <a:pt x="46" y="202"/>
                  </a:lnTo>
                  <a:lnTo>
                    <a:pt x="39" y="221"/>
                  </a:lnTo>
                  <a:close/>
                  <a:moveTo>
                    <a:pt x="16" y="205"/>
                  </a:moveTo>
                  <a:lnTo>
                    <a:pt x="22" y="212"/>
                  </a:lnTo>
                  <a:lnTo>
                    <a:pt x="16" y="205"/>
                  </a:lnTo>
                  <a:lnTo>
                    <a:pt x="24" y="197"/>
                  </a:lnTo>
                  <a:lnTo>
                    <a:pt x="16" y="205"/>
                  </a:lnTo>
                  <a:close/>
                  <a:moveTo>
                    <a:pt x="16" y="205"/>
                  </a:moveTo>
                  <a:lnTo>
                    <a:pt x="10" y="196"/>
                  </a:lnTo>
                  <a:lnTo>
                    <a:pt x="5" y="187"/>
                  </a:lnTo>
                  <a:lnTo>
                    <a:pt x="24" y="179"/>
                  </a:lnTo>
                  <a:lnTo>
                    <a:pt x="27" y="185"/>
                  </a:lnTo>
                  <a:lnTo>
                    <a:pt x="32" y="191"/>
                  </a:lnTo>
                  <a:lnTo>
                    <a:pt x="16" y="205"/>
                  </a:lnTo>
                  <a:close/>
                  <a:moveTo>
                    <a:pt x="5" y="187"/>
                  </a:moveTo>
                  <a:lnTo>
                    <a:pt x="2" y="178"/>
                  </a:lnTo>
                  <a:lnTo>
                    <a:pt x="0" y="167"/>
                  </a:lnTo>
                  <a:lnTo>
                    <a:pt x="22" y="167"/>
                  </a:lnTo>
                  <a:lnTo>
                    <a:pt x="22" y="174"/>
                  </a:lnTo>
                  <a:lnTo>
                    <a:pt x="24" y="179"/>
                  </a:lnTo>
                  <a:lnTo>
                    <a:pt x="5" y="187"/>
                  </a:lnTo>
                  <a:close/>
                  <a:moveTo>
                    <a:pt x="0" y="167"/>
                  </a:moveTo>
                  <a:lnTo>
                    <a:pt x="2" y="159"/>
                  </a:lnTo>
                  <a:lnTo>
                    <a:pt x="4" y="151"/>
                  </a:lnTo>
                  <a:lnTo>
                    <a:pt x="23" y="158"/>
                  </a:lnTo>
                  <a:lnTo>
                    <a:pt x="22" y="162"/>
                  </a:lnTo>
                  <a:lnTo>
                    <a:pt x="22" y="167"/>
                  </a:lnTo>
                  <a:lnTo>
                    <a:pt x="0" y="167"/>
                  </a:lnTo>
                  <a:close/>
                  <a:moveTo>
                    <a:pt x="4" y="151"/>
                  </a:moveTo>
                  <a:lnTo>
                    <a:pt x="7" y="144"/>
                  </a:lnTo>
                  <a:lnTo>
                    <a:pt x="12" y="135"/>
                  </a:lnTo>
                  <a:lnTo>
                    <a:pt x="28" y="148"/>
                  </a:lnTo>
                  <a:lnTo>
                    <a:pt x="25" y="153"/>
                  </a:lnTo>
                  <a:lnTo>
                    <a:pt x="23" y="158"/>
                  </a:lnTo>
                  <a:lnTo>
                    <a:pt x="4" y="151"/>
                  </a:lnTo>
                  <a:close/>
                  <a:moveTo>
                    <a:pt x="28" y="148"/>
                  </a:moveTo>
                  <a:lnTo>
                    <a:pt x="31" y="146"/>
                  </a:lnTo>
                  <a:lnTo>
                    <a:pt x="28" y="148"/>
                  </a:lnTo>
                  <a:lnTo>
                    <a:pt x="20" y="141"/>
                  </a:lnTo>
                  <a:lnTo>
                    <a:pt x="28" y="148"/>
                  </a:lnTo>
                  <a:close/>
                  <a:moveTo>
                    <a:pt x="12" y="135"/>
                  </a:moveTo>
                  <a:lnTo>
                    <a:pt x="17" y="128"/>
                  </a:lnTo>
                  <a:lnTo>
                    <a:pt x="25" y="120"/>
                  </a:lnTo>
                  <a:lnTo>
                    <a:pt x="40" y="135"/>
                  </a:lnTo>
                  <a:lnTo>
                    <a:pt x="34" y="141"/>
                  </a:lnTo>
                  <a:lnTo>
                    <a:pt x="28" y="148"/>
                  </a:lnTo>
                  <a:lnTo>
                    <a:pt x="12" y="135"/>
                  </a:lnTo>
                  <a:close/>
                  <a:moveTo>
                    <a:pt x="25" y="120"/>
                  </a:moveTo>
                  <a:lnTo>
                    <a:pt x="34" y="112"/>
                  </a:lnTo>
                  <a:lnTo>
                    <a:pt x="44" y="104"/>
                  </a:lnTo>
                  <a:lnTo>
                    <a:pt x="57" y="122"/>
                  </a:lnTo>
                  <a:lnTo>
                    <a:pt x="47" y="129"/>
                  </a:lnTo>
                  <a:lnTo>
                    <a:pt x="40" y="135"/>
                  </a:lnTo>
                  <a:lnTo>
                    <a:pt x="25" y="120"/>
                  </a:lnTo>
                  <a:close/>
                  <a:moveTo>
                    <a:pt x="58" y="105"/>
                  </a:moveTo>
                  <a:lnTo>
                    <a:pt x="68" y="113"/>
                  </a:lnTo>
                  <a:lnTo>
                    <a:pt x="57" y="122"/>
                  </a:lnTo>
                  <a:lnTo>
                    <a:pt x="50" y="113"/>
                  </a:lnTo>
                  <a:lnTo>
                    <a:pt x="58" y="105"/>
                  </a:lnTo>
                  <a:close/>
                  <a:moveTo>
                    <a:pt x="66" y="90"/>
                  </a:moveTo>
                  <a:lnTo>
                    <a:pt x="74" y="82"/>
                  </a:lnTo>
                  <a:lnTo>
                    <a:pt x="79" y="76"/>
                  </a:lnTo>
                  <a:lnTo>
                    <a:pt x="95" y="91"/>
                  </a:lnTo>
                  <a:lnTo>
                    <a:pt x="89" y="98"/>
                  </a:lnTo>
                  <a:lnTo>
                    <a:pt x="80" y="105"/>
                  </a:lnTo>
                  <a:lnTo>
                    <a:pt x="66" y="90"/>
                  </a:lnTo>
                  <a:close/>
                  <a:moveTo>
                    <a:pt x="79" y="76"/>
                  </a:moveTo>
                  <a:lnTo>
                    <a:pt x="110" y="42"/>
                  </a:lnTo>
                  <a:lnTo>
                    <a:pt x="79" y="76"/>
                  </a:lnTo>
                  <a:lnTo>
                    <a:pt x="88" y="83"/>
                  </a:lnTo>
                  <a:lnTo>
                    <a:pt x="79" y="76"/>
                  </a:lnTo>
                  <a:close/>
                  <a:moveTo>
                    <a:pt x="79" y="76"/>
                  </a:moveTo>
                  <a:lnTo>
                    <a:pt x="83" y="72"/>
                  </a:lnTo>
                  <a:lnTo>
                    <a:pt x="86" y="68"/>
                  </a:lnTo>
                  <a:lnTo>
                    <a:pt x="104" y="77"/>
                  </a:lnTo>
                  <a:lnTo>
                    <a:pt x="101" y="83"/>
                  </a:lnTo>
                  <a:lnTo>
                    <a:pt x="95" y="91"/>
                  </a:lnTo>
                  <a:lnTo>
                    <a:pt x="79" y="76"/>
                  </a:lnTo>
                  <a:close/>
                  <a:moveTo>
                    <a:pt x="105" y="77"/>
                  </a:moveTo>
                  <a:lnTo>
                    <a:pt x="104" y="77"/>
                  </a:lnTo>
                  <a:lnTo>
                    <a:pt x="95" y="73"/>
                  </a:lnTo>
                  <a:lnTo>
                    <a:pt x="105" y="77"/>
                  </a:lnTo>
                  <a:close/>
                  <a:moveTo>
                    <a:pt x="86" y="68"/>
                  </a:moveTo>
                  <a:lnTo>
                    <a:pt x="88" y="65"/>
                  </a:lnTo>
                  <a:lnTo>
                    <a:pt x="89" y="61"/>
                  </a:lnTo>
                  <a:lnTo>
                    <a:pt x="109" y="66"/>
                  </a:lnTo>
                  <a:lnTo>
                    <a:pt x="107" y="72"/>
                  </a:lnTo>
                  <a:lnTo>
                    <a:pt x="105" y="77"/>
                  </a:lnTo>
                  <a:lnTo>
                    <a:pt x="86" y="68"/>
                  </a:lnTo>
                  <a:close/>
                  <a:moveTo>
                    <a:pt x="109" y="66"/>
                  </a:moveTo>
                  <a:lnTo>
                    <a:pt x="108" y="71"/>
                  </a:lnTo>
                  <a:lnTo>
                    <a:pt x="109" y="66"/>
                  </a:lnTo>
                  <a:lnTo>
                    <a:pt x="99" y="63"/>
                  </a:lnTo>
                  <a:lnTo>
                    <a:pt x="109" y="66"/>
                  </a:lnTo>
                  <a:close/>
                  <a:moveTo>
                    <a:pt x="89" y="61"/>
                  </a:moveTo>
                  <a:lnTo>
                    <a:pt x="89" y="56"/>
                  </a:lnTo>
                  <a:lnTo>
                    <a:pt x="90" y="52"/>
                  </a:lnTo>
                  <a:lnTo>
                    <a:pt x="110" y="52"/>
                  </a:lnTo>
                  <a:lnTo>
                    <a:pt x="110" y="58"/>
                  </a:lnTo>
                  <a:lnTo>
                    <a:pt x="109" y="66"/>
                  </a:lnTo>
                  <a:lnTo>
                    <a:pt x="89" y="61"/>
                  </a:lnTo>
                  <a:close/>
                  <a:moveTo>
                    <a:pt x="90" y="52"/>
                  </a:moveTo>
                  <a:lnTo>
                    <a:pt x="89" y="47"/>
                  </a:lnTo>
                  <a:lnTo>
                    <a:pt x="88" y="42"/>
                  </a:lnTo>
                  <a:lnTo>
                    <a:pt x="107" y="35"/>
                  </a:lnTo>
                  <a:lnTo>
                    <a:pt x="109" y="43"/>
                  </a:lnTo>
                  <a:lnTo>
                    <a:pt x="110" y="52"/>
                  </a:lnTo>
                  <a:lnTo>
                    <a:pt x="90" y="52"/>
                  </a:lnTo>
                  <a:close/>
                  <a:moveTo>
                    <a:pt x="88" y="42"/>
                  </a:moveTo>
                  <a:lnTo>
                    <a:pt x="87" y="39"/>
                  </a:lnTo>
                  <a:lnTo>
                    <a:pt x="83" y="36"/>
                  </a:lnTo>
                  <a:lnTo>
                    <a:pt x="99" y="21"/>
                  </a:lnTo>
                  <a:lnTo>
                    <a:pt x="104" y="27"/>
                  </a:lnTo>
                  <a:lnTo>
                    <a:pt x="107" y="35"/>
                  </a:lnTo>
                  <a:lnTo>
                    <a:pt x="88" y="42"/>
                  </a:lnTo>
                  <a:close/>
                  <a:moveTo>
                    <a:pt x="83" y="36"/>
                  </a:moveTo>
                  <a:lnTo>
                    <a:pt x="81" y="34"/>
                  </a:lnTo>
                  <a:lnTo>
                    <a:pt x="77" y="31"/>
                  </a:lnTo>
                  <a:lnTo>
                    <a:pt x="85" y="12"/>
                  </a:lnTo>
                  <a:lnTo>
                    <a:pt x="93" y="16"/>
                  </a:lnTo>
                  <a:lnTo>
                    <a:pt x="99" y="21"/>
                  </a:lnTo>
                  <a:lnTo>
                    <a:pt x="83" y="36"/>
                  </a:lnTo>
                  <a:close/>
                  <a:moveTo>
                    <a:pt x="77" y="31"/>
                  </a:moveTo>
                  <a:lnTo>
                    <a:pt x="73" y="30"/>
                  </a:lnTo>
                  <a:lnTo>
                    <a:pt x="68" y="30"/>
                  </a:lnTo>
                  <a:lnTo>
                    <a:pt x="68" y="9"/>
                  </a:lnTo>
                  <a:lnTo>
                    <a:pt x="77" y="10"/>
                  </a:lnTo>
                  <a:lnTo>
                    <a:pt x="85" y="12"/>
                  </a:lnTo>
                  <a:lnTo>
                    <a:pt x="77" y="31"/>
                  </a:lnTo>
                  <a:close/>
                  <a:moveTo>
                    <a:pt x="68" y="30"/>
                  </a:moveTo>
                  <a:lnTo>
                    <a:pt x="63" y="30"/>
                  </a:lnTo>
                  <a:lnTo>
                    <a:pt x="59" y="31"/>
                  </a:lnTo>
                  <a:lnTo>
                    <a:pt x="51" y="12"/>
                  </a:lnTo>
                  <a:lnTo>
                    <a:pt x="60" y="10"/>
                  </a:lnTo>
                  <a:lnTo>
                    <a:pt x="68" y="9"/>
                  </a:lnTo>
                  <a:lnTo>
                    <a:pt x="68" y="30"/>
                  </a:lnTo>
                  <a:close/>
                  <a:moveTo>
                    <a:pt x="59" y="31"/>
                  </a:moveTo>
                  <a:lnTo>
                    <a:pt x="54" y="34"/>
                  </a:lnTo>
                  <a:lnTo>
                    <a:pt x="51" y="36"/>
                  </a:lnTo>
                  <a:lnTo>
                    <a:pt x="37" y="20"/>
                  </a:lnTo>
                  <a:lnTo>
                    <a:pt x="43" y="16"/>
                  </a:lnTo>
                  <a:lnTo>
                    <a:pt x="51" y="12"/>
                  </a:lnTo>
                  <a:lnTo>
                    <a:pt x="59" y="31"/>
                  </a:lnTo>
                  <a:close/>
                  <a:moveTo>
                    <a:pt x="51" y="36"/>
                  </a:moveTo>
                  <a:lnTo>
                    <a:pt x="48" y="39"/>
                  </a:lnTo>
                  <a:lnTo>
                    <a:pt x="46" y="42"/>
                  </a:lnTo>
                  <a:lnTo>
                    <a:pt x="27" y="34"/>
                  </a:lnTo>
                  <a:lnTo>
                    <a:pt x="32" y="26"/>
                  </a:lnTo>
                  <a:lnTo>
                    <a:pt x="37" y="20"/>
                  </a:lnTo>
                  <a:lnTo>
                    <a:pt x="51" y="36"/>
                  </a:lnTo>
                  <a:close/>
                  <a:moveTo>
                    <a:pt x="46" y="42"/>
                  </a:moveTo>
                  <a:lnTo>
                    <a:pt x="36" y="66"/>
                  </a:lnTo>
                  <a:lnTo>
                    <a:pt x="46" y="42"/>
                  </a:lnTo>
                  <a:lnTo>
                    <a:pt x="37" y="38"/>
                  </a:lnTo>
                  <a:lnTo>
                    <a:pt x="46" y="42"/>
                  </a:lnTo>
                  <a:close/>
                  <a:moveTo>
                    <a:pt x="46" y="42"/>
                  </a:moveTo>
                  <a:lnTo>
                    <a:pt x="45" y="45"/>
                  </a:lnTo>
                  <a:lnTo>
                    <a:pt x="45" y="48"/>
                  </a:lnTo>
                  <a:lnTo>
                    <a:pt x="24" y="48"/>
                  </a:lnTo>
                  <a:lnTo>
                    <a:pt x="25" y="41"/>
                  </a:lnTo>
                  <a:lnTo>
                    <a:pt x="27" y="34"/>
                  </a:lnTo>
                  <a:lnTo>
                    <a:pt x="46" y="42"/>
                  </a:lnTo>
                  <a:close/>
                  <a:moveTo>
                    <a:pt x="45" y="48"/>
                  </a:moveTo>
                  <a:lnTo>
                    <a:pt x="45" y="51"/>
                  </a:lnTo>
                  <a:lnTo>
                    <a:pt x="46" y="53"/>
                  </a:lnTo>
                  <a:lnTo>
                    <a:pt x="25" y="58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45" y="48"/>
                  </a:lnTo>
                  <a:close/>
                  <a:moveTo>
                    <a:pt x="46" y="53"/>
                  </a:moveTo>
                  <a:lnTo>
                    <a:pt x="47" y="55"/>
                  </a:lnTo>
                  <a:lnTo>
                    <a:pt x="48" y="58"/>
                  </a:lnTo>
                  <a:lnTo>
                    <a:pt x="30" y="68"/>
                  </a:lnTo>
                  <a:lnTo>
                    <a:pt x="26" y="64"/>
                  </a:lnTo>
                  <a:lnTo>
                    <a:pt x="25" y="58"/>
                  </a:lnTo>
                  <a:lnTo>
                    <a:pt x="46" y="53"/>
                  </a:lnTo>
                  <a:close/>
                  <a:moveTo>
                    <a:pt x="48" y="58"/>
                  </a:moveTo>
                  <a:lnTo>
                    <a:pt x="48" y="58"/>
                  </a:lnTo>
                  <a:lnTo>
                    <a:pt x="39" y="64"/>
                  </a:lnTo>
                  <a:lnTo>
                    <a:pt x="48" y="58"/>
                  </a:lnTo>
                  <a:close/>
                  <a:moveTo>
                    <a:pt x="48" y="58"/>
                  </a:moveTo>
                  <a:lnTo>
                    <a:pt x="49" y="62"/>
                  </a:lnTo>
                  <a:lnTo>
                    <a:pt x="51" y="65"/>
                  </a:lnTo>
                  <a:lnTo>
                    <a:pt x="35" y="77"/>
                  </a:lnTo>
                  <a:lnTo>
                    <a:pt x="32" y="73"/>
                  </a:lnTo>
                  <a:lnTo>
                    <a:pt x="30" y="68"/>
                  </a:lnTo>
                  <a:lnTo>
                    <a:pt x="48" y="58"/>
                  </a:lnTo>
                  <a:close/>
                  <a:moveTo>
                    <a:pt x="51" y="65"/>
                  </a:moveTo>
                  <a:lnTo>
                    <a:pt x="54" y="67"/>
                  </a:lnTo>
                  <a:lnTo>
                    <a:pt x="57" y="70"/>
                  </a:lnTo>
                  <a:lnTo>
                    <a:pt x="42" y="85"/>
                  </a:lnTo>
                  <a:lnTo>
                    <a:pt x="38" y="81"/>
                  </a:lnTo>
                  <a:lnTo>
                    <a:pt x="35" y="77"/>
                  </a:lnTo>
                  <a:lnTo>
                    <a:pt x="51" y="65"/>
                  </a:lnTo>
                  <a:close/>
                  <a:moveTo>
                    <a:pt x="43" y="85"/>
                  </a:moveTo>
                  <a:lnTo>
                    <a:pt x="42" y="85"/>
                  </a:lnTo>
                  <a:lnTo>
                    <a:pt x="49" y="78"/>
                  </a:lnTo>
                  <a:lnTo>
                    <a:pt x="43" y="85"/>
                  </a:lnTo>
                  <a:close/>
                  <a:moveTo>
                    <a:pt x="57" y="70"/>
                  </a:moveTo>
                  <a:lnTo>
                    <a:pt x="80" y="90"/>
                  </a:lnTo>
                  <a:lnTo>
                    <a:pt x="67" y="105"/>
                  </a:lnTo>
                  <a:lnTo>
                    <a:pt x="43" y="85"/>
                  </a:lnTo>
                  <a:lnTo>
                    <a:pt x="57" y="70"/>
                  </a:lnTo>
                  <a:close/>
                  <a:moveTo>
                    <a:pt x="80" y="105"/>
                  </a:moveTo>
                  <a:lnTo>
                    <a:pt x="73" y="111"/>
                  </a:lnTo>
                  <a:lnTo>
                    <a:pt x="67" y="105"/>
                  </a:lnTo>
                  <a:lnTo>
                    <a:pt x="73" y="98"/>
                  </a:lnTo>
                  <a:lnTo>
                    <a:pt x="80" y="105"/>
                  </a:lnTo>
                  <a:close/>
                  <a:moveTo>
                    <a:pt x="64" y="127"/>
                  </a:moveTo>
                  <a:lnTo>
                    <a:pt x="60" y="131"/>
                  </a:lnTo>
                  <a:lnTo>
                    <a:pt x="55" y="135"/>
                  </a:lnTo>
                  <a:lnTo>
                    <a:pt x="39" y="123"/>
                  </a:lnTo>
                  <a:lnTo>
                    <a:pt x="44" y="117"/>
                  </a:lnTo>
                  <a:lnTo>
                    <a:pt x="50" y="110"/>
                  </a:lnTo>
                  <a:lnTo>
                    <a:pt x="64" y="127"/>
                  </a:lnTo>
                  <a:close/>
                  <a:moveTo>
                    <a:pt x="55" y="135"/>
                  </a:moveTo>
                  <a:lnTo>
                    <a:pt x="51" y="140"/>
                  </a:lnTo>
                  <a:lnTo>
                    <a:pt x="49" y="146"/>
                  </a:lnTo>
                  <a:lnTo>
                    <a:pt x="30" y="136"/>
                  </a:lnTo>
                  <a:lnTo>
                    <a:pt x="34" y="129"/>
                  </a:lnTo>
                  <a:lnTo>
                    <a:pt x="39" y="123"/>
                  </a:lnTo>
                  <a:lnTo>
                    <a:pt x="55" y="135"/>
                  </a:lnTo>
                  <a:close/>
                  <a:moveTo>
                    <a:pt x="49" y="146"/>
                  </a:moveTo>
                  <a:lnTo>
                    <a:pt x="47" y="150"/>
                  </a:lnTo>
                  <a:lnTo>
                    <a:pt x="45" y="155"/>
                  </a:lnTo>
                  <a:lnTo>
                    <a:pt x="24" y="151"/>
                  </a:lnTo>
                  <a:lnTo>
                    <a:pt x="27" y="144"/>
                  </a:lnTo>
                  <a:lnTo>
                    <a:pt x="30" y="136"/>
                  </a:lnTo>
                  <a:lnTo>
                    <a:pt x="49" y="146"/>
                  </a:lnTo>
                  <a:close/>
                  <a:moveTo>
                    <a:pt x="24" y="151"/>
                  </a:moveTo>
                  <a:lnTo>
                    <a:pt x="26" y="144"/>
                  </a:lnTo>
                  <a:lnTo>
                    <a:pt x="24" y="151"/>
                  </a:lnTo>
                  <a:lnTo>
                    <a:pt x="35" y="153"/>
                  </a:lnTo>
                  <a:lnTo>
                    <a:pt x="24" y="151"/>
                  </a:lnTo>
                  <a:close/>
                  <a:moveTo>
                    <a:pt x="45" y="155"/>
                  </a:moveTo>
                  <a:lnTo>
                    <a:pt x="45" y="161"/>
                  </a:lnTo>
                  <a:lnTo>
                    <a:pt x="44" y="166"/>
                  </a:lnTo>
                  <a:lnTo>
                    <a:pt x="23" y="166"/>
                  </a:lnTo>
                  <a:lnTo>
                    <a:pt x="23" y="159"/>
                  </a:lnTo>
                  <a:lnTo>
                    <a:pt x="24" y="151"/>
                  </a:lnTo>
                  <a:lnTo>
                    <a:pt x="45" y="155"/>
                  </a:lnTo>
                  <a:close/>
                  <a:moveTo>
                    <a:pt x="44" y="166"/>
                  </a:moveTo>
                  <a:lnTo>
                    <a:pt x="45" y="174"/>
                  </a:lnTo>
                  <a:lnTo>
                    <a:pt x="46" y="180"/>
                  </a:lnTo>
                  <a:lnTo>
                    <a:pt x="26" y="187"/>
                  </a:lnTo>
                  <a:lnTo>
                    <a:pt x="24" y="177"/>
                  </a:lnTo>
                  <a:lnTo>
                    <a:pt x="23" y="166"/>
                  </a:lnTo>
                  <a:lnTo>
                    <a:pt x="44" y="166"/>
                  </a:lnTo>
                  <a:close/>
                  <a:moveTo>
                    <a:pt x="46" y="180"/>
                  </a:moveTo>
                  <a:lnTo>
                    <a:pt x="48" y="185"/>
                  </a:lnTo>
                  <a:lnTo>
                    <a:pt x="51" y="189"/>
                  </a:lnTo>
                  <a:lnTo>
                    <a:pt x="36" y="204"/>
                  </a:lnTo>
                  <a:lnTo>
                    <a:pt x="31" y="195"/>
                  </a:lnTo>
                  <a:lnTo>
                    <a:pt x="26" y="187"/>
                  </a:lnTo>
                  <a:lnTo>
                    <a:pt x="46" y="180"/>
                  </a:lnTo>
                  <a:close/>
                  <a:moveTo>
                    <a:pt x="51" y="189"/>
                  </a:moveTo>
                  <a:lnTo>
                    <a:pt x="27" y="163"/>
                  </a:lnTo>
                  <a:lnTo>
                    <a:pt x="51" y="189"/>
                  </a:lnTo>
                  <a:lnTo>
                    <a:pt x="44" y="196"/>
                  </a:lnTo>
                  <a:lnTo>
                    <a:pt x="51" y="189"/>
                  </a:lnTo>
                  <a:close/>
                  <a:moveTo>
                    <a:pt x="51" y="189"/>
                  </a:moveTo>
                  <a:lnTo>
                    <a:pt x="55" y="192"/>
                  </a:lnTo>
                  <a:lnTo>
                    <a:pt x="60" y="195"/>
                  </a:lnTo>
                  <a:lnTo>
                    <a:pt x="51" y="215"/>
                  </a:lnTo>
                  <a:lnTo>
                    <a:pt x="43" y="210"/>
                  </a:lnTo>
                  <a:lnTo>
                    <a:pt x="36" y="204"/>
                  </a:lnTo>
                  <a:lnTo>
                    <a:pt x="51" y="189"/>
                  </a:lnTo>
                  <a:close/>
                  <a:moveTo>
                    <a:pt x="60" y="195"/>
                  </a:moveTo>
                  <a:lnTo>
                    <a:pt x="65" y="196"/>
                  </a:lnTo>
                  <a:lnTo>
                    <a:pt x="70" y="197"/>
                  </a:lnTo>
                  <a:lnTo>
                    <a:pt x="70" y="218"/>
                  </a:lnTo>
                  <a:lnTo>
                    <a:pt x="61" y="217"/>
                  </a:lnTo>
                  <a:lnTo>
                    <a:pt x="51" y="215"/>
                  </a:lnTo>
                  <a:lnTo>
                    <a:pt x="60" y="195"/>
                  </a:lnTo>
                  <a:close/>
                  <a:moveTo>
                    <a:pt x="70" y="197"/>
                  </a:moveTo>
                  <a:lnTo>
                    <a:pt x="75" y="196"/>
                  </a:lnTo>
                  <a:lnTo>
                    <a:pt x="80" y="195"/>
                  </a:lnTo>
                  <a:lnTo>
                    <a:pt x="88" y="215"/>
                  </a:lnTo>
                  <a:lnTo>
                    <a:pt x="79" y="217"/>
                  </a:lnTo>
                  <a:lnTo>
                    <a:pt x="70" y="218"/>
                  </a:lnTo>
                  <a:lnTo>
                    <a:pt x="70" y="197"/>
                  </a:lnTo>
                  <a:close/>
                  <a:moveTo>
                    <a:pt x="80" y="195"/>
                  </a:moveTo>
                  <a:lnTo>
                    <a:pt x="85" y="193"/>
                  </a:lnTo>
                  <a:lnTo>
                    <a:pt x="88" y="191"/>
                  </a:lnTo>
                  <a:lnTo>
                    <a:pt x="102" y="207"/>
                  </a:lnTo>
                  <a:lnTo>
                    <a:pt x="96" y="212"/>
                  </a:lnTo>
                  <a:lnTo>
                    <a:pt x="88" y="215"/>
                  </a:lnTo>
                  <a:lnTo>
                    <a:pt x="80" y="195"/>
                  </a:lnTo>
                  <a:close/>
                  <a:moveTo>
                    <a:pt x="88" y="191"/>
                  </a:moveTo>
                  <a:lnTo>
                    <a:pt x="83" y="195"/>
                  </a:lnTo>
                  <a:lnTo>
                    <a:pt x="88" y="191"/>
                  </a:lnTo>
                  <a:lnTo>
                    <a:pt x="95" y="199"/>
                  </a:lnTo>
                  <a:lnTo>
                    <a:pt x="88" y="191"/>
                  </a:lnTo>
                  <a:close/>
                  <a:moveTo>
                    <a:pt x="88" y="191"/>
                  </a:moveTo>
                  <a:lnTo>
                    <a:pt x="91" y="188"/>
                  </a:lnTo>
                  <a:lnTo>
                    <a:pt x="93" y="185"/>
                  </a:lnTo>
                  <a:lnTo>
                    <a:pt x="112" y="193"/>
                  </a:lnTo>
                  <a:lnTo>
                    <a:pt x="107" y="201"/>
                  </a:lnTo>
                  <a:lnTo>
                    <a:pt x="102" y="207"/>
                  </a:lnTo>
                  <a:lnTo>
                    <a:pt x="88" y="191"/>
                  </a:lnTo>
                  <a:close/>
                  <a:moveTo>
                    <a:pt x="93" y="185"/>
                  </a:moveTo>
                  <a:lnTo>
                    <a:pt x="96" y="177"/>
                  </a:lnTo>
                  <a:lnTo>
                    <a:pt x="93" y="185"/>
                  </a:lnTo>
                  <a:lnTo>
                    <a:pt x="102" y="189"/>
                  </a:lnTo>
                  <a:lnTo>
                    <a:pt x="93" y="185"/>
                  </a:lnTo>
                  <a:close/>
                  <a:moveTo>
                    <a:pt x="93" y="185"/>
                  </a:moveTo>
                  <a:lnTo>
                    <a:pt x="94" y="181"/>
                  </a:lnTo>
                  <a:lnTo>
                    <a:pt x="94" y="178"/>
                  </a:lnTo>
                  <a:lnTo>
                    <a:pt x="115" y="178"/>
                  </a:lnTo>
                  <a:lnTo>
                    <a:pt x="115" y="186"/>
                  </a:lnTo>
                  <a:lnTo>
                    <a:pt x="112" y="193"/>
                  </a:lnTo>
                  <a:lnTo>
                    <a:pt x="93" y="185"/>
                  </a:lnTo>
                  <a:close/>
                  <a:moveTo>
                    <a:pt x="94" y="178"/>
                  </a:moveTo>
                  <a:lnTo>
                    <a:pt x="94" y="174"/>
                  </a:lnTo>
                  <a:lnTo>
                    <a:pt x="93" y="170"/>
                  </a:lnTo>
                  <a:lnTo>
                    <a:pt x="114" y="164"/>
                  </a:lnTo>
                  <a:lnTo>
                    <a:pt x="115" y="170"/>
                  </a:lnTo>
                  <a:lnTo>
                    <a:pt x="115" y="178"/>
                  </a:lnTo>
                  <a:lnTo>
                    <a:pt x="94" y="178"/>
                  </a:lnTo>
                  <a:close/>
                  <a:moveTo>
                    <a:pt x="114" y="164"/>
                  </a:moveTo>
                  <a:lnTo>
                    <a:pt x="106" y="142"/>
                  </a:lnTo>
                  <a:lnTo>
                    <a:pt x="114" y="164"/>
                  </a:lnTo>
                  <a:lnTo>
                    <a:pt x="103" y="167"/>
                  </a:lnTo>
                  <a:lnTo>
                    <a:pt x="114" y="164"/>
                  </a:lnTo>
                  <a:close/>
                  <a:moveTo>
                    <a:pt x="93" y="170"/>
                  </a:moveTo>
                  <a:lnTo>
                    <a:pt x="92" y="167"/>
                  </a:lnTo>
                  <a:lnTo>
                    <a:pt x="90" y="164"/>
                  </a:lnTo>
                  <a:lnTo>
                    <a:pt x="107" y="153"/>
                  </a:lnTo>
                  <a:lnTo>
                    <a:pt x="110" y="158"/>
                  </a:lnTo>
                  <a:lnTo>
                    <a:pt x="114" y="164"/>
                  </a:lnTo>
                  <a:lnTo>
                    <a:pt x="93" y="170"/>
                  </a:lnTo>
                  <a:close/>
                  <a:moveTo>
                    <a:pt x="90" y="164"/>
                  </a:moveTo>
                  <a:lnTo>
                    <a:pt x="85" y="157"/>
                  </a:lnTo>
                  <a:lnTo>
                    <a:pt x="76" y="149"/>
                  </a:lnTo>
                  <a:lnTo>
                    <a:pt x="91" y="133"/>
                  </a:lnTo>
                  <a:lnTo>
                    <a:pt x="100" y="144"/>
                  </a:lnTo>
                  <a:lnTo>
                    <a:pt x="107" y="153"/>
                  </a:lnTo>
                  <a:lnTo>
                    <a:pt x="90" y="164"/>
                  </a:lnTo>
                  <a:close/>
                  <a:moveTo>
                    <a:pt x="76" y="149"/>
                  </a:moveTo>
                  <a:lnTo>
                    <a:pt x="65" y="138"/>
                  </a:lnTo>
                  <a:lnTo>
                    <a:pt x="50" y="127"/>
                  </a:lnTo>
                  <a:lnTo>
                    <a:pt x="64" y="110"/>
                  </a:lnTo>
                  <a:lnTo>
                    <a:pt x="78" y="122"/>
                  </a:lnTo>
                  <a:lnTo>
                    <a:pt x="91" y="133"/>
                  </a:lnTo>
                  <a:lnTo>
                    <a:pt x="76" y="149"/>
                  </a:lnTo>
                  <a:close/>
                  <a:moveTo>
                    <a:pt x="50" y="110"/>
                  </a:moveTo>
                  <a:lnTo>
                    <a:pt x="58" y="105"/>
                  </a:lnTo>
                  <a:lnTo>
                    <a:pt x="64" y="110"/>
                  </a:lnTo>
                  <a:lnTo>
                    <a:pt x="58" y="119"/>
                  </a:lnTo>
                  <a:lnTo>
                    <a:pt x="50" y="11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41" name="Freeform 356"/>
            <p:cNvSpPr>
              <a:spLocks noEditPoints="1"/>
            </p:cNvSpPr>
            <p:nvPr/>
          </p:nvSpPr>
          <p:spPr bwMode="auto">
            <a:xfrm>
              <a:off x="5659438" y="4775200"/>
              <a:ext cx="65087" cy="106362"/>
            </a:xfrm>
            <a:custGeom>
              <a:avLst/>
              <a:gdLst>
                <a:gd name="T0" fmla="*/ 121 w 125"/>
                <a:gd name="T1" fmla="*/ 5 h 203"/>
                <a:gd name="T2" fmla="*/ 103 w 125"/>
                <a:gd name="T3" fmla="*/ 7 h 203"/>
                <a:gd name="T4" fmla="*/ 90 w 125"/>
                <a:gd name="T5" fmla="*/ 12 h 203"/>
                <a:gd name="T6" fmla="*/ 77 w 125"/>
                <a:gd name="T7" fmla="*/ 19 h 203"/>
                <a:gd name="T8" fmla="*/ 66 w 125"/>
                <a:gd name="T9" fmla="*/ 30 h 203"/>
                <a:gd name="T10" fmla="*/ 55 w 125"/>
                <a:gd name="T11" fmla="*/ 42 h 203"/>
                <a:gd name="T12" fmla="*/ 46 w 125"/>
                <a:gd name="T13" fmla="*/ 56 h 203"/>
                <a:gd name="T14" fmla="*/ 39 w 125"/>
                <a:gd name="T15" fmla="*/ 71 h 203"/>
                <a:gd name="T16" fmla="*/ 34 w 125"/>
                <a:gd name="T17" fmla="*/ 90 h 203"/>
                <a:gd name="T18" fmla="*/ 54 w 125"/>
                <a:gd name="T19" fmla="*/ 80 h 203"/>
                <a:gd name="T20" fmla="*/ 75 w 125"/>
                <a:gd name="T21" fmla="*/ 76 h 203"/>
                <a:gd name="T22" fmla="*/ 85 w 125"/>
                <a:gd name="T23" fmla="*/ 77 h 203"/>
                <a:gd name="T24" fmla="*/ 94 w 125"/>
                <a:gd name="T25" fmla="*/ 80 h 203"/>
                <a:gd name="T26" fmla="*/ 110 w 125"/>
                <a:gd name="T27" fmla="*/ 92 h 203"/>
                <a:gd name="T28" fmla="*/ 117 w 125"/>
                <a:gd name="T29" fmla="*/ 100 h 203"/>
                <a:gd name="T30" fmla="*/ 121 w 125"/>
                <a:gd name="T31" fmla="*/ 111 h 203"/>
                <a:gd name="T32" fmla="*/ 125 w 125"/>
                <a:gd name="T33" fmla="*/ 134 h 203"/>
                <a:gd name="T34" fmla="*/ 121 w 125"/>
                <a:gd name="T35" fmla="*/ 157 h 203"/>
                <a:gd name="T36" fmla="*/ 110 w 125"/>
                <a:gd name="T37" fmla="*/ 179 h 203"/>
                <a:gd name="T38" fmla="*/ 100 w 125"/>
                <a:gd name="T39" fmla="*/ 190 h 203"/>
                <a:gd name="T40" fmla="*/ 89 w 125"/>
                <a:gd name="T41" fmla="*/ 197 h 203"/>
                <a:gd name="T42" fmla="*/ 76 w 125"/>
                <a:gd name="T43" fmla="*/ 202 h 203"/>
                <a:gd name="T44" fmla="*/ 63 w 125"/>
                <a:gd name="T45" fmla="*/ 203 h 203"/>
                <a:gd name="T46" fmla="*/ 44 w 125"/>
                <a:gd name="T47" fmla="*/ 200 h 203"/>
                <a:gd name="T48" fmla="*/ 28 w 125"/>
                <a:gd name="T49" fmla="*/ 191 h 203"/>
                <a:gd name="T50" fmla="*/ 16 w 125"/>
                <a:gd name="T51" fmla="*/ 176 h 203"/>
                <a:gd name="T52" fmla="*/ 8 w 125"/>
                <a:gd name="T53" fmla="*/ 161 h 203"/>
                <a:gd name="T54" fmla="*/ 3 w 125"/>
                <a:gd name="T55" fmla="*/ 143 h 203"/>
                <a:gd name="T56" fmla="*/ 0 w 125"/>
                <a:gd name="T57" fmla="*/ 123 h 203"/>
                <a:gd name="T58" fmla="*/ 4 w 125"/>
                <a:gd name="T59" fmla="*/ 97 h 203"/>
                <a:gd name="T60" fmla="*/ 11 w 125"/>
                <a:gd name="T61" fmla="*/ 72 h 203"/>
                <a:gd name="T62" fmla="*/ 24 w 125"/>
                <a:gd name="T63" fmla="*/ 51 h 203"/>
                <a:gd name="T64" fmla="*/ 41 w 125"/>
                <a:gd name="T65" fmla="*/ 31 h 203"/>
                <a:gd name="T66" fmla="*/ 61 w 125"/>
                <a:gd name="T67" fmla="*/ 15 h 203"/>
                <a:gd name="T68" fmla="*/ 79 w 125"/>
                <a:gd name="T69" fmla="*/ 6 h 203"/>
                <a:gd name="T70" fmla="*/ 96 w 125"/>
                <a:gd name="T71" fmla="*/ 1 h 203"/>
                <a:gd name="T72" fmla="*/ 113 w 125"/>
                <a:gd name="T73" fmla="*/ 0 h 203"/>
                <a:gd name="T74" fmla="*/ 31 w 125"/>
                <a:gd name="T75" fmla="*/ 100 h 203"/>
                <a:gd name="T76" fmla="*/ 28 w 125"/>
                <a:gd name="T77" fmla="*/ 118 h 203"/>
                <a:gd name="T78" fmla="*/ 28 w 125"/>
                <a:gd name="T79" fmla="*/ 133 h 203"/>
                <a:gd name="T80" fmla="*/ 30 w 125"/>
                <a:gd name="T81" fmla="*/ 147 h 203"/>
                <a:gd name="T82" fmla="*/ 34 w 125"/>
                <a:gd name="T83" fmla="*/ 163 h 203"/>
                <a:gd name="T84" fmla="*/ 40 w 125"/>
                <a:gd name="T85" fmla="*/ 177 h 203"/>
                <a:gd name="T86" fmla="*/ 48 w 125"/>
                <a:gd name="T87" fmla="*/ 189 h 203"/>
                <a:gd name="T88" fmla="*/ 57 w 125"/>
                <a:gd name="T89" fmla="*/ 194 h 203"/>
                <a:gd name="T90" fmla="*/ 67 w 125"/>
                <a:gd name="T91" fmla="*/ 196 h 203"/>
                <a:gd name="T92" fmla="*/ 78 w 125"/>
                <a:gd name="T93" fmla="*/ 193 h 203"/>
                <a:gd name="T94" fmla="*/ 89 w 125"/>
                <a:gd name="T95" fmla="*/ 183 h 203"/>
                <a:gd name="T96" fmla="*/ 97 w 125"/>
                <a:gd name="T97" fmla="*/ 169 h 203"/>
                <a:gd name="T98" fmla="*/ 99 w 125"/>
                <a:gd name="T99" fmla="*/ 149 h 203"/>
                <a:gd name="T100" fmla="*/ 97 w 125"/>
                <a:gd name="T101" fmla="*/ 126 h 203"/>
                <a:gd name="T102" fmla="*/ 90 w 125"/>
                <a:gd name="T103" fmla="*/ 107 h 203"/>
                <a:gd name="T104" fmla="*/ 83 w 125"/>
                <a:gd name="T105" fmla="*/ 98 h 203"/>
                <a:gd name="T106" fmla="*/ 77 w 125"/>
                <a:gd name="T107" fmla="*/ 93 h 203"/>
                <a:gd name="T108" fmla="*/ 70 w 125"/>
                <a:gd name="T109" fmla="*/ 90 h 203"/>
                <a:gd name="T110" fmla="*/ 61 w 125"/>
                <a:gd name="T111" fmla="*/ 89 h 203"/>
                <a:gd name="T112" fmla="*/ 49 w 125"/>
                <a:gd name="T113" fmla="*/ 91 h 203"/>
                <a:gd name="T114" fmla="*/ 31 w 125"/>
                <a:gd name="T115" fmla="*/ 100 h 2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5"/>
                <a:gd name="T175" fmla="*/ 0 h 203"/>
                <a:gd name="T176" fmla="*/ 125 w 125"/>
                <a:gd name="T177" fmla="*/ 203 h 2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5" h="203">
                  <a:moveTo>
                    <a:pt x="121" y="0"/>
                  </a:moveTo>
                  <a:lnTo>
                    <a:pt x="121" y="5"/>
                  </a:lnTo>
                  <a:lnTo>
                    <a:pt x="112" y="6"/>
                  </a:lnTo>
                  <a:lnTo>
                    <a:pt x="103" y="7"/>
                  </a:lnTo>
                  <a:lnTo>
                    <a:pt x="96" y="10"/>
                  </a:lnTo>
                  <a:lnTo>
                    <a:pt x="90" y="12"/>
                  </a:lnTo>
                  <a:lnTo>
                    <a:pt x="83" y="15"/>
                  </a:lnTo>
                  <a:lnTo>
                    <a:pt x="77" y="19"/>
                  </a:lnTo>
                  <a:lnTo>
                    <a:pt x="72" y="25"/>
                  </a:lnTo>
                  <a:lnTo>
                    <a:pt x="66" y="30"/>
                  </a:lnTo>
                  <a:lnTo>
                    <a:pt x="60" y="36"/>
                  </a:lnTo>
                  <a:lnTo>
                    <a:pt x="55" y="42"/>
                  </a:lnTo>
                  <a:lnTo>
                    <a:pt x="50" y="49"/>
                  </a:lnTo>
                  <a:lnTo>
                    <a:pt x="46" y="56"/>
                  </a:lnTo>
                  <a:lnTo>
                    <a:pt x="42" y="63"/>
                  </a:lnTo>
                  <a:lnTo>
                    <a:pt x="39" y="71"/>
                  </a:lnTo>
                  <a:lnTo>
                    <a:pt x="36" y="81"/>
                  </a:lnTo>
                  <a:lnTo>
                    <a:pt x="34" y="90"/>
                  </a:lnTo>
                  <a:lnTo>
                    <a:pt x="44" y="84"/>
                  </a:lnTo>
                  <a:lnTo>
                    <a:pt x="54" y="80"/>
                  </a:lnTo>
                  <a:lnTo>
                    <a:pt x="65" y="77"/>
                  </a:lnTo>
                  <a:lnTo>
                    <a:pt x="75" y="76"/>
                  </a:lnTo>
                  <a:lnTo>
                    <a:pt x="80" y="77"/>
                  </a:lnTo>
                  <a:lnTo>
                    <a:pt x="85" y="77"/>
                  </a:lnTo>
                  <a:lnTo>
                    <a:pt x="90" y="79"/>
                  </a:lnTo>
                  <a:lnTo>
                    <a:pt x="94" y="80"/>
                  </a:lnTo>
                  <a:lnTo>
                    <a:pt x="102" y="85"/>
                  </a:lnTo>
                  <a:lnTo>
                    <a:pt x="110" y="92"/>
                  </a:lnTo>
                  <a:lnTo>
                    <a:pt x="114" y="96"/>
                  </a:lnTo>
                  <a:lnTo>
                    <a:pt x="117" y="100"/>
                  </a:lnTo>
                  <a:lnTo>
                    <a:pt x="119" y="106"/>
                  </a:lnTo>
                  <a:lnTo>
                    <a:pt x="121" y="111"/>
                  </a:lnTo>
                  <a:lnTo>
                    <a:pt x="124" y="122"/>
                  </a:lnTo>
                  <a:lnTo>
                    <a:pt x="125" y="134"/>
                  </a:lnTo>
                  <a:lnTo>
                    <a:pt x="124" y="146"/>
                  </a:lnTo>
                  <a:lnTo>
                    <a:pt x="121" y="157"/>
                  </a:lnTo>
                  <a:lnTo>
                    <a:pt x="117" y="169"/>
                  </a:lnTo>
                  <a:lnTo>
                    <a:pt x="110" y="179"/>
                  </a:lnTo>
                  <a:lnTo>
                    <a:pt x="105" y="184"/>
                  </a:lnTo>
                  <a:lnTo>
                    <a:pt x="100" y="190"/>
                  </a:lnTo>
                  <a:lnTo>
                    <a:pt x="95" y="194"/>
                  </a:lnTo>
                  <a:lnTo>
                    <a:pt x="89" y="197"/>
                  </a:lnTo>
                  <a:lnTo>
                    <a:pt x="82" y="200"/>
                  </a:lnTo>
                  <a:lnTo>
                    <a:pt x="76" y="202"/>
                  </a:lnTo>
                  <a:lnTo>
                    <a:pt x="70" y="203"/>
                  </a:lnTo>
                  <a:lnTo>
                    <a:pt x="63" y="203"/>
                  </a:lnTo>
                  <a:lnTo>
                    <a:pt x="52" y="203"/>
                  </a:lnTo>
                  <a:lnTo>
                    <a:pt x="44" y="200"/>
                  </a:lnTo>
                  <a:lnTo>
                    <a:pt x="36" y="196"/>
                  </a:lnTo>
                  <a:lnTo>
                    <a:pt x="28" y="191"/>
                  </a:lnTo>
                  <a:lnTo>
                    <a:pt x="21" y="183"/>
                  </a:lnTo>
                  <a:lnTo>
                    <a:pt x="16" y="176"/>
                  </a:lnTo>
                  <a:lnTo>
                    <a:pt x="11" y="169"/>
                  </a:lnTo>
                  <a:lnTo>
                    <a:pt x="8" y="161"/>
                  </a:lnTo>
                  <a:lnTo>
                    <a:pt x="5" y="151"/>
                  </a:lnTo>
                  <a:lnTo>
                    <a:pt x="3" y="143"/>
                  </a:lnTo>
                  <a:lnTo>
                    <a:pt x="0" y="133"/>
                  </a:lnTo>
                  <a:lnTo>
                    <a:pt x="0" y="123"/>
                  </a:lnTo>
                  <a:lnTo>
                    <a:pt x="2" y="110"/>
                  </a:lnTo>
                  <a:lnTo>
                    <a:pt x="4" y="97"/>
                  </a:lnTo>
                  <a:lnTo>
                    <a:pt x="7" y="85"/>
                  </a:lnTo>
                  <a:lnTo>
                    <a:pt x="11" y="72"/>
                  </a:lnTo>
                  <a:lnTo>
                    <a:pt x="17" y="61"/>
                  </a:lnTo>
                  <a:lnTo>
                    <a:pt x="24" y="51"/>
                  </a:lnTo>
                  <a:lnTo>
                    <a:pt x="33" y="40"/>
                  </a:lnTo>
                  <a:lnTo>
                    <a:pt x="41" y="31"/>
                  </a:lnTo>
                  <a:lnTo>
                    <a:pt x="51" y="22"/>
                  </a:lnTo>
                  <a:lnTo>
                    <a:pt x="61" y="15"/>
                  </a:lnTo>
                  <a:lnTo>
                    <a:pt x="70" y="9"/>
                  </a:lnTo>
                  <a:lnTo>
                    <a:pt x="79" y="6"/>
                  </a:lnTo>
                  <a:lnTo>
                    <a:pt x="88" y="3"/>
                  </a:lnTo>
                  <a:lnTo>
                    <a:pt x="96" y="1"/>
                  </a:lnTo>
                  <a:lnTo>
                    <a:pt x="104" y="0"/>
                  </a:lnTo>
                  <a:lnTo>
                    <a:pt x="113" y="0"/>
                  </a:lnTo>
                  <a:lnTo>
                    <a:pt x="121" y="0"/>
                  </a:lnTo>
                  <a:close/>
                  <a:moveTo>
                    <a:pt x="31" y="100"/>
                  </a:moveTo>
                  <a:lnTo>
                    <a:pt x="30" y="110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3"/>
                  </a:lnTo>
                  <a:lnTo>
                    <a:pt x="28" y="140"/>
                  </a:lnTo>
                  <a:lnTo>
                    <a:pt x="30" y="147"/>
                  </a:lnTo>
                  <a:lnTo>
                    <a:pt x="31" y="154"/>
                  </a:lnTo>
                  <a:lnTo>
                    <a:pt x="34" y="163"/>
                  </a:lnTo>
                  <a:lnTo>
                    <a:pt x="36" y="171"/>
                  </a:lnTo>
                  <a:lnTo>
                    <a:pt x="40" y="177"/>
                  </a:lnTo>
                  <a:lnTo>
                    <a:pt x="44" y="183"/>
                  </a:lnTo>
                  <a:lnTo>
                    <a:pt x="48" y="189"/>
                  </a:lnTo>
                  <a:lnTo>
                    <a:pt x="52" y="192"/>
                  </a:lnTo>
                  <a:lnTo>
                    <a:pt x="57" y="194"/>
                  </a:lnTo>
                  <a:lnTo>
                    <a:pt x="62" y="195"/>
                  </a:lnTo>
                  <a:lnTo>
                    <a:pt x="67" y="196"/>
                  </a:lnTo>
                  <a:lnTo>
                    <a:pt x="73" y="195"/>
                  </a:lnTo>
                  <a:lnTo>
                    <a:pt x="78" y="193"/>
                  </a:lnTo>
                  <a:lnTo>
                    <a:pt x="83" y="189"/>
                  </a:lnTo>
                  <a:lnTo>
                    <a:pt x="89" y="183"/>
                  </a:lnTo>
                  <a:lnTo>
                    <a:pt x="94" y="177"/>
                  </a:lnTo>
                  <a:lnTo>
                    <a:pt x="97" y="169"/>
                  </a:lnTo>
                  <a:lnTo>
                    <a:pt x="98" y="160"/>
                  </a:lnTo>
                  <a:lnTo>
                    <a:pt x="99" y="149"/>
                  </a:lnTo>
                  <a:lnTo>
                    <a:pt x="98" y="138"/>
                  </a:lnTo>
                  <a:lnTo>
                    <a:pt x="97" y="126"/>
                  </a:lnTo>
                  <a:lnTo>
                    <a:pt x="94" y="116"/>
                  </a:lnTo>
                  <a:lnTo>
                    <a:pt x="90" y="107"/>
                  </a:lnTo>
                  <a:lnTo>
                    <a:pt x="87" y="102"/>
                  </a:lnTo>
                  <a:lnTo>
                    <a:pt x="83" y="98"/>
                  </a:lnTo>
                  <a:lnTo>
                    <a:pt x="80" y="95"/>
                  </a:lnTo>
                  <a:lnTo>
                    <a:pt x="77" y="93"/>
                  </a:lnTo>
                  <a:lnTo>
                    <a:pt x="73" y="91"/>
                  </a:lnTo>
                  <a:lnTo>
                    <a:pt x="70" y="90"/>
                  </a:lnTo>
                  <a:lnTo>
                    <a:pt x="66" y="89"/>
                  </a:lnTo>
                  <a:lnTo>
                    <a:pt x="61" y="89"/>
                  </a:lnTo>
                  <a:lnTo>
                    <a:pt x="55" y="89"/>
                  </a:lnTo>
                  <a:lnTo>
                    <a:pt x="49" y="91"/>
                  </a:lnTo>
                  <a:lnTo>
                    <a:pt x="42" y="94"/>
                  </a:lnTo>
                  <a:lnTo>
                    <a:pt x="31" y="10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42" name="Freeform 357"/>
            <p:cNvSpPr>
              <a:spLocks noEditPoints="1"/>
            </p:cNvSpPr>
            <p:nvPr/>
          </p:nvSpPr>
          <p:spPr bwMode="auto">
            <a:xfrm>
              <a:off x="5653088" y="4765675"/>
              <a:ext cx="77787" cy="122237"/>
            </a:xfrm>
            <a:custGeom>
              <a:avLst/>
              <a:gdLst>
                <a:gd name="T0" fmla="*/ 132 w 145"/>
                <a:gd name="T1" fmla="*/ 31 h 231"/>
                <a:gd name="T2" fmla="*/ 130 w 145"/>
                <a:gd name="T3" fmla="*/ 11 h 231"/>
                <a:gd name="T4" fmla="*/ 116 w 145"/>
                <a:gd name="T5" fmla="*/ 33 h 231"/>
                <a:gd name="T6" fmla="*/ 93 w 145"/>
                <a:gd name="T7" fmla="*/ 44 h 231"/>
                <a:gd name="T8" fmla="*/ 87 w 145"/>
                <a:gd name="T9" fmla="*/ 35 h 231"/>
                <a:gd name="T10" fmla="*/ 93 w 145"/>
                <a:gd name="T11" fmla="*/ 44 h 231"/>
                <a:gd name="T12" fmla="*/ 74 w 145"/>
                <a:gd name="T13" fmla="*/ 65 h 231"/>
                <a:gd name="T14" fmla="*/ 49 w 145"/>
                <a:gd name="T15" fmla="*/ 62 h 231"/>
                <a:gd name="T16" fmla="*/ 43 w 145"/>
                <a:gd name="T17" fmla="*/ 75 h 231"/>
                <a:gd name="T18" fmla="*/ 40 w 145"/>
                <a:gd name="T19" fmla="*/ 84 h 231"/>
                <a:gd name="T20" fmla="*/ 49 w 145"/>
                <a:gd name="T21" fmla="*/ 90 h 231"/>
                <a:gd name="T22" fmla="*/ 68 w 145"/>
                <a:gd name="T23" fmla="*/ 105 h 231"/>
                <a:gd name="T24" fmla="*/ 68 w 145"/>
                <a:gd name="T25" fmla="*/ 105 h 231"/>
                <a:gd name="T26" fmla="*/ 92 w 145"/>
                <a:gd name="T27" fmla="*/ 103 h 231"/>
                <a:gd name="T28" fmla="*/ 108 w 145"/>
                <a:gd name="T29" fmla="*/ 86 h 231"/>
                <a:gd name="T30" fmla="*/ 108 w 145"/>
                <a:gd name="T31" fmla="*/ 86 h 231"/>
                <a:gd name="T32" fmla="*/ 112 w 145"/>
                <a:gd name="T33" fmla="*/ 115 h 231"/>
                <a:gd name="T34" fmla="*/ 124 w 145"/>
                <a:gd name="T35" fmla="*/ 139 h 231"/>
                <a:gd name="T36" fmla="*/ 122 w 145"/>
                <a:gd name="T37" fmla="*/ 170 h 231"/>
                <a:gd name="T38" fmla="*/ 129 w 145"/>
                <a:gd name="T39" fmla="*/ 201 h 231"/>
                <a:gd name="T40" fmla="*/ 120 w 145"/>
                <a:gd name="T41" fmla="*/ 195 h 231"/>
                <a:gd name="T42" fmla="*/ 99 w 145"/>
                <a:gd name="T43" fmla="*/ 201 h 231"/>
                <a:gd name="T44" fmla="*/ 81 w 145"/>
                <a:gd name="T45" fmla="*/ 229 h 231"/>
                <a:gd name="T46" fmla="*/ 73 w 145"/>
                <a:gd name="T47" fmla="*/ 231 h 231"/>
                <a:gd name="T48" fmla="*/ 73 w 145"/>
                <a:gd name="T49" fmla="*/ 231 h 231"/>
                <a:gd name="T50" fmla="*/ 57 w 145"/>
                <a:gd name="T51" fmla="*/ 207 h 231"/>
                <a:gd name="T52" fmla="*/ 30 w 145"/>
                <a:gd name="T53" fmla="*/ 180 h 231"/>
                <a:gd name="T54" fmla="*/ 0 w 145"/>
                <a:gd name="T55" fmla="*/ 150 h 231"/>
                <a:gd name="T56" fmla="*/ 0 w 145"/>
                <a:gd name="T57" fmla="*/ 139 h 231"/>
                <a:gd name="T58" fmla="*/ 6 w 145"/>
                <a:gd name="T59" fmla="*/ 97 h 231"/>
                <a:gd name="T60" fmla="*/ 27 w 145"/>
                <a:gd name="T61" fmla="*/ 104 h 231"/>
                <a:gd name="T62" fmla="*/ 12 w 145"/>
                <a:gd name="T63" fmla="*/ 84 h 231"/>
                <a:gd name="T64" fmla="*/ 34 w 145"/>
                <a:gd name="T65" fmla="*/ 49 h 231"/>
                <a:gd name="T66" fmla="*/ 64 w 145"/>
                <a:gd name="T67" fmla="*/ 22 h 231"/>
                <a:gd name="T68" fmla="*/ 71 w 145"/>
                <a:gd name="T69" fmla="*/ 31 h 231"/>
                <a:gd name="T70" fmla="*/ 64 w 145"/>
                <a:gd name="T71" fmla="*/ 22 h 231"/>
                <a:gd name="T72" fmla="*/ 105 w 145"/>
                <a:gd name="T73" fmla="*/ 6 h 231"/>
                <a:gd name="T74" fmla="*/ 131 w 145"/>
                <a:gd name="T75" fmla="*/ 4 h 231"/>
                <a:gd name="T76" fmla="*/ 131 w 145"/>
                <a:gd name="T77" fmla="*/ 4 h 231"/>
                <a:gd name="T78" fmla="*/ 49 w 145"/>
                <a:gd name="T79" fmla="*/ 135 h 231"/>
                <a:gd name="T80" fmla="*/ 49 w 145"/>
                <a:gd name="T81" fmla="*/ 155 h 231"/>
                <a:gd name="T82" fmla="*/ 53 w 145"/>
                <a:gd name="T83" fmla="*/ 176 h 231"/>
                <a:gd name="T84" fmla="*/ 44 w 145"/>
                <a:gd name="T85" fmla="*/ 179 h 231"/>
                <a:gd name="T86" fmla="*/ 53 w 145"/>
                <a:gd name="T87" fmla="*/ 176 h 231"/>
                <a:gd name="T88" fmla="*/ 51 w 145"/>
                <a:gd name="T89" fmla="*/ 213 h 231"/>
                <a:gd name="T90" fmla="*/ 63 w 145"/>
                <a:gd name="T91" fmla="*/ 219 h 231"/>
                <a:gd name="T92" fmla="*/ 70 w 145"/>
                <a:gd name="T93" fmla="*/ 221 h 231"/>
                <a:gd name="T94" fmla="*/ 85 w 145"/>
                <a:gd name="T95" fmla="*/ 221 h 231"/>
                <a:gd name="T96" fmla="*/ 101 w 145"/>
                <a:gd name="T97" fmla="*/ 213 h 231"/>
                <a:gd name="T98" fmla="*/ 91 w 145"/>
                <a:gd name="T99" fmla="*/ 193 h 231"/>
                <a:gd name="T100" fmla="*/ 91 w 145"/>
                <a:gd name="T101" fmla="*/ 193 h 231"/>
                <a:gd name="T102" fmla="*/ 99 w 145"/>
                <a:gd name="T103" fmla="*/ 165 h 231"/>
                <a:gd name="T104" fmla="*/ 117 w 145"/>
                <a:gd name="T105" fmla="*/ 140 h 231"/>
                <a:gd name="T106" fmla="*/ 113 w 145"/>
                <a:gd name="T107" fmla="*/ 129 h 231"/>
                <a:gd name="T108" fmla="*/ 102 w 145"/>
                <a:gd name="T109" fmla="*/ 107 h 231"/>
                <a:gd name="T110" fmla="*/ 77 w 145"/>
                <a:gd name="T111" fmla="*/ 95 h 231"/>
                <a:gd name="T112" fmla="*/ 63 w 145"/>
                <a:gd name="T113" fmla="*/ 95 h 231"/>
                <a:gd name="T114" fmla="*/ 59 w 145"/>
                <a:gd name="T115" fmla="*/ 96 h 231"/>
                <a:gd name="T116" fmla="*/ 56 w 145"/>
                <a:gd name="T117" fmla="*/ 97 h 231"/>
                <a:gd name="T118" fmla="*/ 56 w 145"/>
                <a:gd name="T119" fmla="*/ 120 h 2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5"/>
                <a:gd name="T181" fmla="*/ 0 h 231"/>
                <a:gd name="T182" fmla="*/ 145 w 145"/>
                <a:gd name="T183" fmla="*/ 231 h 23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5" h="231">
                  <a:moveTo>
                    <a:pt x="141" y="16"/>
                  </a:moveTo>
                  <a:lnTo>
                    <a:pt x="141" y="21"/>
                  </a:lnTo>
                  <a:lnTo>
                    <a:pt x="120" y="21"/>
                  </a:lnTo>
                  <a:lnTo>
                    <a:pt x="120" y="16"/>
                  </a:lnTo>
                  <a:lnTo>
                    <a:pt x="141" y="16"/>
                  </a:lnTo>
                  <a:close/>
                  <a:moveTo>
                    <a:pt x="141" y="21"/>
                  </a:moveTo>
                  <a:lnTo>
                    <a:pt x="141" y="30"/>
                  </a:lnTo>
                  <a:lnTo>
                    <a:pt x="132" y="31"/>
                  </a:lnTo>
                  <a:lnTo>
                    <a:pt x="131" y="21"/>
                  </a:lnTo>
                  <a:lnTo>
                    <a:pt x="141" y="21"/>
                  </a:lnTo>
                  <a:close/>
                  <a:moveTo>
                    <a:pt x="132" y="31"/>
                  </a:moveTo>
                  <a:lnTo>
                    <a:pt x="124" y="32"/>
                  </a:lnTo>
                  <a:lnTo>
                    <a:pt x="116" y="33"/>
                  </a:lnTo>
                  <a:lnTo>
                    <a:pt x="111" y="14"/>
                  </a:lnTo>
                  <a:lnTo>
                    <a:pt x="120" y="12"/>
                  </a:lnTo>
                  <a:lnTo>
                    <a:pt x="130" y="11"/>
                  </a:lnTo>
                  <a:lnTo>
                    <a:pt x="132" y="31"/>
                  </a:lnTo>
                  <a:close/>
                  <a:moveTo>
                    <a:pt x="116" y="33"/>
                  </a:moveTo>
                  <a:lnTo>
                    <a:pt x="110" y="35"/>
                  </a:lnTo>
                  <a:lnTo>
                    <a:pt x="104" y="38"/>
                  </a:lnTo>
                  <a:lnTo>
                    <a:pt x="96" y="19"/>
                  </a:lnTo>
                  <a:lnTo>
                    <a:pt x="103" y="16"/>
                  </a:lnTo>
                  <a:lnTo>
                    <a:pt x="111" y="14"/>
                  </a:lnTo>
                  <a:lnTo>
                    <a:pt x="116" y="33"/>
                  </a:lnTo>
                  <a:close/>
                  <a:moveTo>
                    <a:pt x="104" y="38"/>
                  </a:moveTo>
                  <a:lnTo>
                    <a:pt x="107" y="37"/>
                  </a:lnTo>
                  <a:lnTo>
                    <a:pt x="104" y="38"/>
                  </a:lnTo>
                  <a:lnTo>
                    <a:pt x="100" y="28"/>
                  </a:lnTo>
                  <a:lnTo>
                    <a:pt x="104" y="38"/>
                  </a:lnTo>
                  <a:close/>
                  <a:moveTo>
                    <a:pt x="104" y="38"/>
                  </a:moveTo>
                  <a:lnTo>
                    <a:pt x="99" y="41"/>
                  </a:lnTo>
                  <a:lnTo>
                    <a:pt x="93" y="44"/>
                  </a:lnTo>
                  <a:lnTo>
                    <a:pt x="81" y="27"/>
                  </a:lnTo>
                  <a:lnTo>
                    <a:pt x="88" y="22"/>
                  </a:lnTo>
                  <a:lnTo>
                    <a:pt x="96" y="19"/>
                  </a:lnTo>
                  <a:lnTo>
                    <a:pt x="104" y="38"/>
                  </a:lnTo>
                  <a:close/>
                  <a:moveTo>
                    <a:pt x="93" y="44"/>
                  </a:moveTo>
                  <a:lnTo>
                    <a:pt x="78" y="56"/>
                  </a:lnTo>
                  <a:lnTo>
                    <a:pt x="93" y="44"/>
                  </a:lnTo>
                  <a:lnTo>
                    <a:pt x="87" y="35"/>
                  </a:lnTo>
                  <a:lnTo>
                    <a:pt x="93" y="44"/>
                  </a:lnTo>
                  <a:close/>
                  <a:moveTo>
                    <a:pt x="93" y="44"/>
                  </a:moveTo>
                  <a:lnTo>
                    <a:pt x="88" y="48"/>
                  </a:lnTo>
                  <a:lnTo>
                    <a:pt x="83" y="53"/>
                  </a:lnTo>
                  <a:lnTo>
                    <a:pt x="69" y="39"/>
                  </a:lnTo>
                  <a:lnTo>
                    <a:pt x="75" y="32"/>
                  </a:lnTo>
                  <a:lnTo>
                    <a:pt x="81" y="27"/>
                  </a:lnTo>
                  <a:lnTo>
                    <a:pt x="93" y="44"/>
                  </a:lnTo>
                  <a:close/>
                  <a:moveTo>
                    <a:pt x="83" y="53"/>
                  </a:moveTo>
                  <a:lnTo>
                    <a:pt x="78" y="58"/>
                  </a:lnTo>
                  <a:lnTo>
                    <a:pt x="74" y="65"/>
                  </a:lnTo>
                  <a:lnTo>
                    <a:pt x="56" y="52"/>
                  </a:lnTo>
                  <a:lnTo>
                    <a:pt x="62" y="45"/>
                  </a:lnTo>
                  <a:lnTo>
                    <a:pt x="69" y="39"/>
                  </a:lnTo>
                  <a:lnTo>
                    <a:pt x="83" y="53"/>
                  </a:lnTo>
                  <a:close/>
                  <a:moveTo>
                    <a:pt x="74" y="65"/>
                  </a:moveTo>
                  <a:lnTo>
                    <a:pt x="70" y="71"/>
                  </a:lnTo>
                  <a:lnTo>
                    <a:pt x="65" y="77"/>
                  </a:lnTo>
                  <a:lnTo>
                    <a:pt x="47" y="67"/>
                  </a:lnTo>
                  <a:lnTo>
                    <a:pt x="51" y="59"/>
                  </a:lnTo>
                  <a:lnTo>
                    <a:pt x="56" y="52"/>
                  </a:lnTo>
                  <a:lnTo>
                    <a:pt x="74" y="65"/>
                  </a:lnTo>
                  <a:close/>
                  <a:moveTo>
                    <a:pt x="47" y="67"/>
                  </a:moveTo>
                  <a:lnTo>
                    <a:pt x="49" y="62"/>
                  </a:lnTo>
                  <a:lnTo>
                    <a:pt x="47" y="67"/>
                  </a:lnTo>
                  <a:lnTo>
                    <a:pt x="56" y="72"/>
                  </a:lnTo>
                  <a:lnTo>
                    <a:pt x="47" y="67"/>
                  </a:lnTo>
                  <a:close/>
                  <a:moveTo>
                    <a:pt x="65" y="77"/>
                  </a:moveTo>
                  <a:lnTo>
                    <a:pt x="62" y="84"/>
                  </a:lnTo>
                  <a:lnTo>
                    <a:pt x="59" y="92"/>
                  </a:lnTo>
                  <a:lnTo>
                    <a:pt x="40" y="84"/>
                  </a:lnTo>
                  <a:lnTo>
                    <a:pt x="43" y="75"/>
                  </a:lnTo>
                  <a:lnTo>
                    <a:pt x="47" y="67"/>
                  </a:lnTo>
                  <a:lnTo>
                    <a:pt x="65" y="77"/>
                  </a:lnTo>
                  <a:close/>
                  <a:moveTo>
                    <a:pt x="59" y="92"/>
                  </a:moveTo>
                  <a:lnTo>
                    <a:pt x="56" y="100"/>
                  </a:lnTo>
                  <a:lnTo>
                    <a:pt x="53" y="109"/>
                  </a:lnTo>
                  <a:lnTo>
                    <a:pt x="33" y="104"/>
                  </a:lnTo>
                  <a:lnTo>
                    <a:pt x="35" y="94"/>
                  </a:lnTo>
                  <a:lnTo>
                    <a:pt x="40" y="84"/>
                  </a:lnTo>
                  <a:lnTo>
                    <a:pt x="59" y="92"/>
                  </a:lnTo>
                  <a:close/>
                  <a:moveTo>
                    <a:pt x="49" y="115"/>
                  </a:moveTo>
                  <a:lnTo>
                    <a:pt x="26" y="131"/>
                  </a:lnTo>
                  <a:lnTo>
                    <a:pt x="33" y="104"/>
                  </a:lnTo>
                  <a:lnTo>
                    <a:pt x="44" y="106"/>
                  </a:lnTo>
                  <a:lnTo>
                    <a:pt x="49" y="115"/>
                  </a:lnTo>
                  <a:close/>
                  <a:moveTo>
                    <a:pt x="37" y="98"/>
                  </a:moveTo>
                  <a:lnTo>
                    <a:pt x="49" y="90"/>
                  </a:lnTo>
                  <a:lnTo>
                    <a:pt x="60" y="85"/>
                  </a:lnTo>
                  <a:lnTo>
                    <a:pt x="68" y="105"/>
                  </a:lnTo>
                  <a:lnTo>
                    <a:pt x="58" y="109"/>
                  </a:lnTo>
                  <a:lnTo>
                    <a:pt x="49" y="115"/>
                  </a:lnTo>
                  <a:lnTo>
                    <a:pt x="37" y="98"/>
                  </a:lnTo>
                  <a:close/>
                  <a:moveTo>
                    <a:pt x="68" y="105"/>
                  </a:moveTo>
                  <a:lnTo>
                    <a:pt x="116" y="88"/>
                  </a:lnTo>
                  <a:lnTo>
                    <a:pt x="68" y="105"/>
                  </a:lnTo>
                  <a:lnTo>
                    <a:pt x="64" y="96"/>
                  </a:lnTo>
                  <a:lnTo>
                    <a:pt x="68" y="105"/>
                  </a:lnTo>
                  <a:close/>
                  <a:moveTo>
                    <a:pt x="60" y="85"/>
                  </a:moveTo>
                  <a:lnTo>
                    <a:pt x="73" y="82"/>
                  </a:lnTo>
                  <a:lnTo>
                    <a:pt x="85" y="81"/>
                  </a:lnTo>
                  <a:lnTo>
                    <a:pt x="85" y="103"/>
                  </a:lnTo>
                  <a:lnTo>
                    <a:pt x="76" y="103"/>
                  </a:lnTo>
                  <a:lnTo>
                    <a:pt x="68" y="105"/>
                  </a:lnTo>
                  <a:lnTo>
                    <a:pt x="60" y="85"/>
                  </a:lnTo>
                  <a:close/>
                  <a:moveTo>
                    <a:pt x="85" y="81"/>
                  </a:moveTo>
                  <a:lnTo>
                    <a:pt x="91" y="81"/>
                  </a:lnTo>
                  <a:lnTo>
                    <a:pt x="98" y="82"/>
                  </a:lnTo>
                  <a:lnTo>
                    <a:pt x="103" y="84"/>
                  </a:lnTo>
                  <a:lnTo>
                    <a:pt x="108" y="86"/>
                  </a:lnTo>
                  <a:lnTo>
                    <a:pt x="100" y="106"/>
                  </a:lnTo>
                  <a:lnTo>
                    <a:pt x="92" y="103"/>
                  </a:lnTo>
                  <a:lnTo>
                    <a:pt x="85" y="103"/>
                  </a:lnTo>
                  <a:lnTo>
                    <a:pt x="85" y="81"/>
                  </a:lnTo>
                  <a:close/>
                  <a:moveTo>
                    <a:pt x="108" y="86"/>
                  </a:moveTo>
                  <a:lnTo>
                    <a:pt x="128" y="95"/>
                  </a:lnTo>
                  <a:lnTo>
                    <a:pt x="108" y="86"/>
                  </a:lnTo>
                  <a:lnTo>
                    <a:pt x="104" y="96"/>
                  </a:lnTo>
                  <a:lnTo>
                    <a:pt x="108" y="86"/>
                  </a:lnTo>
                  <a:close/>
                  <a:moveTo>
                    <a:pt x="108" y="86"/>
                  </a:moveTo>
                  <a:lnTo>
                    <a:pt x="113" y="89"/>
                  </a:lnTo>
                  <a:lnTo>
                    <a:pt x="118" y="93"/>
                  </a:lnTo>
                  <a:lnTo>
                    <a:pt x="124" y="97"/>
                  </a:lnTo>
                  <a:lnTo>
                    <a:pt x="128" y="101"/>
                  </a:lnTo>
                  <a:lnTo>
                    <a:pt x="112" y="115"/>
                  </a:lnTo>
                  <a:lnTo>
                    <a:pt x="106" y="109"/>
                  </a:lnTo>
                  <a:lnTo>
                    <a:pt x="100" y="106"/>
                  </a:lnTo>
                  <a:lnTo>
                    <a:pt x="108" y="86"/>
                  </a:lnTo>
                  <a:close/>
                  <a:moveTo>
                    <a:pt x="128" y="101"/>
                  </a:moveTo>
                  <a:lnTo>
                    <a:pt x="132" y="106"/>
                  </a:lnTo>
                  <a:lnTo>
                    <a:pt x="136" y="111"/>
                  </a:lnTo>
                  <a:lnTo>
                    <a:pt x="139" y="117"/>
                  </a:lnTo>
                  <a:lnTo>
                    <a:pt x="141" y="124"/>
                  </a:lnTo>
                  <a:lnTo>
                    <a:pt x="122" y="130"/>
                  </a:lnTo>
                  <a:lnTo>
                    <a:pt x="117" y="123"/>
                  </a:lnTo>
                  <a:lnTo>
                    <a:pt x="112" y="115"/>
                  </a:lnTo>
                  <a:lnTo>
                    <a:pt x="128" y="101"/>
                  </a:lnTo>
                  <a:close/>
                  <a:moveTo>
                    <a:pt x="141" y="124"/>
                  </a:moveTo>
                  <a:lnTo>
                    <a:pt x="143" y="130"/>
                  </a:lnTo>
                  <a:lnTo>
                    <a:pt x="144" y="136"/>
                  </a:lnTo>
                  <a:lnTo>
                    <a:pt x="145" y="142"/>
                  </a:lnTo>
                  <a:lnTo>
                    <a:pt x="145" y="150"/>
                  </a:lnTo>
                  <a:lnTo>
                    <a:pt x="125" y="150"/>
                  </a:lnTo>
                  <a:lnTo>
                    <a:pt x="124" y="139"/>
                  </a:lnTo>
                  <a:lnTo>
                    <a:pt x="122" y="130"/>
                  </a:lnTo>
                  <a:lnTo>
                    <a:pt x="141" y="124"/>
                  </a:lnTo>
                  <a:close/>
                  <a:moveTo>
                    <a:pt x="145" y="150"/>
                  </a:moveTo>
                  <a:lnTo>
                    <a:pt x="145" y="157"/>
                  </a:lnTo>
                  <a:lnTo>
                    <a:pt x="144" y="164"/>
                  </a:lnTo>
                  <a:lnTo>
                    <a:pt x="143" y="170"/>
                  </a:lnTo>
                  <a:lnTo>
                    <a:pt x="141" y="177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0"/>
                  </a:lnTo>
                  <a:lnTo>
                    <a:pt x="145" y="150"/>
                  </a:lnTo>
                  <a:close/>
                  <a:moveTo>
                    <a:pt x="141" y="177"/>
                  </a:moveTo>
                  <a:lnTo>
                    <a:pt x="139" y="183"/>
                  </a:lnTo>
                  <a:lnTo>
                    <a:pt x="136" y="189"/>
                  </a:lnTo>
                  <a:lnTo>
                    <a:pt x="133" y="195"/>
                  </a:lnTo>
                  <a:lnTo>
                    <a:pt x="129" y="201"/>
                  </a:lnTo>
                  <a:lnTo>
                    <a:pt x="111" y="189"/>
                  </a:lnTo>
                  <a:lnTo>
                    <a:pt x="117" y="180"/>
                  </a:lnTo>
                  <a:lnTo>
                    <a:pt x="122" y="170"/>
                  </a:lnTo>
                  <a:lnTo>
                    <a:pt x="141" y="177"/>
                  </a:lnTo>
                  <a:close/>
                  <a:moveTo>
                    <a:pt x="111" y="189"/>
                  </a:moveTo>
                  <a:lnTo>
                    <a:pt x="107" y="194"/>
                  </a:lnTo>
                  <a:lnTo>
                    <a:pt x="111" y="189"/>
                  </a:lnTo>
                  <a:lnTo>
                    <a:pt x="120" y="195"/>
                  </a:lnTo>
                  <a:lnTo>
                    <a:pt x="111" y="189"/>
                  </a:lnTo>
                  <a:close/>
                  <a:moveTo>
                    <a:pt x="129" y="201"/>
                  </a:moveTo>
                  <a:lnTo>
                    <a:pt x="124" y="208"/>
                  </a:lnTo>
                  <a:lnTo>
                    <a:pt x="117" y="214"/>
                  </a:lnTo>
                  <a:lnTo>
                    <a:pt x="111" y="219"/>
                  </a:lnTo>
                  <a:lnTo>
                    <a:pt x="104" y="223"/>
                  </a:lnTo>
                  <a:lnTo>
                    <a:pt x="95" y="204"/>
                  </a:lnTo>
                  <a:lnTo>
                    <a:pt x="99" y="201"/>
                  </a:lnTo>
                  <a:lnTo>
                    <a:pt x="103" y="197"/>
                  </a:lnTo>
                  <a:lnTo>
                    <a:pt x="107" y="193"/>
                  </a:lnTo>
                  <a:lnTo>
                    <a:pt x="111" y="189"/>
                  </a:lnTo>
                  <a:lnTo>
                    <a:pt x="129" y="201"/>
                  </a:lnTo>
                  <a:close/>
                  <a:moveTo>
                    <a:pt x="104" y="223"/>
                  </a:moveTo>
                  <a:lnTo>
                    <a:pt x="97" y="226"/>
                  </a:lnTo>
                  <a:lnTo>
                    <a:pt x="89" y="228"/>
                  </a:lnTo>
                  <a:lnTo>
                    <a:pt x="81" y="229"/>
                  </a:lnTo>
                  <a:lnTo>
                    <a:pt x="73" y="231"/>
                  </a:lnTo>
                  <a:lnTo>
                    <a:pt x="73" y="209"/>
                  </a:lnTo>
                  <a:lnTo>
                    <a:pt x="78" y="209"/>
                  </a:lnTo>
                  <a:lnTo>
                    <a:pt x="84" y="208"/>
                  </a:lnTo>
                  <a:lnTo>
                    <a:pt x="89" y="206"/>
                  </a:lnTo>
                  <a:lnTo>
                    <a:pt x="95" y="204"/>
                  </a:lnTo>
                  <a:lnTo>
                    <a:pt x="104" y="223"/>
                  </a:lnTo>
                  <a:close/>
                  <a:moveTo>
                    <a:pt x="73" y="231"/>
                  </a:moveTo>
                  <a:lnTo>
                    <a:pt x="67" y="229"/>
                  </a:lnTo>
                  <a:lnTo>
                    <a:pt x="60" y="229"/>
                  </a:lnTo>
                  <a:lnTo>
                    <a:pt x="55" y="227"/>
                  </a:lnTo>
                  <a:lnTo>
                    <a:pt x="50" y="226"/>
                  </a:lnTo>
                  <a:lnTo>
                    <a:pt x="57" y="207"/>
                  </a:lnTo>
                  <a:lnTo>
                    <a:pt x="64" y="209"/>
                  </a:lnTo>
                  <a:lnTo>
                    <a:pt x="73" y="209"/>
                  </a:lnTo>
                  <a:lnTo>
                    <a:pt x="73" y="231"/>
                  </a:lnTo>
                  <a:close/>
                  <a:moveTo>
                    <a:pt x="50" y="226"/>
                  </a:moveTo>
                  <a:lnTo>
                    <a:pt x="45" y="223"/>
                  </a:lnTo>
                  <a:lnTo>
                    <a:pt x="40" y="221"/>
                  </a:lnTo>
                  <a:lnTo>
                    <a:pt x="35" y="218"/>
                  </a:lnTo>
                  <a:lnTo>
                    <a:pt x="31" y="214"/>
                  </a:lnTo>
                  <a:lnTo>
                    <a:pt x="46" y="198"/>
                  </a:lnTo>
                  <a:lnTo>
                    <a:pt x="51" y="204"/>
                  </a:lnTo>
                  <a:lnTo>
                    <a:pt x="57" y="207"/>
                  </a:lnTo>
                  <a:lnTo>
                    <a:pt x="50" y="226"/>
                  </a:lnTo>
                  <a:close/>
                  <a:moveTo>
                    <a:pt x="31" y="214"/>
                  </a:moveTo>
                  <a:lnTo>
                    <a:pt x="24" y="207"/>
                  </a:lnTo>
                  <a:lnTo>
                    <a:pt x="18" y="198"/>
                  </a:lnTo>
                  <a:lnTo>
                    <a:pt x="12" y="190"/>
                  </a:lnTo>
                  <a:lnTo>
                    <a:pt x="7" y="181"/>
                  </a:lnTo>
                  <a:lnTo>
                    <a:pt x="27" y="172"/>
                  </a:lnTo>
                  <a:lnTo>
                    <a:pt x="30" y="180"/>
                  </a:lnTo>
                  <a:lnTo>
                    <a:pt x="34" y="186"/>
                  </a:lnTo>
                  <a:lnTo>
                    <a:pt x="40" y="192"/>
                  </a:lnTo>
                  <a:lnTo>
                    <a:pt x="46" y="198"/>
                  </a:lnTo>
                  <a:lnTo>
                    <a:pt x="31" y="214"/>
                  </a:lnTo>
                  <a:close/>
                  <a:moveTo>
                    <a:pt x="7" y="181"/>
                  </a:moveTo>
                  <a:lnTo>
                    <a:pt x="4" y="170"/>
                  </a:lnTo>
                  <a:lnTo>
                    <a:pt x="2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21" y="139"/>
                  </a:lnTo>
                  <a:lnTo>
                    <a:pt x="22" y="148"/>
                  </a:lnTo>
                  <a:lnTo>
                    <a:pt x="23" y="157"/>
                  </a:lnTo>
                  <a:lnTo>
                    <a:pt x="25" y="165"/>
                  </a:lnTo>
                  <a:lnTo>
                    <a:pt x="27" y="172"/>
                  </a:lnTo>
                  <a:lnTo>
                    <a:pt x="7" y="181"/>
                  </a:lnTo>
                  <a:close/>
                  <a:moveTo>
                    <a:pt x="0" y="139"/>
                  </a:moveTo>
                  <a:lnTo>
                    <a:pt x="1" y="125"/>
                  </a:lnTo>
                  <a:lnTo>
                    <a:pt x="3" y="111"/>
                  </a:lnTo>
                  <a:lnTo>
                    <a:pt x="24" y="115"/>
                  </a:lnTo>
                  <a:lnTo>
                    <a:pt x="22" y="127"/>
                  </a:lnTo>
                  <a:lnTo>
                    <a:pt x="21" y="139"/>
                  </a:lnTo>
                  <a:lnTo>
                    <a:pt x="0" y="139"/>
                  </a:lnTo>
                  <a:close/>
                  <a:moveTo>
                    <a:pt x="3" y="111"/>
                  </a:moveTo>
                  <a:lnTo>
                    <a:pt x="6" y="97"/>
                  </a:lnTo>
                  <a:lnTo>
                    <a:pt x="3" y="111"/>
                  </a:lnTo>
                  <a:lnTo>
                    <a:pt x="14" y="113"/>
                  </a:lnTo>
                  <a:lnTo>
                    <a:pt x="3" y="111"/>
                  </a:lnTo>
                  <a:close/>
                  <a:moveTo>
                    <a:pt x="3" y="111"/>
                  </a:moveTo>
                  <a:lnTo>
                    <a:pt x="6" y="98"/>
                  </a:lnTo>
                  <a:lnTo>
                    <a:pt x="12" y="84"/>
                  </a:lnTo>
                  <a:lnTo>
                    <a:pt x="31" y="93"/>
                  </a:lnTo>
                  <a:lnTo>
                    <a:pt x="27" y="104"/>
                  </a:lnTo>
                  <a:lnTo>
                    <a:pt x="24" y="115"/>
                  </a:lnTo>
                  <a:lnTo>
                    <a:pt x="3" y="111"/>
                  </a:lnTo>
                  <a:close/>
                  <a:moveTo>
                    <a:pt x="31" y="93"/>
                  </a:moveTo>
                  <a:lnTo>
                    <a:pt x="32" y="89"/>
                  </a:lnTo>
                  <a:lnTo>
                    <a:pt x="31" y="93"/>
                  </a:lnTo>
                  <a:lnTo>
                    <a:pt x="21" y="88"/>
                  </a:lnTo>
                  <a:lnTo>
                    <a:pt x="31" y="93"/>
                  </a:lnTo>
                  <a:close/>
                  <a:moveTo>
                    <a:pt x="12" y="84"/>
                  </a:moveTo>
                  <a:lnTo>
                    <a:pt x="18" y="72"/>
                  </a:lnTo>
                  <a:lnTo>
                    <a:pt x="25" y="60"/>
                  </a:lnTo>
                  <a:lnTo>
                    <a:pt x="43" y="73"/>
                  </a:lnTo>
                  <a:lnTo>
                    <a:pt x="36" y="82"/>
                  </a:lnTo>
                  <a:lnTo>
                    <a:pt x="31" y="93"/>
                  </a:lnTo>
                  <a:lnTo>
                    <a:pt x="12" y="84"/>
                  </a:lnTo>
                  <a:close/>
                  <a:moveTo>
                    <a:pt x="25" y="60"/>
                  </a:moveTo>
                  <a:lnTo>
                    <a:pt x="34" y="49"/>
                  </a:lnTo>
                  <a:lnTo>
                    <a:pt x="44" y="39"/>
                  </a:lnTo>
                  <a:lnTo>
                    <a:pt x="58" y="54"/>
                  </a:lnTo>
                  <a:lnTo>
                    <a:pt x="50" y="62"/>
                  </a:lnTo>
                  <a:lnTo>
                    <a:pt x="43" y="73"/>
                  </a:lnTo>
                  <a:lnTo>
                    <a:pt x="25" y="60"/>
                  </a:lnTo>
                  <a:close/>
                  <a:moveTo>
                    <a:pt x="44" y="39"/>
                  </a:moveTo>
                  <a:lnTo>
                    <a:pt x="54" y="29"/>
                  </a:lnTo>
                  <a:lnTo>
                    <a:pt x="64" y="22"/>
                  </a:lnTo>
                  <a:lnTo>
                    <a:pt x="77" y="40"/>
                  </a:lnTo>
                  <a:lnTo>
                    <a:pt x="68" y="46"/>
                  </a:lnTo>
                  <a:lnTo>
                    <a:pt x="58" y="54"/>
                  </a:lnTo>
                  <a:lnTo>
                    <a:pt x="44" y="39"/>
                  </a:lnTo>
                  <a:close/>
                  <a:moveTo>
                    <a:pt x="64" y="22"/>
                  </a:moveTo>
                  <a:lnTo>
                    <a:pt x="99" y="0"/>
                  </a:lnTo>
                  <a:lnTo>
                    <a:pt x="64" y="22"/>
                  </a:lnTo>
                  <a:lnTo>
                    <a:pt x="71" y="31"/>
                  </a:lnTo>
                  <a:lnTo>
                    <a:pt x="64" y="22"/>
                  </a:lnTo>
                  <a:close/>
                  <a:moveTo>
                    <a:pt x="64" y="22"/>
                  </a:moveTo>
                  <a:lnTo>
                    <a:pt x="75" y="16"/>
                  </a:lnTo>
                  <a:lnTo>
                    <a:pt x="85" y="12"/>
                  </a:lnTo>
                  <a:lnTo>
                    <a:pt x="92" y="31"/>
                  </a:lnTo>
                  <a:lnTo>
                    <a:pt x="85" y="35"/>
                  </a:lnTo>
                  <a:lnTo>
                    <a:pt x="77" y="40"/>
                  </a:lnTo>
                  <a:lnTo>
                    <a:pt x="64" y="22"/>
                  </a:lnTo>
                  <a:close/>
                  <a:moveTo>
                    <a:pt x="85" y="12"/>
                  </a:moveTo>
                  <a:lnTo>
                    <a:pt x="96" y="9"/>
                  </a:lnTo>
                  <a:lnTo>
                    <a:pt x="105" y="6"/>
                  </a:lnTo>
                  <a:lnTo>
                    <a:pt x="108" y="27"/>
                  </a:lnTo>
                  <a:lnTo>
                    <a:pt x="101" y="29"/>
                  </a:lnTo>
                  <a:lnTo>
                    <a:pt x="92" y="31"/>
                  </a:lnTo>
                  <a:lnTo>
                    <a:pt x="85" y="12"/>
                  </a:lnTo>
                  <a:close/>
                  <a:moveTo>
                    <a:pt x="105" y="6"/>
                  </a:moveTo>
                  <a:lnTo>
                    <a:pt x="114" y="5"/>
                  </a:lnTo>
                  <a:lnTo>
                    <a:pt x="123" y="4"/>
                  </a:lnTo>
                  <a:lnTo>
                    <a:pt x="123" y="26"/>
                  </a:lnTo>
                  <a:lnTo>
                    <a:pt x="115" y="26"/>
                  </a:lnTo>
                  <a:lnTo>
                    <a:pt x="108" y="27"/>
                  </a:lnTo>
                  <a:lnTo>
                    <a:pt x="105" y="6"/>
                  </a:lnTo>
                  <a:close/>
                  <a:moveTo>
                    <a:pt x="123" y="4"/>
                  </a:moveTo>
                  <a:lnTo>
                    <a:pt x="131" y="4"/>
                  </a:lnTo>
                  <a:lnTo>
                    <a:pt x="131" y="26"/>
                  </a:lnTo>
                  <a:lnTo>
                    <a:pt x="123" y="26"/>
                  </a:lnTo>
                  <a:lnTo>
                    <a:pt x="123" y="4"/>
                  </a:lnTo>
                  <a:close/>
                  <a:moveTo>
                    <a:pt x="131" y="4"/>
                  </a:moveTo>
                  <a:lnTo>
                    <a:pt x="141" y="4"/>
                  </a:lnTo>
                  <a:lnTo>
                    <a:pt x="141" y="16"/>
                  </a:lnTo>
                  <a:lnTo>
                    <a:pt x="131" y="16"/>
                  </a:lnTo>
                  <a:lnTo>
                    <a:pt x="131" y="4"/>
                  </a:lnTo>
                  <a:close/>
                  <a:moveTo>
                    <a:pt x="51" y="118"/>
                  </a:moveTo>
                  <a:lnTo>
                    <a:pt x="50" y="127"/>
                  </a:lnTo>
                  <a:lnTo>
                    <a:pt x="49" y="135"/>
                  </a:lnTo>
                  <a:lnTo>
                    <a:pt x="28" y="134"/>
                  </a:lnTo>
                  <a:lnTo>
                    <a:pt x="29" y="126"/>
                  </a:lnTo>
                  <a:lnTo>
                    <a:pt x="30" y="115"/>
                  </a:lnTo>
                  <a:lnTo>
                    <a:pt x="51" y="118"/>
                  </a:lnTo>
                  <a:close/>
                  <a:moveTo>
                    <a:pt x="49" y="135"/>
                  </a:moveTo>
                  <a:lnTo>
                    <a:pt x="49" y="142"/>
                  </a:lnTo>
                  <a:lnTo>
                    <a:pt x="49" y="149"/>
                  </a:lnTo>
                  <a:lnTo>
                    <a:pt x="27" y="149"/>
                  </a:lnTo>
                  <a:lnTo>
                    <a:pt x="28" y="141"/>
                  </a:lnTo>
                  <a:lnTo>
                    <a:pt x="28" y="134"/>
                  </a:lnTo>
                  <a:lnTo>
                    <a:pt x="49" y="135"/>
                  </a:lnTo>
                  <a:close/>
                  <a:moveTo>
                    <a:pt x="49" y="149"/>
                  </a:moveTo>
                  <a:lnTo>
                    <a:pt x="49" y="155"/>
                  </a:lnTo>
                  <a:lnTo>
                    <a:pt x="50" y="161"/>
                  </a:lnTo>
                  <a:lnTo>
                    <a:pt x="29" y="165"/>
                  </a:lnTo>
                  <a:lnTo>
                    <a:pt x="28" y="157"/>
                  </a:lnTo>
                  <a:lnTo>
                    <a:pt x="27" y="149"/>
                  </a:lnTo>
                  <a:lnTo>
                    <a:pt x="49" y="149"/>
                  </a:lnTo>
                  <a:close/>
                  <a:moveTo>
                    <a:pt x="50" y="161"/>
                  </a:moveTo>
                  <a:lnTo>
                    <a:pt x="51" y="168"/>
                  </a:lnTo>
                  <a:lnTo>
                    <a:pt x="53" y="176"/>
                  </a:lnTo>
                  <a:lnTo>
                    <a:pt x="33" y="182"/>
                  </a:lnTo>
                  <a:lnTo>
                    <a:pt x="30" y="173"/>
                  </a:lnTo>
                  <a:lnTo>
                    <a:pt x="29" y="165"/>
                  </a:lnTo>
                  <a:lnTo>
                    <a:pt x="50" y="161"/>
                  </a:lnTo>
                  <a:close/>
                  <a:moveTo>
                    <a:pt x="33" y="182"/>
                  </a:moveTo>
                  <a:lnTo>
                    <a:pt x="32" y="179"/>
                  </a:lnTo>
                  <a:lnTo>
                    <a:pt x="33" y="182"/>
                  </a:lnTo>
                  <a:lnTo>
                    <a:pt x="44" y="179"/>
                  </a:lnTo>
                  <a:lnTo>
                    <a:pt x="33" y="182"/>
                  </a:lnTo>
                  <a:close/>
                  <a:moveTo>
                    <a:pt x="53" y="176"/>
                  </a:moveTo>
                  <a:lnTo>
                    <a:pt x="56" y="182"/>
                  </a:lnTo>
                  <a:lnTo>
                    <a:pt x="59" y="188"/>
                  </a:lnTo>
                  <a:lnTo>
                    <a:pt x="41" y="198"/>
                  </a:lnTo>
                  <a:lnTo>
                    <a:pt x="36" y="191"/>
                  </a:lnTo>
                  <a:lnTo>
                    <a:pt x="33" y="182"/>
                  </a:lnTo>
                  <a:lnTo>
                    <a:pt x="53" y="176"/>
                  </a:lnTo>
                  <a:close/>
                  <a:moveTo>
                    <a:pt x="59" y="188"/>
                  </a:moveTo>
                  <a:lnTo>
                    <a:pt x="62" y="193"/>
                  </a:lnTo>
                  <a:lnTo>
                    <a:pt x="65" y="197"/>
                  </a:lnTo>
                  <a:lnTo>
                    <a:pt x="51" y="212"/>
                  </a:lnTo>
                  <a:lnTo>
                    <a:pt x="46" y="206"/>
                  </a:lnTo>
                  <a:lnTo>
                    <a:pt x="41" y="198"/>
                  </a:lnTo>
                  <a:lnTo>
                    <a:pt x="59" y="188"/>
                  </a:lnTo>
                  <a:close/>
                  <a:moveTo>
                    <a:pt x="51" y="213"/>
                  </a:moveTo>
                  <a:lnTo>
                    <a:pt x="51" y="212"/>
                  </a:lnTo>
                  <a:lnTo>
                    <a:pt x="58" y="205"/>
                  </a:lnTo>
                  <a:lnTo>
                    <a:pt x="51" y="213"/>
                  </a:lnTo>
                  <a:close/>
                  <a:moveTo>
                    <a:pt x="65" y="197"/>
                  </a:moveTo>
                  <a:lnTo>
                    <a:pt x="68" y="198"/>
                  </a:lnTo>
                  <a:lnTo>
                    <a:pt x="71" y="199"/>
                  </a:lnTo>
                  <a:lnTo>
                    <a:pt x="63" y="219"/>
                  </a:lnTo>
                  <a:lnTo>
                    <a:pt x="57" y="217"/>
                  </a:lnTo>
                  <a:lnTo>
                    <a:pt x="51" y="213"/>
                  </a:lnTo>
                  <a:lnTo>
                    <a:pt x="65" y="197"/>
                  </a:lnTo>
                  <a:close/>
                  <a:moveTo>
                    <a:pt x="71" y="199"/>
                  </a:moveTo>
                  <a:lnTo>
                    <a:pt x="74" y="200"/>
                  </a:lnTo>
                  <a:lnTo>
                    <a:pt x="77" y="200"/>
                  </a:lnTo>
                  <a:lnTo>
                    <a:pt x="77" y="222"/>
                  </a:lnTo>
                  <a:lnTo>
                    <a:pt x="70" y="221"/>
                  </a:lnTo>
                  <a:lnTo>
                    <a:pt x="63" y="219"/>
                  </a:lnTo>
                  <a:lnTo>
                    <a:pt x="71" y="199"/>
                  </a:lnTo>
                  <a:close/>
                  <a:moveTo>
                    <a:pt x="77" y="200"/>
                  </a:moveTo>
                  <a:lnTo>
                    <a:pt x="80" y="200"/>
                  </a:lnTo>
                  <a:lnTo>
                    <a:pt x="83" y="199"/>
                  </a:lnTo>
                  <a:lnTo>
                    <a:pt x="93" y="218"/>
                  </a:lnTo>
                  <a:lnTo>
                    <a:pt x="89" y="220"/>
                  </a:lnTo>
                  <a:lnTo>
                    <a:pt x="85" y="221"/>
                  </a:lnTo>
                  <a:lnTo>
                    <a:pt x="81" y="222"/>
                  </a:lnTo>
                  <a:lnTo>
                    <a:pt x="77" y="222"/>
                  </a:lnTo>
                  <a:lnTo>
                    <a:pt x="77" y="200"/>
                  </a:lnTo>
                  <a:close/>
                  <a:moveTo>
                    <a:pt x="83" y="199"/>
                  </a:moveTo>
                  <a:lnTo>
                    <a:pt x="87" y="196"/>
                  </a:lnTo>
                  <a:lnTo>
                    <a:pt x="91" y="193"/>
                  </a:lnTo>
                  <a:lnTo>
                    <a:pt x="107" y="207"/>
                  </a:lnTo>
                  <a:lnTo>
                    <a:pt x="101" y="213"/>
                  </a:lnTo>
                  <a:lnTo>
                    <a:pt x="93" y="218"/>
                  </a:lnTo>
                  <a:lnTo>
                    <a:pt x="83" y="199"/>
                  </a:lnTo>
                  <a:close/>
                  <a:moveTo>
                    <a:pt x="91" y="193"/>
                  </a:moveTo>
                  <a:lnTo>
                    <a:pt x="85" y="200"/>
                  </a:lnTo>
                  <a:lnTo>
                    <a:pt x="91" y="193"/>
                  </a:lnTo>
                  <a:lnTo>
                    <a:pt x="99" y="199"/>
                  </a:lnTo>
                  <a:lnTo>
                    <a:pt x="91" y="193"/>
                  </a:lnTo>
                  <a:close/>
                  <a:moveTo>
                    <a:pt x="91" y="193"/>
                  </a:moveTo>
                  <a:lnTo>
                    <a:pt x="95" y="188"/>
                  </a:lnTo>
                  <a:lnTo>
                    <a:pt x="97" y="182"/>
                  </a:lnTo>
                  <a:lnTo>
                    <a:pt x="116" y="188"/>
                  </a:lnTo>
                  <a:lnTo>
                    <a:pt x="115" y="193"/>
                  </a:lnTo>
                  <a:lnTo>
                    <a:pt x="113" y="198"/>
                  </a:lnTo>
                  <a:lnTo>
                    <a:pt x="110" y="203"/>
                  </a:lnTo>
                  <a:lnTo>
                    <a:pt x="107" y="207"/>
                  </a:lnTo>
                  <a:lnTo>
                    <a:pt x="91" y="193"/>
                  </a:lnTo>
                  <a:close/>
                  <a:moveTo>
                    <a:pt x="97" y="182"/>
                  </a:moveTo>
                  <a:lnTo>
                    <a:pt x="108" y="142"/>
                  </a:lnTo>
                  <a:lnTo>
                    <a:pt x="97" y="182"/>
                  </a:lnTo>
                  <a:lnTo>
                    <a:pt x="107" y="185"/>
                  </a:lnTo>
                  <a:lnTo>
                    <a:pt x="97" y="182"/>
                  </a:lnTo>
                  <a:close/>
                  <a:moveTo>
                    <a:pt x="97" y="182"/>
                  </a:moveTo>
                  <a:lnTo>
                    <a:pt x="98" y="174"/>
                  </a:lnTo>
                  <a:lnTo>
                    <a:pt x="99" y="165"/>
                  </a:lnTo>
                  <a:lnTo>
                    <a:pt x="119" y="165"/>
                  </a:lnTo>
                  <a:lnTo>
                    <a:pt x="119" y="178"/>
                  </a:lnTo>
                  <a:lnTo>
                    <a:pt x="116" y="188"/>
                  </a:lnTo>
                  <a:lnTo>
                    <a:pt x="97" y="182"/>
                  </a:lnTo>
                  <a:close/>
                  <a:moveTo>
                    <a:pt x="99" y="165"/>
                  </a:moveTo>
                  <a:lnTo>
                    <a:pt x="98" y="155"/>
                  </a:lnTo>
                  <a:lnTo>
                    <a:pt x="97" y="144"/>
                  </a:lnTo>
                  <a:lnTo>
                    <a:pt x="117" y="140"/>
                  </a:lnTo>
                  <a:lnTo>
                    <a:pt x="119" y="153"/>
                  </a:lnTo>
                  <a:lnTo>
                    <a:pt x="119" y="165"/>
                  </a:lnTo>
                  <a:lnTo>
                    <a:pt x="99" y="165"/>
                  </a:lnTo>
                  <a:close/>
                  <a:moveTo>
                    <a:pt x="97" y="144"/>
                  </a:moveTo>
                  <a:lnTo>
                    <a:pt x="93" y="136"/>
                  </a:lnTo>
                  <a:lnTo>
                    <a:pt x="90" y="128"/>
                  </a:lnTo>
                  <a:lnTo>
                    <a:pt x="108" y="117"/>
                  </a:lnTo>
                  <a:lnTo>
                    <a:pt x="113" y="129"/>
                  </a:lnTo>
                  <a:lnTo>
                    <a:pt x="117" y="140"/>
                  </a:lnTo>
                  <a:lnTo>
                    <a:pt x="97" y="144"/>
                  </a:lnTo>
                  <a:close/>
                  <a:moveTo>
                    <a:pt x="90" y="128"/>
                  </a:moveTo>
                  <a:lnTo>
                    <a:pt x="86" y="122"/>
                  </a:lnTo>
                  <a:lnTo>
                    <a:pt x="81" y="117"/>
                  </a:lnTo>
                  <a:lnTo>
                    <a:pt x="93" y="100"/>
                  </a:lnTo>
                  <a:lnTo>
                    <a:pt x="98" y="104"/>
                  </a:lnTo>
                  <a:lnTo>
                    <a:pt x="102" y="107"/>
                  </a:lnTo>
                  <a:lnTo>
                    <a:pt x="105" y="112"/>
                  </a:lnTo>
                  <a:lnTo>
                    <a:pt x="108" y="117"/>
                  </a:lnTo>
                  <a:lnTo>
                    <a:pt x="90" y="128"/>
                  </a:lnTo>
                  <a:close/>
                  <a:moveTo>
                    <a:pt x="81" y="117"/>
                  </a:moveTo>
                  <a:lnTo>
                    <a:pt x="77" y="115"/>
                  </a:lnTo>
                  <a:lnTo>
                    <a:pt x="71" y="115"/>
                  </a:lnTo>
                  <a:lnTo>
                    <a:pt x="71" y="94"/>
                  </a:lnTo>
                  <a:lnTo>
                    <a:pt x="77" y="95"/>
                  </a:lnTo>
                  <a:lnTo>
                    <a:pt x="83" y="96"/>
                  </a:lnTo>
                  <a:lnTo>
                    <a:pt x="88" y="98"/>
                  </a:lnTo>
                  <a:lnTo>
                    <a:pt x="93" y="100"/>
                  </a:lnTo>
                  <a:lnTo>
                    <a:pt x="81" y="117"/>
                  </a:lnTo>
                  <a:close/>
                  <a:moveTo>
                    <a:pt x="71" y="115"/>
                  </a:moveTo>
                  <a:lnTo>
                    <a:pt x="70" y="115"/>
                  </a:lnTo>
                  <a:lnTo>
                    <a:pt x="68" y="115"/>
                  </a:lnTo>
                  <a:lnTo>
                    <a:pt x="63" y="95"/>
                  </a:lnTo>
                  <a:lnTo>
                    <a:pt x="68" y="94"/>
                  </a:lnTo>
                  <a:lnTo>
                    <a:pt x="71" y="94"/>
                  </a:lnTo>
                  <a:lnTo>
                    <a:pt x="71" y="115"/>
                  </a:lnTo>
                  <a:close/>
                  <a:moveTo>
                    <a:pt x="68" y="115"/>
                  </a:moveTo>
                  <a:lnTo>
                    <a:pt x="65" y="116"/>
                  </a:lnTo>
                  <a:lnTo>
                    <a:pt x="63" y="116"/>
                  </a:lnTo>
                  <a:lnTo>
                    <a:pt x="56" y="97"/>
                  </a:lnTo>
                  <a:lnTo>
                    <a:pt x="59" y="96"/>
                  </a:lnTo>
                  <a:lnTo>
                    <a:pt x="63" y="95"/>
                  </a:lnTo>
                  <a:lnTo>
                    <a:pt x="68" y="115"/>
                  </a:lnTo>
                  <a:close/>
                  <a:moveTo>
                    <a:pt x="63" y="116"/>
                  </a:moveTo>
                  <a:lnTo>
                    <a:pt x="60" y="118"/>
                  </a:lnTo>
                  <a:lnTo>
                    <a:pt x="56" y="120"/>
                  </a:lnTo>
                  <a:lnTo>
                    <a:pt x="47" y="101"/>
                  </a:lnTo>
                  <a:lnTo>
                    <a:pt x="52" y="99"/>
                  </a:lnTo>
                  <a:lnTo>
                    <a:pt x="56" y="97"/>
                  </a:lnTo>
                  <a:lnTo>
                    <a:pt x="63" y="116"/>
                  </a:lnTo>
                  <a:close/>
                  <a:moveTo>
                    <a:pt x="56" y="120"/>
                  </a:moveTo>
                  <a:lnTo>
                    <a:pt x="52" y="123"/>
                  </a:lnTo>
                  <a:lnTo>
                    <a:pt x="46" y="126"/>
                  </a:lnTo>
                  <a:lnTo>
                    <a:pt x="35" y="108"/>
                  </a:lnTo>
                  <a:lnTo>
                    <a:pt x="42" y="104"/>
                  </a:lnTo>
                  <a:lnTo>
                    <a:pt x="47" y="101"/>
                  </a:lnTo>
                  <a:lnTo>
                    <a:pt x="56" y="120"/>
                  </a:lnTo>
                  <a:close/>
                  <a:moveTo>
                    <a:pt x="30" y="115"/>
                  </a:moveTo>
                  <a:lnTo>
                    <a:pt x="31" y="110"/>
                  </a:lnTo>
                  <a:lnTo>
                    <a:pt x="35" y="108"/>
                  </a:lnTo>
                  <a:lnTo>
                    <a:pt x="41" y="116"/>
                  </a:lnTo>
                  <a:lnTo>
                    <a:pt x="30" y="115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43" name="Freeform 358"/>
            <p:cNvSpPr>
              <a:spLocks/>
            </p:cNvSpPr>
            <p:nvPr/>
          </p:nvSpPr>
          <p:spPr bwMode="auto">
            <a:xfrm>
              <a:off x="3251200" y="2039937"/>
              <a:ext cx="58738" cy="109538"/>
            </a:xfrm>
            <a:custGeom>
              <a:avLst/>
              <a:gdLst>
                <a:gd name="T0" fmla="*/ 8 w 113"/>
                <a:gd name="T1" fmla="*/ 33 h 205"/>
                <a:gd name="T2" fmla="*/ 18 w 113"/>
                <a:gd name="T3" fmla="*/ 17 h 205"/>
                <a:gd name="T4" fmla="*/ 32 w 113"/>
                <a:gd name="T5" fmla="*/ 7 h 205"/>
                <a:gd name="T6" fmla="*/ 47 w 113"/>
                <a:gd name="T7" fmla="*/ 0 h 205"/>
                <a:gd name="T8" fmla="*/ 63 w 113"/>
                <a:gd name="T9" fmla="*/ 0 h 205"/>
                <a:gd name="T10" fmla="*/ 73 w 113"/>
                <a:gd name="T11" fmla="*/ 2 h 205"/>
                <a:gd name="T12" fmla="*/ 82 w 113"/>
                <a:gd name="T13" fmla="*/ 7 h 205"/>
                <a:gd name="T14" fmla="*/ 90 w 113"/>
                <a:gd name="T15" fmla="*/ 12 h 205"/>
                <a:gd name="T16" fmla="*/ 97 w 113"/>
                <a:gd name="T17" fmla="*/ 21 h 205"/>
                <a:gd name="T18" fmla="*/ 102 w 113"/>
                <a:gd name="T19" fmla="*/ 34 h 205"/>
                <a:gd name="T20" fmla="*/ 102 w 113"/>
                <a:gd name="T21" fmla="*/ 45 h 205"/>
                <a:gd name="T22" fmla="*/ 99 w 113"/>
                <a:gd name="T23" fmla="*/ 56 h 205"/>
                <a:gd name="T24" fmla="*/ 92 w 113"/>
                <a:gd name="T25" fmla="*/ 68 h 205"/>
                <a:gd name="T26" fmla="*/ 82 w 113"/>
                <a:gd name="T27" fmla="*/ 79 h 205"/>
                <a:gd name="T28" fmla="*/ 85 w 113"/>
                <a:gd name="T29" fmla="*/ 89 h 205"/>
                <a:gd name="T30" fmla="*/ 98 w 113"/>
                <a:gd name="T31" fmla="*/ 99 h 205"/>
                <a:gd name="T32" fmla="*/ 107 w 113"/>
                <a:gd name="T33" fmla="*/ 111 h 205"/>
                <a:gd name="T34" fmla="*/ 111 w 113"/>
                <a:gd name="T35" fmla="*/ 127 h 205"/>
                <a:gd name="T36" fmla="*/ 113 w 113"/>
                <a:gd name="T37" fmla="*/ 143 h 205"/>
                <a:gd name="T38" fmla="*/ 110 w 113"/>
                <a:gd name="T39" fmla="*/ 154 h 205"/>
                <a:gd name="T40" fmla="*/ 106 w 113"/>
                <a:gd name="T41" fmla="*/ 165 h 205"/>
                <a:gd name="T42" fmla="*/ 100 w 113"/>
                <a:gd name="T43" fmla="*/ 176 h 205"/>
                <a:gd name="T44" fmla="*/ 91 w 113"/>
                <a:gd name="T45" fmla="*/ 186 h 205"/>
                <a:gd name="T46" fmla="*/ 77 w 113"/>
                <a:gd name="T47" fmla="*/ 195 h 205"/>
                <a:gd name="T48" fmla="*/ 62 w 113"/>
                <a:gd name="T49" fmla="*/ 201 h 205"/>
                <a:gd name="T50" fmla="*/ 44 w 113"/>
                <a:gd name="T51" fmla="*/ 204 h 205"/>
                <a:gd name="T52" fmla="*/ 25 w 113"/>
                <a:gd name="T53" fmla="*/ 204 h 205"/>
                <a:gd name="T54" fmla="*/ 12 w 113"/>
                <a:gd name="T55" fmla="*/ 202 h 205"/>
                <a:gd name="T56" fmla="*/ 5 w 113"/>
                <a:gd name="T57" fmla="*/ 198 h 205"/>
                <a:gd name="T58" fmla="*/ 0 w 113"/>
                <a:gd name="T59" fmla="*/ 191 h 205"/>
                <a:gd name="T60" fmla="*/ 1 w 113"/>
                <a:gd name="T61" fmla="*/ 185 h 205"/>
                <a:gd name="T62" fmla="*/ 8 w 113"/>
                <a:gd name="T63" fmla="*/ 179 h 205"/>
                <a:gd name="T64" fmla="*/ 16 w 113"/>
                <a:gd name="T65" fmla="*/ 179 h 205"/>
                <a:gd name="T66" fmla="*/ 23 w 113"/>
                <a:gd name="T67" fmla="*/ 181 h 205"/>
                <a:gd name="T68" fmla="*/ 38 w 113"/>
                <a:gd name="T69" fmla="*/ 188 h 205"/>
                <a:gd name="T70" fmla="*/ 48 w 113"/>
                <a:gd name="T71" fmla="*/ 191 h 205"/>
                <a:gd name="T72" fmla="*/ 62 w 113"/>
                <a:gd name="T73" fmla="*/ 191 h 205"/>
                <a:gd name="T74" fmla="*/ 74 w 113"/>
                <a:gd name="T75" fmla="*/ 185 h 205"/>
                <a:gd name="T76" fmla="*/ 85 w 113"/>
                <a:gd name="T77" fmla="*/ 175 h 205"/>
                <a:gd name="T78" fmla="*/ 90 w 113"/>
                <a:gd name="T79" fmla="*/ 161 h 205"/>
                <a:gd name="T80" fmla="*/ 91 w 113"/>
                <a:gd name="T81" fmla="*/ 148 h 205"/>
                <a:gd name="T82" fmla="*/ 88 w 113"/>
                <a:gd name="T83" fmla="*/ 136 h 205"/>
                <a:gd name="T84" fmla="*/ 81 w 113"/>
                <a:gd name="T85" fmla="*/ 124 h 205"/>
                <a:gd name="T86" fmla="*/ 70 w 113"/>
                <a:gd name="T87" fmla="*/ 114 h 205"/>
                <a:gd name="T88" fmla="*/ 54 w 113"/>
                <a:gd name="T89" fmla="*/ 106 h 205"/>
                <a:gd name="T90" fmla="*/ 44 w 113"/>
                <a:gd name="T91" fmla="*/ 104 h 205"/>
                <a:gd name="T92" fmla="*/ 34 w 113"/>
                <a:gd name="T93" fmla="*/ 103 h 205"/>
                <a:gd name="T94" fmla="*/ 39 w 113"/>
                <a:gd name="T95" fmla="*/ 98 h 205"/>
                <a:gd name="T96" fmla="*/ 50 w 113"/>
                <a:gd name="T97" fmla="*/ 94 h 205"/>
                <a:gd name="T98" fmla="*/ 62 w 113"/>
                <a:gd name="T99" fmla="*/ 88 h 205"/>
                <a:gd name="T100" fmla="*/ 70 w 113"/>
                <a:gd name="T101" fmla="*/ 79 h 205"/>
                <a:gd name="T102" fmla="*/ 75 w 113"/>
                <a:gd name="T103" fmla="*/ 70 h 205"/>
                <a:gd name="T104" fmla="*/ 78 w 113"/>
                <a:gd name="T105" fmla="*/ 59 h 205"/>
                <a:gd name="T106" fmla="*/ 78 w 113"/>
                <a:gd name="T107" fmla="*/ 46 h 205"/>
                <a:gd name="T108" fmla="*/ 73 w 113"/>
                <a:gd name="T109" fmla="*/ 35 h 205"/>
                <a:gd name="T110" fmla="*/ 64 w 113"/>
                <a:gd name="T111" fmla="*/ 25 h 205"/>
                <a:gd name="T112" fmla="*/ 52 w 113"/>
                <a:gd name="T113" fmla="*/ 20 h 205"/>
                <a:gd name="T114" fmla="*/ 40 w 113"/>
                <a:gd name="T115" fmla="*/ 20 h 205"/>
                <a:gd name="T116" fmla="*/ 30 w 113"/>
                <a:gd name="T117" fmla="*/ 23 h 205"/>
                <a:gd name="T118" fmla="*/ 20 w 113"/>
                <a:gd name="T119" fmla="*/ 29 h 205"/>
                <a:gd name="T120" fmla="*/ 12 w 113"/>
                <a:gd name="T121" fmla="*/ 39 h 205"/>
                <a:gd name="T122" fmla="*/ 4 w 113"/>
                <a:gd name="T123" fmla="*/ 42 h 2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3"/>
                <a:gd name="T187" fmla="*/ 0 h 205"/>
                <a:gd name="T188" fmla="*/ 113 w 113"/>
                <a:gd name="T189" fmla="*/ 205 h 2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3" h="205">
                  <a:moveTo>
                    <a:pt x="4" y="42"/>
                  </a:moveTo>
                  <a:lnTo>
                    <a:pt x="8" y="33"/>
                  </a:lnTo>
                  <a:lnTo>
                    <a:pt x="13" y="24"/>
                  </a:lnTo>
                  <a:lnTo>
                    <a:pt x="18" y="17"/>
                  </a:lnTo>
                  <a:lnTo>
                    <a:pt x="24" y="11"/>
                  </a:lnTo>
                  <a:lnTo>
                    <a:pt x="32" y="7"/>
                  </a:lnTo>
                  <a:lnTo>
                    <a:pt x="39" y="2"/>
                  </a:lnTo>
                  <a:lnTo>
                    <a:pt x="47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77" y="5"/>
                  </a:lnTo>
                  <a:lnTo>
                    <a:pt x="82" y="7"/>
                  </a:lnTo>
                  <a:lnTo>
                    <a:pt x="86" y="9"/>
                  </a:lnTo>
                  <a:lnTo>
                    <a:pt x="90" y="12"/>
                  </a:lnTo>
                  <a:lnTo>
                    <a:pt x="93" y="16"/>
                  </a:lnTo>
                  <a:lnTo>
                    <a:pt x="97" y="21"/>
                  </a:lnTo>
                  <a:lnTo>
                    <a:pt x="100" y="27"/>
                  </a:lnTo>
                  <a:lnTo>
                    <a:pt x="102" y="34"/>
                  </a:lnTo>
                  <a:lnTo>
                    <a:pt x="102" y="40"/>
                  </a:lnTo>
                  <a:lnTo>
                    <a:pt x="102" y="45"/>
                  </a:lnTo>
                  <a:lnTo>
                    <a:pt x="101" y="51"/>
                  </a:lnTo>
                  <a:lnTo>
                    <a:pt x="99" y="56"/>
                  </a:lnTo>
                  <a:lnTo>
                    <a:pt x="96" y="62"/>
                  </a:lnTo>
                  <a:lnTo>
                    <a:pt x="92" y="68"/>
                  </a:lnTo>
                  <a:lnTo>
                    <a:pt x="88" y="73"/>
                  </a:lnTo>
                  <a:lnTo>
                    <a:pt x="82" y="79"/>
                  </a:lnTo>
                  <a:lnTo>
                    <a:pt x="75" y="84"/>
                  </a:lnTo>
                  <a:lnTo>
                    <a:pt x="85" y="89"/>
                  </a:lnTo>
                  <a:lnTo>
                    <a:pt x="92" y="93"/>
                  </a:lnTo>
                  <a:lnTo>
                    <a:pt x="98" y="99"/>
                  </a:lnTo>
                  <a:lnTo>
                    <a:pt x="103" y="105"/>
                  </a:lnTo>
                  <a:lnTo>
                    <a:pt x="107" y="111"/>
                  </a:lnTo>
                  <a:lnTo>
                    <a:pt x="110" y="119"/>
                  </a:lnTo>
                  <a:lnTo>
                    <a:pt x="111" y="127"/>
                  </a:lnTo>
                  <a:lnTo>
                    <a:pt x="113" y="136"/>
                  </a:lnTo>
                  <a:lnTo>
                    <a:pt x="113" y="143"/>
                  </a:lnTo>
                  <a:lnTo>
                    <a:pt x="111" y="148"/>
                  </a:lnTo>
                  <a:lnTo>
                    <a:pt x="110" y="154"/>
                  </a:lnTo>
                  <a:lnTo>
                    <a:pt x="108" y="160"/>
                  </a:lnTo>
                  <a:lnTo>
                    <a:pt x="106" y="165"/>
                  </a:lnTo>
                  <a:lnTo>
                    <a:pt x="103" y="171"/>
                  </a:lnTo>
                  <a:lnTo>
                    <a:pt x="100" y="176"/>
                  </a:lnTo>
                  <a:lnTo>
                    <a:pt x="96" y="180"/>
                  </a:lnTo>
                  <a:lnTo>
                    <a:pt x="91" y="186"/>
                  </a:lnTo>
                  <a:lnTo>
                    <a:pt x="85" y="190"/>
                  </a:lnTo>
                  <a:lnTo>
                    <a:pt x="77" y="195"/>
                  </a:lnTo>
                  <a:lnTo>
                    <a:pt x="70" y="199"/>
                  </a:lnTo>
                  <a:lnTo>
                    <a:pt x="62" y="201"/>
                  </a:lnTo>
                  <a:lnTo>
                    <a:pt x="53" y="203"/>
                  </a:lnTo>
                  <a:lnTo>
                    <a:pt x="44" y="204"/>
                  </a:lnTo>
                  <a:lnTo>
                    <a:pt x="35" y="205"/>
                  </a:lnTo>
                  <a:lnTo>
                    <a:pt x="25" y="204"/>
                  </a:lnTo>
                  <a:lnTo>
                    <a:pt x="18" y="204"/>
                  </a:lnTo>
                  <a:lnTo>
                    <a:pt x="12" y="202"/>
                  </a:lnTo>
                  <a:lnTo>
                    <a:pt x="8" y="200"/>
                  </a:lnTo>
                  <a:lnTo>
                    <a:pt x="5" y="198"/>
                  </a:lnTo>
                  <a:lnTo>
                    <a:pt x="3" y="194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1" y="185"/>
                  </a:lnTo>
                  <a:lnTo>
                    <a:pt x="4" y="182"/>
                  </a:lnTo>
                  <a:lnTo>
                    <a:pt x="8" y="179"/>
                  </a:lnTo>
                  <a:lnTo>
                    <a:pt x="12" y="179"/>
                  </a:lnTo>
                  <a:lnTo>
                    <a:pt x="16" y="179"/>
                  </a:lnTo>
                  <a:lnTo>
                    <a:pt x="19" y="180"/>
                  </a:lnTo>
                  <a:lnTo>
                    <a:pt x="23" y="181"/>
                  </a:lnTo>
                  <a:lnTo>
                    <a:pt x="31" y="185"/>
                  </a:lnTo>
                  <a:lnTo>
                    <a:pt x="38" y="188"/>
                  </a:lnTo>
                  <a:lnTo>
                    <a:pt x="43" y="190"/>
                  </a:lnTo>
                  <a:lnTo>
                    <a:pt x="48" y="191"/>
                  </a:lnTo>
                  <a:lnTo>
                    <a:pt x="54" y="192"/>
                  </a:lnTo>
                  <a:lnTo>
                    <a:pt x="62" y="191"/>
                  </a:lnTo>
                  <a:lnTo>
                    <a:pt x="68" y="189"/>
                  </a:lnTo>
                  <a:lnTo>
                    <a:pt x="74" y="185"/>
                  </a:lnTo>
                  <a:lnTo>
                    <a:pt x="80" y="180"/>
                  </a:lnTo>
                  <a:lnTo>
                    <a:pt x="85" y="175"/>
                  </a:lnTo>
                  <a:lnTo>
                    <a:pt x="88" y="167"/>
                  </a:lnTo>
                  <a:lnTo>
                    <a:pt x="90" y="161"/>
                  </a:lnTo>
                  <a:lnTo>
                    <a:pt x="91" y="153"/>
                  </a:lnTo>
                  <a:lnTo>
                    <a:pt x="91" y="148"/>
                  </a:lnTo>
                  <a:lnTo>
                    <a:pt x="90" y="142"/>
                  </a:lnTo>
                  <a:lnTo>
                    <a:pt x="88" y="136"/>
                  </a:lnTo>
                  <a:lnTo>
                    <a:pt x="86" y="131"/>
                  </a:lnTo>
                  <a:lnTo>
                    <a:pt x="81" y="124"/>
                  </a:lnTo>
                  <a:lnTo>
                    <a:pt x="77" y="119"/>
                  </a:lnTo>
                  <a:lnTo>
                    <a:pt x="70" y="114"/>
                  </a:lnTo>
                  <a:lnTo>
                    <a:pt x="61" y="108"/>
                  </a:lnTo>
                  <a:lnTo>
                    <a:pt x="54" y="106"/>
                  </a:lnTo>
                  <a:lnTo>
                    <a:pt x="49" y="104"/>
                  </a:lnTo>
                  <a:lnTo>
                    <a:pt x="44" y="104"/>
                  </a:lnTo>
                  <a:lnTo>
                    <a:pt x="38" y="103"/>
                  </a:lnTo>
                  <a:lnTo>
                    <a:pt x="34" y="103"/>
                  </a:lnTo>
                  <a:lnTo>
                    <a:pt x="34" y="99"/>
                  </a:lnTo>
                  <a:lnTo>
                    <a:pt x="39" y="98"/>
                  </a:lnTo>
                  <a:lnTo>
                    <a:pt x="45" y="96"/>
                  </a:lnTo>
                  <a:lnTo>
                    <a:pt x="50" y="94"/>
                  </a:lnTo>
                  <a:lnTo>
                    <a:pt x="56" y="91"/>
                  </a:lnTo>
                  <a:lnTo>
                    <a:pt x="62" y="88"/>
                  </a:lnTo>
                  <a:lnTo>
                    <a:pt x="67" y="83"/>
                  </a:lnTo>
                  <a:lnTo>
                    <a:pt x="70" y="79"/>
                  </a:lnTo>
                  <a:lnTo>
                    <a:pt x="73" y="74"/>
                  </a:lnTo>
                  <a:lnTo>
                    <a:pt x="75" y="70"/>
                  </a:lnTo>
                  <a:lnTo>
                    <a:pt x="77" y="65"/>
                  </a:lnTo>
                  <a:lnTo>
                    <a:pt x="78" y="59"/>
                  </a:lnTo>
                  <a:lnTo>
                    <a:pt x="78" y="53"/>
                  </a:lnTo>
                  <a:lnTo>
                    <a:pt x="78" y="46"/>
                  </a:lnTo>
                  <a:lnTo>
                    <a:pt x="76" y="40"/>
                  </a:lnTo>
                  <a:lnTo>
                    <a:pt x="73" y="35"/>
                  </a:lnTo>
                  <a:lnTo>
                    <a:pt x="69" y="29"/>
                  </a:lnTo>
                  <a:lnTo>
                    <a:pt x="64" y="25"/>
                  </a:lnTo>
                  <a:lnTo>
                    <a:pt x="59" y="22"/>
                  </a:lnTo>
                  <a:lnTo>
                    <a:pt x="52" y="20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5" y="21"/>
                  </a:lnTo>
                  <a:lnTo>
                    <a:pt x="30" y="23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6" y="34"/>
                  </a:lnTo>
                  <a:lnTo>
                    <a:pt x="12" y="39"/>
                  </a:lnTo>
                  <a:lnTo>
                    <a:pt x="9" y="44"/>
                  </a:lnTo>
                  <a:lnTo>
                    <a:pt x="4" y="4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44" name="Freeform 359"/>
            <p:cNvSpPr>
              <a:spLocks noEditPoints="1"/>
            </p:cNvSpPr>
            <p:nvPr/>
          </p:nvSpPr>
          <p:spPr bwMode="auto">
            <a:xfrm>
              <a:off x="3328988" y="2039937"/>
              <a:ext cx="66675" cy="109538"/>
            </a:xfrm>
            <a:custGeom>
              <a:avLst/>
              <a:gdLst>
                <a:gd name="T0" fmla="*/ 1 w 127"/>
                <a:gd name="T1" fmla="*/ 88 h 205"/>
                <a:gd name="T2" fmla="*/ 5 w 127"/>
                <a:gd name="T3" fmla="*/ 59 h 205"/>
                <a:gd name="T4" fmla="*/ 15 w 127"/>
                <a:gd name="T5" fmla="*/ 35 h 205"/>
                <a:gd name="T6" fmla="*/ 29 w 127"/>
                <a:gd name="T7" fmla="*/ 16 h 205"/>
                <a:gd name="T8" fmla="*/ 43 w 127"/>
                <a:gd name="T9" fmla="*/ 6 h 205"/>
                <a:gd name="T10" fmla="*/ 57 w 127"/>
                <a:gd name="T11" fmla="*/ 0 h 205"/>
                <a:gd name="T12" fmla="*/ 69 w 127"/>
                <a:gd name="T13" fmla="*/ 0 h 205"/>
                <a:gd name="T14" fmla="*/ 80 w 127"/>
                <a:gd name="T15" fmla="*/ 4 h 205"/>
                <a:gd name="T16" fmla="*/ 90 w 127"/>
                <a:gd name="T17" fmla="*/ 10 h 205"/>
                <a:gd name="T18" fmla="*/ 99 w 127"/>
                <a:gd name="T19" fmla="*/ 18 h 205"/>
                <a:gd name="T20" fmla="*/ 110 w 127"/>
                <a:gd name="T21" fmla="*/ 31 h 205"/>
                <a:gd name="T22" fmla="*/ 118 w 127"/>
                <a:gd name="T23" fmla="*/ 47 h 205"/>
                <a:gd name="T24" fmla="*/ 123 w 127"/>
                <a:gd name="T25" fmla="*/ 67 h 205"/>
                <a:gd name="T26" fmla="*/ 126 w 127"/>
                <a:gd name="T27" fmla="*/ 89 h 205"/>
                <a:gd name="T28" fmla="*/ 126 w 127"/>
                <a:gd name="T29" fmla="*/ 118 h 205"/>
                <a:gd name="T30" fmla="*/ 121 w 127"/>
                <a:gd name="T31" fmla="*/ 147 h 205"/>
                <a:gd name="T32" fmla="*/ 112 w 127"/>
                <a:gd name="T33" fmla="*/ 171 h 205"/>
                <a:gd name="T34" fmla="*/ 99 w 127"/>
                <a:gd name="T35" fmla="*/ 187 h 205"/>
                <a:gd name="T36" fmla="*/ 84 w 127"/>
                <a:gd name="T37" fmla="*/ 199 h 205"/>
                <a:gd name="T38" fmla="*/ 69 w 127"/>
                <a:gd name="T39" fmla="*/ 204 h 205"/>
                <a:gd name="T40" fmla="*/ 56 w 127"/>
                <a:gd name="T41" fmla="*/ 204 h 205"/>
                <a:gd name="T42" fmla="*/ 42 w 127"/>
                <a:gd name="T43" fmla="*/ 200 h 205"/>
                <a:gd name="T44" fmla="*/ 31 w 127"/>
                <a:gd name="T45" fmla="*/ 191 h 205"/>
                <a:gd name="T46" fmla="*/ 21 w 127"/>
                <a:gd name="T47" fmla="*/ 179 h 205"/>
                <a:gd name="T48" fmla="*/ 12 w 127"/>
                <a:gd name="T49" fmla="*/ 164 h 205"/>
                <a:gd name="T50" fmla="*/ 6 w 127"/>
                <a:gd name="T51" fmla="*/ 149 h 205"/>
                <a:gd name="T52" fmla="*/ 2 w 127"/>
                <a:gd name="T53" fmla="*/ 132 h 205"/>
                <a:gd name="T54" fmla="*/ 0 w 127"/>
                <a:gd name="T55" fmla="*/ 114 h 205"/>
                <a:gd name="T56" fmla="*/ 28 w 127"/>
                <a:gd name="T57" fmla="*/ 107 h 205"/>
                <a:gd name="T58" fmla="*/ 31 w 127"/>
                <a:gd name="T59" fmla="*/ 145 h 205"/>
                <a:gd name="T60" fmla="*/ 38 w 127"/>
                <a:gd name="T61" fmla="*/ 174 h 205"/>
                <a:gd name="T62" fmla="*/ 42 w 127"/>
                <a:gd name="T63" fmla="*/ 183 h 205"/>
                <a:gd name="T64" fmla="*/ 49 w 127"/>
                <a:gd name="T65" fmla="*/ 190 h 205"/>
                <a:gd name="T66" fmla="*/ 55 w 127"/>
                <a:gd name="T67" fmla="*/ 194 h 205"/>
                <a:gd name="T68" fmla="*/ 63 w 127"/>
                <a:gd name="T69" fmla="*/ 195 h 205"/>
                <a:gd name="T70" fmla="*/ 70 w 127"/>
                <a:gd name="T71" fmla="*/ 193 h 205"/>
                <a:gd name="T72" fmla="*/ 79 w 127"/>
                <a:gd name="T73" fmla="*/ 188 h 205"/>
                <a:gd name="T74" fmla="*/ 87 w 127"/>
                <a:gd name="T75" fmla="*/ 179 h 205"/>
                <a:gd name="T76" fmla="*/ 92 w 127"/>
                <a:gd name="T77" fmla="*/ 164 h 205"/>
                <a:gd name="T78" fmla="*/ 97 w 127"/>
                <a:gd name="T79" fmla="*/ 134 h 205"/>
                <a:gd name="T80" fmla="*/ 98 w 127"/>
                <a:gd name="T81" fmla="*/ 95 h 205"/>
                <a:gd name="T82" fmla="*/ 96 w 127"/>
                <a:gd name="T83" fmla="*/ 64 h 205"/>
                <a:gd name="T84" fmla="*/ 91 w 127"/>
                <a:gd name="T85" fmla="*/ 38 h 205"/>
                <a:gd name="T86" fmla="*/ 86 w 127"/>
                <a:gd name="T87" fmla="*/ 24 h 205"/>
                <a:gd name="T88" fmla="*/ 78 w 127"/>
                <a:gd name="T89" fmla="*/ 15 h 205"/>
                <a:gd name="T90" fmla="*/ 71 w 127"/>
                <a:gd name="T91" fmla="*/ 11 h 205"/>
                <a:gd name="T92" fmla="*/ 64 w 127"/>
                <a:gd name="T93" fmla="*/ 10 h 205"/>
                <a:gd name="T94" fmla="*/ 55 w 127"/>
                <a:gd name="T95" fmla="*/ 12 h 205"/>
                <a:gd name="T96" fmla="*/ 46 w 127"/>
                <a:gd name="T97" fmla="*/ 19 h 205"/>
                <a:gd name="T98" fmla="*/ 37 w 127"/>
                <a:gd name="T99" fmla="*/ 34 h 205"/>
                <a:gd name="T100" fmla="*/ 32 w 127"/>
                <a:gd name="T101" fmla="*/ 56 h 205"/>
                <a:gd name="T102" fmla="*/ 29 w 127"/>
                <a:gd name="T103" fmla="*/ 82 h 205"/>
                <a:gd name="T104" fmla="*/ 28 w 127"/>
                <a:gd name="T105" fmla="*/ 107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"/>
                <a:gd name="T160" fmla="*/ 0 h 205"/>
                <a:gd name="T161" fmla="*/ 127 w 127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" h="205">
                  <a:moveTo>
                    <a:pt x="0" y="104"/>
                  </a:moveTo>
                  <a:lnTo>
                    <a:pt x="1" y="88"/>
                  </a:lnTo>
                  <a:lnTo>
                    <a:pt x="2" y="72"/>
                  </a:lnTo>
                  <a:lnTo>
                    <a:pt x="5" y="59"/>
                  </a:lnTo>
                  <a:lnTo>
                    <a:pt x="10" y="46"/>
                  </a:lnTo>
                  <a:lnTo>
                    <a:pt x="15" y="35"/>
                  </a:lnTo>
                  <a:lnTo>
                    <a:pt x="22" y="24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3" y="6"/>
                  </a:lnTo>
                  <a:lnTo>
                    <a:pt x="51" y="2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75" y="1"/>
                  </a:lnTo>
                  <a:lnTo>
                    <a:pt x="80" y="4"/>
                  </a:lnTo>
                  <a:lnTo>
                    <a:pt x="85" y="6"/>
                  </a:lnTo>
                  <a:lnTo>
                    <a:pt x="90" y="10"/>
                  </a:lnTo>
                  <a:lnTo>
                    <a:pt x="95" y="13"/>
                  </a:lnTo>
                  <a:lnTo>
                    <a:pt x="99" y="18"/>
                  </a:lnTo>
                  <a:lnTo>
                    <a:pt x="105" y="23"/>
                  </a:lnTo>
                  <a:lnTo>
                    <a:pt x="110" y="31"/>
                  </a:lnTo>
                  <a:lnTo>
                    <a:pt x="114" y="39"/>
                  </a:lnTo>
                  <a:lnTo>
                    <a:pt x="118" y="47"/>
                  </a:lnTo>
                  <a:lnTo>
                    <a:pt x="121" y="56"/>
                  </a:lnTo>
                  <a:lnTo>
                    <a:pt x="123" y="67"/>
                  </a:lnTo>
                  <a:lnTo>
                    <a:pt x="125" y="77"/>
                  </a:lnTo>
                  <a:lnTo>
                    <a:pt x="126" y="89"/>
                  </a:lnTo>
                  <a:lnTo>
                    <a:pt x="127" y="101"/>
                  </a:lnTo>
                  <a:lnTo>
                    <a:pt x="126" y="118"/>
                  </a:lnTo>
                  <a:lnTo>
                    <a:pt x="124" y="132"/>
                  </a:lnTo>
                  <a:lnTo>
                    <a:pt x="121" y="147"/>
                  </a:lnTo>
                  <a:lnTo>
                    <a:pt x="117" y="159"/>
                  </a:lnTo>
                  <a:lnTo>
                    <a:pt x="112" y="171"/>
                  </a:lnTo>
                  <a:lnTo>
                    <a:pt x="106" y="180"/>
                  </a:lnTo>
                  <a:lnTo>
                    <a:pt x="99" y="187"/>
                  </a:lnTo>
                  <a:lnTo>
                    <a:pt x="92" y="193"/>
                  </a:lnTo>
                  <a:lnTo>
                    <a:pt x="84" y="199"/>
                  </a:lnTo>
                  <a:lnTo>
                    <a:pt x="77" y="202"/>
                  </a:lnTo>
                  <a:lnTo>
                    <a:pt x="69" y="204"/>
                  </a:lnTo>
                  <a:lnTo>
                    <a:pt x="62" y="205"/>
                  </a:lnTo>
                  <a:lnTo>
                    <a:pt x="56" y="204"/>
                  </a:lnTo>
                  <a:lnTo>
                    <a:pt x="49" y="203"/>
                  </a:lnTo>
                  <a:lnTo>
                    <a:pt x="42" y="200"/>
                  </a:lnTo>
                  <a:lnTo>
                    <a:pt x="36" y="196"/>
                  </a:lnTo>
                  <a:lnTo>
                    <a:pt x="31" y="191"/>
                  </a:lnTo>
                  <a:lnTo>
                    <a:pt x="26" y="186"/>
                  </a:lnTo>
                  <a:lnTo>
                    <a:pt x="21" y="179"/>
                  </a:lnTo>
                  <a:lnTo>
                    <a:pt x="15" y="172"/>
                  </a:lnTo>
                  <a:lnTo>
                    <a:pt x="12" y="164"/>
                  </a:lnTo>
                  <a:lnTo>
                    <a:pt x="8" y="156"/>
                  </a:lnTo>
                  <a:lnTo>
                    <a:pt x="6" y="149"/>
                  </a:lnTo>
                  <a:lnTo>
                    <a:pt x="4" y="140"/>
                  </a:lnTo>
                  <a:lnTo>
                    <a:pt x="2" y="132"/>
                  </a:lnTo>
                  <a:lnTo>
                    <a:pt x="1" y="123"/>
                  </a:lnTo>
                  <a:lnTo>
                    <a:pt x="0" y="114"/>
                  </a:lnTo>
                  <a:lnTo>
                    <a:pt x="0" y="104"/>
                  </a:lnTo>
                  <a:close/>
                  <a:moveTo>
                    <a:pt x="28" y="107"/>
                  </a:moveTo>
                  <a:lnTo>
                    <a:pt x="29" y="127"/>
                  </a:lnTo>
                  <a:lnTo>
                    <a:pt x="31" y="145"/>
                  </a:lnTo>
                  <a:lnTo>
                    <a:pt x="34" y="160"/>
                  </a:lnTo>
                  <a:lnTo>
                    <a:pt x="38" y="174"/>
                  </a:lnTo>
                  <a:lnTo>
                    <a:pt x="40" y="179"/>
                  </a:lnTo>
                  <a:lnTo>
                    <a:pt x="42" y="183"/>
                  </a:lnTo>
                  <a:lnTo>
                    <a:pt x="45" y="187"/>
                  </a:lnTo>
                  <a:lnTo>
                    <a:pt x="49" y="190"/>
                  </a:lnTo>
                  <a:lnTo>
                    <a:pt x="52" y="192"/>
                  </a:lnTo>
                  <a:lnTo>
                    <a:pt x="55" y="194"/>
                  </a:lnTo>
                  <a:lnTo>
                    <a:pt x="59" y="195"/>
                  </a:lnTo>
                  <a:lnTo>
                    <a:pt x="63" y="195"/>
                  </a:lnTo>
                  <a:lnTo>
                    <a:pt x="67" y="194"/>
                  </a:lnTo>
                  <a:lnTo>
                    <a:pt x="70" y="193"/>
                  </a:lnTo>
                  <a:lnTo>
                    <a:pt x="75" y="191"/>
                  </a:lnTo>
                  <a:lnTo>
                    <a:pt x="79" y="188"/>
                  </a:lnTo>
                  <a:lnTo>
                    <a:pt x="83" y="184"/>
                  </a:lnTo>
                  <a:lnTo>
                    <a:pt x="87" y="179"/>
                  </a:lnTo>
                  <a:lnTo>
                    <a:pt x="89" y="173"/>
                  </a:lnTo>
                  <a:lnTo>
                    <a:pt x="92" y="164"/>
                  </a:lnTo>
                  <a:lnTo>
                    <a:pt x="95" y="151"/>
                  </a:lnTo>
                  <a:lnTo>
                    <a:pt x="97" y="134"/>
                  </a:lnTo>
                  <a:lnTo>
                    <a:pt x="98" y="116"/>
                  </a:lnTo>
                  <a:lnTo>
                    <a:pt x="98" y="95"/>
                  </a:lnTo>
                  <a:lnTo>
                    <a:pt x="98" y="78"/>
                  </a:lnTo>
                  <a:lnTo>
                    <a:pt x="96" y="64"/>
                  </a:lnTo>
                  <a:lnTo>
                    <a:pt x="94" y="50"/>
                  </a:lnTo>
                  <a:lnTo>
                    <a:pt x="91" y="38"/>
                  </a:lnTo>
                  <a:lnTo>
                    <a:pt x="89" y="31"/>
                  </a:lnTo>
                  <a:lnTo>
                    <a:pt x="86" y="24"/>
                  </a:lnTo>
                  <a:lnTo>
                    <a:pt x="82" y="19"/>
                  </a:lnTo>
                  <a:lnTo>
                    <a:pt x="78" y="15"/>
                  </a:lnTo>
                  <a:lnTo>
                    <a:pt x="75" y="13"/>
                  </a:lnTo>
                  <a:lnTo>
                    <a:pt x="71" y="11"/>
                  </a:lnTo>
                  <a:lnTo>
                    <a:pt x="67" y="10"/>
                  </a:lnTo>
                  <a:lnTo>
                    <a:pt x="64" y="10"/>
                  </a:lnTo>
                  <a:lnTo>
                    <a:pt x="59" y="11"/>
                  </a:lnTo>
                  <a:lnTo>
                    <a:pt x="55" y="12"/>
                  </a:lnTo>
                  <a:lnTo>
                    <a:pt x="50" y="15"/>
                  </a:lnTo>
                  <a:lnTo>
                    <a:pt x="46" y="19"/>
                  </a:lnTo>
                  <a:lnTo>
                    <a:pt x="41" y="25"/>
                  </a:lnTo>
                  <a:lnTo>
                    <a:pt x="37" y="34"/>
                  </a:lnTo>
                  <a:lnTo>
                    <a:pt x="34" y="44"/>
                  </a:lnTo>
                  <a:lnTo>
                    <a:pt x="32" y="56"/>
                  </a:lnTo>
                  <a:lnTo>
                    <a:pt x="30" y="69"/>
                  </a:lnTo>
                  <a:lnTo>
                    <a:pt x="29" y="82"/>
                  </a:lnTo>
                  <a:lnTo>
                    <a:pt x="29" y="95"/>
                  </a:lnTo>
                  <a:lnTo>
                    <a:pt x="28" y="107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45" name="Freeform 360"/>
            <p:cNvSpPr>
              <a:spLocks noEditPoints="1"/>
            </p:cNvSpPr>
            <p:nvPr/>
          </p:nvSpPr>
          <p:spPr bwMode="auto">
            <a:xfrm>
              <a:off x="3406775" y="2039937"/>
              <a:ext cx="68263" cy="109538"/>
            </a:xfrm>
            <a:custGeom>
              <a:avLst/>
              <a:gdLst>
                <a:gd name="T0" fmla="*/ 1 w 128"/>
                <a:gd name="T1" fmla="*/ 88 h 205"/>
                <a:gd name="T2" fmla="*/ 6 w 128"/>
                <a:gd name="T3" fmla="*/ 59 h 205"/>
                <a:gd name="T4" fmla="*/ 16 w 128"/>
                <a:gd name="T5" fmla="*/ 35 h 205"/>
                <a:gd name="T6" fmla="*/ 29 w 128"/>
                <a:gd name="T7" fmla="*/ 16 h 205"/>
                <a:gd name="T8" fmla="*/ 44 w 128"/>
                <a:gd name="T9" fmla="*/ 6 h 205"/>
                <a:gd name="T10" fmla="*/ 57 w 128"/>
                <a:gd name="T11" fmla="*/ 0 h 205"/>
                <a:gd name="T12" fmla="*/ 70 w 128"/>
                <a:gd name="T13" fmla="*/ 0 h 205"/>
                <a:gd name="T14" fmla="*/ 81 w 128"/>
                <a:gd name="T15" fmla="*/ 4 h 205"/>
                <a:gd name="T16" fmla="*/ 90 w 128"/>
                <a:gd name="T17" fmla="*/ 10 h 205"/>
                <a:gd name="T18" fmla="*/ 101 w 128"/>
                <a:gd name="T19" fmla="*/ 18 h 205"/>
                <a:gd name="T20" fmla="*/ 110 w 128"/>
                <a:gd name="T21" fmla="*/ 31 h 205"/>
                <a:gd name="T22" fmla="*/ 118 w 128"/>
                <a:gd name="T23" fmla="*/ 47 h 205"/>
                <a:gd name="T24" fmla="*/ 125 w 128"/>
                <a:gd name="T25" fmla="*/ 67 h 205"/>
                <a:gd name="T26" fmla="*/ 127 w 128"/>
                <a:gd name="T27" fmla="*/ 89 h 205"/>
                <a:gd name="T28" fmla="*/ 127 w 128"/>
                <a:gd name="T29" fmla="*/ 118 h 205"/>
                <a:gd name="T30" fmla="*/ 122 w 128"/>
                <a:gd name="T31" fmla="*/ 147 h 205"/>
                <a:gd name="T32" fmla="*/ 112 w 128"/>
                <a:gd name="T33" fmla="*/ 171 h 205"/>
                <a:gd name="T34" fmla="*/ 100 w 128"/>
                <a:gd name="T35" fmla="*/ 187 h 205"/>
                <a:gd name="T36" fmla="*/ 85 w 128"/>
                <a:gd name="T37" fmla="*/ 199 h 205"/>
                <a:gd name="T38" fmla="*/ 70 w 128"/>
                <a:gd name="T39" fmla="*/ 204 h 205"/>
                <a:gd name="T40" fmla="*/ 56 w 128"/>
                <a:gd name="T41" fmla="*/ 204 h 205"/>
                <a:gd name="T42" fmla="*/ 43 w 128"/>
                <a:gd name="T43" fmla="*/ 200 h 205"/>
                <a:gd name="T44" fmla="*/ 31 w 128"/>
                <a:gd name="T45" fmla="*/ 191 h 205"/>
                <a:gd name="T46" fmla="*/ 21 w 128"/>
                <a:gd name="T47" fmla="*/ 179 h 205"/>
                <a:gd name="T48" fmla="*/ 13 w 128"/>
                <a:gd name="T49" fmla="*/ 164 h 205"/>
                <a:gd name="T50" fmla="*/ 6 w 128"/>
                <a:gd name="T51" fmla="*/ 149 h 205"/>
                <a:gd name="T52" fmla="*/ 2 w 128"/>
                <a:gd name="T53" fmla="*/ 132 h 205"/>
                <a:gd name="T54" fmla="*/ 0 w 128"/>
                <a:gd name="T55" fmla="*/ 114 h 205"/>
                <a:gd name="T56" fmla="*/ 29 w 128"/>
                <a:gd name="T57" fmla="*/ 107 h 205"/>
                <a:gd name="T58" fmla="*/ 31 w 128"/>
                <a:gd name="T59" fmla="*/ 145 h 205"/>
                <a:gd name="T60" fmla="*/ 39 w 128"/>
                <a:gd name="T61" fmla="*/ 174 h 205"/>
                <a:gd name="T62" fmla="*/ 44 w 128"/>
                <a:gd name="T63" fmla="*/ 183 h 205"/>
                <a:gd name="T64" fmla="*/ 49 w 128"/>
                <a:gd name="T65" fmla="*/ 190 h 205"/>
                <a:gd name="T66" fmla="*/ 56 w 128"/>
                <a:gd name="T67" fmla="*/ 194 h 205"/>
                <a:gd name="T68" fmla="*/ 63 w 128"/>
                <a:gd name="T69" fmla="*/ 195 h 205"/>
                <a:gd name="T70" fmla="*/ 72 w 128"/>
                <a:gd name="T71" fmla="*/ 193 h 205"/>
                <a:gd name="T72" fmla="*/ 80 w 128"/>
                <a:gd name="T73" fmla="*/ 188 h 205"/>
                <a:gd name="T74" fmla="*/ 87 w 128"/>
                <a:gd name="T75" fmla="*/ 179 h 205"/>
                <a:gd name="T76" fmla="*/ 93 w 128"/>
                <a:gd name="T77" fmla="*/ 164 h 205"/>
                <a:gd name="T78" fmla="*/ 98 w 128"/>
                <a:gd name="T79" fmla="*/ 134 h 205"/>
                <a:gd name="T80" fmla="*/ 99 w 128"/>
                <a:gd name="T81" fmla="*/ 95 h 205"/>
                <a:gd name="T82" fmla="*/ 98 w 128"/>
                <a:gd name="T83" fmla="*/ 64 h 205"/>
                <a:gd name="T84" fmla="*/ 93 w 128"/>
                <a:gd name="T85" fmla="*/ 38 h 205"/>
                <a:gd name="T86" fmla="*/ 86 w 128"/>
                <a:gd name="T87" fmla="*/ 24 h 205"/>
                <a:gd name="T88" fmla="*/ 79 w 128"/>
                <a:gd name="T89" fmla="*/ 15 h 205"/>
                <a:gd name="T90" fmla="*/ 72 w 128"/>
                <a:gd name="T91" fmla="*/ 11 h 205"/>
                <a:gd name="T92" fmla="*/ 65 w 128"/>
                <a:gd name="T93" fmla="*/ 10 h 205"/>
                <a:gd name="T94" fmla="*/ 55 w 128"/>
                <a:gd name="T95" fmla="*/ 12 h 205"/>
                <a:gd name="T96" fmla="*/ 47 w 128"/>
                <a:gd name="T97" fmla="*/ 19 h 205"/>
                <a:gd name="T98" fmla="*/ 38 w 128"/>
                <a:gd name="T99" fmla="*/ 34 h 205"/>
                <a:gd name="T100" fmla="*/ 32 w 128"/>
                <a:gd name="T101" fmla="*/ 56 h 205"/>
                <a:gd name="T102" fmla="*/ 29 w 128"/>
                <a:gd name="T103" fmla="*/ 82 h 205"/>
                <a:gd name="T104" fmla="*/ 29 w 128"/>
                <a:gd name="T105" fmla="*/ 107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8"/>
                <a:gd name="T160" fmla="*/ 0 h 205"/>
                <a:gd name="T161" fmla="*/ 128 w 128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8" h="205">
                  <a:moveTo>
                    <a:pt x="0" y="104"/>
                  </a:moveTo>
                  <a:lnTo>
                    <a:pt x="1" y="88"/>
                  </a:lnTo>
                  <a:lnTo>
                    <a:pt x="3" y="72"/>
                  </a:lnTo>
                  <a:lnTo>
                    <a:pt x="6" y="59"/>
                  </a:lnTo>
                  <a:lnTo>
                    <a:pt x="11" y="46"/>
                  </a:lnTo>
                  <a:lnTo>
                    <a:pt x="16" y="35"/>
                  </a:lnTo>
                  <a:lnTo>
                    <a:pt x="22" y="24"/>
                  </a:lnTo>
                  <a:lnTo>
                    <a:pt x="29" y="16"/>
                  </a:lnTo>
                  <a:lnTo>
                    <a:pt x="38" y="10"/>
                  </a:lnTo>
                  <a:lnTo>
                    <a:pt x="44" y="6"/>
                  </a:lnTo>
                  <a:lnTo>
                    <a:pt x="51" y="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1" y="4"/>
                  </a:lnTo>
                  <a:lnTo>
                    <a:pt x="86" y="6"/>
                  </a:lnTo>
                  <a:lnTo>
                    <a:pt x="90" y="10"/>
                  </a:lnTo>
                  <a:lnTo>
                    <a:pt x="96" y="13"/>
                  </a:lnTo>
                  <a:lnTo>
                    <a:pt x="101" y="18"/>
                  </a:lnTo>
                  <a:lnTo>
                    <a:pt x="105" y="23"/>
                  </a:lnTo>
                  <a:lnTo>
                    <a:pt x="110" y="31"/>
                  </a:lnTo>
                  <a:lnTo>
                    <a:pt x="115" y="39"/>
                  </a:lnTo>
                  <a:lnTo>
                    <a:pt x="118" y="47"/>
                  </a:lnTo>
                  <a:lnTo>
                    <a:pt x="122" y="56"/>
                  </a:lnTo>
                  <a:lnTo>
                    <a:pt x="125" y="67"/>
                  </a:lnTo>
                  <a:lnTo>
                    <a:pt x="126" y="77"/>
                  </a:lnTo>
                  <a:lnTo>
                    <a:pt x="127" y="89"/>
                  </a:lnTo>
                  <a:lnTo>
                    <a:pt x="128" y="101"/>
                  </a:lnTo>
                  <a:lnTo>
                    <a:pt x="127" y="118"/>
                  </a:lnTo>
                  <a:lnTo>
                    <a:pt x="125" y="132"/>
                  </a:lnTo>
                  <a:lnTo>
                    <a:pt x="122" y="147"/>
                  </a:lnTo>
                  <a:lnTo>
                    <a:pt x="117" y="159"/>
                  </a:lnTo>
                  <a:lnTo>
                    <a:pt x="112" y="171"/>
                  </a:lnTo>
                  <a:lnTo>
                    <a:pt x="106" y="180"/>
                  </a:lnTo>
                  <a:lnTo>
                    <a:pt x="100" y="187"/>
                  </a:lnTo>
                  <a:lnTo>
                    <a:pt x="93" y="193"/>
                  </a:lnTo>
                  <a:lnTo>
                    <a:pt x="85" y="199"/>
                  </a:lnTo>
                  <a:lnTo>
                    <a:pt x="77" y="202"/>
                  </a:lnTo>
                  <a:lnTo>
                    <a:pt x="70" y="204"/>
                  </a:lnTo>
                  <a:lnTo>
                    <a:pt x="62" y="205"/>
                  </a:lnTo>
                  <a:lnTo>
                    <a:pt x="56" y="204"/>
                  </a:lnTo>
                  <a:lnTo>
                    <a:pt x="50" y="203"/>
                  </a:lnTo>
                  <a:lnTo>
                    <a:pt x="43" y="200"/>
                  </a:lnTo>
                  <a:lnTo>
                    <a:pt x="38" y="196"/>
                  </a:lnTo>
                  <a:lnTo>
                    <a:pt x="31" y="191"/>
                  </a:lnTo>
                  <a:lnTo>
                    <a:pt x="26" y="186"/>
                  </a:lnTo>
                  <a:lnTo>
                    <a:pt x="21" y="179"/>
                  </a:lnTo>
                  <a:lnTo>
                    <a:pt x="16" y="172"/>
                  </a:lnTo>
                  <a:lnTo>
                    <a:pt x="13" y="164"/>
                  </a:lnTo>
                  <a:lnTo>
                    <a:pt x="10" y="156"/>
                  </a:lnTo>
                  <a:lnTo>
                    <a:pt x="6" y="149"/>
                  </a:lnTo>
                  <a:lnTo>
                    <a:pt x="4" y="140"/>
                  </a:lnTo>
                  <a:lnTo>
                    <a:pt x="2" y="132"/>
                  </a:lnTo>
                  <a:lnTo>
                    <a:pt x="1" y="123"/>
                  </a:lnTo>
                  <a:lnTo>
                    <a:pt x="0" y="114"/>
                  </a:lnTo>
                  <a:lnTo>
                    <a:pt x="0" y="104"/>
                  </a:lnTo>
                  <a:close/>
                  <a:moveTo>
                    <a:pt x="29" y="107"/>
                  </a:moveTo>
                  <a:lnTo>
                    <a:pt x="29" y="127"/>
                  </a:lnTo>
                  <a:lnTo>
                    <a:pt x="31" y="145"/>
                  </a:lnTo>
                  <a:lnTo>
                    <a:pt x="34" y="160"/>
                  </a:lnTo>
                  <a:lnTo>
                    <a:pt x="39" y="174"/>
                  </a:lnTo>
                  <a:lnTo>
                    <a:pt x="41" y="179"/>
                  </a:lnTo>
                  <a:lnTo>
                    <a:pt x="44" y="183"/>
                  </a:lnTo>
                  <a:lnTo>
                    <a:pt x="46" y="187"/>
                  </a:lnTo>
                  <a:lnTo>
                    <a:pt x="49" y="190"/>
                  </a:lnTo>
                  <a:lnTo>
                    <a:pt x="52" y="192"/>
                  </a:lnTo>
                  <a:lnTo>
                    <a:pt x="56" y="194"/>
                  </a:lnTo>
                  <a:lnTo>
                    <a:pt x="59" y="195"/>
                  </a:lnTo>
                  <a:lnTo>
                    <a:pt x="63" y="195"/>
                  </a:lnTo>
                  <a:lnTo>
                    <a:pt x="68" y="194"/>
                  </a:lnTo>
                  <a:lnTo>
                    <a:pt x="72" y="193"/>
                  </a:lnTo>
                  <a:lnTo>
                    <a:pt x="76" y="191"/>
                  </a:lnTo>
                  <a:lnTo>
                    <a:pt x="80" y="188"/>
                  </a:lnTo>
                  <a:lnTo>
                    <a:pt x="83" y="184"/>
                  </a:lnTo>
                  <a:lnTo>
                    <a:pt x="87" y="179"/>
                  </a:lnTo>
                  <a:lnTo>
                    <a:pt x="90" y="173"/>
                  </a:lnTo>
                  <a:lnTo>
                    <a:pt x="93" y="164"/>
                  </a:lnTo>
                  <a:lnTo>
                    <a:pt x="96" y="151"/>
                  </a:lnTo>
                  <a:lnTo>
                    <a:pt x="98" y="134"/>
                  </a:lnTo>
                  <a:lnTo>
                    <a:pt x="99" y="116"/>
                  </a:lnTo>
                  <a:lnTo>
                    <a:pt x="99" y="95"/>
                  </a:lnTo>
                  <a:lnTo>
                    <a:pt x="99" y="78"/>
                  </a:lnTo>
                  <a:lnTo>
                    <a:pt x="98" y="64"/>
                  </a:lnTo>
                  <a:lnTo>
                    <a:pt x="96" y="50"/>
                  </a:lnTo>
                  <a:lnTo>
                    <a:pt x="93" y="38"/>
                  </a:lnTo>
                  <a:lnTo>
                    <a:pt x="89" y="31"/>
                  </a:lnTo>
                  <a:lnTo>
                    <a:pt x="86" y="24"/>
                  </a:lnTo>
                  <a:lnTo>
                    <a:pt x="82" y="19"/>
                  </a:lnTo>
                  <a:lnTo>
                    <a:pt x="79" y="15"/>
                  </a:lnTo>
                  <a:lnTo>
                    <a:pt x="76" y="13"/>
                  </a:lnTo>
                  <a:lnTo>
                    <a:pt x="72" y="11"/>
                  </a:lnTo>
                  <a:lnTo>
                    <a:pt x="69" y="10"/>
                  </a:lnTo>
                  <a:lnTo>
                    <a:pt x="65" y="10"/>
                  </a:lnTo>
                  <a:lnTo>
                    <a:pt x="59" y="11"/>
                  </a:lnTo>
                  <a:lnTo>
                    <a:pt x="55" y="12"/>
                  </a:lnTo>
                  <a:lnTo>
                    <a:pt x="51" y="15"/>
                  </a:lnTo>
                  <a:lnTo>
                    <a:pt x="47" y="19"/>
                  </a:lnTo>
                  <a:lnTo>
                    <a:pt x="42" y="25"/>
                  </a:lnTo>
                  <a:lnTo>
                    <a:pt x="38" y="34"/>
                  </a:lnTo>
                  <a:lnTo>
                    <a:pt x="34" y="44"/>
                  </a:lnTo>
                  <a:lnTo>
                    <a:pt x="32" y="56"/>
                  </a:lnTo>
                  <a:lnTo>
                    <a:pt x="31" y="69"/>
                  </a:lnTo>
                  <a:lnTo>
                    <a:pt x="29" y="82"/>
                  </a:lnTo>
                  <a:lnTo>
                    <a:pt x="29" y="95"/>
                  </a:lnTo>
                  <a:lnTo>
                    <a:pt x="29" y="107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46" name="Freeform 361"/>
            <p:cNvSpPr>
              <a:spLocks noEditPoints="1"/>
            </p:cNvSpPr>
            <p:nvPr/>
          </p:nvSpPr>
          <p:spPr bwMode="auto">
            <a:xfrm>
              <a:off x="3486150" y="2039937"/>
              <a:ext cx="66675" cy="109538"/>
            </a:xfrm>
            <a:custGeom>
              <a:avLst/>
              <a:gdLst>
                <a:gd name="T0" fmla="*/ 1 w 127"/>
                <a:gd name="T1" fmla="*/ 88 h 205"/>
                <a:gd name="T2" fmla="*/ 6 w 127"/>
                <a:gd name="T3" fmla="*/ 59 h 205"/>
                <a:gd name="T4" fmla="*/ 15 w 127"/>
                <a:gd name="T5" fmla="*/ 35 h 205"/>
                <a:gd name="T6" fmla="*/ 29 w 127"/>
                <a:gd name="T7" fmla="*/ 16 h 205"/>
                <a:gd name="T8" fmla="*/ 43 w 127"/>
                <a:gd name="T9" fmla="*/ 6 h 205"/>
                <a:gd name="T10" fmla="*/ 57 w 127"/>
                <a:gd name="T11" fmla="*/ 0 h 205"/>
                <a:gd name="T12" fmla="*/ 69 w 127"/>
                <a:gd name="T13" fmla="*/ 0 h 205"/>
                <a:gd name="T14" fmla="*/ 80 w 127"/>
                <a:gd name="T15" fmla="*/ 4 h 205"/>
                <a:gd name="T16" fmla="*/ 91 w 127"/>
                <a:gd name="T17" fmla="*/ 10 h 205"/>
                <a:gd name="T18" fmla="*/ 100 w 127"/>
                <a:gd name="T19" fmla="*/ 18 h 205"/>
                <a:gd name="T20" fmla="*/ 110 w 127"/>
                <a:gd name="T21" fmla="*/ 31 h 205"/>
                <a:gd name="T22" fmla="*/ 118 w 127"/>
                <a:gd name="T23" fmla="*/ 47 h 205"/>
                <a:gd name="T24" fmla="*/ 124 w 127"/>
                <a:gd name="T25" fmla="*/ 67 h 205"/>
                <a:gd name="T26" fmla="*/ 127 w 127"/>
                <a:gd name="T27" fmla="*/ 89 h 205"/>
                <a:gd name="T28" fmla="*/ 126 w 127"/>
                <a:gd name="T29" fmla="*/ 118 h 205"/>
                <a:gd name="T30" fmla="*/ 122 w 127"/>
                <a:gd name="T31" fmla="*/ 147 h 205"/>
                <a:gd name="T32" fmla="*/ 112 w 127"/>
                <a:gd name="T33" fmla="*/ 171 h 205"/>
                <a:gd name="T34" fmla="*/ 99 w 127"/>
                <a:gd name="T35" fmla="*/ 187 h 205"/>
                <a:gd name="T36" fmla="*/ 85 w 127"/>
                <a:gd name="T37" fmla="*/ 199 h 205"/>
                <a:gd name="T38" fmla="*/ 70 w 127"/>
                <a:gd name="T39" fmla="*/ 204 h 205"/>
                <a:gd name="T40" fmla="*/ 56 w 127"/>
                <a:gd name="T41" fmla="*/ 204 h 205"/>
                <a:gd name="T42" fmla="*/ 43 w 127"/>
                <a:gd name="T43" fmla="*/ 200 h 205"/>
                <a:gd name="T44" fmla="*/ 31 w 127"/>
                <a:gd name="T45" fmla="*/ 191 h 205"/>
                <a:gd name="T46" fmla="*/ 20 w 127"/>
                <a:gd name="T47" fmla="*/ 179 h 205"/>
                <a:gd name="T48" fmla="*/ 12 w 127"/>
                <a:gd name="T49" fmla="*/ 164 h 205"/>
                <a:gd name="T50" fmla="*/ 6 w 127"/>
                <a:gd name="T51" fmla="*/ 149 h 205"/>
                <a:gd name="T52" fmla="*/ 2 w 127"/>
                <a:gd name="T53" fmla="*/ 132 h 205"/>
                <a:gd name="T54" fmla="*/ 1 w 127"/>
                <a:gd name="T55" fmla="*/ 114 h 205"/>
                <a:gd name="T56" fmla="*/ 29 w 127"/>
                <a:gd name="T57" fmla="*/ 107 h 205"/>
                <a:gd name="T58" fmla="*/ 31 w 127"/>
                <a:gd name="T59" fmla="*/ 145 h 205"/>
                <a:gd name="T60" fmla="*/ 38 w 127"/>
                <a:gd name="T61" fmla="*/ 174 h 205"/>
                <a:gd name="T62" fmla="*/ 43 w 127"/>
                <a:gd name="T63" fmla="*/ 183 h 205"/>
                <a:gd name="T64" fmla="*/ 48 w 127"/>
                <a:gd name="T65" fmla="*/ 190 h 205"/>
                <a:gd name="T66" fmla="*/ 56 w 127"/>
                <a:gd name="T67" fmla="*/ 194 h 205"/>
                <a:gd name="T68" fmla="*/ 63 w 127"/>
                <a:gd name="T69" fmla="*/ 195 h 205"/>
                <a:gd name="T70" fmla="*/ 71 w 127"/>
                <a:gd name="T71" fmla="*/ 193 h 205"/>
                <a:gd name="T72" fmla="*/ 79 w 127"/>
                <a:gd name="T73" fmla="*/ 188 h 205"/>
                <a:gd name="T74" fmla="*/ 87 w 127"/>
                <a:gd name="T75" fmla="*/ 179 h 205"/>
                <a:gd name="T76" fmla="*/ 92 w 127"/>
                <a:gd name="T77" fmla="*/ 164 h 205"/>
                <a:gd name="T78" fmla="*/ 97 w 127"/>
                <a:gd name="T79" fmla="*/ 134 h 205"/>
                <a:gd name="T80" fmla="*/ 98 w 127"/>
                <a:gd name="T81" fmla="*/ 95 h 205"/>
                <a:gd name="T82" fmla="*/ 97 w 127"/>
                <a:gd name="T83" fmla="*/ 64 h 205"/>
                <a:gd name="T84" fmla="*/ 92 w 127"/>
                <a:gd name="T85" fmla="*/ 38 h 205"/>
                <a:gd name="T86" fmla="*/ 86 w 127"/>
                <a:gd name="T87" fmla="*/ 24 h 205"/>
                <a:gd name="T88" fmla="*/ 78 w 127"/>
                <a:gd name="T89" fmla="*/ 15 h 205"/>
                <a:gd name="T90" fmla="*/ 71 w 127"/>
                <a:gd name="T91" fmla="*/ 11 h 205"/>
                <a:gd name="T92" fmla="*/ 64 w 127"/>
                <a:gd name="T93" fmla="*/ 10 h 205"/>
                <a:gd name="T94" fmla="*/ 55 w 127"/>
                <a:gd name="T95" fmla="*/ 12 h 205"/>
                <a:gd name="T96" fmla="*/ 46 w 127"/>
                <a:gd name="T97" fmla="*/ 19 h 205"/>
                <a:gd name="T98" fmla="*/ 38 w 127"/>
                <a:gd name="T99" fmla="*/ 34 h 205"/>
                <a:gd name="T100" fmla="*/ 32 w 127"/>
                <a:gd name="T101" fmla="*/ 56 h 205"/>
                <a:gd name="T102" fmla="*/ 30 w 127"/>
                <a:gd name="T103" fmla="*/ 82 h 205"/>
                <a:gd name="T104" fmla="*/ 29 w 127"/>
                <a:gd name="T105" fmla="*/ 107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"/>
                <a:gd name="T160" fmla="*/ 0 h 205"/>
                <a:gd name="T161" fmla="*/ 127 w 127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" h="205">
                  <a:moveTo>
                    <a:pt x="0" y="104"/>
                  </a:moveTo>
                  <a:lnTo>
                    <a:pt x="1" y="88"/>
                  </a:lnTo>
                  <a:lnTo>
                    <a:pt x="3" y="72"/>
                  </a:lnTo>
                  <a:lnTo>
                    <a:pt x="6" y="59"/>
                  </a:lnTo>
                  <a:lnTo>
                    <a:pt x="10" y="46"/>
                  </a:lnTo>
                  <a:lnTo>
                    <a:pt x="15" y="35"/>
                  </a:lnTo>
                  <a:lnTo>
                    <a:pt x="21" y="24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3" y="6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75" y="1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91" y="10"/>
                  </a:lnTo>
                  <a:lnTo>
                    <a:pt x="95" y="13"/>
                  </a:lnTo>
                  <a:lnTo>
                    <a:pt x="100" y="18"/>
                  </a:lnTo>
                  <a:lnTo>
                    <a:pt x="104" y="23"/>
                  </a:lnTo>
                  <a:lnTo>
                    <a:pt x="110" y="31"/>
                  </a:lnTo>
                  <a:lnTo>
                    <a:pt x="115" y="39"/>
                  </a:lnTo>
                  <a:lnTo>
                    <a:pt x="118" y="47"/>
                  </a:lnTo>
                  <a:lnTo>
                    <a:pt x="121" y="56"/>
                  </a:lnTo>
                  <a:lnTo>
                    <a:pt x="124" y="67"/>
                  </a:lnTo>
                  <a:lnTo>
                    <a:pt x="126" y="77"/>
                  </a:lnTo>
                  <a:lnTo>
                    <a:pt x="127" y="89"/>
                  </a:lnTo>
                  <a:lnTo>
                    <a:pt x="127" y="101"/>
                  </a:lnTo>
                  <a:lnTo>
                    <a:pt x="126" y="118"/>
                  </a:lnTo>
                  <a:lnTo>
                    <a:pt x="125" y="132"/>
                  </a:lnTo>
                  <a:lnTo>
                    <a:pt x="122" y="147"/>
                  </a:lnTo>
                  <a:lnTo>
                    <a:pt x="117" y="159"/>
                  </a:lnTo>
                  <a:lnTo>
                    <a:pt x="112" y="171"/>
                  </a:lnTo>
                  <a:lnTo>
                    <a:pt x="106" y="180"/>
                  </a:lnTo>
                  <a:lnTo>
                    <a:pt x="99" y="187"/>
                  </a:lnTo>
                  <a:lnTo>
                    <a:pt x="92" y="193"/>
                  </a:lnTo>
                  <a:lnTo>
                    <a:pt x="85" y="199"/>
                  </a:lnTo>
                  <a:lnTo>
                    <a:pt x="77" y="202"/>
                  </a:lnTo>
                  <a:lnTo>
                    <a:pt x="70" y="204"/>
                  </a:lnTo>
                  <a:lnTo>
                    <a:pt x="63" y="205"/>
                  </a:lnTo>
                  <a:lnTo>
                    <a:pt x="56" y="204"/>
                  </a:lnTo>
                  <a:lnTo>
                    <a:pt x="49" y="203"/>
                  </a:lnTo>
                  <a:lnTo>
                    <a:pt x="43" y="200"/>
                  </a:lnTo>
                  <a:lnTo>
                    <a:pt x="37" y="196"/>
                  </a:lnTo>
                  <a:lnTo>
                    <a:pt x="31" y="191"/>
                  </a:lnTo>
                  <a:lnTo>
                    <a:pt x="26" y="186"/>
                  </a:lnTo>
                  <a:lnTo>
                    <a:pt x="20" y="179"/>
                  </a:lnTo>
                  <a:lnTo>
                    <a:pt x="16" y="172"/>
                  </a:lnTo>
                  <a:lnTo>
                    <a:pt x="12" y="164"/>
                  </a:lnTo>
                  <a:lnTo>
                    <a:pt x="9" y="156"/>
                  </a:lnTo>
                  <a:lnTo>
                    <a:pt x="6" y="149"/>
                  </a:lnTo>
                  <a:lnTo>
                    <a:pt x="4" y="140"/>
                  </a:lnTo>
                  <a:lnTo>
                    <a:pt x="2" y="132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4"/>
                  </a:lnTo>
                  <a:close/>
                  <a:moveTo>
                    <a:pt x="29" y="107"/>
                  </a:moveTo>
                  <a:lnTo>
                    <a:pt x="29" y="127"/>
                  </a:lnTo>
                  <a:lnTo>
                    <a:pt x="31" y="145"/>
                  </a:lnTo>
                  <a:lnTo>
                    <a:pt x="34" y="160"/>
                  </a:lnTo>
                  <a:lnTo>
                    <a:pt x="38" y="174"/>
                  </a:lnTo>
                  <a:lnTo>
                    <a:pt x="40" y="179"/>
                  </a:lnTo>
                  <a:lnTo>
                    <a:pt x="43" y="183"/>
                  </a:lnTo>
                  <a:lnTo>
                    <a:pt x="45" y="187"/>
                  </a:lnTo>
                  <a:lnTo>
                    <a:pt x="48" y="190"/>
                  </a:lnTo>
                  <a:lnTo>
                    <a:pt x="51" y="192"/>
                  </a:lnTo>
                  <a:lnTo>
                    <a:pt x="56" y="194"/>
                  </a:lnTo>
                  <a:lnTo>
                    <a:pt x="59" y="195"/>
                  </a:lnTo>
                  <a:lnTo>
                    <a:pt x="63" y="195"/>
                  </a:lnTo>
                  <a:lnTo>
                    <a:pt x="67" y="194"/>
                  </a:lnTo>
                  <a:lnTo>
                    <a:pt x="71" y="193"/>
                  </a:lnTo>
                  <a:lnTo>
                    <a:pt x="75" y="191"/>
                  </a:lnTo>
                  <a:lnTo>
                    <a:pt x="79" y="188"/>
                  </a:lnTo>
                  <a:lnTo>
                    <a:pt x="84" y="184"/>
                  </a:lnTo>
                  <a:lnTo>
                    <a:pt x="87" y="179"/>
                  </a:lnTo>
                  <a:lnTo>
                    <a:pt x="90" y="173"/>
                  </a:lnTo>
                  <a:lnTo>
                    <a:pt x="92" y="164"/>
                  </a:lnTo>
                  <a:lnTo>
                    <a:pt x="95" y="151"/>
                  </a:lnTo>
                  <a:lnTo>
                    <a:pt x="97" y="134"/>
                  </a:lnTo>
                  <a:lnTo>
                    <a:pt x="98" y="116"/>
                  </a:lnTo>
                  <a:lnTo>
                    <a:pt x="98" y="95"/>
                  </a:lnTo>
                  <a:lnTo>
                    <a:pt x="98" y="78"/>
                  </a:lnTo>
                  <a:lnTo>
                    <a:pt x="97" y="64"/>
                  </a:lnTo>
                  <a:lnTo>
                    <a:pt x="95" y="50"/>
                  </a:lnTo>
                  <a:lnTo>
                    <a:pt x="92" y="38"/>
                  </a:lnTo>
                  <a:lnTo>
                    <a:pt x="89" y="31"/>
                  </a:lnTo>
                  <a:lnTo>
                    <a:pt x="86" y="24"/>
                  </a:lnTo>
                  <a:lnTo>
                    <a:pt x="83" y="19"/>
                  </a:lnTo>
                  <a:lnTo>
                    <a:pt x="78" y="15"/>
                  </a:lnTo>
                  <a:lnTo>
                    <a:pt x="75" y="13"/>
                  </a:lnTo>
                  <a:lnTo>
                    <a:pt x="71" y="11"/>
                  </a:lnTo>
                  <a:lnTo>
                    <a:pt x="68" y="10"/>
                  </a:lnTo>
                  <a:lnTo>
                    <a:pt x="64" y="10"/>
                  </a:lnTo>
                  <a:lnTo>
                    <a:pt x="59" y="11"/>
                  </a:lnTo>
                  <a:lnTo>
                    <a:pt x="55" y="12"/>
                  </a:lnTo>
                  <a:lnTo>
                    <a:pt x="50" y="15"/>
                  </a:lnTo>
                  <a:lnTo>
                    <a:pt x="46" y="19"/>
                  </a:lnTo>
                  <a:lnTo>
                    <a:pt x="41" y="25"/>
                  </a:lnTo>
                  <a:lnTo>
                    <a:pt x="38" y="34"/>
                  </a:lnTo>
                  <a:lnTo>
                    <a:pt x="35" y="44"/>
                  </a:lnTo>
                  <a:lnTo>
                    <a:pt x="32" y="56"/>
                  </a:lnTo>
                  <a:lnTo>
                    <a:pt x="31" y="69"/>
                  </a:lnTo>
                  <a:lnTo>
                    <a:pt x="30" y="82"/>
                  </a:lnTo>
                  <a:lnTo>
                    <a:pt x="29" y="95"/>
                  </a:lnTo>
                  <a:lnTo>
                    <a:pt x="29" y="107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47" name="Freeform 362"/>
            <p:cNvSpPr>
              <a:spLocks noEditPoints="1"/>
            </p:cNvSpPr>
            <p:nvPr/>
          </p:nvSpPr>
          <p:spPr bwMode="auto">
            <a:xfrm>
              <a:off x="3243263" y="2035175"/>
              <a:ext cx="73025" cy="119062"/>
            </a:xfrm>
            <a:custGeom>
              <a:avLst/>
              <a:gdLst>
                <a:gd name="T0" fmla="*/ 25 w 137"/>
                <a:gd name="T1" fmla="*/ 20 h 225"/>
                <a:gd name="T2" fmla="*/ 38 w 137"/>
                <a:gd name="T3" fmla="*/ 21 h 225"/>
                <a:gd name="T4" fmla="*/ 50 w 137"/>
                <a:gd name="T5" fmla="*/ 3 h 225"/>
                <a:gd name="T6" fmla="*/ 84 w 137"/>
                <a:gd name="T7" fmla="*/ 1 h 225"/>
                <a:gd name="T8" fmla="*/ 95 w 137"/>
                <a:gd name="T9" fmla="*/ 4 h 225"/>
                <a:gd name="T10" fmla="*/ 93 w 137"/>
                <a:gd name="T11" fmla="*/ 27 h 225"/>
                <a:gd name="T12" fmla="*/ 120 w 137"/>
                <a:gd name="T13" fmla="*/ 26 h 225"/>
                <a:gd name="T14" fmla="*/ 106 w 137"/>
                <a:gd name="T15" fmla="*/ 50 h 225"/>
                <a:gd name="T16" fmla="*/ 101 w 137"/>
                <a:gd name="T17" fmla="*/ 66 h 225"/>
                <a:gd name="T18" fmla="*/ 104 w 137"/>
                <a:gd name="T19" fmla="*/ 97 h 225"/>
                <a:gd name="T20" fmla="*/ 69 w 137"/>
                <a:gd name="T21" fmla="*/ 98 h 225"/>
                <a:gd name="T22" fmla="*/ 86 w 137"/>
                <a:gd name="T23" fmla="*/ 105 h 225"/>
                <a:gd name="T24" fmla="*/ 125 w 137"/>
                <a:gd name="T25" fmla="*/ 109 h 225"/>
                <a:gd name="T26" fmla="*/ 137 w 137"/>
                <a:gd name="T27" fmla="*/ 146 h 225"/>
                <a:gd name="T28" fmla="*/ 132 w 137"/>
                <a:gd name="T29" fmla="*/ 173 h 225"/>
                <a:gd name="T30" fmla="*/ 118 w 137"/>
                <a:gd name="T31" fmla="*/ 197 h 225"/>
                <a:gd name="T32" fmla="*/ 88 w 137"/>
                <a:gd name="T33" fmla="*/ 218 h 225"/>
                <a:gd name="T34" fmla="*/ 69 w 137"/>
                <a:gd name="T35" fmla="*/ 223 h 225"/>
                <a:gd name="T36" fmla="*/ 49 w 137"/>
                <a:gd name="T37" fmla="*/ 225 h 225"/>
                <a:gd name="T38" fmla="*/ 15 w 137"/>
                <a:gd name="T39" fmla="*/ 218 h 225"/>
                <a:gd name="T40" fmla="*/ 15 w 137"/>
                <a:gd name="T41" fmla="*/ 218 h 225"/>
                <a:gd name="T42" fmla="*/ 5 w 137"/>
                <a:gd name="T43" fmla="*/ 204 h 225"/>
                <a:gd name="T44" fmla="*/ 25 w 137"/>
                <a:gd name="T45" fmla="*/ 199 h 225"/>
                <a:gd name="T46" fmla="*/ 6 w 137"/>
                <a:gd name="T47" fmla="*/ 191 h 225"/>
                <a:gd name="T48" fmla="*/ 25 w 137"/>
                <a:gd name="T49" fmla="*/ 199 h 225"/>
                <a:gd name="T50" fmla="*/ 10 w 137"/>
                <a:gd name="T51" fmla="*/ 184 h 225"/>
                <a:gd name="T52" fmla="*/ 26 w 137"/>
                <a:gd name="T53" fmla="*/ 199 h 225"/>
                <a:gd name="T54" fmla="*/ 26 w 137"/>
                <a:gd name="T55" fmla="*/ 199 h 225"/>
                <a:gd name="T56" fmla="*/ 36 w 137"/>
                <a:gd name="T57" fmla="*/ 180 h 225"/>
                <a:gd name="T58" fmla="*/ 36 w 137"/>
                <a:gd name="T59" fmla="*/ 180 h 225"/>
                <a:gd name="T60" fmla="*/ 46 w 137"/>
                <a:gd name="T61" fmla="*/ 184 h 225"/>
                <a:gd name="T62" fmla="*/ 45 w 137"/>
                <a:gd name="T63" fmla="*/ 195 h 225"/>
                <a:gd name="T64" fmla="*/ 56 w 137"/>
                <a:gd name="T65" fmla="*/ 189 h 225"/>
                <a:gd name="T66" fmla="*/ 60 w 137"/>
                <a:gd name="T67" fmla="*/ 190 h 225"/>
                <a:gd name="T68" fmla="*/ 60 w 137"/>
                <a:gd name="T69" fmla="*/ 190 h 225"/>
                <a:gd name="T70" fmla="*/ 74 w 137"/>
                <a:gd name="T71" fmla="*/ 191 h 225"/>
                <a:gd name="T72" fmla="*/ 68 w 137"/>
                <a:gd name="T73" fmla="*/ 191 h 225"/>
                <a:gd name="T74" fmla="*/ 112 w 137"/>
                <a:gd name="T75" fmla="*/ 182 h 225"/>
                <a:gd name="T76" fmla="*/ 112 w 137"/>
                <a:gd name="T77" fmla="*/ 182 h 225"/>
                <a:gd name="T78" fmla="*/ 115 w 137"/>
                <a:gd name="T79" fmla="*/ 163 h 225"/>
                <a:gd name="T80" fmla="*/ 87 w 137"/>
                <a:gd name="T81" fmla="*/ 140 h 225"/>
                <a:gd name="T82" fmla="*/ 102 w 137"/>
                <a:gd name="T83" fmla="*/ 125 h 225"/>
                <a:gd name="T84" fmla="*/ 82 w 137"/>
                <a:gd name="T85" fmla="*/ 134 h 225"/>
                <a:gd name="T86" fmla="*/ 79 w 137"/>
                <a:gd name="T87" fmla="*/ 108 h 225"/>
                <a:gd name="T88" fmla="*/ 70 w 137"/>
                <a:gd name="T89" fmla="*/ 128 h 225"/>
                <a:gd name="T90" fmla="*/ 52 w 137"/>
                <a:gd name="T91" fmla="*/ 124 h 225"/>
                <a:gd name="T92" fmla="*/ 52 w 137"/>
                <a:gd name="T93" fmla="*/ 124 h 225"/>
                <a:gd name="T94" fmla="*/ 58 w 137"/>
                <a:gd name="T95" fmla="*/ 113 h 225"/>
                <a:gd name="T96" fmla="*/ 55 w 137"/>
                <a:gd name="T97" fmla="*/ 97 h 225"/>
                <a:gd name="T98" fmla="*/ 69 w 137"/>
                <a:gd name="T99" fmla="*/ 113 h 225"/>
                <a:gd name="T100" fmla="*/ 69 w 137"/>
                <a:gd name="T101" fmla="*/ 88 h 225"/>
                <a:gd name="T102" fmla="*/ 96 w 137"/>
                <a:gd name="T103" fmla="*/ 89 h 225"/>
                <a:gd name="T104" fmla="*/ 78 w 137"/>
                <a:gd name="T105" fmla="*/ 79 h 225"/>
                <a:gd name="T106" fmla="*/ 82 w 137"/>
                <a:gd name="T107" fmla="*/ 63 h 225"/>
                <a:gd name="T108" fmla="*/ 103 w 137"/>
                <a:gd name="T109" fmla="*/ 54 h 225"/>
                <a:gd name="T110" fmla="*/ 80 w 137"/>
                <a:gd name="T111" fmla="*/ 54 h 225"/>
                <a:gd name="T112" fmla="*/ 64 w 137"/>
                <a:gd name="T113" fmla="*/ 41 h 225"/>
                <a:gd name="T114" fmla="*/ 49 w 137"/>
                <a:gd name="T115" fmla="*/ 43 h 225"/>
                <a:gd name="T116" fmla="*/ 41 w 137"/>
                <a:gd name="T117" fmla="*/ 48 h 225"/>
                <a:gd name="T118" fmla="*/ 45 w 137"/>
                <a:gd name="T119" fmla="*/ 45 h 225"/>
                <a:gd name="T120" fmla="*/ 27 w 137"/>
                <a:gd name="T121" fmla="*/ 45 h 2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7"/>
                <a:gd name="T184" fmla="*/ 0 h 225"/>
                <a:gd name="T185" fmla="*/ 137 w 137"/>
                <a:gd name="T186" fmla="*/ 225 h 2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7" h="225">
                  <a:moveTo>
                    <a:pt x="8" y="48"/>
                  </a:moveTo>
                  <a:lnTo>
                    <a:pt x="12" y="37"/>
                  </a:lnTo>
                  <a:lnTo>
                    <a:pt x="19" y="28"/>
                  </a:lnTo>
                  <a:lnTo>
                    <a:pt x="36" y="41"/>
                  </a:lnTo>
                  <a:lnTo>
                    <a:pt x="31" y="48"/>
                  </a:lnTo>
                  <a:lnTo>
                    <a:pt x="27" y="56"/>
                  </a:lnTo>
                  <a:lnTo>
                    <a:pt x="8" y="48"/>
                  </a:lnTo>
                  <a:close/>
                  <a:moveTo>
                    <a:pt x="19" y="28"/>
                  </a:moveTo>
                  <a:lnTo>
                    <a:pt x="25" y="20"/>
                  </a:lnTo>
                  <a:lnTo>
                    <a:pt x="32" y="12"/>
                  </a:lnTo>
                  <a:lnTo>
                    <a:pt x="46" y="29"/>
                  </a:lnTo>
                  <a:lnTo>
                    <a:pt x="40" y="34"/>
                  </a:lnTo>
                  <a:lnTo>
                    <a:pt x="36" y="41"/>
                  </a:lnTo>
                  <a:lnTo>
                    <a:pt x="19" y="28"/>
                  </a:lnTo>
                  <a:close/>
                  <a:moveTo>
                    <a:pt x="46" y="29"/>
                  </a:moveTo>
                  <a:lnTo>
                    <a:pt x="45" y="30"/>
                  </a:lnTo>
                  <a:lnTo>
                    <a:pt x="46" y="29"/>
                  </a:lnTo>
                  <a:lnTo>
                    <a:pt x="38" y="21"/>
                  </a:lnTo>
                  <a:lnTo>
                    <a:pt x="46" y="29"/>
                  </a:lnTo>
                  <a:close/>
                  <a:moveTo>
                    <a:pt x="32" y="12"/>
                  </a:moveTo>
                  <a:lnTo>
                    <a:pt x="40" y="7"/>
                  </a:lnTo>
                  <a:lnTo>
                    <a:pt x="50" y="3"/>
                  </a:lnTo>
                  <a:lnTo>
                    <a:pt x="57" y="23"/>
                  </a:lnTo>
                  <a:lnTo>
                    <a:pt x="51" y="26"/>
                  </a:lnTo>
                  <a:lnTo>
                    <a:pt x="46" y="29"/>
                  </a:lnTo>
                  <a:lnTo>
                    <a:pt x="32" y="12"/>
                  </a:lnTo>
                  <a:close/>
                  <a:moveTo>
                    <a:pt x="50" y="3"/>
                  </a:moveTo>
                  <a:lnTo>
                    <a:pt x="60" y="0"/>
                  </a:lnTo>
                  <a:lnTo>
                    <a:pt x="70" y="0"/>
                  </a:lnTo>
                  <a:lnTo>
                    <a:pt x="70" y="21"/>
                  </a:lnTo>
                  <a:lnTo>
                    <a:pt x="63" y="22"/>
                  </a:lnTo>
                  <a:lnTo>
                    <a:pt x="57" y="23"/>
                  </a:lnTo>
                  <a:lnTo>
                    <a:pt x="50" y="3"/>
                  </a:lnTo>
                  <a:close/>
                  <a:moveTo>
                    <a:pt x="70" y="0"/>
                  </a:moveTo>
                  <a:lnTo>
                    <a:pt x="78" y="0"/>
                  </a:lnTo>
                  <a:lnTo>
                    <a:pt x="84" y="1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87" y="24"/>
                  </a:lnTo>
                  <a:lnTo>
                    <a:pt x="80" y="22"/>
                  </a:lnTo>
                  <a:lnTo>
                    <a:pt x="70" y="21"/>
                  </a:lnTo>
                  <a:lnTo>
                    <a:pt x="70" y="0"/>
                  </a:lnTo>
                  <a:close/>
                  <a:moveTo>
                    <a:pt x="95" y="4"/>
                  </a:moveTo>
                  <a:lnTo>
                    <a:pt x="127" y="18"/>
                  </a:lnTo>
                  <a:lnTo>
                    <a:pt x="95" y="4"/>
                  </a:lnTo>
                  <a:lnTo>
                    <a:pt x="91" y="15"/>
                  </a:lnTo>
                  <a:lnTo>
                    <a:pt x="95" y="4"/>
                  </a:lnTo>
                  <a:close/>
                  <a:moveTo>
                    <a:pt x="95" y="4"/>
                  </a:moveTo>
                  <a:lnTo>
                    <a:pt x="102" y="7"/>
                  </a:lnTo>
                  <a:lnTo>
                    <a:pt x="107" y="10"/>
                  </a:lnTo>
                  <a:lnTo>
                    <a:pt x="111" y="15"/>
                  </a:lnTo>
                  <a:lnTo>
                    <a:pt x="115" y="19"/>
                  </a:lnTo>
                  <a:lnTo>
                    <a:pt x="99" y="32"/>
                  </a:lnTo>
                  <a:lnTo>
                    <a:pt x="93" y="27"/>
                  </a:lnTo>
                  <a:lnTo>
                    <a:pt x="87" y="24"/>
                  </a:lnTo>
                  <a:lnTo>
                    <a:pt x="95" y="4"/>
                  </a:lnTo>
                  <a:close/>
                  <a:moveTo>
                    <a:pt x="99" y="32"/>
                  </a:moveTo>
                  <a:lnTo>
                    <a:pt x="101" y="34"/>
                  </a:lnTo>
                  <a:lnTo>
                    <a:pt x="99" y="32"/>
                  </a:lnTo>
                  <a:lnTo>
                    <a:pt x="107" y="26"/>
                  </a:lnTo>
                  <a:lnTo>
                    <a:pt x="99" y="32"/>
                  </a:lnTo>
                  <a:close/>
                  <a:moveTo>
                    <a:pt x="115" y="19"/>
                  </a:moveTo>
                  <a:lnTo>
                    <a:pt x="120" y="26"/>
                  </a:lnTo>
                  <a:lnTo>
                    <a:pt x="124" y="33"/>
                  </a:lnTo>
                  <a:lnTo>
                    <a:pt x="105" y="42"/>
                  </a:lnTo>
                  <a:lnTo>
                    <a:pt x="102" y="36"/>
                  </a:lnTo>
                  <a:lnTo>
                    <a:pt x="99" y="32"/>
                  </a:lnTo>
                  <a:lnTo>
                    <a:pt x="115" y="19"/>
                  </a:lnTo>
                  <a:close/>
                  <a:moveTo>
                    <a:pt x="124" y="33"/>
                  </a:moveTo>
                  <a:lnTo>
                    <a:pt x="127" y="42"/>
                  </a:lnTo>
                  <a:lnTo>
                    <a:pt x="128" y="50"/>
                  </a:lnTo>
                  <a:lnTo>
                    <a:pt x="106" y="50"/>
                  </a:lnTo>
                  <a:lnTo>
                    <a:pt x="106" y="46"/>
                  </a:lnTo>
                  <a:lnTo>
                    <a:pt x="105" y="42"/>
                  </a:lnTo>
                  <a:lnTo>
                    <a:pt x="124" y="33"/>
                  </a:lnTo>
                  <a:close/>
                  <a:moveTo>
                    <a:pt x="128" y="50"/>
                  </a:moveTo>
                  <a:lnTo>
                    <a:pt x="127" y="57"/>
                  </a:lnTo>
                  <a:lnTo>
                    <a:pt x="125" y="63"/>
                  </a:lnTo>
                  <a:lnTo>
                    <a:pt x="122" y="71"/>
                  </a:lnTo>
                  <a:lnTo>
                    <a:pt x="119" y="78"/>
                  </a:lnTo>
                  <a:lnTo>
                    <a:pt x="101" y="66"/>
                  </a:lnTo>
                  <a:lnTo>
                    <a:pt x="103" y="62"/>
                  </a:lnTo>
                  <a:lnTo>
                    <a:pt x="105" y="58"/>
                  </a:lnTo>
                  <a:lnTo>
                    <a:pt x="106" y="54"/>
                  </a:lnTo>
                  <a:lnTo>
                    <a:pt x="106" y="50"/>
                  </a:lnTo>
                  <a:lnTo>
                    <a:pt x="128" y="50"/>
                  </a:lnTo>
                  <a:close/>
                  <a:moveTo>
                    <a:pt x="119" y="78"/>
                  </a:moveTo>
                  <a:lnTo>
                    <a:pt x="115" y="84"/>
                  </a:lnTo>
                  <a:lnTo>
                    <a:pt x="110" y="90"/>
                  </a:lnTo>
                  <a:lnTo>
                    <a:pt x="104" y="97"/>
                  </a:lnTo>
                  <a:lnTo>
                    <a:pt x="96" y="103"/>
                  </a:lnTo>
                  <a:lnTo>
                    <a:pt x="83" y="86"/>
                  </a:lnTo>
                  <a:lnTo>
                    <a:pt x="88" y="81"/>
                  </a:lnTo>
                  <a:lnTo>
                    <a:pt x="93" y="76"/>
                  </a:lnTo>
                  <a:lnTo>
                    <a:pt x="97" y="72"/>
                  </a:lnTo>
                  <a:lnTo>
                    <a:pt x="101" y="66"/>
                  </a:lnTo>
                  <a:lnTo>
                    <a:pt x="119" y="78"/>
                  </a:lnTo>
                  <a:close/>
                  <a:moveTo>
                    <a:pt x="86" y="105"/>
                  </a:moveTo>
                  <a:lnTo>
                    <a:pt x="69" y="98"/>
                  </a:lnTo>
                  <a:lnTo>
                    <a:pt x="83" y="86"/>
                  </a:lnTo>
                  <a:lnTo>
                    <a:pt x="89" y="94"/>
                  </a:lnTo>
                  <a:lnTo>
                    <a:pt x="86" y="105"/>
                  </a:lnTo>
                  <a:close/>
                  <a:moveTo>
                    <a:pt x="93" y="85"/>
                  </a:moveTo>
                  <a:lnTo>
                    <a:pt x="104" y="89"/>
                  </a:lnTo>
                  <a:lnTo>
                    <a:pt x="112" y="94"/>
                  </a:lnTo>
                  <a:lnTo>
                    <a:pt x="100" y="112"/>
                  </a:lnTo>
                  <a:lnTo>
                    <a:pt x="93" y="108"/>
                  </a:lnTo>
                  <a:lnTo>
                    <a:pt x="86" y="105"/>
                  </a:lnTo>
                  <a:lnTo>
                    <a:pt x="93" y="85"/>
                  </a:lnTo>
                  <a:close/>
                  <a:moveTo>
                    <a:pt x="112" y="94"/>
                  </a:moveTo>
                  <a:lnTo>
                    <a:pt x="119" y="102"/>
                  </a:lnTo>
                  <a:lnTo>
                    <a:pt x="125" y="109"/>
                  </a:lnTo>
                  <a:lnTo>
                    <a:pt x="108" y="121"/>
                  </a:lnTo>
                  <a:lnTo>
                    <a:pt x="104" y="116"/>
                  </a:lnTo>
                  <a:lnTo>
                    <a:pt x="100" y="112"/>
                  </a:lnTo>
                  <a:lnTo>
                    <a:pt x="112" y="94"/>
                  </a:lnTo>
                  <a:close/>
                  <a:moveTo>
                    <a:pt x="125" y="109"/>
                  </a:moveTo>
                  <a:lnTo>
                    <a:pt x="131" y="117"/>
                  </a:lnTo>
                  <a:lnTo>
                    <a:pt x="134" y="127"/>
                  </a:lnTo>
                  <a:lnTo>
                    <a:pt x="114" y="132"/>
                  </a:lnTo>
                  <a:lnTo>
                    <a:pt x="112" y="127"/>
                  </a:lnTo>
                  <a:lnTo>
                    <a:pt x="108" y="121"/>
                  </a:lnTo>
                  <a:lnTo>
                    <a:pt x="125" y="109"/>
                  </a:lnTo>
                  <a:close/>
                  <a:moveTo>
                    <a:pt x="134" y="127"/>
                  </a:moveTo>
                  <a:lnTo>
                    <a:pt x="136" y="136"/>
                  </a:lnTo>
                  <a:lnTo>
                    <a:pt x="137" y="146"/>
                  </a:lnTo>
                  <a:lnTo>
                    <a:pt x="116" y="146"/>
                  </a:lnTo>
                  <a:lnTo>
                    <a:pt x="115" y="139"/>
                  </a:lnTo>
                  <a:lnTo>
                    <a:pt x="114" y="132"/>
                  </a:lnTo>
                  <a:lnTo>
                    <a:pt x="134" y="127"/>
                  </a:lnTo>
                  <a:close/>
                  <a:moveTo>
                    <a:pt x="137" y="146"/>
                  </a:moveTo>
                  <a:lnTo>
                    <a:pt x="137" y="154"/>
                  </a:lnTo>
                  <a:lnTo>
                    <a:pt x="136" y="160"/>
                  </a:lnTo>
                  <a:lnTo>
                    <a:pt x="134" y="167"/>
                  </a:lnTo>
                  <a:lnTo>
                    <a:pt x="132" y="173"/>
                  </a:lnTo>
                  <a:lnTo>
                    <a:pt x="112" y="166"/>
                  </a:lnTo>
                  <a:lnTo>
                    <a:pt x="115" y="157"/>
                  </a:lnTo>
                  <a:lnTo>
                    <a:pt x="116" y="146"/>
                  </a:lnTo>
                  <a:lnTo>
                    <a:pt x="137" y="146"/>
                  </a:lnTo>
                  <a:close/>
                  <a:moveTo>
                    <a:pt x="132" y="173"/>
                  </a:moveTo>
                  <a:lnTo>
                    <a:pt x="130" y="180"/>
                  </a:lnTo>
                  <a:lnTo>
                    <a:pt x="127" y="186"/>
                  </a:lnTo>
                  <a:lnTo>
                    <a:pt x="122" y="192"/>
                  </a:lnTo>
                  <a:lnTo>
                    <a:pt x="118" y="197"/>
                  </a:lnTo>
                  <a:lnTo>
                    <a:pt x="102" y="184"/>
                  </a:lnTo>
                  <a:lnTo>
                    <a:pt x="108" y="175"/>
                  </a:lnTo>
                  <a:lnTo>
                    <a:pt x="112" y="166"/>
                  </a:lnTo>
                  <a:lnTo>
                    <a:pt x="132" y="173"/>
                  </a:lnTo>
                  <a:close/>
                  <a:moveTo>
                    <a:pt x="118" y="197"/>
                  </a:moveTo>
                  <a:lnTo>
                    <a:pt x="112" y="203"/>
                  </a:lnTo>
                  <a:lnTo>
                    <a:pt x="105" y="210"/>
                  </a:lnTo>
                  <a:lnTo>
                    <a:pt x="96" y="215"/>
                  </a:lnTo>
                  <a:lnTo>
                    <a:pt x="88" y="218"/>
                  </a:lnTo>
                  <a:lnTo>
                    <a:pt x="80" y="198"/>
                  </a:lnTo>
                  <a:lnTo>
                    <a:pt x="86" y="196"/>
                  </a:lnTo>
                  <a:lnTo>
                    <a:pt x="92" y="192"/>
                  </a:lnTo>
                  <a:lnTo>
                    <a:pt x="97" y="188"/>
                  </a:lnTo>
                  <a:lnTo>
                    <a:pt x="102" y="184"/>
                  </a:lnTo>
                  <a:lnTo>
                    <a:pt x="118" y="197"/>
                  </a:lnTo>
                  <a:close/>
                  <a:moveTo>
                    <a:pt x="88" y="218"/>
                  </a:moveTo>
                  <a:lnTo>
                    <a:pt x="79" y="221"/>
                  </a:lnTo>
                  <a:lnTo>
                    <a:pt x="69" y="223"/>
                  </a:lnTo>
                  <a:lnTo>
                    <a:pt x="59" y="225"/>
                  </a:lnTo>
                  <a:lnTo>
                    <a:pt x="49" y="225"/>
                  </a:lnTo>
                  <a:lnTo>
                    <a:pt x="49" y="203"/>
                  </a:lnTo>
                  <a:lnTo>
                    <a:pt x="57" y="203"/>
                  </a:lnTo>
                  <a:lnTo>
                    <a:pt x="65" y="202"/>
                  </a:lnTo>
                  <a:lnTo>
                    <a:pt x="74" y="201"/>
                  </a:lnTo>
                  <a:lnTo>
                    <a:pt x="80" y="198"/>
                  </a:lnTo>
                  <a:lnTo>
                    <a:pt x="88" y="218"/>
                  </a:lnTo>
                  <a:close/>
                  <a:moveTo>
                    <a:pt x="49" y="225"/>
                  </a:moveTo>
                  <a:lnTo>
                    <a:pt x="38" y="225"/>
                  </a:lnTo>
                  <a:lnTo>
                    <a:pt x="30" y="224"/>
                  </a:lnTo>
                  <a:lnTo>
                    <a:pt x="34" y="202"/>
                  </a:lnTo>
                  <a:lnTo>
                    <a:pt x="40" y="203"/>
                  </a:lnTo>
                  <a:lnTo>
                    <a:pt x="49" y="203"/>
                  </a:lnTo>
                  <a:lnTo>
                    <a:pt x="49" y="225"/>
                  </a:lnTo>
                  <a:close/>
                  <a:moveTo>
                    <a:pt x="30" y="224"/>
                  </a:moveTo>
                  <a:lnTo>
                    <a:pt x="22" y="221"/>
                  </a:lnTo>
                  <a:lnTo>
                    <a:pt x="15" y="218"/>
                  </a:lnTo>
                  <a:lnTo>
                    <a:pt x="28" y="200"/>
                  </a:lnTo>
                  <a:lnTo>
                    <a:pt x="30" y="202"/>
                  </a:lnTo>
                  <a:lnTo>
                    <a:pt x="34" y="202"/>
                  </a:lnTo>
                  <a:lnTo>
                    <a:pt x="30" y="224"/>
                  </a:lnTo>
                  <a:close/>
                  <a:moveTo>
                    <a:pt x="15" y="218"/>
                  </a:moveTo>
                  <a:lnTo>
                    <a:pt x="15" y="218"/>
                  </a:lnTo>
                  <a:lnTo>
                    <a:pt x="22" y="210"/>
                  </a:lnTo>
                  <a:lnTo>
                    <a:pt x="15" y="218"/>
                  </a:lnTo>
                  <a:close/>
                  <a:moveTo>
                    <a:pt x="15" y="218"/>
                  </a:moveTo>
                  <a:lnTo>
                    <a:pt x="11" y="215"/>
                  </a:lnTo>
                  <a:lnTo>
                    <a:pt x="7" y="211"/>
                  </a:lnTo>
                  <a:lnTo>
                    <a:pt x="25" y="198"/>
                  </a:lnTo>
                  <a:lnTo>
                    <a:pt x="26" y="199"/>
                  </a:lnTo>
                  <a:lnTo>
                    <a:pt x="28" y="201"/>
                  </a:lnTo>
                  <a:lnTo>
                    <a:pt x="15" y="218"/>
                  </a:lnTo>
                  <a:close/>
                  <a:moveTo>
                    <a:pt x="7" y="211"/>
                  </a:moveTo>
                  <a:lnTo>
                    <a:pt x="5" y="204"/>
                  </a:lnTo>
                  <a:lnTo>
                    <a:pt x="4" y="199"/>
                  </a:lnTo>
                  <a:lnTo>
                    <a:pt x="25" y="199"/>
                  </a:lnTo>
                  <a:lnTo>
                    <a:pt x="25" y="198"/>
                  </a:lnTo>
                  <a:lnTo>
                    <a:pt x="7" y="211"/>
                  </a:lnTo>
                  <a:close/>
                  <a:moveTo>
                    <a:pt x="4" y="199"/>
                  </a:moveTo>
                  <a:lnTo>
                    <a:pt x="4" y="195"/>
                  </a:lnTo>
                  <a:lnTo>
                    <a:pt x="6" y="191"/>
                  </a:lnTo>
                  <a:lnTo>
                    <a:pt x="25" y="199"/>
                  </a:lnTo>
                  <a:lnTo>
                    <a:pt x="4" y="199"/>
                  </a:lnTo>
                  <a:close/>
                  <a:moveTo>
                    <a:pt x="25" y="199"/>
                  </a:moveTo>
                  <a:lnTo>
                    <a:pt x="24" y="202"/>
                  </a:lnTo>
                  <a:lnTo>
                    <a:pt x="25" y="199"/>
                  </a:lnTo>
                  <a:lnTo>
                    <a:pt x="15" y="195"/>
                  </a:lnTo>
                  <a:lnTo>
                    <a:pt x="25" y="199"/>
                  </a:lnTo>
                  <a:close/>
                  <a:moveTo>
                    <a:pt x="6" y="191"/>
                  </a:moveTo>
                  <a:lnTo>
                    <a:pt x="8" y="187"/>
                  </a:lnTo>
                  <a:lnTo>
                    <a:pt x="10" y="184"/>
                  </a:lnTo>
                  <a:lnTo>
                    <a:pt x="25" y="199"/>
                  </a:lnTo>
                  <a:lnTo>
                    <a:pt x="6" y="191"/>
                  </a:lnTo>
                  <a:close/>
                  <a:moveTo>
                    <a:pt x="25" y="199"/>
                  </a:moveTo>
                  <a:lnTo>
                    <a:pt x="33" y="192"/>
                  </a:lnTo>
                  <a:lnTo>
                    <a:pt x="25" y="199"/>
                  </a:lnTo>
                  <a:lnTo>
                    <a:pt x="18" y="192"/>
                  </a:lnTo>
                  <a:lnTo>
                    <a:pt x="25" y="199"/>
                  </a:lnTo>
                  <a:close/>
                  <a:moveTo>
                    <a:pt x="10" y="184"/>
                  </a:moveTo>
                  <a:lnTo>
                    <a:pt x="14" y="182"/>
                  </a:lnTo>
                  <a:lnTo>
                    <a:pt x="18" y="180"/>
                  </a:lnTo>
                  <a:lnTo>
                    <a:pt x="26" y="199"/>
                  </a:lnTo>
                  <a:lnTo>
                    <a:pt x="25" y="199"/>
                  </a:lnTo>
                  <a:lnTo>
                    <a:pt x="10" y="184"/>
                  </a:lnTo>
                  <a:close/>
                  <a:moveTo>
                    <a:pt x="26" y="199"/>
                  </a:moveTo>
                  <a:lnTo>
                    <a:pt x="21" y="200"/>
                  </a:lnTo>
                  <a:lnTo>
                    <a:pt x="26" y="199"/>
                  </a:lnTo>
                  <a:lnTo>
                    <a:pt x="22" y="189"/>
                  </a:lnTo>
                  <a:lnTo>
                    <a:pt x="26" y="199"/>
                  </a:lnTo>
                  <a:close/>
                  <a:moveTo>
                    <a:pt x="18" y="180"/>
                  </a:moveTo>
                  <a:lnTo>
                    <a:pt x="22" y="178"/>
                  </a:lnTo>
                  <a:lnTo>
                    <a:pt x="26" y="177"/>
                  </a:lnTo>
                  <a:lnTo>
                    <a:pt x="26" y="199"/>
                  </a:lnTo>
                  <a:lnTo>
                    <a:pt x="18" y="180"/>
                  </a:lnTo>
                  <a:close/>
                  <a:moveTo>
                    <a:pt x="26" y="177"/>
                  </a:moveTo>
                  <a:lnTo>
                    <a:pt x="29" y="177"/>
                  </a:lnTo>
                  <a:lnTo>
                    <a:pt x="31" y="178"/>
                  </a:lnTo>
                  <a:lnTo>
                    <a:pt x="28" y="199"/>
                  </a:lnTo>
                  <a:lnTo>
                    <a:pt x="27" y="199"/>
                  </a:lnTo>
                  <a:lnTo>
                    <a:pt x="26" y="199"/>
                  </a:lnTo>
                  <a:lnTo>
                    <a:pt x="26" y="177"/>
                  </a:lnTo>
                  <a:close/>
                  <a:moveTo>
                    <a:pt x="31" y="178"/>
                  </a:moveTo>
                  <a:lnTo>
                    <a:pt x="0" y="173"/>
                  </a:lnTo>
                  <a:lnTo>
                    <a:pt x="31" y="178"/>
                  </a:lnTo>
                  <a:lnTo>
                    <a:pt x="30" y="189"/>
                  </a:lnTo>
                  <a:lnTo>
                    <a:pt x="31" y="178"/>
                  </a:lnTo>
                  <a:close/>
                  <a:moveTo>
                    <a:pt x="31" y="178"/>
                  </a:moveTo>
                  <a:lnTo>
                    <a:pt x="34" y="178"/>
                  </a:lnTo>
                  <a:lnTo>
                    <a:pt x="36" y="180"/>
                  </a:lnTo>
                  <a:lnTo>
                    <a:pt x="30" y="199"/>
                  </a:lnTo>
                  <a:lnTo>
                    <a:pt x="29" y="199"/>
                  </a:lnTo>
                  <a:lnTo>
                    <a:pt x="28" y="199"/>
                  </a:lnTo>
                  <a:lnTo>
                    <a:pt x="31" y="178"/>
                  </a:lnTo>
                  <a:close/>
                  <a:moveTo>
                    <a:pt x="36" y="180"/>
                  </a:moveTo>
                  <a:lnTo>
                    <a:pt x="39" y="181"/>
                  </a:lnTo>
                  <a:lnTo>
                    <a:pt x="36" y="180"/>
                  </a:lnTo>
                  <a:lnTo>
                    <a:pt x="33" y="190"/>
                  </a:lnTo>
                  <a:lnTo>
                    <a:pt x="36" y="180"/>
                  </a:lnTo>
                  <a:close/>
                  <a:moveTo>
                    <a:pt x="36" y="180"/>
                  </a:moveTo>
                  <a:lnTo>
                    <a:pt x="39" y="181"/>
                  </a:lnTo>
                  <a:lnTo>
                    <a:pt x="42" y="182"/>
                  </a:lnTo>
                  <a:lnTo>
                    <a:pt x="33" y="200"/>
                  </a:lnTo>
                  <a:lnTo>
                    <a:pt x="31" y="200"/>
                  </a:lnTo>
                  <a:lnTo>
                    <a:pt x="30" y="199"/>
                  </a:lnTo>
                  <a:lnTo>
                    <a:pt x="36" y="180"/>
                  </a:lnTo>
                  <a:close/>
                  <a:moveTo>
                    <a:pt x="42" y="182"/>
                  </a:moveTo>
                  <a:lnTo>
                    <a:pt x="46" y="184"/>
                  </a:lnTo>
                  <a:lnTo>
                    <a:pt x="50" y="186"/>
                  </a:lnTo>
                  <a:lnTo>
                    <a:pt x="39" y="204"/>
                  </a:lnTo>
                  <a:lnTo>
                    <a:pt x="36" y="202"/>
                  </a:lnTo>
                  <a:lnTo>
                    <a:pt x="33" y="200"/>
                  </a:lnTo>
                  <a:lnTo>
                    <a:pt x="42" y="182"/>
                  </a:lnTo>
                  <a:close/>
                  <a:moveTo>
                    <a:pt x="50" y="186"/>
                  </a:moveTo>
                  <a:lnTo>
                    <a:pt x="50" y="186"/>
                  </a:lnTo>
                  <a:lnTo>
                    <a:pt x="45" y="195"/>
                  </a:lnTo>
                  <a:lnTo>
                    <a:pt x="50" y="186"/>
                  </a:lnTo>
                  <a:close/>
                  <a:moveTo>
                    <a:pt x="50" y="186"/>
                  </a:moveTo>
                  <a:lnTo>
                    <a:pt x="53" y="187"/>
                  </a:lnTo>
                  <a:lnTo>
                    <a:pt x="56" y="189"/>
                  </a:lnTo>
                  <a:lnTo>
                    <a:pt x="48" y="209"/>
                  </a:lnTo>
                  <a:lnTo>
                    <a:pt x="44" y="206"/>
                  </a:lnTo>
                  <a:lnTo>
                    <a:pt x="39" y="204"/>
                  </a:lnTo>
                  <a:lnTo>
                    <a:pt x="50" y="186"/>
                  </a:lnTo>
                  <a:close/>
                  <a:moveTo>
                    <a:pt x="56" y="189"/>
                  </a:moveTo>
                  <a:lnTo>
                    <a:pt x="58" y="190"/>
                  </a:lnTo>
                  <a:lnTo>
                    <a:pt x="59" y="190"/>
                  </a:lnTo>
                  <a:lnTo>
                    <a:pt x="54" y="211"/>
                  </a:lnTo>
                  <a:lnTo>
                    <a:pt x="51" y="210"/>
                  </a:lnTo>
                  <a:lnTo>
                    <a:pt x="48" y="209"/>
                  </a:lnTo>
                  <a:lnTo>
                    <a:pt x="56" y="189"/>
                  </a:lnTo>
                  <a:close/>
                  <a:moveTo>
                    <a:pt x="59" y="190"/>
                  </a:moveTo>
                  <a:lnTo>
                    <a:pt x="60" y="190"/>
                  </a:lnTo>
                  <a:lnTo>
                    <a:pt x="57" y="200"/>
                  </a:lnTo>
                  <a:lnTo>
                    <a:pt x="59" y="190"/>
                  </a:lnTo>
                  <a:close/>
                  <a:moveTo>
                    <a:pt x="60" y="190"/>
                  </a:moveTo>
                  <a:lnTo>
                    <a:pt x="62" y="191"/>
                  </a:lnTo>
                  <a:lnTo>
                    <a:pt x="63" y="191"/>
                  </a:lnTo>
                  <a:lnTo>
                    <a:pt x="61" y="212"/>
                  </a:lnTo>
                  <a:lnTo>
                    <a:pt x="57" y="212"/>
                  </a:lnTo>
                  <a:lnTo>
                    <a:pt x="54" y="211"/>
                  </a:lnTo>
                  <a:lnTo>
                    <a:pt x="60" y="190"/>
                  </a:lnTo>
                  <a:close/>
                  <a:moveTo>
                    <a:pt x="63" y="191"/>
                  </a:moveTo>
                  <a:lnTo>
                    <a:pt x="65" y="191"/>
                  </a:lnTo>
                  <a:lnTo>
                    <a:pt x="68" y="191"/>
                  </a:lnTo>
                  <a:lnTo>
                    <a:pt x="68" y="213"/>
                  </a:lnTo>
                  <a:lnTo>
                    <a:pt x="64" y="213"/>
                  </a:lnTo>
                  <a:lnTo>
                    <a:pt x="61" y="212"/>
                  </a:lnTo>
                  <a:lnTo>
                    <a:pt x="63" y="191"/>
                  </a:lnTo>
                  <a:close/>
                  <a:moveTo>
                    <a:pt x="68" y="191"/>
                  </a:moveTo>
                  <a:lnTo>
                    <a:pt x="74" y="191"/>
                  </a:lnTo>
                  <a:lnTo>
                    <a:pt x="78" y="189"/>
                  </a:lnTo>
                  <a:lnTo>
                    <a:pt x="82" y="187"/>
                  </a:lnTo>
                  <a:lnTo>
                    <a:pt x="86" y="183"/>
                  </a:lnTo>
                  <a:lnTo>
                    <a:pt x="102" y="198"/>
                  </a:lnTo>
                  <a:lnTo>
                    <a:pt x="94" y="204"/>
                  </a:lnTo>
                  <a:lnTo>
                    <a:pt x="86" y="209"/>
                  </a:lnTo>
                  <a:lnTo>
                    <a:pt x="78" y="212"/>
                  </a:lnTo>
                  <a:lnTo>
                    <a:pt x="68" y="213"/>
                  </a:lnTo>
                  <a:lnTo>
                    <a:pt x="68" y="191"/>
                  </a:lnTo>
                  <a:close/>
                  <a:moveTo>
                    <a:pt x="86" y="183"/>
                  </a:moveTo>
                  <a:lnTo>
                    <a:pt x="86" y="184"/>
                  </a:lnTo>
                  <a:lnTo>
                    <a:pt x="86" y="183"/>
                  </a:lnTo>
                  <a:lnTo>
                    <a:pt x="94" y="190"/>
                  </a:lnTo>
                  <a:lnTo>
                    <a:pt x="86" y="183"/>
                  </a:lnTo>
                  <a:close/>
                  <a:moveTo>
                    <a:pt x="86" y="183"/>
                  </a:moveTo>
                  <a:lnTo>
                    <a:pt x="90" y="178"/>
                  </a:lnTo>
                  <a:lnTo>
                    <a:pt x="92" y="174"/>
                  </a:lnTo>
                  <a:lnTo>
                    <a:pt x="112" y="182"/>
                  </a:lnTo>
                  <a:lnTo>
                    <a:pt x="108" y="190"/>
                  </a:lnTo>
                  <a:lnTo>
                    <a:pt x="102" y="198"/>
                  </a:lnTo>
                  <a:lnTo>
                    <a:pt x="86" y="183"/>
                  </a:lnTo>
                  <a:close/>
                  <a:moveTo>
                    <a:pt x="92" y="174"/>
                  </a:moveTo>
                  <a:lnTo>
                    <a:pt x="93" y="169"/>
                  </a:lnTo>
                  <a:lnTo>
                    <a:pt x="94" y="163"/>
                  </a:lnTo>
                  <a:lnTo>
                    <a:pt x="115" y="163"/>
                  </a:lnTo>
                  <a:lnTo>
                    <a:pt x="114" y="173"/>
                  </a:lnTo>
                  <a:lnTo>
                    <a:pt x="112" y="182"/>
                  </a:lnTo>
                  <a:lnTo>
                    <a:pt x="92" y="174"/>
                  </a:lnTo>
                  <a:close/>
                  <a:moveTo>
                    <a:pt x="94" y="163"/>
                  </a:moveTo>
                  <a:lnTo>
                    <a:pt x="93" y="155"/>
                  </a:lnTo>
                  <a:lnTo>
                    <a:pt x="90" y="145"/>
                  </a:lnTo>
                  <a:lnTo>
                    <a:pt x="109" y="136"/>
                  </a:lnTo>
                  <a:lnTo>
                    <a:pt x="112" y="143"/>
                  </a:lnTo>
                  <a:lnTo>
                    <a:pt x="114" y="149"/>
                  </a:lnTo>
                  <a:lnTo>
                    <a:pt x="115" y="157"/>
                  </a:lnTo>
                  <a:lnTo>
                    <a:pt x="115" y="163"/>
                  </a:lnTo>
                  <a:lnTo>
                    <a:pt x="94" y="163"/>
                  </a:lnTo>
                  <a:close/>
                  <a:moveTo>
                    <a:pt x="109" y="136"/>
                  </a:moveTo>
                  <a:lnTo>
                    <a:pt x="121" y="162"/>
                  </a:lnTo>
                  <a:lnTo>
                    <a:pt x="109" y="136"/>
                  </a:lnTo>
                  <a:lnTo>
                    <a:pt x="100" y="141"/>
                  </a:lnTo>
                  <a:lnTo>
                    <a:pt x="109" y="136"/>
                  </a:lnTo>
                  <a:close/>
                  <a:moveTo>
                    <a:pt x="90" y="145"/>
                  </a:moveTo>
                  <a:lnTo>
                    <a:pt x="88" y="142"/>
                  </a:lnTo>
                  <a:lnTo>
                    <a:pt x="87" y="140"/>
                  </a:lnTo>
                  <a:lnTo>
                    <a:pt x="105" y="128"/>
                  </a:lnTo>
                  <a:lnTo>
                    <a:pt x="107" y="132"/>
                  </a:lnTo>
                  <a:lnTo>
                    <a:pt x="109" y="136"/>
                  </a:lnTo>
                  <a:lnTo>
                    <a:pt x="90" y="145"/>
                  </a:lnTo>
                  <a:close/>
                  <a:moveTo>
                    <a:pt x="87" y="140"/>
                  </a:moveTo>
                  <a:lnTo>
                    <a:pt x="86" y="138"/>
                  </a:lnTo>
                  <a:lnTo>
                    <a:pt x="84" y="136"/>
                  </a:lnTo>
                  <a:lnTo>
                    <a:pt x="99" y="121"/>
                  </a:lnTo>
                  <a:lnTo>
                    <a:pt x="102" y="125"/>
                  </a:lnTo>
                  <a:lnTo>
                    <a:pt x="105" y="128"/>
                  </a:lnTo>
                  <a:lnTo>
                    <a:pt x="87" y="140"/>
                  </a:lnTo>
                  <a:close/>
                  <a:moveTo>
                    <a:pt x="99" y="120"/>
                  </a:moveTo>
                  <a:lnTo>
                    <a:pt x="99" y="120"/>
                  </a:lnTo>
                  <a:lnTo>
                    <a:pt x="99" y="121"/>
                  </a:lnTo>
                  <a:lnTo>
                    <a:pt x="91" y="129"/>
                  </a:lnTo>
                  <a:lnTo>
                    <a:pt x="99" y="120"/>
                  </a:lnTo>
                  <a:close/>
                  <a:moveTo>
                    <a:pt x="84" y="136"/>
                  </a:moveTo>
                  <a:lnTo>
                    <a:pt x="82" y="134"/>
                  </a:lnTo>
                  <a:lnTo>
                    <a:pt x="79" y="132"/>
                  </a:lnTo>
                  <a:lnTo>
                    <a:pt x="89" y="114"/>
                  </a:lnTo>
                  <a:lnTo>
                    <a:pt x="94" y="117"/>
                  </a:lnTo>
                  <a:lnTo>
                    <a:pt x="99" y="120"/>
                  </a:lnTo>
                  <a:lnTo>
                    <a:pt x="84" y="136"/>
                  </a:lnTo>
                  <a:close/>
                  <a:moveTo>
                    <a:pt x="79" y="132"/>
                  </a:moveTo>
                  <a:lnTo>
                    <a:pt x="75" y="130"/>
                  </a:lnTo>
                  <a:lnTo>
                    <a:pt x="70" y="128"/>
                  </a:lnTo>
                  <a:lnTo>
                    <a:pt x="79" y="108"/>
                  </a:lnTo>
                  <a:lnTo>
                    <a:pt x="84" y="111"/>
                  </a:lnTo>
                  <a:lnTo>
                    <a:pt x="89" y="114"/>
                  </a:lnTo>
                  <a:lnTo>
                    <a:pt x="79" y="132"/>
                  </a:lnTo>
                  <a:close/>
                  <a:moveTo>
                    <a:pt x="70" y="128"/>
                  </a:moveTo>
                  <a:lnTo>
                    <a:pt x="70" y="128"/>
                  </a:lnTo>
                  <a:lnTo>
                    <a:pt x="75" y="118"/>
                  </a:lnTo>
                  <a:lnTo>
                    <a:pt x="70" y="128"/>
                  </a:lnTo>
                  <a:close/>
                  <a:moveTo>
                    <a:pt x="70" y="128"/>
                  </a:moveTo>
                  <a:lnTo>
                    <a:pt x="65" y="127"/>
                  </a:lnTo>
                  <a:lnTo>
                    <a:pt x="61" y="125"/>
                  </a:lnTo>
                  <a:lnTo>
                    <a:pt x="65" y="104"/>
                  </a:lnTo>
                  <a:lnTo>
                    <a:pt x="73" y="106"/>
                  </a:lnTo>
                  <a:lnTo>
                    <a:pt x="79" y="108"/>
                  </a:lnTo>
                  <a:lnTo>
                    <a:pt x="70" y="128"/>
                  </a:lnTo>
                  <a:close/>
                  <a:moveTo>
                    <a:pt x="61" y="125"/>
                  </a:moveTo>
                  <a:lnTo>
                    <a:pt x="57" y="125"/>
                  </a:lnTo>
                  <a:lnTo>
                    <a:pt x="52" y="124"/>
                  </a:lnTo>
                  <a:lnTo>
                    <a:pt x="52" y="103"/>
                  </a:lnTo>
                  <a:lnTo>
                    <a:pt x="59" y="103"/>
                  </a:lnTo>
                  <a:lnTo>
                    <a:pt x="65" y="104"/>
                  </a:lnTo>
                  <a:lnTo>
                    <a:pt x="61" y="125"/>
                  </a:lnTo>
                  <a:close/>
                  <a:moveTo>
                    <a:pt x="52" y="124"/>
                  </a:moveTo>
                  <a:lnTo>
                    <a:pt x="48" y="124"/>
                  </a:lnTo>
                  <a:lnTo>
                    <a:pt x="48" y="103"/>
                  </a:lnTo>
                  <a:lnTo>
                    <a:pt x="52" y="103"/>
                  </a:lnTo>
                  <a:lnTo>
                    <a:pt x="52" y="124"/>
                  </a:lnTo>
                  <a:close/>
                  <a:moveTo>
                    <a:pt x="48" y="124"/>
                  </a:moveTo>
                  <a:lnTo>
                    <a:pt x="37" y="124"/>
                  </a:lnTo>
                  <a:lnTo>
                    <a:pt x="37" y="113"/>
                  </a:lnTo>
                  <a:lnTo>
                    <a:pt x="48" y="113"/>
                  </a:lnTo>
                  <a:lnTo>
                    <a:pt x="48" y="124"/>
                  </a:lnTo>
                  <a:close/>
                  <a:moveTo>
                    <a:pt x="37" y="113"/>
                  </a:moveTo>
                  <a:lnTo>
                    <a:pt x="37" y="109"/>
                  </a:lnTo>
                  <a:lnTo>
                    <a:pt x="58" y="109"/>
                  </a:lnTo>
                  <a:lnTo>
                    <a:pt x="58" y="113"/>
                  </a:lnTo>
                  <a:lnTo>
                    <a:pt x="37" y="113"/>
                  </a:lnTo>
                  <a:close/>
                  <a:moveTo>
                    <a:pt x="37" y="109"/>
                  </a:moveTo>
                  <a:lnTo>
                    <a:pt x="37" y="100"/>
                  </a:lnTo>
                  <a:lnTo>
                    <a:pt x="47" y="99"/>
                  </a:lnTo>
                  <a:lnTo>
                    <a:pt x="48" y="109"/>
                  </a:lnTo>
                  <a:lnTo>
                    <a:pt x="37" y="109"/>
                  </a:lnTo>
                  <a:close/>
                  <a:moveTo>
                    <a:pt x="47" y="99"/>
                  </a:moveTo>
                  <a:lnTo>
                    <a:pt x="51" y="98"/>
                  </a:lnTo>
                  <a:lnTo>
                    <a:pt x="55" y="97"/>
                  </a:lnTo>
                  <a:lnTo>
                    <a:pt x="62" y="116"/>
                  </a:lnTo>
                  <a:lnTo>
                    <a:pt x="56" y="118"/>
                  </a:lnTo>
                  <a:lnTo>
                    <a:pt x="49" y="119"/>
                  </a:lnTo>
                  <a:lnTo>
                    <a:pt x="47" y="99"/>
                  </a:lnTo>
                  <a:close/>
                  <a:moveTo>
                    <a:pt x="55" y="97"/>
                  </a:moveTo>
                  <a:lnTo>
                    <a:pt x="60" y="94"/>
                  </a:lnTo>
                  <a:lnTo>
                    <a:pt x="65" y="91"/>
                  </a:lnTo>
                  <a:lnTo>
                    <a:pt x="76" y="110"/>
                  </a:lnTo>
                  <a:lnTo>
                    <a:pt x="69" y="113"/>
                  </a:lnTo>
                  <a:lnTo>
                    <a:pt x="62" y="116"/>
                  </a:lnTo>
                  <a:lnTo>
                    <a:pt x="55" y="97"/>
                  </a:lnTo>
                  <a:close/>
                  <a:moveTo>
                    <a:pt x="65" y="91"/>
                  </a:moveTo>
                  <a:lnTo>
                    <a:pt x="67" y="90"/>
                  </a:lnTo>
                  <a:lnTo>
                    <a:pt x="65" y="91"/>
                  </a:lnTo>
                  <a:lnTo>
                    <a:pt x="70" y="101"/>
                  </a:lnTo>
                  <a:lnTo>
                    <a:pt x="65" y="91"/>
                  </a:lnTo>
                  <a:close/>
                  <a:moveTo>
                    <a:pt x="65" y="91"/>
                  </a:moveTo>
                  <a:lnTo>
                    <a:pt x="69" y="88"/>
                  </a:lnTo>
                  <a:lnTo>
                    <a:pt x="74" y="86"/>
                  </a:lnTo>
                  <a:lnTo>
                    <a:pt x="88" y="101"/>
                  </a:lnTo>
                  <a:lnTo>
                    <a:pt x="82" y="106"/>
                  </a:lnTo>
                  <a:lnTo>
                    <a:pt x="76" y="110"/>
                  </a:lnTo>
                  <a:lnTo>
                    <a:pt x="65" y="91"/>
                  </a:lnTo>
                  <a:close/>
                  <a:moveTo>
                    <a:pt x="74" y="86"/>
                  </a:moveTo>
                  <a:lnTo>
                    <a:pt x="76" y="83"/>
                  </a:lnTo>
                  <a:lnTo>
                    <a:pt x="78" y="79"/>
                  </a:lnTo>
                  <a:lnTo>
                    <a:pt x="96" y="89"/>
                  </a:lnTo>
                  <a:lnTo>
                    <a:pt x="92" y="95"/>
                  </a:lnTo>
                  <a:lnTo>
                    <a:pt x="88" y="101"/>
                  </a:lnTo>
                  <a:lnTo>
                    <a:pt x="74" y="86"/>
                  </a:lnTo>
                  <a:close/>
                  <a:moveTo>
                    <a:pt x="96" y="89"/>
                  </a:moveTo>
                  <a:lnTo>
                    <a:pt x="119" y="48"/>
                  </a:lnTo>
                  <a:lnTo>
                    <a:pt x="96" y="89"/>
                  </a:lnTo>
                  <a:lnTo>
                    <a:pt x="87" y="84"/>
                  </a:lnTo>
                  <a:lnTo>
                    <a:pt x="96" y="89"/>
                  </a:lnTo>
                  <a:close/>
                  <a:moveTo>
                    <a:pt x="78" y="79"/>
                  </a:moveTo>
                  <a:lnTo>
                    <a:pt x="80" y="76"/>
                  </a:lnTo>
                  <a:lnTo>
                    <a:pt x="81" y="72"/>
                  </a:lnTo>
                  <a:lnTo>
                    <a:pt x="102" y="77"/>
                  </a:lnTo>
                  <a:lnTo>
                    <a:pt x="100" y="83"/>
                  </a:lnTo>
                  <a:lnTo>
                    <a:pt x="96" y="89"/>
                  </a:lnTo>
                  <a:lnTo>
                    <a:pt x="78" y="79"/>
                  </a:lnTo>
                  <a:close/>
                  <a:moveTo>
                    <a:pt x="81" y="72"/>
                  </a:moveTo>
                  <a:lnTo>
                    <a:pt x="82" y="67"/>
                  </a:lnTo>
                  <a:lnTo>
                    <a:pt x="82" y="63"/>
                  </a:lnTo>
                  <a:lnTo>
                    <a:pt x="103" y="63"/>
                  </a:lnTo>
                  <a:lnTo>
                    <a:pt x="103" y="71"/>
                  </a:lnTo>
                  <a:lnTo>
                    <a:pt x="102" y="77"/>
                  </a:lnTo>
                  <a:lnTo>
                    <a:pt x="81" y="72"/>
                  </a:lnTo>
                  <a:close/>
                  <a:moveTo>
                    <a:pt x="82" y="63"/>
                  </a:moveTo>
                  <a:lnTo>
                    <a:pt x="82" y="58"/>
                  </a:lnTo>
                  <a:lnTo>
                    <a:pt x="80" y="54"/>
                  </a:lnTo>
                  <a:lnTo>
                    <a:pt x="100" y="46"/>
                  </a:lnTo>
                  <a:lnTo>
                    <a:pt x="103" y="54"/>
                  </a:lnTo>
                  <a:lnTo>
                    <a:pt x="103" y="63"/>
                  </a:lnTo>
                  <a:lnTo>
                    <a:pt x="82" y="63"/>
                  </a:lnTo>
                  <a:close/>
                  <a:moveTo>
                    <a:pt x="80" y="54"/>
                  </a:moveTo>
                  <a:lnTo>
                    <a:pt x="79" y="50"/>
                  </a:lnTo>
                  <a:lnTo>
                    <a:pt x="76" y="47"/>
                  </a:lnTo>
                  <a:lnTo>
                    <a:pt x="90" y="31"/>
                  </a:lnTo>
                  <a:lnTo>
                    <a:pt x="96" y="38"/>
                  </a:lnTo>
                  <a:lnTo>
                    <a:pt x="100" y="46"/>
                  </a:lnTo>
                  <a:lnTo>
                    <a:pt x="80" y="54"/>
                  </a:lnTo>
                  <a:close/>
                  <a:moveTo>
                    <a:pt x="76" y="47"/>
                  </a:moveTo>
                  <a:lnTo>
                    <a:pt x="73" y="44"/>
                  </a:lnTo>
                  <a:lnTo>
                    <a:pt x="68" y="43"/>
                  </a:lnTo>
                  <a:lnTo>
                    <a:pt x="77" y="23"/>
                  </a:lnTo>
                  <a:lnTo>
                    <a:pt x="84" y="26"/>
                  </a:lnTo>
                  <a:lnTo>
                    <a:pt x="90" y="31"/>
                  </a:lnTo>
                  <a:lnTo>
                    <a:pt x="76" y="47"/>
                  </a:lnTo>
                  <a:close/>
                  <a:moveTo>
                    <a:pt x="68" y="43"/>
                  </a:moveTo>
                  <a:lnTo>
                    <a:pt x="64" y="41"/>
                  </a:lnTo>
                  <a:lnTo>
                    <a:pt x="60" y="41"/>
                  </a:lnTo>
                  <a:lnTo>
                    <a:pt x="60" y="20"/>
                  </a:lnTo>
                  <a:lnTo>
                    <a:pt x="68" y="20"/>
                  </a:lnTo>
                  <a:lnTo>
                    <a:pt x="77" y="23"/>
                  </a:lnTo>
                  <a:lnTo>
                    <a:pt x="68" y="43"/>
                  </a:lnTo>
                  <a:close/>
                  <a:moveTo>
                    <a:pt x="60" y="41"/>
                  </a:moveTo>
                  <a:lnTo>
                    <a:pt x="56" y="41"/>
                  </a:lnTo>
                  <a:lnTo>
                    <a:pt x="52" y="42"/>
                  </a:lnTo>
                  <a:lnTo>
                    <a:pt x="49" y="43"/>
                  </a:lnTo>
                  <a:lnTo>
                    <a:pt x="45" y="45"/>
                  </a:lnTo>
                  <a:lnTo>
                    <a:pt x="33" y="27"/>
                  </a:lnTo>
                  <a:lnTo>
                    <a:pt x="39" y="24"/>
                  </a:lnTo>
                  <a:lnTo>
                    <a:pt x="46" y="21"/>
                  </a:lnTo>
                  <a:lnTo>
                    <a:pt x="53" y="20"/>
                  </a:lnTo>
                  <a:lnTo>
                    <a:pt x="60" y="20"/>
                  </a:lnTo>
                  <a:lnTo>
                    <a:pt x="60" y="41"/>
                  </a:lnTo>
                  <a:close/>
                  <a:moveTo>
                    <a:pt x="45" y="45"/>
                  </a:moveTo>
                  <a:lnTo>
                    <a:pt x="41" y="48"/>
                  </a:lnTo>
                  <a:lnTo>
                    <a:pt x="37" y="51"/>
                  </a:lnTo>
                  <a:lnTo>
                    <a:pt x="34" y="55"/>
                  </a:lnTo>
                  <a:lnTo>
                    <a:pt x="31" y="59"/>
                  </a:lnTo>
                  <a:lnTo>
                    <a:pt x="13" y="49"/>
                  </a:lnTo>
                  <a:lnTo>
                    <a:pt x="18" y="42"/>
                  </a:lnTo>
                  <a:lnTo>
                    <a:pt x="23" y="36"/>
                  </a:lnTo>
                  <a:lnTo>
                    <a:pt x="28" y="31"/>
                  </a:lnTo>
                  <a:lnTo>
                    <a:pt x="33" y="27"/>
                  </a:lnTo>
                  <a:lnTo>
                    <a:pt x="45" y="45"/>
                  </a:lnTo>
                  <a:close/>
                  <a:moveTo>
                    <a:pt x="31" y="59"/>
                  </a:moveTo>
                  <a:lnTo>
                    <a:pt x="26" y="67"/>
                  </a:lnTo>
                  <a:lnTo>
                    <a:pt x="18" y="63"/>
                  </a:lnTo>
                  <a:lnTo>
                    <a:pt x="23" y="54"/>
                  </a:lnTo>
                  <a:lnTo>
                    <a:pt x="31" y="59"/>
                  </a:lnTo>
                  <a:close/>
                  <a:moveTo>
                    <a:pt x="18" y="63"/>
                  </a:moveTo>
                  <a:lnTo>
                    <a:pt x="12" y="61"/>
                  </a:lnTo>
                  <a:lnTo>
                    <a:pt x="22" y="43"/>
                  </a:lnTo>
                  <a:lnTo>
                    <a:pt x="27" y="45"/>
                  </a:lnTo>
                  <a:lnTo>
                    <a:pt x="18" y="63"/>
                  </a:lnTo>
                  <a:close/>
                  <a:moveTo>
                    <a:pt x="12" y="61"/>
                  </a:moveTo>
                  <a:lnTo>
                    <a:pt x="4" y="57"/>
                  </a:lnTo>
                  <a:lnTo>
                    <a:pt x="8" y="48"/>
                  </a:lnTo>
                  <a:lnTo>
                    <a:pt x="18" y="52"/>
                  </a:lnTo>
                  <a:lnTo>
                    <a:pt x="12" y="61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48" name="Freeform 363"/>
            <p:cNvSpPr>
              <a:spLocks noEditPoints="1"/>
            </p:cNvSpPr>
            <p:nvPr/>
          </p:nvSpPr>
          <p:spPr bwMode="auto">
            <a:xfrm>
              <a:off x="3322638" y="2035175"/>
              <a:ext cx="79375" cy="119062"/>
            </a:xfrm>
            <a:custGeom>
              <a:avLst/>
              <a:gdLst>
                <a:gd name="T0" fmla="*/ 22 w 149"/>
                <a:gd name="T1" fmla="*/ 99 h 225"/>
                <a:gd name="T2" fmla="*/ 26 w 149"/>
                <a:gd name="T3" fmla="*/ 72 h 225"/>
                <a:gd name="T4" fmla="*/ 36 w 149"/>
                <a:gd name="T5" fmla="*/ 50 h 225"/>
                <a:gd name="T6" fmla="*/ 47 w 149"/>
                <a:gd name="T7" fmla="*/ 34 h 225"/>
                <a:gd name="T8" fmla="*/ 54 w 149"/>
                <a:gd name="T9" fmla="*/ 28 h 225"/>
                <a:gd name="T10" fmla="*/ 42 w 149"/>
                <a:gd name="T11" fmla="*/ 11 h 225"/>
                <a:gd name="T12" fmla="*/ 66 w 149"/>
                <a:gd name="T13" fmla="*/ 0 h 225"/>
                <a:gd name="T14" fmla="*/ 81 w 149"/>
                <a:gd name="T15" fmla="*/ 0 h 225"/>
                <a:gd name="T16" fmla="*/ 79 w 149"/>
                <a:gd name="T17" fmla="*/ 21 h 225"/>
                <a:gd name="T18" fmla="*/ 124 w 149"/>
                <a:gd name="T19" fmla="*/ 27 h 225"/>
                <a:gd name="T20" fmla="*/ 107 w 149"/>
                <a:gd name="T21" fmla="*/ 39 h 225"/>
                <a:gd name="T22" fmla="*/ 134 w 149"/>
                <a:gd name="T23" fmla="*/ 44 h 225"/>
                <a:gd name="T24" fmla="*/ 107 w 149"/>
                <a:gd name="T25" fmla="*/ 39 h 225"/>
                <a:gd name="T26" fmla="*/ 127 w 149"/>
                <a:gd name="T27" fmla="*/ 111 h 225"/>
                <a:gd name="T28" fmla="*/ 149 w 149"/>
                <a:gd name="T29" fmla="*/ 119 h 225"/>
                <a:gd name="T30" fmla="*/ 149 w 149"/>
                <a:gd name="T31" fmla="*/ 111 h 225"/>
                <a:gd name="T32" fmla="*/ 146 w 149"/>
                <a:gd name="T33" fmla="*/ 144 h 225"/>
                <a:gd name="T34" fmla="*/ 137 w 149"/>
                <a:gd name="T35" fmla="*/ 173 h 225"/>
                <a:gd name="T36" fmla="*/ 118 w 149"/>
                <a:gd name="T37" fmla="*/ 205 h 225"/>
                <a:gd name="T38" fmla="*/ 88 w 149"/>
                <a:gd name="T39" fmla="*/ 201 h 225"/>
                <a:gd name="T40" fmla="*/ 84 w 149"/>
                <a:gd name="T41" fmla="*/ 201 h 225"/>
                <a:gd name="T42" fmla="*/ 73 w 149"/>
                <a:gd name="T43" fmla="*/ 203 h 225"/>
                <a:gd name="T44" fmla="*/ 49 w 149"/>
                <a:gd name="T45" fmla="*/ 219 h 225"/>
                <a:gd name="T46" fmla="*/ 73 w 149"/>
                <a:gd name="T47" fmla="*/ 225 h 225"/>
                <a:gd name="T48" fmla="*/ 40 w 149"/>
                <a:gd name="T49" fmla="*/ 183 h 225"/>
                <a:gd name="T50" fmla="*/ 10 w 149"/>
                <a:gd name="T51" fmla="*/ 170 h 225"/>
                <a:gd name="T52" fmla="*/ 36 w 149"/>
                <a:gd name="T53" fmla="*/ 176 h 225"/>
                <a:gd name="T54" fmla="*/ 21 w 149"/>
                <a:gd name="T55" fmla="*/ 114 h 225"/>
                <a:gd name="T56" fmla="*/ 50 w 149"/>
                <a:gd name="T57" fmla="*/ 127 h 225"/>
                <a:gd name="T58" fmla="*/ 28 w 149"/>
                <a:gd name="T59" fmla="*/ 128 h 225"/>
                <a:gd name="T60" fmla="*/ 37 w 149"/>
                <a:gd name="T61" fmla="*/ 181 h 225"/>
                <a:gd name="T62" fmla="*/ 60 w 149"/>
                <a:gd name="T63" fmla="*/ 180 h 225"/>
                <a:gd name="T64" fmla="*/ 48 w 149"/>
                <a:gd name="T65" fmla="*/ 204 h 225"/>
                <a:gd name="T66" fmla="*/ 74 w 149"/>
                <a:gd name="T67" fmla="*/ 195 h 225"/>
                <a:gd name="T68" fmla="*/ 74 w 149"/>
                <a:gd name="T69" fmla="*/ 195 h 225"/>
                <a:gd name="T70" fmla="*/ 87 w 149"/>
                <a:gd name="T71" fmla="*/ 214 h 225"/>
                <a:gd name="T72" fmla="*/ 83 w 149"/>
                <a:gd name="T73" fmla="*/ 190 h 225"/>
                <a:gd name="T74" fmla="*/ 89 w 149"/>
                <a:gd name="T75" fmla="*/ 184 h 225"/>
                <a:gd name="T76" fmla="*/ 93 w 149"/>
                <a:gd name="T77" fmla="*/ 172 h 225"/>
                <a:gd name="T78" fmla="*/ 93 w 149"/>
                <a:gd name="T79" fmla="*/ 172 h 225"/>
                <a:gd name="T80" fmla="*/ 118 w 149"/>
                <a:gd name="T81" fmla="*/ 155 h 225"/>
                <a:gd name="T82" fmla="*/ 99 w 149"/>
                <a:gd name="T83" fmla="*/ 126 h 225"/>
                <a:gd name="T84" fmla="*/ 119 w 149"/>
                <a:gd name="T85" fmla="*/ 145 h 225"/>
                <a:gd name="T86" fmla="*/ 120 w 149"/>
                <a:gd name="T87" fmla="*/ 87 h 225"/>
                <a:gd name="T88" fmla="*/ 112 w 149"/>
                <a:gd name="T89" fmla="*/ 45 h 225"/>
                <a:gd name="T90" fmla="*/ 106 w 149"/>
                <a:gd name="T91" fmla="*/ 29 h 225"/>
                <a:gd name="T92" fmla="*/ 96 w 149"/>
                <a:gd name="T93" fmla="*/ 17 h 225"/>
                <a:gd name="T94" fmla="*/ 89 w 149"/>
                <a:gd name="T95" fmla="*/ 25 h 225"/>
                <a:gd name="T96" fmla="*/ 96 w 149"/>
                <a:gd name="T97" fmla="*/ 17 h 225"/>
                <a:gd name="T98" fmla="*/ 86 w 149"/>
                <a:gd name="T99" fmla="*/ 11 h 225"/>
                <a:gd name="T100" fmla="*/ 75 w 149"/>
                <a:gd name="T101" fmla="*/ 9 h 225"/>
                <a:gd name="T102" fmla="*/ 61 w 149"/>
                <a:gd name="T103" fmla="*/ 12 h 225"/>
                <a:gd name="T104" fmla="*/ 65 w 149"/>
                <a:gd name="T105" fmla="*/ 35 h 225"/>
                <a:gd name="T106" fmla="*/ 59 w 149"/>
                <a:gd name="T107" fmla="*/ 48 h 225"/>
                <a:gd name="T108" fmla="*/ 53 w 149"/>
                <a:gd name="T109" fmla="*/ 69 h 225"/>
                <a:gd name="T110" fmla="*/ 50 w 149"/>
                <a:gd name="T111" fmla="*/ 92 h 225"/>
                <a:gd name="T112" fmla="*/ 50 w 149"/>
                <a:gd name="T113" fmla="*/ 117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9"/>
                <a:gd name="T172" fmla="*/ 0 h 225"/>
                <a:gd name="T173" fmla="*/ 149 w 149"/>
                <a:gd name="T174" fmla="*/ 225 h 2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9" h="225">
                  <a:moveTo>
                    <a:pt x="0" y="114"/>
                  </a:moveTo>
                  <a:lnTo>
                    <a:pt x="0" y="105"/>
                  </a:lnTo>
                  <a:lnTo>
                    <a:pt x="0" y="97"/>
                  </a:lnTo>
                  <a:lnTo>
                    <a:pt x="1" y="88"/>
                  </a:lnTo>
                  <a:lnTo>
                    <a:pt x="2" y="81"/>
                  </a:lnTo>
                  <a:lnTo>
                    <a:pt x="23" y="84"/>
                  </a:lnTo>
                  <a:lnTo>
                    <a:pt x="22" y="99"/>
                  </a:lnTo>
                  <a:lnTo>
                    <a:pt x="21" y="114"/>
                  </a:lnTo>
                  <a:lnTo>
                    <a:pt x="0" y="114"/>
                  </a:lnTo>
                  <a:close/>
                  <a:moveTo>
                    <a:pt x="2" y="81"/>
                  </a:moveTo>
                  <a:lnTo>
                    <a:pt x="7" y="65"/>
                  </a:lnTo>
                  <a:lnTo>
                    <a:pt x="11" y="52"/>
                  </a:lnTo>
                  <a:lnTo>
                    <a:pt x="31" y="60"/>
                  </a:lnTo>
                  <a:lnTo>
                    <a:pt x="26" y="72"/>
                  </a:lnTo>
                  <a:lnTo>
                    <a:pt x="23" y="84"/>
                  </a:lnTo>
                  <a:lnTo>
                    <a:pt x="2" y="81"/>
                  </a:lnTo>
                  <a:close/>
                  <a:moveTo>
                    <a:pt x="11" y="52"/>
                  </a:moveTo>
                  <a:lnTo>
                    <a:pt x="17" y="39"/>
                  </a:lnTo>
                  <a:lnTo>
                    <a:pt x="24" y="28"/>
                  </a:lnTo>
                  <a:lnTo>
                    <a:pt x="41" y="41"/>
                  </a:lnTo>
                  <a:lnTo>
                    <a:pt x="36" y="50"/>
                  </a:lnTo>
                  <a:lnTo>
                    <a:pt x="31" y="60"/>
                  </a:lnTo>
                  <a:lnTo>
                    <a:pt x="11" y="52"/>
                  </a:lnTo>
                  <a:close/>
                  <a:moveTo>
                    <a:pt x="24" y="28"/>
                  </a:moveTo>
                  <a:lnTo>
                    <a:pt x="33" y="19"/>
                  </a:lnTo>
                  <a:lnTo>
                    <a:pt x="42" y="11"/>
                  </a:lnTo>
                  <a:lnTo>
                    <a:pt x="54" y="28"/>
                  </a:lnTo>
                  <a:lnTo>
                    <a:pt x="47" y="34"/>
                  </a:lnTo>
                  <a:lnTo>
                    <a:pt x="41" y="41"/>
                  </a:lnTo>
                  <a:lnTo>
                    <a:pt x="24" y="28"/>
                  </a:lnTo>
                  <a:close/>
                  <a:moveTo>
                    <a:pt x="54" y="28"/>
                  </a:moveTo>
                  <a:lnTo>
                    <a:pt x="52" y="29"/>
                  </a:lnTo>
                  <a:lnTo>
                    <a:pt x="54" y="28"/>
                  </a:lnTo>
                  <a:lnTo>
                    <a:pt x="48" y="20"/>
                  </a:lnTo>
                  <a:lnTo>
                    <a:pt x="54" y="28"/>
                  </a:lnTo>
                  <a:close/>
                  <a:moveTo>
                    <a:pt x="42" y="11"/>
                  </a:moveTo>
                  <a:lnTo>
                    <a:pt x="49" y="6"/>
                  </a:lnTo>
                  <a:lnTo>
                    <a:pt x="57" y="2"/>
                  </a:lnTo>
                  <a:lnTo>
                    <a:pt x="65" y="23"/>
                  </a:lnTo>
                  <a:lnTo>
                    <a:pt x="60" y="25"/>
                  </a:lnTo>
                  <a:lnTo>
                    <a:pt x="54" y="28"/>
                  </a:lnTo>
                  <a:lnTo>
                    <a:pt x="42" y="11"/>
                  </a:lnTo>
                  <a:close/>
                  <a:moveTo>
                    <a:pt x="57" y="2"/>
                  </a:moveTo>
                  <a:lnTo>
                    <a:pt x="46" y="6"/>
                  </a:lnTo>
                  <a:lnTo>
                    <a:pt x="57" y="2"/>
                  </a:lnTo>
                  <a:lnTo>
                    <a:pt x="62" y="12"/>
                  </a:lnTo>
                  <a:lnTo>
                    <a:pt x="57" y="2"/>
                  </a:lnTo>
                  <a:close/>
                  <a:moveTo>
                    <a:pt x="57" y="2"/>
                  </a:moveTo>
                  <a:lnTo>
                    <a:pt x="66" y="0"/>
                  </a:lnTo>
                  <a:lnTo>
                    <a:pt x="75" y="0"/>
                  </a:lnTo>
                  <a:lnTo>
                    <a:pt x="75" y="21"/>
                  </a:lnTo>
                  <a:lnTo>
                    <a:pt x="70" y="21"/>
                  </a:lnTo>
                  <a:lnTo>
                    <a:pt x="65" y="23"/>
                  </a:lnTo>
                  <a:lnTo>
                    <a:pt x="57" y="2"/>
                  </a:lnTo>
                  <a:close/>
                  <a:moveTo>
                    <a:pt x="75" y="0"/>
                  </a:moveTo>
                  <a:lnTo>
                    <a:pt x="81" y="0"/>
                  </a:lnTo>
                  <a:lnTo>
                    <a:pt x="89" y="1"/>
                  </a:lnTo>
                  <a:lnTo>
                    <a:pt x="95" y="3"/>
                  </a:lnTo>
                  <a:lnTo>
                    <a:pt x="101" y="6"/>
                  </a:lnTo>
                  <a:lnTo>
                    <a:pt x="91" y="25"/>
                  </a:lnTo>
                  <a:lnTo>
                    <a:pt x="88" y="23"/>
                  </a:lnTo>
                  <a:lnTo>
                    <a:pt x="83" y="22"/>
                  </a:lnTo>
                  <a:lnTo>
                    <a:pt x="79" y="21"/>
                  </a:lnTo>
                  <a:lnTo>
                    <a:pt x="75" y="21"/>
                  </a:lnTo>
                  <a:lnTo>
                    <a:pt x="75" y="0"/>
                  </a:lnTo>
                  <a:close/>
                  <a:moveTo>
                    <a:pt x="101" y="6"/>
                  </a:moveTo>
                  <a:lnTo>
                    <a:pt x="107" y="10"/>
                  </a:lnTo>
                  <a:lnTo>
                    <a:pt x="114" y="16"/>
                  </a:lnTo>
                  <a:lnTo>
                    <a:pt x="119" y="21"/>
                  </a:lnTo>
                  <a:lnTo>
                    <a:pt x="124" y="27"/>
                  </a:lnTo>
                  <a:lnTo>
                    <a:pt x="107" y="39"/>
                  </a:lnTo>
                  <a:lnTo>
                    <a:pt x="103" y="35"/>
                  </a:lnTo>
                  <a:lnTo>
                    <a:pt x="99" y="31"/>
                  </a:lnTo>
                  <a:lnTo>
                    <a:pt x="95" y="28"/>
                  </a:lnTo>
                  <a:lnTo>
                    <a:pt x="91" y="25"/>
                  </a:lnTo>
                  <a:lnTo>
                    <a:pt x="101" y="6"/>
                  </a:lnTo>
                  <a:close/>
                  <a:moveTo>
                    <a:pt x="107" y="39"/>
                  </a:moveTo>
                  <a:lnTo>
                    <a:pt x="110" y="45"/>
                  </a:lnTo>
                  <a:lnTo>
                    <a:pt x="107" y="39"/>
                  </a:lnTo>
                  <a:lnTo>
                    <a:pt x="116" y="33"/>
                  </a:lnTo>
                  <a:lnTo>
                    <a:pt x="107" y="39"/>
                  </a:lnTo>
                  <a:close/>
                  <a:moveTo>
                    <a:pt x="124" y="27"/>
                  </a:moveTo>
                  <a:lnTo>
                    <a:pt x="130" y="35"/>
                  </a:lnTo>
                  <a:lnTo>
                    <a:pt x="134" y="44"/>
                  </a:lnTo>
                  <a:lnTo>
                    <a:pt x="139" y="54"/>
                  </a:lnTo>
                  <a:lnTo>
                    <a:pt x="143" y="64"/>
                  </a:lnTo>
                  <a:lnTo>
                    <a:pt x="122" y="70"/>
                  </a:lnTo>
                  <a:lnTo>
                    <a:pt x="120" y="61"/>
                  </a:lnTo>
                  <a:lnTo>
                    <a:pt x="116" y="54"/>
                  </a:lnTo>
                  <a:lnTo>
                    <a:pt x="111" y="47"/>
                  </a:lnTo>
                  <a:lnTo>
                    <a:pt x="107" y="39"/>
                  </a:lnTo>
                  <a:lnTo>
                    <a:pt x="124" y="27"/>
                  </a:lnTo>
                  <a:close/>
                  <a:moveTo>
                    <a:pt x="143" y="64"/>
                  </a:moveTo>
                  <a:lnTo>
                    <a:pt x="145" y="75"/>
                  </a:lnTo>
                  <a:lnTo>
                    <a:pt x="147" y="86"/>
                  </a:lnTo>
                  <a:lnTo>
                    <a:pt x="148" y="99"/>
                  </a:lnTo>
                  <a:lnTo>
                    <a:pt x="149" y="111"/>
                  </a:lnTo>
                  <a:lnTo>
                    <a:pt x="127" y="111"/>
                  </a:lnTo>
                  <a:lnTo>
                    <a:pt x="127" y="100"/>
                  </a:lnTo>
                  <a:lnTo>
                    <a:pt x="126" y="89"/>
                  </a:lnTo>
                  <a:lnTo>
                    <a:pt x="125" y="79"/>
                  </a:lnTo>
                  <a:lnTo>
                    <a:pt x="122" y="70"/>
                  </a:lnTo>
                  <a:lnTo>
                    <a:pt x="143" y="64"/>
                  </a:lnTo>
                  <a:close/>
                  <a:moveTo>
                    <a:pt x="149" y="111"/>
                  </a:moveTo>
                  <a:lnTo>
                    <a:pt x="149" y="119"/>
                  </a:lnTo>
                  <a:lnTo>
                    <a:pt x="148" y="128"/>
                  </a:lnTo>
                  <a:lnTo>
                    <a:pt x="147" y="136"/>
                  </a:lnTo>
                  <a:lnTo>
                    <a:pt x="146" y="144"/>
                  </a:lnTo>
                  <a:lnTo>
                    <a:pt x="125" y="141"/>
                  </a:lnTo>
                  <a:lnTo>
                    <a:pt x="127" y="127"/>
                  </a:lnTo>
                  <a:lnTo>
                    <a:pt x="127" y="111"/>
                  </a:lnTo>
                  <a:lnTo>
                    <a:pt x="149" y="111"/>
                  </a:lnTo>
                  <a:close/>
                  <a:moveTo>
                    <a:pt x="146" y="144"/>
                  </a:moveTo>
                  <a:lnTo>
                    <a:pt x="143" y="159"/>
                  </a:lnTo>
                  <a:lnTo>
                    <a:pt x="137" y="173"/>
                  </a:lnTo>
                  <a:lnTo>
                    <a:pt x="119" y="165"/>
                  </a:lnTo>
                  <a:lnTo>
                    <a:pt x="122" y="154"/>
                  </a:lnTo>
                  <a:lnTo>
                    <a:pt x="125" y="141"/>
                  </a:lnTo>
                  <a:lnTo>
                    <a:pt x="146" y="144"/>
                  </a:lnTo>
                  <a:close/>
                  <a:moveTo>
                    <a:pt x="137" y="173"/>
                  </a:moveTo>
                  <a:lnTo>
                    <a:pt x="132" y="186"/>
                  </a:lnTo>
                  <a:lnTo>
                    <a:pt x="125" y="196"/>
                  </a:lnTo>
                  <a:lnTo>
                    <a:pt x="108" y="184"/>
                  </a:lnTo>
                  <a:lnTo>
                    <a:pt x="114" y="175"/>
                  </a:lnTo>
                  <a:lnTo>
                    <a:pt x="119" y="165"/>
                  </a:lnTo>
                  <a:lnTo>
                    <a:pt x="137" y="173"/>
                  </a:lnTo>
                  <a:close/>
                  <a:moveTo>
                    <a:pt x="108" y="184"/>
                  </a:moveTo>
                  <a:lnTo>
                    <a:pt x="129" y="154"/>
                  </a:lnTo>
                  <a:lnTo>
                    <a:pt x="108" y="184"/>
                  </a:lnTo>
                  <a:lnTo>
                    <a:pt x="117" y="190"/>
                  </a:lnTo>
                  <a:lnTo>
                    <a:pt x="108" y="184"/>
                  </a:lnTo>
                  <a:close/>
                  <a:moveTo>
                    <a:pt x="125" y="196"/>
                  </a:moveTo>
                  <a:lnTo>
                    <a:pt x="118" y="205"/>
                  </a:lnTo>
                  <a:lnTo>
                    <a:pt x="109" y="213"/>
                  </a:lnTo>
                  <a:lnTo>
                    <a:pt x="97" y="195"/>
                  </a:lnTo>
                  <a:lnTo>
                    <a:pt x="103" y="190"/>
                  </a:lnTo>
                  <a:lnTo>
                    <a:pt x="108" y="184"/>
                  </a:lnTo>
                  <a:lnTo>
                    <a:pt x="125" y="196"/>
                  </a:lnTo>
                  <a:close/>
                  <a:moveTo>
                    <a:pt x="97" y="195"/>
                  </a:moveTo>
                  <a:lnTo>
                    <a:pt x="88" y="201"/>
                  </a:lnTo>
                  <a:lnTo>
                    <a:pt x="97" y="195"/>
                  </a:lnTo>
                  <a:lnTo>
                    <a:pt x="103" y="203"/>
                  </a:lnTo>
                  <a:lnTo>
                    <a:pt x="97" y="195"/>
                  </a:lnTo>
                  <a:close/>
                  <a:moveTo>
                    <a:pt x="109" y="213"/>
                  </a:moveTo>
                  <a:lnTo>
                    <a:pt x="100" y="218"/>
                  </a:lnTo>
                  <a:lnTo>
                    <a:pt x="92" y="222"/>
                  </a:lnTo>
                  <a:lnTo>
                    <a:pt x="84" y="201"/>
                  </a:lnTo>
                  <a:lnTo>
                    <a:pt x="91" y="199"/>
                  </a:lnTo>
                  <a:lnTo>
                    <a:pt x="97" y="195"/>
                  </a:lnTo>
                  <a:lnTo>
                    <a:pt x="109" y="213"/>
                  </a:lnTo>
                  <a:close/>
                  <a:moveTo>
                    <a:pt x="92" y="222"/>
                  </a:moveTo>
                  <a:lnTo>
                    <a:pt x="82" y="224"/>
                  </a:lnTo>
                  <a:lnTo>
                    <a:pt x="73" y="225"/>
                  </a:lnTo>
                  <a:lnTo>
                    <a:pt x="73" y="203"/>
                  </a:lnTo>
                  <a:lnTo>
                    <a:pt x="79" y="203"/>
                  </a:lnTo>
                  <a:lnTo>
                    <a:pt x="84" y="201"/>
                  </a:lnTo>
                  <a:lnTo>
                    <a:pt x="92" y="222"/>
                  </a:lnTo>
                  <a:close/>
                  <a:moveTo>
                    <a:pt x="73" y="225"/>
                  </a:moveTo>
                  <a:lnTo>
                    <a:pt x="65" y="224"/>
                  </a:lnTo>
                  <a:lnTo>
                    <a:pt x="56" y="222"/>
                  </a:lnTo>
                  <a:lnTo>
                    <a:pt x="49" y="219"/>
                  </a:lnTo>
                  <a:lnTo>
                    <a:pt x="42" y="215"/>
                  </a:lnTo>
                  <a:lnTo>
                    <a:pt x="53" y="197"/>
                  </a:lnTo>
                  <a:lnTo>
                    <a:pt x="59" y="200"/>
                  </a:lnTo>
                  <a:lnTo>
                    <a:pt x="63" y="202"/>
                  </a:lnTo>
                  <a:lnTo>
                    <a:pt x="68" y="203"/>
                  </a:lnTo>
                  <a:lnTo>
                    <a:pt x="73" y="203"/>
                  </a:lnTo>
                  <a:lnTo>
                    <a:pt x="73" y="225"/>
                  </a:lnTo>
                  <a:close/>
                  <a:moveTo>
                    <a:pt x="42" y="215"/>
                  </a:moveTo>
                  <a:lnTo>
                    <a:pt x="35" y="210"/>
                  </a:lnTo>
                  <a:lnTo>
                    <a:pt x="28" y="202"/>
                  </a:lnTo>
                  <a:lnTo>
                    <a:pt x="22" y="195"/>
                  </a:lnTo>
                  <a:lnTo>
                    <a:pt x="17" y="187"/>
                  </a:lnTo>
                  <a:lnTo>
                    <a:pt x="36" y="176"/>
                  </a:lnTo>
                  <a:lnTo>
                    <a:pt x="40" y="183"/>
                  </a:lnTo>
                  <a:lnTo>
                    <a:pt x="44" y="189"/>
                  </a:lnTo>
                  <a:lnTo>
                    <a:pt x="49" y="194"/>
                  </a:lnTo>
                  <a:lnTo>
                    <a:pt x="53" y="197"/>
                  </a:lnTo>
                  <a:lnTo>
                    <a:pt x="42" y="215"/>
                  </a:lnTo>
                  <a:close/>
                  <a:moveTo>
                    <a:pt x="17" y="187"/>
                  </a:moveTo>
                  <a:lnTo>
                    <a:pt x="13" y="178"/>
                  </a:lnTo>
                  <a:lnTo>
                    <a:pt x="10" y="170"/>
                  </a:lnTo>
                  <a:lnTo>
                    <a:pt x="7" y="162"/>
                  </a:lnTo>
                  <a:lnTo>
                    <a:pt x="5" y="153"/>
                  </a:lnTo>
                  <a:lnTo>
                    <a:pt x="25" y="148"/>
                  </a:lnTo>
                  <a:lnTo>
                    <a:pt x="27" y="156"/>
                  </a:lnTo>
                  <a:lnTo>
                    <a:pt x="29" y="163"/>
                  </a:lnTo>
                  <a:lnTo>
                    <a:pt x="33" y="169"/>
                  </a:lnTo>
                  <a:lnTo>
                    <a:pt x="36" y="176"/>
                  </a:lnTo>
                  <a:lnTo>
                    <a:pt x="17" y="187"/>
                  </a:lnTo>
                  <a:close/>
                  <a:moveTo>
                    <a:pt x="5" y="153"/>
                  </a:moveTo>
                  <a:lnTo>
                    <a:pt x="2" y="143"/>
                  </a:lnTo>
                  <a:lnTo>
                    <a:pt x="1" y="134"/>
                  </a:lnTo>
                  <a:lnTo>
                    <a:pt x="0" y="125"/>
                  </a:lnTo>
                  <a:lnTo>
                    <a:pt x="0" y="114"/>
                  </a:lnTo>
                  <a:lnTo>
                    <a:pt x="21" y="114"/>
                  </a:lnTo>
                  <a:lnTo>
                    <a:pt x="21" y="122"/>
                  </a:lnTo>
                  <a:lnTo>
                    <a:pt x="22" y="132"/>
                  </a:lnTo>
                  <a:lnTo>
                    <a:pt x="23" y="140"/>
                  </a:lnTo>
                  <a:lnTo>
                    <a:pt x="25" y="148"/>
                  </a:lnTo>
                  <a:lnTo>
                    <a:pt x="5" y="153"/>
                  </a:lnTo>
                  <a:close/>
                  <a:moveTo>
                    <a:pt x="50" y="117"/>
                  </a:moveTo>
                  <a:lnTo>
                    <a:pt x="50" y="127"/>
                  </a:lnTo>
                  <a:lnTo>
                    <a:pt x="50" y="136"/>
                  </a:lnTo>
                  <a:lnTo>
                    <a:pt x="51" y="144"/>
                  </a:lnTo>
                  <a:lnTo>
                    <a:pt x="52" y="153"/>
                  </a:lnTo>
                  <a:lnTo>
                    <a:pt x="32" y="156"/>
                  </a:lnTo>
                  <a:lnTo>
                    <a:pt x="31" y="147"/>
                  </a:lnTo>
                  <a:lnTo>
                    <a:pt x="29" y="138"/>
                  </a:lnTo>
                  <a:lnTo>
                    <a:pt x="28" y="128"/>
                  </a:lnTo>
                  <a:lnTo>
                    <a:pt x="28" y="117"/>
                  </a:lnTo>
                  <a:lnTo>
                    <a:pt x="50" y="117"/>
                  </a:lnTo>
                  <a:close/>
                  <a:moveTo>
                    <a:pt x="52" y="153"/>
                  </a:moveTo>
                  <a:lnTo>
                    <a:pt x="55" y="167"/>
                  </a:lnTo>
                  <a:lnTo>
                    <a:pt x="59" y="180"/>
                  </a:lnTo>
                  <a:lnTo>
                    <a:pt x="39" y="188"/>
                  </a:lnTo>
                  <a:lnTo>
                    <a:pt x="37" y="181"/>
                  </a:lnTo>
                  <a:lnTo>
                    <a:pt x="35" y="172"/>
                  </a:lnTo>
                  <a:lnTo>
                    <a:pt x="33" y="165"/>
                  </a:lnTo>
                  <a:lnTo>
                    <a:pt x="32" y="156"/>
                  </a:lnTo>
                  <a:lnTo>
                    <a:pt x="52" y="153"/>
                  </a:lnTo>
                  <a:close/>
                  <a:moveTo>
                    <a:pt x="59" y="180"/>
                  </a:moveTo>
                  <a:lnTo>
                    <a:pt x="60" y="181"/>
                  </a:lnTo>
                  <a:lnTo>
                    <a:pt x="60" y="180"/>
                  </a:lnTo>
                  <a:lnTo>
                    <a:pt x="49" y="184"/>
                  </a:lnTo>
                  <a:lnTo>
                    <a:pt x="59" y="180"/>
                  </a:lnTo>
                  <a:close/>
                  <a:moveTo>
                    <a:pt x="60" y="180"/>
                  </a:moveTo>
                  <a:lnTo>
                    <a:pt x="63" y="187"/>
                  </a:lnTo>
                  <a:lnTo>
                    <a:pt x="67" y="192"/>
                  </a:lnTo>
                  <a:lnTo>
                    <a:pt x="52" y="208"/>
                  </a:lnTo>
                  <a:lnTo>
                    <a:pt x="48" y="204"/>
                  </a:lnTo>
                  <a:lnTo>
                    <a:pt x="45" y="199"/>
                  </a:lnTo>
                  <a:lnTo>
                    <a:pt x="42" y="194"/>
                  </a:lnTo>
                  <a:lnTo>
                    <a:pt x="39" y="188"/>
                  </a:lnTo>
                  <a:lnTo>
                    <a:pt x="60" y="180"/>
                  </a:lnTo>
                  <a:close/>
                  <a:moveTo>
                    <a:pt x="67" y="192"/>
                  </a:moveTo>
                  <a:lnTo>
                    <a:pt x="70" y="194"/>
                  </a:lnTo>
                  <a:lnTo>
                    <a:pt x="74" y="195"/>
                  </a:lnTo>
                  <a:lnTo>
                    <a:pt x="74" y="216"/>
                  </a:lnTo>
                  <a:lnTo>
                    <a:pt x="68" y="216"/>
                  </a:lnTo>
                  <a:lnTo>
                    <a:pt x="63" y="214"/>
                  </a:lnTo>
                  <a:lnTo>
                    <a:pt x="57" y="212"/>
                  </a:lnTo>
                  <a:lnTo>
                    <a:pt x="52" y="208"/>
                  </a:lnTo>
                  <a:lnTo>
                    <a:pt x="67" y="192"/>
                  </a:lnTo>
                  <a:close/>
                  <a:moveTo>
                    <a:pt x="74" y="195"/>
                  </a:moveTo>
                  <a:lnTo>
                    <a:pt x="75" y="194"/>
                  </a:lnTo>
                  <a:lnTo>
                    <a:pt x="77" y="194"/>
                  </a:lnTo>
                  <a:lnTo>
                    <a:pt x="86" y="214"/>
                  </a:lnTo>
                  <a:lnTo>
                    <a:pt x="80" y="215"/>
                  </a:lnTo>
                  <a:lnTo>
                    <a:pt x="74" y="216"/>
                  </a:lnTo>
                  <a:lnTo>
                    <a:pt x="74" y="195"/>
                  </a:lnTo>
                  <a:close/>
                  <a:moveTo>
                    <a:pt x="87" y="214"/>
                  </a:moveTo>
                  <a:lnTo>
                    <a:pt x="78" y="217"/>
                  </a:lnTo>
                  <a:lnTo>
                    <a:pt x="86" y="214"/>
                  </a:lnTo>
                  <a:lnTo>
                    <a:pt x="81" y="203"/>
                  </a:lnTo>
                  <a:lnTo>
                    <a:pt x="87" y="214"/>
                  </a:lnTo>
                  <a:close/>
                  <a:moveTo>
                    <a:pt x="77" y="194"/>
                  </a:moveTo>
                  <a:lnTo>
                    <a:pt x="80" y="192"/>
                  </a:lnTo>
                  <a:lnTo>
                    <a:pt x="83" y="190"/>
                  </a:lnTo>
                  <a:lnTo>
                    <a:pt x="97" y="206"/>
                  </a:lnTo>
                  <a:lnTo>
                    <a:pt x="92" y="211"/>
                  </a:lnTo>
                  <a:lnTo>
                    <a:pt x="87" y="214"/>
                  </a:lnTo>
                  <a:lnTo>
                    <a:pt x="77" y="194"/>
                  </a:lnTo>
                  <a:close/>
                  <a:moveTo>
                    <a:pt x="83" y="190"/>
                  </a:moveTo>
                  <a:lnTo>
                    <a:pt x="86" y="188"/>
                  </a:lnTo>
                  <a:lnTo>
                    <a:pt x="89" y="184"/>
                  </a:lnTo>
                  <a:lnTo>
                    <a:pt x="107" y="194"/>
                  </a:lnTo>
                  <a:lnTo>
                    <a:pt x="102" y="201"/>
                  </a:lnTo>
                  <a:lnTo>
                    <a:pt x="97" y="206"/>
                  </a:lnTo>
                  <a:lnTo>
                    <a:pt x="83" y="190"/>
                  </a:lnTo>
                  <a:close/>
                  <a:moveTo>
                    <a:pt x="89" y="184"/>
                  </a:moveTo>
                  <a:lnTo>
                    <a:pt x="91" y="178"/>
                  </a:lnTo>
                  <a:lnTo>
                    <a:pt x="93" y="172"/>
                  </a:lnTo>
                  <a:lnTo>
                    <a:pt x="114" y="177"/>
                  </a:lnTo>
                  <a:lnTo>
                    <a:pt x="110" y="187"/>
                  </a:lnTo>
                  <a:lnTo>
                    <a:pt x="107" y="194"/>
                  </a:lnTo>
                  <a:lnTo>
                    <a:pt x="89" y="184"/>
                  </a:lnTo>
                  <a:close/>
                  <a:moveTo>
                    <a:pt x="93" y="172"/>
                  </a:moveTo>
                  <a:lnTo>
                    <a:pt x="94" y="168"/>
                  </a:lnTo>
                  <a:lnTo>
                    <a:pt x="93" y="172"/>
                  </a:lnTo>
                  <a:lnTo>
                    <a:pt x="103" y="174"/>
                  </a:lnTo>
                  <a:lnTo>
                    <a:pt x="93" y="172"/>
                  </a:lnTo>
                  <a:close/>
                  <a:moveTo>
                    <a:pt x="93" y="172"/>
                  </a:moveTo>
                  <a:lnTo>
                    <a:pt x="95" y="159"/>
                  </a:lnTo>
                  <a:lnTo>
                    <a:pt x="97" y="143"/>
                  </a:lnTo>
                  <a:lnTo>
                    <a:pt x="119" y="145"/>
                  </a:lnTo>
                  <a:lnTo>
                    <a:pt x="118" y="155"/>
                  </a:lnTo>
                  <a:lnTo>
                    <a:pt x="117" y="163"/>
                  </a:lnTo>
                  <a:lnTo>
                    <a:pt x="115" y="170"/>
                  </a:lnTo>
                  <a:lnTo>
                    <a:pt x="114" y="177"/>
                  </a:lnTo>
                  <a:lnTo>
                    <a:pt x="93" y="172"/>
                  </a:lnTo>
                  <a:close/>
                  <a:moveTo>
                    <a:pt x="97" y="143"/>
                  </a:moveTo>
                  <a:lnTo>
                    <a:pt x="98" y="135"/>
                  </a:lnTo>
                  <a:lnTo>
                    <a:pt x="99" y="126"/>
                  </a:lnTo>
                  <a:lnTo>
                    <a:pt x="99" y="115"/>
                  </a:lnTo>
                  <a:lnTo>
                    <a:pt x="99" y="105"/>
                  </a:lnTo>
                  <a:lnTo>
                    <a:pt x="120" y="105"/>
                  </a:lnTo>
                  <a:lnTo>
                    <a:pt x="120" y="115"/>
                  </a:lnTo>
                  <a:lnTo>
                    <a:pt x="120" y="127"/>
                  </a:lnTo>
                  <a:lnTo>
                    <a:pt x="119" y="136"/>
                  </a:lnTo>
                  <a:lnTo>
                    <a:pt x="119" y="145"/>
                  </a:lnTo>
                  <a:lnTo>
                    <a:pt x="97" y="143"/>
                  </a:lnTo>
                  <a:close/>
                  <a:moveTo>
                    <a:pt x="99" y="105"/>
                  </a:moveTo>
                  <a:lnTo>
                    <a:pt x="99" y="89"/>
                  </a:lnTo>
                  <a:lnTo>
                    <a:pt x="97" y="75"/>
                  </a:lnTo>
                  <a:lnTo>
                    <a:pt x="119" y="73"/>
                  </a:lnTo>
                  <a:lnTo>
                    <a:pt x="119" y="80"/>
                  </a:lnTo>
                  <a:lnTo>
                    <a:pt x="120" y="87"/>
                  </a:lnTo>
                  <a:lnTo>
                    <a:pt x="120" y="95"/>
                  </a:lnTo>
                  <a:lnTo>
                    <a:pt x="120" y="105"/>
                  </a:lnTo>
                  <a:lnTo>
                    <a:pt x="99" y="105"/>
                  </a:lnTo>
                  <a:close/>
                  <a:moveTo>
                    <a:pt x="97" y="75"/>
                  </a:moveTo>
                  <a:lnTo>
                    <a:pt x="95" y="62"/>
                  </a:lnTo>
                  <a:lnTo>
                    <a:pt x="93" y="51"/>
                  </a:lnTo>
                  <a:lnTo>
                    <a:pt x="112" y="45"/>
                  </a:lnTo>
                  <a:lnTo>
                    <a:pt x="116" y="58"/>
                  </a:lnTo>
                  <a:lnTo>
                    <a:pt x="119" y="73"/>
                  </a:lnTo>
                  <a:lnTo>
                    <a:pt x="97" y="75"/>
                  </a:lnTo>
                  <a:close/>
                  <a:moveTo>
                    <a:pt x="93" y="51"/>
                  </a:moveTo>
                  <a:lnTo>
                    <a:pt x="90" y="45"/>
                  </a:lnTo>
                  <a:lnTo>
                    <a:pt x="88" y="39"/>
                  </a:lnTo>
                  <a:lnTo>
                    <a:pt x="106" y="29"/>
                  </a:lnTo>
                  <a:lnTo>
                    <a:pt x="109" y="36"/>
                  </a:lnTo>
                  <a:lnTo>
                    <a:pt x="112" y="45"/>
                  </a:lnTo>
                  <a:lnTo>
                    <a:pt x="93" y="51"/>
                  </a:lnTo>
                  <a:close/>
                  <a:moveTo>
                    <a:pt x="88" y="39"/>
                  </a:moveTo>
                  <a:lnTo>
                    <a:pt x="84" y="35"/>
                  </a:lnTo>
                  <a:lnTo>
                    <a:pt x="82" y="32"/>
                  </a:lnTo>
                  <a:lnTo>
                    <a:pt x="96" y="17"/>
                  </a:lnTo>
                  <a:lnTo>
                    <a:pt x="101" y="22"/>
                  </a:lnTo>
                  <a:lnTo>
                    <a:pt x="106" y="29"/>
                  </a:lnTo>
                  <a:lnTo>
                    <a:pt x="88" y="39"/>
                  </a:lnTo>
                  <a:close/>
                  <a:moveTo>
                    <a:pt x="96" y="17"/>
                  </a:moveTo>
                  <a:lnTo>
                    <a:pt x="95" y="16"/>
                  </a:lnTo>
                  <a:lnTo>
                    <a:pt x="96" y="17"/>
                  </a:lnTo>
                  <a:lnTo>
                    <a:pt x="89" y="25"/>
                  </a:lnTo>
                  <a:lnTo>
                    <a:pt x="96" y="17"/>
                  </a:lnTo>
                  <a:close/>
                  <a:moveTo>
                    <a:pt x="82" y="33"/>
                  </a:moveTo>
                  <a:lnTo>
                    <a:pt x="81" y="32"/>
                  </a:lnTo>
                  <a:lnTo>
                    <a:pt x="79" y="31"/>
                  </a:lnTo>
                  <a:lnTo>
                    <a:pt x="86" y="11"/>
                  </a:lnTo>
                  <a:lnTo>
                    <a:pt x="91" y="14"/>
                  </a:lnTo>
                  <a:lnTo>
                    <a:pt x="96" y="17"/>
                  </a:lnTo>
                  <a:lnTo>
                    <a:pt x="82" y="33"/>
                  </a:lnTo>
                  <a:close/>
                  <a:moveTo>
                    <a:pt x="79" y="31"/>
                  </a:moveTo>
                  <a:lnTo>
                    <a:pt x="77" y="30"/>
                  </a:lnTo>
                  <a:lnTo>
                    <a:pt x="75" y="30"/>
                  </a:lnTo>
                  <a:lnTo>
                    <a:pt x="75" y="9"/>
                  </a:lnTo>
                  <a:lnTo>
                    <a:pt x="80" y="9"/>
                  </a:lnTo>
                  <a:lnTo>
                    <a:pt x="86" y="11"/>
                  </a:lnTo>
                  <a:lnTo>
                    <a:pt x="79" y="31"/>
                  </a:lnTo>
                  <a:close/>
                  <a:moveTo>
                    <a:pt x="75" y="30"/>
                  </a:moveTo>
                  <a:lnTo>
                    <a:pt x="72" y="31"/>
                  </a:lnTo>
                  <a:lnTo>
                    <a:pt x="70" y="31"/>
                  </a:lnTo>
                  <a:lnTo>
                    <a:pt x="61" y="12"/>
                  </a:lnTo>
                  <a:lnTo>
                    <a:pt x="68" y="10"/>
                  </a:lnTo>
                  <a:lnTo>
                    <a:pt x="75" y="9"/>
                  </a:lnTo>
                  <a:lnTo>
                    <a:pt x="75" y="30"/>
                  </a:lnTo>
                  <a:close/>
                  <a:moveTo>
                    <a:pt x="70" y="31"/>
                  </a:moveTo>
                  <a:lnTo>
                    <a:pt x="68" y="33"/>
                  </a:lnTo>
                  <a:lnTo>
                    <a:pt x="65" y="35"/>
                  </a:lnTo>
                  <a:lnTo>
                    <a:pt x="49" y="22"/>
                  </a:lnTo>
                  <a:lnTo>
                    <a:pt x="54" y="17"/>
                  </a:lnTo>
                  <a:lnTo>
                    <a:pt x="61" y="12"/>
                  </a:lnTo>
                  <a:lnTo>
                    <a:pt x="70" y="31"/>
                  </a:lnTo>
                  <a:close/>
                  <a:moveTo>
                    <a:pt x="49" y="22"/>
                  </a:moveTo>
                  <a:lnTo>
                    <a:pt x="53" y="17"/>
                  </a:lnTo>
                  <a:lnTo>
                    <a:pt x="49" y="22"/>
                  </a:lnTo>
                  <a:lnTo>
                    <a:pt x="57" y="29"/>
                  </a:lnTo>
                  <a:lnTo>
                    <a:pt x="49" y="22"/>
                  </a:lnTo>
                  <a:close/>
                  <a:moveTo>
                    <a:pt x="65" y="35"/>
                  </a:moveTo>
                  <a:lnTo>
                    <a:pt x="62" y="41"/>
                  </a:lnTo>
                  <a:lnTo>
                    <a:pt x="59" y="48"/>
                  </a:lnTo>
                  <a:lnTo>
                    <a:pt x="39" y="41"/>
                  </a:lnTo>
                  <a:lnTo>
                    <a:pt x="43" y="30"/>
                  </a:lnTo>
                  <a:lnTo>
                    <a:pt x="49" y="22"/>
                  </a:lnTo>
                  <a:lnTo>
                    <a:pt x="65" y="35"/>
                  </a:lnTo>
                  <a:close/>
                  <a:moveTo>
                    <a:pt x="59" y="48"/>
                  </a:moveTo>
                  <a:lnTo>
                    <a:pt x="54" y="59"/>
                  </a:lnTo>
                  <a:lnTo>
                    <a:pt x="59" y="48"/>
                  </a:lnTo>
                  <a:lnTo>
                    <a:pt x="48" y="45"/>
                  </a:lnTo>
                  <a:lnTo>
                    <a:pt x="59" y="48"/>
                  </a:lnTo>
                  <a:close/>
                  <a:moveTo>
                    <a:pt x="59" y="48"/>
                  </a:moveTo>
                  <a:lnTo>
                    <a:pt x="55" y="57"/>
                  </a:lnTo>
                  <a:lnTo>
                    <a:pt x="53" y="69"/>
                  </a:lnTo>
                  <a:lnTo>
                    <a:pt x="33" y="65"/>
                  </a:lnTo>
                  <a:lnTo>
                    <a:pt x="35" y="52"/>
                  </a:lnTo>
                  <a:lnTo>
                    <a:pt x="39" y="41"/>
                  </a:lnTo>
                  <a:lnTo>
                    <a:pt x="59" y="48"/>
                  </a:lnTo>
                  <a:close/>
                  <a:moveTo>
                    <a:pt x="53" y="69"/>
                  </a:moveTo>
                  <a:lnTo>
                    <a:pt x="52" y="80"/>
                  </a:lnTo>
                  <a:lnTo>
                    <a:pt x="50" y="92"/>
                  </a:lnTo>
                  <a:lnTo>
                    <a:pt x="29" y="91"/>
                  </a:lnTo>
                  <a:lnTo>
                    <a:pt x="31" y="79"/>
                  </a:lnTo>
                  <a:lnTo>
                    <a:pt x="33" y="65"/>
                  </a:lnTo>
                  <a:lnTo>
                    <a:pt x="53" y="69"/>
                  </a:lnTo>
                  <a:close/>
                  <a:moveTo>
                    <a:pt x="50" y="92"/>
                  </a:moveTo>
                  <a:lnTo>
                    <a:pt x="50" y="106"/>
                  </a:lnTo>
                  <a:lnTo>
                    <a:pt x="50" y="117"/>
                  </a:lnTo>
                  <a:lnTo>
                    <a:pt x="28" y="117"/>
                  </a:lnTo>
                  <a:lnTo>
                    <a:pt x="28" y="104"/>
                  </a:lnTo>
                  <a:lnTo>
                    <a:pt x="29" y="91"/>
                  </a:lnTo>
                  <a:lnTo>
                    <a:pt x="50" y="9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49" name="Freeform 364"/>
            <p:cNvSpPr>
              <a:spLocks noEditPoints="1"/>
            </p:cNvSpPr>
            <p:nvPr/>
          </p:nvSpPr>
          <p:spPr bwMode="auto">
            <a:xfrm>
              <a:off x="3402013" y="2035175"/>
              <a:ext cx="77787" cy="119062"/>
            </a:xfrm>
            <a:custGeom>
              <a:avLst/>
              <a:gdLst>
                <a:gd name="T0" fmla="*/ 22 w 148"/>
                <a:gd name="T1" fmla="*/ 99 h 225"/>
                <a:gd name="T2" fmla="*/ 26 w 148"/>
                <a:gd name="T3" fmla="*/ 72 h 225"/>
                <a:gd name="T4" fmla="*/ 35 w 148"/>
                <a:gd name="T5" fmla="*/ 50 h 225"/>
                <a:gd name="T6" fmla="*/ 46 w 148"/>
                <a:gd name="T7" fmla="*/ 34 h 225"/>
                <a:gd name="T8" fmla="*/ 54 w 148"/>
                <a:gd name="T9" fmla="*/ 28 h 225"/>
                <a:gd name="T10" fmla="*/ 41 w 148"/>
                <a:gd name="T11" fmla="*/ 11 h 225"/>
                <a:gd name="T12" fmla="*/ 66 w 148"/>
                <a:gd name="T13" fmla="*/ 0 h 225"/>
                <a:gd name="T14" fmla="*/ 82 w 148"/>
                <a:gd name="T15" fmla="*/ 0 h 225"/>
                <a:gd name="T16" fmla="*/ 79 w 148"/>
                <a:gd name="T17" fmla="*/ 21 h 225"/>
                <a:gd name="T18" fmla="*/ 123 w 148"/>
                <a:gd name="T19" fmla="*/ 27 h 225"/>
                <a:gd name="T20" fmla="*/ 107 w 148"/>
                <a:gd name="T21" fmla="*/ 39 h 225"/>
                <a:gd name="T22" fmla="*/ 135 w 148"/>
                <a:gd name="T23" fmla="*/ 44 h 225"/>
                <a:gd name="T24" fmla="*/ 107 w 148"/>
                <a:gd name="T25" fmla="*/ 39 h 225"/>
                <a:gd name="T26" fmla="*/ 126 w 148"/>
                <a:gd name="T27" fmla="*/ 111 h 225"/>
                <a:gd name="T28" fmla="*/ 148 w 148"/>
                <a:gd name="T29" fmla="*/ 119 h 225"/>
                <a:gd name="T30" fmla="*/ 148 w 148"/>
                <a:gd name="T31" fmla="*/ 111 h 225"/>
                <a:gd name="T32" fmla="*/ 145 w 148"/>
                <a:gd name="T33" fmla="*/ 144 h 225"/>
                <a:gd name="T34" fmla="*/ 138 w 148"/>
                <a:gd name="T35" fmla="*/ 173 h 225"/>
                <a:gd name="T36" fmla="*/ 117 w 148"/>
                <a:gd name="T37" fmla="*/ 205 h 225"/>
                <a:gd name="T38" fmla="*/ 87 w 148"/>
                <a:gd name="T39" fmla="*/ 201 h 225"/>
                <a:gd name="T40" fmla="*/ 84 w 148"/>
                <a:gd name="T41" fmla="*/ 201 h 225"/>
                <a:gd name="T42" fmla="*/ 72 w 148"/>
                <a:gd name="T43" fmla="*/ 203 h 225"/>
                <a:gd name="T44" fmla="*/ 49 w 148"/>
                <a:gd name="T45" fmla="*/ 219 h 225"/>
                <a:gd name="T46" fmla="*/ 72 w 148"/>
                <a:gd name="T47" fmla="*/ 225 h 225"/>
                <a:gd name="T48" fmla="*/ 39 w 148"/>
                <a:gd name="T49" fmla="*/ 183 h 225"/>
                <a:gd name="T50" fmla="*/ 9 w 148"/>
                <a:gd name="T51" fmla="*/ 170 h 225"/>
                <a:gd name="T52" fmla="*/ 35 w 148"/>
                <a:gd name="T53" fmla="*/ 176 h 225"/>
                <a:gd name="T54" fmla="*/ 21 w 148"/>
                <a:gd name="T55" fmla="*/ 114 h 225"/>
                <a:gd name="T56" fmla="*/ 50 w 148"/>
                <a:gd name="T57" fmla="*/ 127 h 225"/>
                <a:gd name="T58" fmla="*/ 28 w 148"/>
                <a:gd name="T59" fmla="*/ 128 h 225"/>
                <a:gd name="T60" fmla="*/ 36 w 148"/>
                <a:gd name="T61" fmla="*/ 181 h 225"/>
                <a:gd name="T62" fmla="*/ 59 w 148"/>
                <a:gd name="T63" fmla="*/ 180 h 225"/>
                <a:gd name="T64" fmla="*/ 49 w 148"/>
                <a:gd name="T65" fmla="*/ 204 h 225"/>
                <a:gd name="T66" fmla="*/ 73 w 148"/>
                <a:gd name="T67" fmla="*/ 195 h 225"/>
                <a:gd name="T68" fmla="*/ 73 w 148"/>
                <a:gd name="T69" fmla="*/ 195 h 225"/>
                <a:gd name="T70" fmla="*/ 86 w 148"/>
                <a:gd name="T71" fmla="*/ 214 h 225"/>
                <a:gd name="T72" fmla="*/ 83 w 148"/>
                <a:gd name="T73" fmla="*/ 190 h 225"/>
                <a:gd name="T74" fmla="*/ 88 w 148"/>
                <a:gd name="T75" fmla="*/ 184 h 225"/>
                <a:gd name="T76" fmla="*/ 92 w 148"/>
                <a:gd name="T77" fmla="*/ 172 h 225"/>
                <a:gd name="T78" fmla="*/ 92 w 148"/>
                <a:gd name="T79" fmla="*/ 172 h 225"/>
                <a:gd name="T80" fmla="*/ 117 w 148"/>
                <a:gd name="T81" fmla="*/ 155 h 225"/>
                <a:gd name="T82" fmla="*/ 98 w 148"/>
                <a:gd name="T83" fmla="*/ 126 h 225"/>
                <a:gd name="T84" fmla="*/ 118 w 148"/>
                <a:gd name="T85" fmla="*/ 145 h 225"/>
                <a:gd name="T86" fmla="*/ 119 w 148"/>
                <a:gd name="T87" fmla="*/ 87 h 225"/>
                <a:gd name="T88" fmla="*/ 112 w 148"/>
                <a:gd name="T89" fmla="*/ 45 h 225"/>
                <a:gd name="T90" fmla="*/ 106 w 148"/>
                <a:gd name="T91" fmla="*/ 29 h 225"/>
                <a:gd name="T92" fmla="*/ 95 w 148"/>
                <a:gd name="T93" fmla="*/ 17 h 225"/>
                <a:gd name="T94" fmla="*/ 89 w 148"/>
                <a:gd name="T95" fmla="*/ 25 h 225"/>
                <a:gd name="T96" fmla="*/ 95 w 148"/>
                <a:gd name="T97" fmla="*/ 17 h 225"/>
                <a:gd name="T98" fmla="*/ 85 w 148"/>
                <a:gd name="T99" fmla="*/ 11 h 225"/>
                <a:gd name="T100" fmla="*/ 75 w 148"/>
                <a:gd name="T101" fmla="*/ 9 h 225"/>
                <a:gd name="T102" fmla="*/ 60 w 148"/>
                <a:gd name="T103" fmla="*/ 12 h 225"/>
                <a:gd name="T104" fmla="*/ 65 w 148"/>
                <a:gd name="T105" fmla="*/ 35 h 225"/>
                <a:gd name="T106" fmla="*/ 58 w 148"/>
                <a:gd name="T107" fmla="*/ 48 h 225"/>
                <a:gd name="T108" fmla="*/ 53 w 148"/>
                <a:gd name="T109" fmla="*/ 69 h 225"/>
                <a:gd name="T110" fmla="*/ 51 w 148"/>
                <a:gd name="T111" fmla="*/ 92 h 225"/>
                <a:gd name="T112" fmla="*/ 50 w 148"/>
                <a:gd name="T113" fmla="*/ 117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8"/>
                <a:gd name="T172" fmla="*/ 0 h 225"/>
                <a:gd name="T173" fmla="*/ 148 w 148"/>
                <a:gd name="T174" fmla="*/ 225 h 2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8" h="225">
                  <a:moveTo>
                    <a:pt x="0" y="114"/>
                  </a:moveTo>
                  <a:lnTo>
                    <a:pt x="0" y="105"/>
                  </a:lnTo>
                  <a:lnTo>
                    <a:pt x="1" y="97"/>
                  </a:lnTo>
                  <a:lnTo>
                    <a:pt x="1" y="88"/>
                  </a:lnTo>
                  <a:lnTo>
                    <a:pt x="2" y="81"/>
                  </a:lnTo>
                  <a:lnTo>
                    <a:pt x="24" y="84"/>
                  </a:lnTo>
                  <a:lnTo>
                    <a:pt x="22" y="99"/>
                  </a:lnTo>
                  <a:lnTo>
                    <a:pt x="21" y="114"/>
                  </a:lnTo>
                  <a:lnTo>
                    <a:pt x="0" y="114"/>
                  </a:lnTo>
                  <a:close/>
                  <a:moveTo>
                    <a:pt x="2" y="81"/>
                  </a:moveTo>
                  <a:lnTo>
                    <a:pt x="6" y="65"/>
                  </a:lnTo>
                  <a:lnTo>
                    <a:pt x="10" y="52"/>
                  </a:lnTo>
                  <a:lnTo>
                    <a:pt x="30" y="60"/>
                  </a:lnTo>
                  <a:lnTo>
                    <a:pt x="26" y="72"/>
                  </a:lnTo>
                  <a:lnTo>
                    <a:pt x="24" y="84"/>
                  </a:lnTo>
                  <a:lnTo>
                    <a:pt x="2" y="81"/>
                  </a:lnTo>
                  <a:close/>
                  <a:moveTo>
                    <a:pt x="10" y="52"/>
                  </a:moveTo>
                  <a:lnTo>
                    <a:pt x="16" y="39"/>
                  </a:lnTo>
                  <a:lnTo>
                    <a:pt x="24" y="28"/>
                  </a:lnTo>
                  <a:lnTo>
                    <a:pt x="40" y="41"/>
                  </a:lnTo>
                  <a:lnTo>
                    <a:pt x="35" y="50"/>
                  </a:lnTo>
                  <a:lnTo>
                    <a:pt x="30" y="60"/>
                  </a:lnTo>
                  <a:lnTo>
                    <a:pt x="10" y="52"/>
                  </a:lnTo>
                  <a:close/>
                  <a:moveTo>
                    <a:pt x="24" y="28"/>
                  </a:moveTo>
                  <a:lnTo>
                    <a:pt x="32" y="19"/>
                  </a:lnTo>
                  <a:lnTo>
                    <a:pt x="41" y="11"/>
                  </a:lnTo>
                  <a:lnTo>
                    <a:pt x="54" y="28"/>
                  </a:lnTo>
                  <a:lnTo>
                    <a:pt x="46" y="34"/>
                  </a:lnTo>
                  <a:lnTo>
                    <a:pt x="40" y="41"/>
                  </a:lnTo>
                  <a:lnTo>
                    <a:pt x="24" y="28"/>
                  </a:lnTo>
                  <a:close/>
                  <a:moveTo>
                    <a:pt x="54" y="28"/>
                  </a:moveTo>
                  <a:lnTo>
                    <a:pt x="53" y="29"/>
                  </a:lnTo>
                  <a:lnTo>
                    <a:pt x="54" y="28"/>
                  </a:lnTo>
                  <a:lnTo>
                    <a:pt x="48" y="20"/>
                  </a:lnTo>
                  <a:lnTo>
                    <a:pt x="54" y="28"/>
                  </a:lnTo>
                  <a:close/>
                  <a:moveTo>
                    <a:pt x="41" y="11"/>
                  </a:moveTo>
                  <a:lnTo>
                    <a:pt x="50" y="6"/>
                  </a:lnTo>
                  <a:lnTo>
                    <a:pt x="57" y="2"/>
                  </a:lnTo>
                  <a:lnTo>
                    <a:pt x="64" y="23"/>
                  </a:lnTo>
                  <a:lnTo>
                    <a:pt x="59" y="25"/>
                  </a:lnTo>
                  <a:lnTo>
                    <a:pt x="54" y="28"/>
                  </a:lnTo>
                  <a:lnTo>
                    <a:pt x="41" y="11"/>
                  </a:lnTo>
                  <a:close/>
                  <a:moveTo>
                    <a:pt x="57" y="2"/>
                  </a:moveTo>
                  <a:lnTo>
                    <a:pt x="46" y="6"/>
                  </a:lnTo>
                  <a:lnTo>
                    <a:pt x="57" y="2"/>
                  </a:lnTo>
                  <a:lnTo>
                    <a:pt x="61" y="12"/>
                  </a:lnTo>
                  <a:lnTo>
                    <a:pt x="57" y="2"/>
                  </a:lnTo>
                  <a:close/>
                  <a:moveTo>
                    <a:pt x="57" y="2"/>
                  </a:moveTo>
                  <a:lnTo>
                    <a:pt x="66" y="0"/>
                  </a:lnTo>
                  <a:lnTo>
                    <a:pt x="75" y="0"/>
                  </a:lnTo>
                  <a:lnTo>
                    <a:pt x="75" y="21"/>
                  </a:lnTo>
                  <a:lnTo>
                    <a:pt x="69" y="21"/>
                  </a:lnTo>
                  <a:lnTo>
                    <a:pt x="64" y="23"/>
                  </a:lnTo>
                  <a:lnTo>
                    <a:pt x="57" y="2"/>
                  </a:lnTo>
                  <a:close/>
                  <a:moveTo>
                    <a:pt x="75" y="0"/>
                  </a:moveTo>
                  <a:lnTo>
                    <a:pt x="82" y="0"/>
                  </a:lnTo>
                  <a:lnTo>
                    <a:pt x="88" y="1"/>
                  </a:lnTo>
                  <a:lnTo>
                    <a:pt x="94" y="3"/>
                  </a:lnTo>
                  <a:lnTo>
                    <a:pt x="101" y="6"/>
                  </a:lnTo>
                  <a:lnTo>
                    <a:pt x="91" y="25"/>
                  </a:lnTo>
                  <a:lnTo>
                    <a:pt x="87" y="23"/>
                  </a:lnTo>
                  <a:lnTo>
                    <a:pt x="83" y="22"/>
                  </a:lnTo>
                  <a:lnTo>
                    <a:pt x="79" y="21"/>
                  </a:lnTo>
                  <a:lnTo>
                    <a:pt x="75" y="21"/>
                  </a:lnTo>
                  <a:lnTo>
                    <a:pt x="75" y="0"/>
                  </a:lnTo>
                  <a:close/>
                  <a:moveTo>
                    <a:pt x="101" y="6"/>
                  </a:moveTo>
                  <a:lnTo>
                    <a:pt x="107" y="10"/>
                  </a:lnTo>
                  <a:lnTo>
                    <a:pt x="113" y="16"/>
                  </a:lnTo>
                  <a:lnTo>
                    <a:pt x="118" y="21"/>
                  </a:lnTo>
                  <a:lnTo>
                    <a:pt x="123" y="27"/>
                  </a:lnTo>
                  <a:lnTo>
                    <a:pt x="107" y="39"/>
                  </a:lnTo>
                  <a:lnTo>
                    <a:pt x="103" y="35"/>
                  </a:lnTo>
                  <a:lnTo>
                    <a:pt x="98" y="31"/>
                  </a:lnTo>
                  <a:lnTo>
                    <a:pt x="95" y="28"/>
                  </a:lnTo>
                  <a:lnTo>
                    <a:pt x="91" y="25"/>
                  </a:lnTo>
                  <a:lnTo>
                    <a:pt x="101" y="6"/>
                  </a:lnTo>
                  <a:close/>
                  <a:moveTo>
                    <a:pt x="107" y="39"/>
                  </a:moveTo>
                  <a:lnTo>
                    <a:pt x="110" y="45"/>
                  </a:lnTo>
                  <a:lnTo>
                    <a:pt x="107" y="39"/>
                  </a:lnTo>
                  <a:lnTo>
                    <a:pt x="115" y="33"/>
                  </a:lnTo>
                  <a:lnTo>
                    <a:pt x="107" y="39"/>
                  </a:lnTo>
                  <a:close/>
                  <a:moveTo>
                    <a:pt x="123" y="27"/>
                  </a:moveTo>
                  <a:lnTo>
                    <a:pt x="130" y="35"/>
                  </a:lnTo>
                  <a:lnTo>
                    <a:pt x="135" y="44"/>
                  </a:lnTo>
                  <a:lnTo>
                    <a:pt x="139" y="54"/>
                  </a:lnTo>
                  <a:lnTo>
                    <a:pt x="142" y="64"/>
                  </a:lnTo>
                  <a:lnTo>
                    <a:pt x="122" y="70"/>
                  </a:lnTo>
                  <a:lnTo>
                    <a:pt x="119" y="61"/>
                  </a:lnTo>
                  <a:lnTo>
                    <a:pt x="115" y="54"/>
                  </a:lnTo>
                  <a:lnTo>
                    <a:pt x="112" y="47"/>
                  </a:lnTo>
                  <a:lnTo>
                    <a:pt x="107" y="39"/>
                  </a:lnTo>
                  <a:lnTo>
                    <a:pt x="123" y="27"/>
                  </a:lnTo>
                  <a:close/>
                  <a:moveTo>
                    <a:pt x="142" y="64"/>
                  </a:moveTo>
                  <a:lnTo>
                    <a:pt x="145" y="75"/>
                  </a:lnTo>
                  <a:lnTo>
                    <a:pt x="146" y="86"/>
                  </a:lnTo>
                  <a:lnTo>
                    <a:pt x="148" y="99"/>
                  </a:lnTo>
                  <a:lnTo>
                    <a:pt x="148" y="111"/>
                  </a:lnTo>
                  <a:lnTo>
                    <a:pt x="126" y="111"/>
                  </a:lnTo>
                  <a:lnTo>
                    <a:pt x="126" y="100"/>
                  </a:lnTo>
                  <a:lnTo>
                    <a:pt x="125" y="89"/>
                  </a:lnTo>
                  <a:lnTo>
                    <a:pt x="124" y="79"/>
                  </a:lnTo>
                  <a:lnTo>
                    <a:pt x="122" y="70"/>
                  </a:lnTo>
                  <a:lnTo>
                    <a:pt x="142" y="64"/>
                  </a:lnTo>
                  <a:close/>
                  <a:moveTo>
                    <a:pt x="148" y="111"/>
                  </a:moveTo>
                  <a:lnTo>
                    <a:pt x="148" y="119"/>
                  </a:lnTo>
                  <a:lnTo>
                    <a:pt x="147" y="128"/>
                  </a:lnTo>
                  <a:lnTo>
                    <a:pt x="147" y="136"/>
                  </a:lnTo>
                  <a:lnTo>
                    <a:pt x="145" y="144"/>
                  </a:lnTo>
                  <a:lnTo>
                    <a:pt x="124" y="141"/>
                  </a:lnTo>
                  <a:lnTo>
                    <a:pt x="126" y="127"/>
                  </a:lnTo>
                  <a:lnTo>
                    <a:pt x="126" y="111"/>
                  </a:lnTo>
                  <a:lnTo>
                    <a:pt x="148" y="111"/>
                  </a:lnTo>
                  <a:close/>
                  <a:moveTo>
                    <a:pt x="145" y="144"/>
                  </a:moveTo>
                  <a:lnTo>
                    <a:pt x="142" y="159"/>
                  </a:lnTo>
                  <a:lnTo>
                    <a:pt x="138" y="173"/>
                  </a:lnTo>
                  <a:lnTo>
                    <a:pt x="118" y="165"/>
                  </a:lnTo>
                  <a:lnTo>
                    <a:pt x="122" y="154"/>
                  </a:lnTo>
                  <a:lnTo>
                    <a:pt x="124" y="141"/>
                  </a:lnTo>
                  <a:lnTo>
                    <a:pt x="145" y="144"/>
                  </a:lnTo>
                  <a:close/>
                  <a:moveTo>
                    <a:pt x="138" y="173"/>
                  </a:moveTo>
                  <a:lnTo>
                    <a:pt x="132" y="186"/>
                  </a:lnTo>
                  <a:lnTo>
                    <a:pt x="125" y="196"/>
                  </a:lnTo>
                  <a:lnTo>
                    <a:pt x="108" y="184"/>
                  </a:lnTo>
                  <a:lnTo>
                    <a:pt x="113" y="175"/>
                  </a:lnTo>
                  <a:lnTo>
                    <a:pt x="118" y="165"/>
                  </a:lnTo>
                  <a:lnTo>
                    <a:pt x="138" y="173"/>
                  </a:lnTo>
                  <a:close/>
                  <a:moveTo>
                    <a:pt x="108" y="184"/>
                  </a:moveTo>
                  <a:lnTo>
                    <a:pt x="130" y="154"/>
                  </a:lnTo>
                  <a:lnTo>
                    <a:pt x="108" y="184"/>
                  </a:lnTo>
                  <a:lnTo>
                    <a:pt x="116" y="190"/>
                  </a:lnTo>
                  <a:lnTo>
                    <a:pt x="108" y="184"/>
                  </a:lnTo>
                  <a:close/>
                  <a:moveTo>
                    <a:pt x="125" y="196"/>
                  </a:moveTo>
                  <a:lnTo>
                    <a:pt x="117" y="205"/>
                  </a:lnTo>
                  <a:lnTo>
                    <a:pt x="109" y="213"/>
                  </a:lnTo>
                  <a:lnTo>
                    <a:pt x="96" y="195"/>
                  </a:lnTo>
                  <a:lnTo>
                    <a:pt x="103" y="190"/>
                  </a:lnTo>
                  <a:lnTo>
                    <a:pt x="108" y="184"/>
                  </a:lnTo>
                  <a:lnTo>
                    <a:pt x="125" y="196"/>
                  </a:lnTo>
                  <a:close/>
                  <a:moveTo>
                    <a:pt x="96" y="195"/>
                  </a:moveTo>
                  <a:lnTo>
                    <a:pt x="87" y="201"/>
                  </a:lnTo>
                  <a:lnTo>
                    <a:pt x="96" y="195"/>
                  </a:lnTo>
                  <a:lnTo>
                    <a:pt x="103" y="203"/>
                  </a:lnTo>
                  <a:lnTo>
                    <a:pt x="96" y="195"/>
                  </a:lnTo>
                  <a:close/>
                  <a:moveTo>
                    <a:pt x="109" y="213"/>
                  </a:moveTo>
                  <a:lnTo>
                    <a:pt x="99" y="218"/>
                  </a:lnTo>
                  <a:lnTo>
                    <a:pt x="91" y="222"/>
                  </a:lnTo>
                  <a:lnTo>
                    <a:pt x="84" y="201"/>
                  </a:lnTo>
                  <a:lnTo>
                    <a:pt x="90" y="199"/>
                  </a:lnTo>
                  <a:lnTo>
                    <a:pt x="96" y="195"/>
                  </a:lnTo>
                  <a:lnTo>
                    <a:pt x="109" y="213"/>
                  </a:lnTo>
                  <a:close/>
                  <a:moveTo>
                    <a:pt x="91" y="222"/>
                  </a:moveTo>
                  <a:lnTo>
                    <a:pt x="82" y="224"/>
                  </a:lnTo>
                  <a:lnTo>
                    <a:pt x="72" y="225"/>
                  </a:lnTo>
                  <a:lnTo>
                    <a:pt x="72" y="203"/>
                  </a:lnTo>
                  <a:lnTo>
                    <a:pt x="79" y="203"/>
                  </a:lnTo>
                  <a:lnTo>
                    <a:pt x="84" y="201"/>
                  </a:lnTo>
                  <a:lnTo>
                    <a:pt x="91" y="222"/>
                  </a:lnTo>
                  <a:close/>
                  <a:moveTo>
                    <a:pt x="72" y="225"/>
                  </a:moveTo>
                  <a:lnTo>
                    <a:pt x="64" y="224"/>
                  </a:lnTo>
                  <a:lnTo>
                    <a:pt x="56" y="222"/>
                  </a:lnTo>
                  <a:lnTo>
                    <a:pt x="49" y="219"/>
                  </a:lnTo>
                  <a:lnTo>
                    <a:pt x="41" y="215"/>
                  </a:lnTo>
                  <a:lnTo>
                    <a:pt x="54" y="197"/>
                  </a:lnTo>
                  <a:lnTo>
                    <a:pt x="58" y="200"/>
                  </a:lnTo>
                  <a:lnTo>
                    <a:pt x="63" y="202"/>
                  </a:lnTo>
                  <a:lnTo>
                    <a:pt x="67" y="203"/>
                  </a:lnTo>
                  <a:lnTo>
                    <a:pt x="72" y="203"/>
                  </a:lnTo>
                  <a:lnTo>
                    <a:pt x="72" y="225"/>
                  </a:lnTo>
                  <a:close/>
                  <a:moveTo>
                    <a:pt x="41" y="215"/>
                  </a:moveTo>
                  <a:lnTo>
                    <a:pt x="34" y="210"/>
                  </a:lnTo>
                  <a:lnTo>
                    <a:pt x="28" y="202"/>
                  </a:lnTo>
                  <a:lnTo>
                    <a:pt x="23" y="195"/>
                  </a:lnTo>
                  <a:lnTo>
                    <a:pt x="16" y="187"/>
                  </a:lnTo>
                  <a:lnTo>
                    <a:pt x="35" y="176"/>
                  </a:lnTo>
                  <a:lnTo>
                    <a:pt x="39" y="183"/>
                  </a:lnTo>
                  <a:lnTo>
                    <a:pt x="44" y="189"/>
                  </a:lnTo>
                  <a:lnTo>
                    <a:pt x="49" y="194"/>
                  </a:lnTo>
                  <a:lnTo>
                    <a:pt x="54" y="197"/>
                  </a:lnTo>
                  <a:lnTo>
                    <a:pt x="41" y="215"/>
                  </a:lnTo>
                  <a:close/>
                  <a:moveTo>
                    <a:pt x="16" y="187"/>
                  </a:moveTo>
                  <a:lnTo>
                    <a:pt x="13" y="178"/>
                  </a:lnTo>
                  <a:lnTo>
                    <a:pt x="9" y="170"/>
                  </a:lnTo>
                  <a:lnTo>
                    <a:pt x="6" y="162"/>
                  </a:lnTo>
                  <a:lnTo>
                    <a:pt x="4" y="153"/>
                  </a:lnTo>
                  <a:lnTo>
                    <a:pt x="25" y="148"/>
                  </a:lnTo>
                  <a:lnTo>
                    <a:pt x="27" y="156"/>
                  </a:lnTo>
                  <a:lnTo>
                    <a:pt x="29" y="163"/>
                  </a:lnTo>
                  <a:lnTo>
                    <a:pt x="32" y="169"/>
                  </a:lnTo>
                  <a:lnTo>
                    <a:pt x="35" y="176"/>
                  </a:lnTo>
                  <a:lnTo>
                    <a:pt x="16" y="187"/>
                  </a:lnTo>
                  <a:close/>
                  <a:moveTo>
                    <a:pt x="4" y="153"/>
                  </a:moveTo>
                  <a:lnTo>
                    <a:pt x="2" y="143"/>
                  </a:lnTo>
                  <a:lnTo>
                    <a:pt x="1" y="134"/>
                  </a:lnTo>
                  <a:lnTo>
                    <a:pt x="0" y="125"/>
                  </a:lnTo>
                  <a:lnTo>
                    <a:pt x="0" y="114"/>
                  </a:lnTo>
                  <a:lnTo>
                    <a:pt x="21" y="114"/>
                  </a:lnTo>
                  <a:lnTo>
                    <a:pt x="22" y="122"/>
                  </a:lnTo>
                  <a:lnTo>
                    <a:pt x="22" y="132"/>
                  </a:lnTo>
                  <a:lnTo>
                    <a:pt x="23" y="140"/>
                  </a:lnTo>
                  <a:lnTo>
                    <a:pt x="25" y="148"/>
                  </a:lnTo>
                  <a:lnTo>
                    <a:pt x="4" y="153"/>
                  </a:lnTo>
                  <a:close/>
                  <a:moveTo>
                    <a:pt x="50" y="117"/>
                  </a:moveTo>
                  <a:lnTo>
                    <a:pt x="50" y="127"/>
                  </a:lnTo>
                  <a:lnTo>
                    <a:pt x="50" y="136"/>
                  </a:lnTo>
                  <a:lnTo>
                    <a:pt x="51" y="144"/>
                  </a:lnTo>
                  <a:lnTo>
                    <a:pt x="52" y="153"/>
                  </a:lnTo>
                  <a:lnTo>
                    <a:pt x="31" y="156"/>
                  </a:lnTo>
                  <a:lnTo>
                    <a:pt x="30" y="147"/>
                  </a:lnTo>
                  <a:lnTo>
                    <a:pt x="29" y="138"/>
                  </a:lnTo>
                  <a:lnTo>
                    <a:pt x="28" y="128"/>
                  </a:lnTo>
                  <a:lnTo>
                    <a:pt x="28" y="117"/>
                  </a:lnTo>
                  <a:lnTo>
                    <a:pt x="50" y="117"/>
                  </a:lnTo>
                  <a:close/>
                  <a:moveTo>
                    <a:pt x="52" y="153"/>
                  </a:moveTo>
                  <a:lnTo>
                    <a:pt x="55" y="167"/>
                  </a:lnTo>
                  <a:lnTo>
                    <a:pt x="59" y="180"/>
                  </a:lnTo>
                  <a:lnTo>
                    <a:pt x="39" y="188"/>
                  </a:lnTo>
                  <a:lnTo>
                    <a:pt x="36" y="181"/>
                  </a:lnTo>
                  <a:lnTo>
                    <a:pt x="34" y="172"/>
                  </a:lnTo>
                  <a:lnTo>
                    <a:pt x="32" y="165"/>
                  </a:lnTo>
                  <a:lnTo>
                    <a:pt x="31" y="156"/>
                  </a:lnTo>
                  <a:lnTo>
                    <a:pt x="52" y="153"/>
                  </a:lnTo>
                  <a:close/>
                  <a:moveTo>
                    <a:pt x="59" y="180"/>
                  </a:moveTo>
                  <a:lnTo>
                    <a:pt x="59" y="181"/>
                  </a:lnTo>
                  <a:lnTo>
                    <a:pt x="59" y="180"/>
                  </a:lnTo>
                  <a:lnTo>
                    <a:pt x="49" y="184"/>
                  </a:lnTo>
                  <a:lnTo>
                    <a:pt x="59" y="180"/>
                  </a:lnTo>
                  <a:close/>
                  <a:moveTo>
                    <a:pt x="59" y="180"/>
                  </a:moveTo>
                  <a:lnTo>
                    <a:pt x="62" y="187"/>
                  </a:lnTo>
                  <a:lnTo>
                    <a:pt x="66" y="192"/>
                  </a:lnTo>
                  <a:lnTo>
                    <a:pt x="52" y="208"/>
                  </a:lnTo>
                  <a:lnTo>
                    <a:pt x="49" y="204"/>
                  </a:lnTo>
                  <a:lnTo>
                    <a:pt x="44" y="199"/>
                  </a:lnTo>
                  <a:lnTo>
                    <a:pt x="41" y="194"/>
                  </a:lnTo>
                  <a:lnTo>
                    <a:pt x="39" y="188"/>
                  </a:lnTo>
                  <a:lnTo>
                    <a:pt x="59" y="180"/>
                  </a:lnTo>
                  <a:close/>
                  <a:moveTo>
                    <a:pt x="66" y="192"/>
                  </a:moveTo>
                  <a:lnTo>
                    <a:pt x="69" y="194"/>
                  </a:lnTo>
                  <a:lnTo>
                    <a:pt x="73" y="195"/>
                  </a:lnTo>
                  <a:lnTo>
                    <a:pt x="73" y="216"/>
                  </a:lnTo>
                  <a:lnTo>
                    <a:pt x="67" y="216"/>
                  </a:lnTo>
                  <a:lnTo>
                    <a:pt x="62" y="214"/>
                  </a:lnTo>
                  <a:lnTo>
                    <a:pt x="57" y="212"/>
                  </a:lnTo>
                  <a:lnTo>
                    <a:pt x="52" y="208"/>
                  </a:lnTo>
                  <a:lnTo>
                    <a:pt x="66" y="192"/>
                  </a:lnTo>
                  <a:close/>
                  <a:moveTo>
                    <a:pt x="73" y="195"/>
                  </a:moveTo>
                  <a:lnTo>
                    <a:pt x="76" y="194"/>
                  </a:lnTo>
                  <a:lnTo>
                    <a:pt x="78" y="194"/>
                  </a:lnTo>
                  <a:lnTo>
                    <a:pt x="86" y="214"/>
                  </a:lnTo>
                  <a:lnTo>
                    <a:pt x="80" y="215"/>
                  </a:lnTo>
                  <a:lnTo>
                    <a:pt x="73" y="216"/>
                  </a:lnTo>
                  <a:lnTo>
                    <a:pt x="73" y="195"/>
                  </a:lnTo>
                  <a:close/>
                  <a:moveTo>
                    <a:pt x="86" y="214"/>
                  </a:moveTo>
                  <a:lnTo>
                    <a:pt x="78" y="217"/>
                  </a:lnTo>
                  <a:lnTo>
                    <a:pt x="86" y="214"/>
                  </a:lnTo>
                  <a:lnTo>
                    <a:pt x="82" y="203"/>
                  </a:lnTo>
                  <a:lnTo>
                    <a:pt x="86" y="214"/>
                  </a:lnTo>
                  <a:close/>
                  <a:moveTo>
                    <a:pt x="78" y="194"/>
                  </a:moveTo>
                  <a:lnTo>
                    <a:pt x="80" y="192"/>
                  </a:lnTo>
                  <a:lnTo>
                    <a:pt x="83" y="190"/>
                  </a:lnTo>
                  <a:lnTo>
                    <a:pt x="96" y="206"/>
                  </a:lnTo>
                  <a:lnTo>
                    <a:pt x="91" y="211"/>
                  </a:lnTo>
                  <a:lnTo>
                    <a:pt x="86" y="214"/>
                  </a:lnTo>
                  <a:lnTo>
                    <a:pt x="78" y="194"/>
                  </a:lnTo>
                  <a:close/>
                  <a:moveTo>
                    <a:pt x="83" y="190"/>
                  </a:moveTo>
                  <a:lnTo>
                    <a:pt x="85" y="188"/>
                  </a:lnTo>
                  <a:lnTo>
                    <a:pt x="88" y="184"/>
                  </a:lnTo>
                  <a:lnTo>
                    <a:pt x="107" y="194"/>
                  </a:lnTo>
                  <a:lnTo>
                    <a:pt x="101" y="201"/>
                  </a:lnTo>
                  <a:lnTo>
                    <a:pt x="96" y="206"/>
                  </a:lnTo>
                  <a:lnTo>
                    <a:pt x="83" y="190"/>
                  </a:lnTo>
                  <a:close/>
                  <a:moveTo>
                    <a:pt x="88" y="184"/>
                  </a:moveTo>
                  <a:lnTo>
                    <a:pt x="90" y="178"/>
                  </a:lnTo>
                  <a:lnTo>
                    <a:pt x="92" y="172"/>
                  </a:lnTo>
                  <a:lnTo>
                    <a:pt x="113" y="177"/>
                  </a:lnTo>
                  <a:lnTo>
                    <a:pt x="110" y="187"/>
                  </a:lnTo>
                  <a:lnTo>
                    <a:pt x="107" y="194"/>
                  </a:lnTo>
                  <a:lnTo>
                    <a:pt x="88" y="184"/>
                  </a:lnTo>
                  <a:close/>
                  <a:moveTo>
                    <a:pt x="92" y="172"/>
                  </a:moveTo>
                  <a:lnTo>
                    <a:pt x="93" y="168"/>
                  </a:lnTo>
                  <a:lnTo>
                    <a:pt x="92" y="172"/>
                  </a:lnTo>
                  <a:lnTo>
                    <a:pt x="103" y="174"/>
                  </a:lnTo>
                  <a:lnTo>
                    <a:pt x="92" y="172"/>
                  </a:lnTo>
                  <a:close/>
                  <a:moveTo>
                    <a:pt x="92" y="172"/>
                  </a:moveTo>
                  <a:lnTo>
                    <a:pt x="95" y="159"/>
                  </a:lnTo>
                  <a:lnTo>
                    <a:pt x="97" y="143"/>
                  </a:lnTo>
                  <a:lnTo>
                    <a:pt x="118" y="145"/>
                  </a:lnTo>
                  <a:lnTo>
                    <a:pt x="117" y="155"/>
                  </a:lnTo>
                  <a:lnTo>
                    <a:pt x="116" y="163"/>
                  </a:lnTo>
                  <a:lnTo>
                    <a:pt x="114" y="170"/>
                  </a:lnTo>
                  <a:lnTo>
                    <a:pt x="113" y="177"/>
                  </a:lnTo>
                  <a:lnTo>
                    <a:pt x="92" y="172"/>
                  </a:lnTo>
                  <a:close/>
                  <a:moveTo>
                    <a:pt x="97" y="143"/>
                  </a:moveTo>
                  <a:lnTo>
                    <a:pt x="97" y="135"/>
                  </a:lnTo>
                  <a:lnTo>
                    <a:pt x="98" y="126"/>
                  </a:lnTo>
                  <a:lnTo>
                    <a:pt x="98" y="115"/>
                  </a:lnTo>
                  <a:lnTo>
                    <a:pt x="98" y="105"/>
                  </a:lnTo>
                  <a:lnTo>
                    <a:pt x="120" y="105"/>
                  </a:lnTo>
                  <a:lnTo>
                    <a:pt x="119" y="115"/>
                  </a:lnTo>
                  <a:lnTo>
                    <a:pt x="119" y="127"/>
                  </a:lnTo>
                  <a:lnTo>
                    <a:pt x="119" y="136"/>
                  </a:lnTo>
                  <a:lnTo>
                    <a:pt x="118" y="145"/>
                  </a:lnTo>
                  <a:lnTo>
                    <a:pt x="97" y="143"/>
                  </a:lnTo>
                  <a:close/>
                  <a:moveTo>
                    <a:pt x="98" y="105"/>
                  </a:moveTo>
                  <a:lnTo>
                    <a:pt x="98" y="89"/>
                  </a:lnTo>
                  <a:lnTo>
                    <a:pt x="96" y="75"/>
                  </a:lnTo>
                  <a:lnTo>
                    <a:pt x="118" y="73"/>
                  </a:lnTo>
                  <a:lnTo>
                    <a:pt x="119" y="80"/>
                  </a:lnTo>
                  <a:lnTo>
                    <a:pt x="119" y="87"/>
                  </a:lnTo>
                  <a:lnTo>
                    <a:pt x="119" y="95"/>
                  </a:lnTo>
                  <a:lnTo>
                    <a:pt x="120" y="105"/>
                  </a:lnTo>
                  <a:lnTo>
                    <a:pt x="98" y="105"/>
                  </a:lnTo>
                  <a:close/>
                  <a:moveTo>
                    <a:pt x="96" y="75"/>
                  </a:moveTo>
                  <a:lnTo>
                    <a:pt x="95" y="62"/>
                  </a:lnTo>
                  <a:lnTo>
                    <a:pt x="92" y="51"/>
                  </a:lnTo>
                  <a:lnTo>
                    <a:pt x="112" y="45"/>
                  </a:lnTo>
                  <a:lnTo>
                    <a:pt x="116" y="58"/>
                  </a:lnTo>
                  <a:lnTo>
                    <a:pt x="118" y="73"/>
                  </a:lnTo>
                  <a:lnTo>
                    <a:pt x="96" y="75"/>
                  </a:lnTo>
                  <a:close/>
                  <a:moveTo>
                    <a:pt x="92" y="51"/>
                  </a:moveTo>
                  <a:lnTo>
                    <a:pt x="90" y="45"/>
                  </a:lnTo>
                  <a:lnTo>
                    <a:pt x="87" y="39"/>
                  </a:lnTo>
                  <a:lnTo>
                    <a:pt x="106" y="29"/>
                  </a:lnTo>
                  <a:lnTo>
                    <a:pt x="109" y="36"/>
                  </a:lnTo>
                  <a:lnTo>
                    <a:pt x="112" y="45"/>
                  </a:lnTo>
                  <a:lnTo>
                    <a:pt x="92" y="51"/>
                  </a:lnTo>
                  <a:close/>
                  <a:moveTo>
                    <a:pt x="87" y="39"/>
                  </a:moveTo>
                  <a:lnTo>
                    <a:pt x="85" y="35"/>
                  </a:lnTo>
                  <a:lnTo>
                    <a:pt x="82" y="32"/>
                  </a:lnTo>
                  <a:lnTo>
                    <a:pt x="95" y="17"/>
                  </a:lnTo>
                  <a:lnTo>
                    <a:pt x="100" y="22"/>
                  </a:lnTo>
                  <a:lnTo>
                    <a:pt x="106" y="29"/>
                  </a:lnTo>
                  <a:lnTo>
                    <a:pt x="87" y="39"/>
                  </a:lnTo>
                  <a:close/>
                  <a:moveTo>
                    <a:pt x="95" y="17"/>
                  </a:moveTo>
                  <a:lnTo>
                    <a:pt x="94" y="16"/>
                  </a:lnTo>
                  <a:lnTo>
                    <a:pt x="95" y="17"/>
                  </a:lnTo>
                  <a:lnTo>
                    <a:pt x="89" y="25"/>
                  </a:lnTo>
                  <a:lnTo>
                    <a:pt x="95" y="17"/>
                  </a:lnTo>
                  <a:close/>
                  <a:moveTo>
                    <a:pt x="82" y="33"/>
                  </a:moveTo>
                  <a:lnTo>
                    <a:pt x="81" y="32"/>
                  </a:lnTo>
                  <a:lnTo>
                    <a:pt x="79" y="31"/>
                  </a:lnTo>
                  <a:lnTo>
                    <a:pt x="85" y="11"/>
                  </a:lnTo>
                  <a:lnTo>
                    <a:pt x="90" y="14"/>
                  </a:lnTo>
                  <a:lnTo>
                    <a:pt x="95" y="17"/>
                  </a:lnTo>
                  <a:lnTo>
                    <a:pt x="82" y="33"/>
                  </a:lnTo>
                  <a:close/>
                  <a:moveTo>
                    <a:pt x="79" y="31"/>
                  </a:moveTo>
                  <a:lnTo>
                    <a:pt x="77" y="30"/>
                  </a:lnTo>
                  <a:lnTo>
                    <a:pt x="75" y="30"/>
                  </a:lnTo>
                  <a:lnTo>
                    <a:pt x="75" y="9"/>
                  </a:lnTo>
                  <a:lnTo>
                    <a:pt x="80" y="9"/>
                  </a:lnTo>
                  <a:lnTo>
                    <a:pt x="85" y="11"/>
                  </a:lnTo>
                  <a:lnTo>
                    <a:pt x="79" y="31"/>
                  </a:lnTo>
                  <a:close/>
                  <a:moveTo>
                    <a:pt x="75" y="30"/>
                  </a:moveTo>
                  <a:lnTo>
                    <a:pt x="71" y="31"/>
                  </a:lnTo>
                  <a:lnTo>
                    <a:pt x="69" y="31"/>
                  </a:lnTo>
                  <a:lnTo>
                    <a:pt x="60" y="12"/>
                  </a:lnTo>
                  <a:lnTo>
                    <a:pt x="67" y="10"/>
                  </a:lnTo>
                  <a:lnTo>
                    <a:pt x="75" y="9"/>
                  </a:lnTo>
                  <a:lnTo>
                    <a:pt x="75" y="30"/>
                  </a:lnTo>
                  <a:close/>
                  <a:moveTo>
                    <a:pt x="69" y="31"/>
                  </a:moveTo>
                  <a:lnTo>
                    <a:pt x="67" y="33"/>
                  </a:lnTo>
                  <a:lnTo>
                    <a:pt x="65" y="35"/>
                  </a:lnTo>
                  <a:lnTo>
                    <a:pt x="49" y="22"/>
                  </a:lnTo>
                  <a:lnTo>
                    <a:pt x="54" y="17"/>
                  </a:lnTo>
                  <a:lnTo>
                    <a:pt x="60" y="12"/>
                  </a:lnTo>
                  <a:lnTo>
                    <a:pt x="69" y="31"/>
                  </a:lnTo>
                  <a:close/>
                  <a:moveTo>
                    <a:pt x="49" y="22"/>
                  </a:moveTo>
                  <a:lnTo>
                    <a:pt x="53" y="17"/>
                  </a:lnTo>
                  <a:lnTo>
                    <a:pt x="49" y="22"/>
                  </a:lnTo>
                  <a:lnTo>
                    <a:pt x="57" y="29"/>
                  </a:lnTo>
                  <a:lnTo>
                    <a:pt x="49" y="22"/>
                  </a:lnTo>
                  <a:close/>
                  <a:moveTo>
                    <a:pt x="65" y="35"/>
                  </a:moveTo>
                  <a:lnTo>
                    <a:pt x="61" y="41"/>
                  </a:lnTo>
                  <a:lnTo>
                    <a:pt x="58" y="48"/>
                  </a:lnTo>
                  <a:lnTo>
                    <a:pt x="38" y="41"/>
                  </a:lnTo>
                  <a:lnTo>
                    <a:pt x="42" y="30"/>
                  </a:lnTo>
                  <a:lnTo>
                    <a:pt x="49" y="22"/>
                  </a:lnTo>
                  <a:lnTo>
                    <a:pt x="65" y="35"/>
                  </a:lnTo>
                  <a:close/>
                  <a:moveTo>
                    <a:pt x="58" y="48"/>
                  </a:moveTo>
                  <a:lnTo>
                    <a:pt x="54" y="59"/>
                  </a:lnTo>
                  <a:lnTo>
                    <a:pt x="58" y="48"/>
                  </a:lnTo>
                  <a:lnTo>
                    <a:pt x="48" y="45"/>
                  </a:lnTo>
                  <a:lnTo>
                    <a:pt x="58" y="48"/>
                  </a:lnTo>
                  <a:close/>
                  <a:moveTo>
                    <a:pt x="58" y="48"/>
                  </a:moveTo>
                  <a:lnTo>
                    <a:pt x="55" y="57"/>
                  </a:lnTo>
                  <a:lnTo>
                    <a:pt x="53" y="69"/>
                  </a:lnTo>
                  <a:lnTo>
                    <a:pt x="32" y="65"/>
                  </a:lnTo>
                  <a:lnTo>
                    <a:pt x="34" y="52"/>
                  </a:lnTo>
                  <a:lnTo>
                    <a:pt x="38" y="41"/>
                  </a:lnTo>
                  <a:lnTo>
                    <a:pt x="58" y="48"/>
                  </a:lnTo>
                  <a:close/>
                  <a:moveTo>
                    <a:pt x="53" y="69"/>
                  </a:moveTo>
                  <a:lnTo>
                    <a:pt x="52" y="80"/>
                  </a:lnTo>
                  <a:lnTo>
                    <a:pt x="51" y="92"/>
                  </a:lnTo>
                  <a:lnTo>
                    <a:pt x="29" y="91"/>
                  </a:lnTo>
                  <a:lnTo>
                    <a:pt x="30" y="79"/>
                  </a:lnTo>
                  <a:lnTo>
                    <a:pt x="32" y="65"/>
                  </a:lnTo>
                  <a:lnTo>
                    <a:pt x="53" y="69"/>
                  </a:lnTo>
                  <a:close/>
                  <a:moveTo>
                    <a:pt x="51" y="92"/>
                  </a:moveTo>
                  <a:lnTo>
                    <a:pt x="50" y="106"/>
                  </a:lnTo>
                  <a:lnTo>
                    <a:pt x="50" y="117"/>
                  </a:lnTo>
                  <a:lnTo>
                    <a:pt x="28" y="117"/>
                  </a:lnTo>
                  <a:lnTo>
                    <a:pt x="28" y="104"/>
                  </a:lnTo>
                  <a:lnTo>
                    <a:pt x="29" y="91"/>
                  </a:lnTo>
                  <a:lnTo>
                    <a:pt x="51" y="9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50" name="Freeform 365"/>
            <p:cNvSpPr>
              <a:spLocks noEditPoints="1"/>
            </p:cNvSpPr>
            <p:nvPr/>
          </p:nvSpPr>
          <p:spPr bwMode="auto">
            <a:xfrm>
              <a:off x="3479800" y="2035175"/>
              <a:ext cx="79375" cy="119062"/>
            </a:xfrm>
            <a:custGeom>
              <a:avLst/>
              <a:gdLst>
                <a:gd name="T0" fmla="*/ 22 w 149"/>
                <a:gd name="T1" fmla="*/ 99 h 225"/>
                <a:gd name="T2" fmla="*/ 27 w 149"/>
                <a:gd name="T3" fmla="*/ 72 h 225"/>
                <a:gd name="T4" fmla="*/ 35 w 149"/>
                <a:gd name="T5" fmla="*/ 50 h 225"/>
                <a:gd name="T6" fmla="*/ 47 w 149"/>
                <a:gd name="T7" fmla="*/ 34 h 225"/>
                <a:gd name="T8" fmla="*/ 54 w 149"/>
                <a:gd name="T9" fmla="*/ 28 h 225"/>
                <a:gd name="T10" fmla="*/ 42 w 149"/>
                <a:gd name="T11" fmla="*/ 11 h 225"/>
                <a:gd name="T12" fmla="*/ 67 w 149"/>
                <a:gd name="T13" fmla="*/ 0 h 225"/>
                <a:gd name="T14" fmla="*/ 82 w 149"/>
                <a:gd name="T15" fmla="*/ 0 h 225"/>
                <a:gd name="T16" fmla="*/ 79 w 149"/>
                <a:gd name="T17" fmla="*/ 21 h 225"/>
                <a:gd name="T18" fmla="*/ 124 w 149"/>
                <a:gd name="T19" fmla="*/ 27 h 225"/>
                <a:gd name="T20" fmla="*/ 107 w 149"/>
                <a:gd name="T21" fmla="*/ 39 h 225"/>
                <a:gd name="T22" fmla="*/ 135 w 149"/>
                <a:gd name="T23" fmla="*/ 44 h 225"/>
                <a:gd name="T24" fmla="*/ 107 w 149"/>
                <a:gd name="T25" fmla="*/ 39 h 225"/>
                <a:gd name="T26" fmla="*/ 128 w 149"/>
                <a:gd name="T27" fmla="*/ 111 h 225"/>
                <a:gd name="T28" fmla="*/ 149 w 149"/>
                <a:gd name="T29" fmla="*/ 119 h 225"/>
                <a:gd name="T30" fmla="*/ 149 w 149"/>
                <a:gd name="T31" fmla="*/ 111 h 225"/>
                <a:gd name="T32" fmla="*/ 146 w 149"/>
                <a:gd name="T33" fmla="*/ 144 h 225"/>
                <a:gd name="T34" fmla="*/ 138 w 149"/>
                <a:gd name="T35" fmla="*/ 173 h 225"/>
                <a:gd name="T36" fmla="*/ 117 w 149"/>
                <a:gd name="T37" fmla="*/ 205 h 225"/>
                <a:gd name="T38" fmla="*/ 87 w 149"/>
                <a:gd name="T39" fmla="*/ 201 h 225"/>
                <a:gd name="T40" fmla="*/ 84 w 149"/>
                <a:gd name="T41" fmla="*/ 201 h 225"/>
                <a:gd name="T42" fmla="*/ 74 w 149"/>
                <a:gd name="T43" fmla="*/ 203 h 225"/>
                <a:gd name="T44" fmla="*/ 49 w 149"/>
                <a:gd name="T45" fmla="*/ 219 h 225"/>
                <a:gd name="T46" fmla="*/ 74 w 149"/>
                <a:gd name="T47" fmla="*/ 225 h 225"/>
                <a:gd name="T48" fmla="*/ 40 w 149"/>
                <a:gd name="T49" fmla="*/ 183 h 225"/>
                <a:gd name="T50" fmla="*/ 10 w 149"/>
                <a:gd name="T51" fmla="*/ 170 h 225"/>
                <a:gd name="T52" fmla="*/ 35 w 149"/>
                <a:gd name="T53" fmla="*/ 176 h 225"/>
                <a:gd name="T54" fmla="*/ 22 w 149"/>
                <a:gd name="T55" fmla="*/ 114 h 225"/>
                <a:gd name="T56" fmla="*/ 50 w 149"/>
                <a:gd name="T57" fmla="*/ 127 h 225"/>
                <a:gd name="T58" fmla="*/ 29 w 149"/>
                <a:gd name="T59" fmla="*/ 128 h 225"/>
                <a:gd name="T60" fmla="*/ 37 w 149"/>
                <a:gd name="T61" fmla="*/ 181 h 225"/>
                <a:gd name="T62" fmla="*/ 59 w 149"/>
                <a:gd name="T63" fmla="*/ 180 h 225"/>
                <a:gd name="T64" fmla="*/ 49 w 149"/>
                <a:gd name="T65" fmla="*/ 204 h 225"/>
                <a:gd name="T66" fmla="*/ 74 w 149"/>
                <a:gd name="T67" fmla="*/ 195 h 225"/>
                <a:gd name="T68" fmla="*/ 74 w 149"/>
                <a:gd name="T69" fmla="*/ 195 h 225"/>
                <a:gd name="T70" fmla="*/ 86 w 149"/>
                <a:gd name="T71" fmla="*/ 214 h 225"/>
                <a:gd name="T72" fmla="*/ 83 w 149"/>
                <a:gd name="T73" fmla="*/ 190 h 225"/>
                <a:gd name="T74" fmla="*/ 88 w 149"/>
                <a:gd name="T75" fmla="*/ 184 h 225"/>
                <a:gd name="T76" fmla="*/ 93 w 149"/>
                <a:gd name="T77" fmla="*/ 172 h 225"/>
                <a:gd name="T78" fmla="*/ 93 w 149"/>
                <a:gd name="T79" fmla="*/ 172 h 225"/>
                <a:gd name="T80" fmla="*/ 117 w 149"/>
                <a:gd name="T81" fmla="*/ 155 h 225"/>
                <a:gd name="T82" fmla="*/ 99 w 149"/>
                <a:gd name="T83" fmla="*/ 126 h 225"/>
                <a:gd name="T84" fmla="*/ 118 w 149"/>
                <a:gd name="T85" fmla="*/ 145 h 225"/>
                <a:gd name="T86" fmla="*/ 120 w 149"/>
                <a:gd name="T87" fmla="*/ 87 h 225"/>
                <a:gd name="T88" fmla="*/ 113 w 149"/>
                <a:gd name="T89" fmla="*/ 45 h 225"/>
                <a:gd name="T90" fmla="*/ 106 w 149"/>
                <a:gd name="T91" fmla="*/ 29 h 225"/>
                <a:gd name="T92" fmla="*/ 96 w 149"/>
                <a:gd name="T93" fmla="*/ 17 h 225"/>
                <a:gd name="T94" fmla="*/ 89 w 149"/>
                <a:gd name="T95" fmla="*/ 25 h 225"/>
                <a:gd name="T96" fmla="*/ 96 w 149"/>
                <a:gd name="T97" fmla="*/ 17 h 225"/>
                <a:gd name="T98" fmla="*/ 86 w 149"/>
                <a:gd name="T99" fmla="*/ 11 h 225"/>
                <a:gd name="T100" fmla="*/ 75 w 149"/>
                <a:gd name="T101" fmla="*/ 9 h 225"/>
                <a:gd name="T102" fmla="*/ 60 w 149"/>
                <a:gd name="T103" fmla="*/ 12 h 225"/>
                <a:gd name="T104" fmla="*/ 66 w 149"/>
                <a:gd name="T105" fmla="*/ 35 h 225"/>
                <a:gd name="T106" fmla="*/ 58 w 149"/>
                <a:gd name="T107" fmla="*/ 48 h 225"/>
                <a:gd name="T108" fmla="*/ 53 w 149"/>
                <a:gd name="T109" fmla="*/ 69 h 225"/>
                <a:gd name="T110" fmla="*/ 51 w 149"/>
                <a:gd name="T111" fmla="*/ 92 h 225"/>
                <a:gd name="T112" fmla="*/ 50 w 149"/>
                <a:gd name="T113" fmla="*/ 117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9"/>
                <a:gd name="T172" fmla="*/ 0 h 225"/>
                <a:gd name="T173" fmla="*/ 149 w 149"/>
                <a:gd name="T174" fmla="*/ 225 h 2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9" h="225">
                  <a:moveTo>
                    <a:pt x="0" y="114"/>
                  </a:moveTo>
                  <a:lnTo>
                    <a:pt x="0" y="105"/>
                  </a:lnTo>
                  <a:lnTo>
                    <a:pt x="1" y="97"/>
                  </a:lnTo>
                  <a:lnTo>
                    <a:pt x="2" y="88"/>
                  </a:lnTo>
                  <a:lnTo>
                    <a:pt x="3" y="81"/>
                  </a:lnTo>
                  <a:lnTo>
                    <a:pt x="24" y="84"/>
                  </a:lnTo>
                  <a:lnTo>
                    <a:pt x="22" y="99"/>
                  </a:lnTo>
                  <a:lnTo>
                    <a:pt x="22" y="114"/>
                  </a:lnTo>
                  <a:lnTo>
                    <a:pt x="0" y="114"/>
                  </a:lnTo>
                  <a:close/>
                  <a:moveTo>
                    <a:pt x="3" y="81"/>
                  </a:moveTo>
                  <a:lnTo>
                    <a:pt x="6" y="65"/>
                  </a:lnTo>
                  <a:lnTo>
                    <a:pt x="12" y="52"/>
                  </a:lnTo>
                  <a:lnTo>
                    <a:pt x="30" y="60"/>
                  </a:lnTo>
                  <a:lnTo>
                    <a:pt x="27" y="72"/>
                  </a:lnTo>
                  <a:lnTo>
                    <a:pt x="24" y="84"/>
                  </a:lnTo>
                  <a:lnTo>
                    <a:pt x="3" y="81"/>
                  </a:lnTo>
                  <a:close/>
                  <a:moveTo>
                    <a:pt x="12" y="52"/>
                  </a:moveTo>
                  <a:lnTo>
                    <a:pt x="17" y="39"/>
                  </a:lnTo>
                  <a:lnTo>
                    <a:pt x="24" y="28"/>
                  </a:lnTo>
                  <a:lnTo>
                    <a:pt x="42" y="41"/>
                  </a:lnTo>
                  <a:lnTo>
                    <a:pt x="35" y="50"/>
                  </a:lnTo>
                  <a:lnTo>
                    <a:pt x="30" y="60"/>
                  </a:lnTo>
                  <a:lnTo>
                    <a:pt x="12" y="52"/>
                  </a:lnTo>
                  <a:close/>
                  <a:moveTo>
                    <a:pt x="24" y="28"/>
                  </a:moveTo>
                  <a:lnTo>
                    <a:pt x="32" y="19"/>
                  </a:lnTo>
                  <a:lnTo>
                    <a:pt x="42" y="11"/>
                  </a:lnTo>
                  <a:lnTo>
                    <a:pt x="54" y="28"/>
                  </a:lnTo>
                  <a:lnTo>
                    <a:pt x="47" y="34"/>
                  </a:lnTo>
                  <a:lnTo>
                    <a:pt x="42" y="41"/>
                  </a:lnTo>
                  <a:lnTo>
                    <a:pt x="24" y="28"/>
                  </a:lnTo>
                  <a:close/>
                  <a:moveTo>
                    <a:pt x="54" y="28"/>
                  </a:moveTo>
                  <a:lnTo>
                    <a:pt x="53" y="29"/>
                  </a:lnTo>
                  <a:lnTo>
                    <a:pt x="54" y="28"/>
                  </a:lnTo>
                  <a:lnTo>
                    <a:pt x="48" y="20"/>
                  </a:lnTo>
                  <a:lnTo>
                    <a:pt x="54" y="28"/>
                  </a:lnTo>
                  <a:close/>
                  <a:moveTo>
                    <a:pt x="42" y="11"/>
                  </a:moveTo>
                  <a:lnTo>
                    <a:pt x="50" y="6"/>
                  </a:lnTo>
                  <a:lnTo>
                    <a:pt x="57" y="2"/>
                  </a:lnTo>
                  <a:lnTo>
                    <a:pt x="65" y="23"/>
                  </a:lnTo>
                  <a:lnTo>
                    <a:pt x="59" y="25"/>
                  </a:lnTo>
                  <a:lnTo>
                    <a:pt x="54" y="28"/>
                  </a:lnTo>
                  <a:lnTo>
                    <a:pt x="42" y="11"/>
                  </a:lnTo>
                  <a:close/>
                  <a:moveTo>
                    <a:pt x="57" y="2"/>
                  </a:moveTo>
                  <a:lnTo>
                    <a:pt x="47" y="6"/>
                  </a:lnTo>
                  <a:lnTo>
                    <a:pt x="58" y="2"/>
                  </a:lnTo>
                  <a:lnTo>
                    <a:pt x="61" y="12"/>
                  </a:lnTo>
                  <a:lnTo>
                    <a:pt x="57" y="2"/>
                  </a:lnTo>
                  <a:close/>
                  <a:moveTo>
                    <a:pt x="58" y="2"/>
                  </a:moveTo>
                  <a:lnTo>
                    <a:pt x="67" y="0"/>
                  </a:lnTo>
                  <a:lnTo>
                    <a:pt x="75" y="0"/>
                  </a:lnTo>
                  <a:lnTo>
                    <a:pt x="75" y="21"/>
                  </a:lnTo>
                  <a:lnTo>
                    <a:pt x="70" y="21"/>
                  </a:lnTo>
                  <a:lnTo>
                    <a:pt x="65" y="23"/>
                  </a:lnTo>
                  <a:lnTo>
                    <a:pt x="58" y="2"/>
                  </a:lnTo>
                  <a:close/>
                  <a:moveTo>
                    <a:pt x="75" y="0"/>
                  </a:moveTo>
                  <a:lnTo>
                    <a:pt x="82" y="0"/>
                  </a:lnTo>
                  <a:lnTo>
                    <a:pt x="88" y="1"/>
                  </a:lnTo>
                  <a:lnTo>
                    <a:pt x="96" y="3"/>
                  </a:lnTo>
                  <a:lnTo>
                    <a:pt x="102" y="6"/>
                  </a:lnTo>
                  <a:lnTo>
                    <a:pt x="91" y="25"/>
                  </a:lnTo>
                  <a:lnTo>
                    <a:pt x="87" y="23"/>
                  </a:lnTo>
                  <a:lnTo>
                    <a:pt x="83" y="22"/>
                  </a:lnTo>
                  <a:lnTo>
                    <a:pt x="79" y="21"/>
                  </a:lnTo>
                  <a:lnTo>
                    <a:pt x="75" y="21"/>
                  </a:lnTo>
                  <a:lnTo>
                    <a:pt x="75" y="0"/>
                  </a:lnTo>
                  <a:close/>
                  <a:moveTo>
                    <a:pt x="102" y="6"/>
                  </a:moveTo>
                  <a:lnTo>
                    <a:pt x="107" y="10"/>
                  </a:lnTo>
                  <a:lnTo>
                    <a:pt x="113" y="16"/>
                  </a:lnTo>
                  <a:lnTo>
                    <a:pt x="118" y="21"/>
                  </a:lnTo>
                  <a:lnTo>
                    <a:pt x="124" y="27"/>
                  </a:lnTo>
                  <a:lnTo>
                    <a:pt x="107" y="39"/>
                  </a:lnTo>
                  <a:lnTo>
                    <a:pt x="103" y="35"/>
                  </a:lnTo>
                  <a:lnTo>
                    <a:pt x="100" y="31"/>
                  </a:lnTo>
                  <a:lnTo>
                    <a:pt x="96" y="28"/>
                  </a:lnTo>
                  <a:lnTo>
                    <a:pt x="91" y="25"/>
                  </a:lnTo>
                  <a:lnTo>
                    <a:pt x="102" y="6"/>
                  </a:lnTo>
                  <a:close/>
                  <a:moveTo>
                    <a:pt x="107" y="39"/>
                  </a:moveTo>
                  <a:lnTo>
                    <a:pt x="111" y="45"/>
                  </a:lnTo>
                  <a:lnTo>
                    <a:pt x="107" y="39"/>
                  </a:lnTo>
                  <a:lnTo>
                    <a:pt x="115" y="33"/>
                  </a:lnTo>
                  <a:lnTo>
                    <a:pt x="107" y="39"/>
                  </a:lnTo>
                  <a:close/>
                  <a:moveTo>
                    <a:pt x="124" y="27"/>
                  </a:moveTo>
                  <a:lnTo>
                    <a:pt x="130" y="35"/>
                  </a:lnTo>
                  <a:lnTo>
                    <a:pt x="135" y="44"/>
                  </a:lnTo>
                  <a:lnTo>
                    <a:pt x="139" y="54"/>
                  </a:lnTo>
                  <a:lnTo>
                    <a:pt x="142" y="64"/>
                  </a:lnTo>
                  <a:lnTo>
                    <a:pt x="123" y="70"/>
                  </a:lnTo>
                  <a:lnTo>
                    <a:pt x="120" y="61"/>
                  </a:lnTo>
                  <a:lnTo>
                    <a:pt x="116" y="54"/>
                  </a:lnTo>
                  <a:lnTo>
                    <a:pt x="112" y="47"/>
                  </a:lnTo>
                  <a:lnTo>
                    <a:pt x="107" y="39"/>
                  </a:lnTo>
                  <a:lnTo>
                    <a:pt x="124" y="27"/>
                  </a:lnTo>
                  <a:close/>
                  <a:moveTo>
                    <a:pt x="142" y="64"/>
                  </a:moveTo>
                  <a:lnTo>
                    <a:pt x="145" y="75"/>
                  </a:lnTo>
                  <a:lnTo>
                    <a:pt x="148" y="86"/>
                  </a:lnTo>
                  <a:lnTo>
                    <a:pt x="149" y="99"/>
                  </a:lnTo>
                  <a:lnTo>
                    <a:pt x="149" y="111"/>
                  </a:lnTo>
                  <a:lnTo>
                    <a:pt x="128" y="111"/>
                  </a:lnTo>
                  <a:lnTo>
                    <a:pt x="127" y="100"/>
                  </a:lnTo>
                  <a:lnTo>
                    <a:pt x="126" y="89"/>
                  </a:lnTo>
                  <a:lnTo>
                    <a:pt x="125" y="79"/>
                  </a:lnTo>
                  <a:lnTo>
                    <a:pt x="123" y="70"/>
                  </a:lnTo>
                  <a:lnTo>
                    <a:pt x="142" y="64"/>
                  </a:lnTo>
                  <a:close/>
                  <a:moveTo>
                    <a:pt x="149" y="111"/>
                  </a:moveTo>
                  <a:lnTo>
                    <a:pt x="149" y="119"/>
                  </a:lnTo>
                  <a:lnTo>
                    <a:pt x="148" y="128"/>
                  </a:lnTo>
                  <a:lnTo>
                    <a:pt x="148" y="136"/>
                  </a:lnTo>
                  <a:lnTo>
                    <a:pt x="146" y="144"/>
                  </a:lnTo>
                  <a:lnTo>
                    <a:pt x="125" y="141"/>
                  </a:lnTo>
                  <a:lnTo>
                    <a:pt x="127" y="127"/>
                  </a:lnTo>
                  <a:lnTo>
                    <a:pt x="128" y="111"/>
                  </a:lnTo>
                  <a:lnTo>
                    <a:pt x="149" y="111"/>
                  </a:lnTo>
                  <a:close/>
                  <a:moveTo>
                    <a:pt x="146" y="144"/>
                  </a:moveTo>
                  <a:lnTo>
                    <a:pt x="142" y="159"/>
                  </a:lnTo>
                  <a:lnTo>
                    <a:pt x="138" y="173"/>
                  </a:lnTo>
                  <a:lnTo>
                    <a:pt x="118" y="165"/>
                  </a:lnTo>
                  <a:lnTo>
                    <a:pt x="123" y="154"/>
                  </a:lnTo>
                  <a:lnTo>
                    <a:pt x="125" y="141"/>
                  </a:lnTo>
                  <a:lnTo>
                    <a:pt x="146" y="144"/>
                  </a:lnTo>
                  <a:close/>
                  <a:moveTo>
                    <a:pt x="138" y="173"/>
                  </a:moveTo>
                  <a:lnTo>
                    <a:pt x="132" y="186"/>
                  </a:lnTo>
                  <a:lnTo>
                    <a:pt x="126" y="196"/>
                  </a:lnTo>
                  <a:lnTo>
                    <a:pt x="108" y="184"/>
                  </a:lnTo>
                  <a:lnTo>
                    <a:pt x="113" y="175"/>
                  </a:lnTo>
                  <a:lnTo>
                    <a:pt x="118" y="165"/>
                  </a:lnTo>
                  <a:lnTo>
                    <a:pt x="138" y="173"/>
                  </a:lnTo>
                  <a:close/>
                  <a:moveTo>
                    <a:pt x="108" y="184"/>
                  </a:moveTo>
                  <a:lnTo>
                    <a:pt x="130" y="154"/>
                  </a:lnTo>
                  <a:lnTo>
                    <a:pt x="108" y="184"/>
                  </a:lnTo>
                  <a:lnTo>
                    <a:pt x="117" y="190"/>
                  </a:lnTo>
                  <a:lnTo>
                    <a:pt x="108" y="184"/>
                  </a:lnTo>
                  <a:close/>
                  <a:moveTo>
                    <a:pt x="126" y="196"/>
                  </a:moveTo>
                  <a:lnTo>
                    <a:pt x="117" y="205"/>
                  </a:lnTo>
                  <a:lnTo>
                    <a:pt x="109" y="213"/>
                  </a:lnTo>
                  <a:lnTo>
                    <a:pt x="97" y="195"/>
                  </a:lnTo>
                  <a:lnTo>
                    <a:pt x="103" y="190"/>
                  </a:lnTo>
                  <a:lnTo>
                    <a:pt x="108" y="184"/>
                  </a:lnTo>
                  <a:lnTo>
                    <a:pt x="126" y="196"/>
                  </a:lnTo>
                  <a:close/>
                  <a:moveTo>
                    <a:pt x="97" y="195"/>
                  </a:moveTo>
                  <a:lnTo>
                    <a:pt x="87" y="201"/>
                  </a:lnTo>
                  <a:lnTo>
                    <a:pt x="97" y="195"/>
                  </a:lnTo>
                  <a:lnTo>
                    <a:pt x="103" y="203"/>
                  </a:lnTo>
                  <a:lnTo>
                    <a:pt x="97" y="195"/>
                  </a:lnTo>
                  <a:close/>
                  <a:moveTo>
                    <a:pt x="109" y="213"/>
                  </a:moveTo>
                  <a:lnTo>
                    <a:pt x="101" y="218"/>
                  </a:lnTo>
                  <a:lnTo>
                    <a:pt x="91" y="222"/>
                  </a:lnTo>
                  <a:lnTo>
                    <a:pt x="84" y="201"/>
                  </a:lnTo>
                  <a:lnTo>
                    <a:pt x="90" y="199"/>
                  </a:lnTo>
                  <a:lnTo>
                    <a:pt x="97" y="195"/>
                  </a:lnTo>
                  <a:lnTo>
                    <a:pt x="109" y="213"/>
                  </a:lnTo>
                  <a:close/>
                  <a:moveTo>
                    <a:pt x="91" y="222"/>
                  </a:moveTo>
                  <a:lnTo>
                    <a:pt x="82" y="224"/>
                  </a:lnTo>
                  <a:lnTo>
                    <a:pt x="74" y="225"/>
                  </a:lnTo>
                  <a:lnTo>
                    <a:pt x="74" y="203"/>
                  </a:lnTo>
                  <a:lnTo>
                    <a:pt x="79" y="203"/>
                  </a:lnTo>
                  <a:lnTo>
                    <a:pt x="84" y="201"/>
                  </a:lnTo>
                  <a:lnTo>
                    <a:pt x="91" y="222"/>
                  </a:lnTo>
                  <a:close/>
                  <a:moveTo>
                    <a:pt x="74" y="225"/>
                  </a:moveTo>
                  <a:lnTo>
                    <a:pt x="65" y="224"/>
                  </a:lnTo>
                  <a:lnTo>
                    <a:pt x="57" y="222"/>
                  </a:lnTo>
                  <a:lnTo>
                    <a:pt x="49" y="219"/>
                  </a:lnTo>
                  <a:lnTo>
                    <a:pt x="42" y="215"/>
                  </a:lnTo>
                  <a:lnTo>
                    <a:pt x="54" y="197"/>
                  </a:lnTo>
                  <a:lnTo>
                    <a:pt x="58" y="200"/>
                  </a:lnTo>
                  <a:lnTo>
                    <a:pt x="63" y="202"/>
                  </a:lnTo>
                  <a:lnTo>
                    <a:pt x="69" y="203"/>
                  </a:lnTo>
                  <a:lnTo>
                    <a:pt x="74" y="203"/>
                  </a:lnTo>
                  <a:lnTo>
                    <a:pt x="74" y="225"/>
                  </a:lnTo>
                  <a:close/>
                  <a:moveTo>
                    <a:pt x="42" y="215"/>
                  </a:moveTo>
                  <a:lnTo>
                    <a:pt x="34" y="210"/>
                  </a:lnTo>
                  <a:lnTo>
                    <a:pt x="28" y="202"/>
                  </a:lnTo>
                  <a:lnTo>
                    <a:pt x="23" y="195"/>
                  </a:lnTo>
                  <a:lnTo>
                    <a:pt x="18" y="187"/>
                  </a:lnTo>
                  <a:lnTo>
                    <a:pt x="35" y="176"/>
                  </a:lnTo>
                  <a:lnTo>
                    <a:pt x="40" y="183"/>
                  </a:lnTo>
                  <a:lnTo>
                    <a:pt x="45" y="189"/>
                  </a:lnTo>
                  <a:lnTo>
                    <a:pt x="49" y="194"/>
                  </a:lnTo>
                  <a:lnTo>
                    <a:pt x="54" y="197"/>
                  </a:lnTo>
                  <a:lnTo>
                    <a:pt x="42" y="215"/>
                  </a:lnTo>
                  <a:close/>
                  <a:moveTo>
                    <a:pt x="18" y="187"/>
                  </a:moveTo>
                  <a:lnTo>
                    <a:pt x="14" y="178"/>
                  </a:lnTo>
                  <a:lnTo>
                    <a:pt x="10" y="170"/>
                  </a:lnTo>
                  <a:lnTo>
                    <a:pt x="6" y="162"/>
                  </a:lnTo>
                  <a:lnTo>
                    <a:pt x="4" y="153"/>
                  </a:lnTo>
                  <a:lnTo>
                    <a:pt x="25" y="148"/>
                  </a:lnTo>
                  <a:lnTo>
                    <a:pt x="27" y="156"/>
                  </a:lnTo>
                  <a:lnTo>
                    <a:pt x="29" y="163"/>
                  </a:lnTo>
                  <a:lnTo>
                    <a:pt x="32" y="169"/>
                  </a:lnTo>
                  <a:lnTo>
                    <a:pt x="35" y="176"/>
                  </a:lnTo>
                  <a:lnTo>
                    <a:pt x="18" y="187"/>
                  </a:lnTo>
                  <a:close/>
                  <a:moveTo>
                    <a:pt x="4" y="153"/>
                  </a:moveTo>
                  <a:lnTo>
                    <a:pt x="2" y="143"/>
                  </a:lnTo>
                  <a:lnTo>
                    <a:pt x="1" y="134"/>
                  </a:lnTo>
                  <a:lnTo>
                    <a:pt x="0" y="125"/>
                  </a:lnTo>
                  <a:lnTo>
                    <a:pt x="0" y="114"/>
                  </a:lnTo>
                  <a:lnTo>
                    <a:pt x="22" y="114"/>
                  </a:lnTo>
                  <a:lnTo>
                    <a:pt x="22" y="122"/>
                  </a:lnTo>
                  <a:lnTo>
                    <a:pt x="22" y="132"/>
                  </a:lnTo>
                  <a:lnTo>
                    <a:pt x="23" y="140"/>
                  </a:lnTo>
                  <a:lnTo>
                    <a:pt x="25" y="148"/>
                  </a:lnTo>
                  <a:lnTo>
                    <a:pt x="4" y="153"/>
                  </a:lnTo>
                  <a:close/>
                  <a:moveTo>
                    <a:pt x="50" y="117"/>
                  </a:moveTo>
                  <a:lnTo>
                    <a:pt x="50" y="127"/>
                  </a:lnTo>
                  <a:lnTo>
                    <a:pt x="50" y="136"/>
                  </a:lnTo>
                  <a:lnTo>
                    <a:pt x="51" y="144"/>
                  </a:lnTo>
                  <a:lnTo>
                    <a:pt x="52" y="153"/>
                  </a:lnTo>
                  <a:lnTo>
                    <a:pt x="31" y="156"/>
                  </a:lnTo>
                  <a:lnTo>
                    <a:pt x="30" y="147"/>
                  </a:lnTo>
                  <a:lnTo>
                    <a:pt x="29" y="138"/>
                  </a:lnTo>
                  <a:lnTo>
                    <a:pt x="29" y="128"/>
                  </a:lnTo>
                  <a:lnTo>
                    <a:pt x="28" y="117"/>
                  </a:lnTo>
                  <a:lnTo>
                    <a:pt x="50" y="117"/>
                  </a:lnTo>
                  <a:close/>
                  <a:moveTo>
                    <a:pt x="52" y="153"/>
                  </a:moveTo>
                  <a:lnTo>
                    <a:pt x="55" y="167"/>
                  </a:lnTo>
                  <a:lnTo>
                    <a:pt x="59" y="180"/>
                  </a:lnTo>
                  <a:lnTo>
                    <a:pt x="40" y="188"/>
                  </a:lnTo>
                  <a:lnTo>
                    <a:pt x="37" y="181"/>
                  </a:lnTo>
                  <a:lnTo>
                    <a:pt x="34" y="172"/>
                  </a:lnTo>
                  <a:lnTo>
                    <a:pt x="32" y="165"/>
                  </a:lnTo>
                  <a:lnTo>
                    <a:pt x="31" y="156"/>
                  </a:lnTo>
                  <a:lnTo>
                    <a:pt x="52" y="153"/>
                  </a:lnTo>
                  <a:close/>
                  <a:moveTo>
                    <a:pt x="59" y="180"/>
                  </a:moveTo>
                  <a:lnTo>
                    <a:pt x="59" y="181"/>
                  </a:lnTo>
                  <a:lnTo>
                    <a:pt x="59" y="180"/>
                  </a:lnTo>
                  <a:lnTo>
                    <a:pt x="49" y="184"/>
                  </a:lnTo>
                  <a:lnTo>
                    <a:pt x="59" y="180"/>
                  </a:lnTo>
                  <a:close/>
                  <a:moveTo>
                    <a:pt x="59" y="180"/>
                  </a:moveTo>
                  <a:lnTo>
                    <a:pt x="62" y="187"/>
                  </a:lnTo>
                  <a:lnTo>
                    <a:pt x="67" y="192"/>
                  </a:lnTo>
                  <a:lnTo>
                    <a:pt x="53" y="208"/>
                  </a:lnTo>
                  <a:lnTo>
                    <a:pt x="49" y="204"/>
                  </a:lnTo>
                  <a:lnTo>
                    <a:pt x="45" y="199"/>
                  </a:lnTo>
                  <a:lnTo>
                    <a:pt x="42" y="194"/>
                  </a:lnTo>
                  <a:lnTo>
                    <a:pt x="40" y="188"/>
                  </a:lnTo>
                  <a:lnTo>
                    <a:pt x="59" y="180"/>
                  </a:lnTo>
                  <a:close/>
                  <a:moveTo>
                    <a:pt x="67" y="192"/>
                  </a:moveTo>
                  <a:lnTo>
                    <a:pt x="70" y="194"/>
                  </a:lnTo>
                  <a:lnTo>
                    <a:pt x="74" y="195"/>
                  </a:lnTo>
                  <a:lnTo>
                    <a:pt x="74" y="216"/>
                  </a:lnTo>
                  <a:lnTo>
                    <a:pt x="68" y="216"/>
                  </a:lnTo>
                  <a:lnTo>
                    <a:pt x="62" y="214"/>
                  </a:lnTo>
                  <a:lnTo>
                    <a:pt x="57" y="212"/>
                  </a:lnTo>
                  <a:lnTo>
                    <a:pt x="53" y="208"/>
                  </a:lnTo>
                  <a:lnTo>
                    <a:pt x="67" y="192"/>
                  </a:lnTo>
                  <a:close/>
                  <a:moveTo>
                    <a:pt x="74" y="195"/>
                  </a:moveTo>
                  <a:lnTo>
                    <a:pt x="76" y="194"/>
                  </a:lnTo>
                  <a:lnTo>
                    <a:pt x="78" y="194"/>
                  </a:lnTo>
                  <a:lnTo>
                    <a:pt x="86" y="214"/>
                  </a:lnTo>
                  <a:lnTo>
                    <a:pt x="80" y="215"/>
                  </a:lnTo>
                  <a:lnTo>
                    <a:pt x="74" y="216"/>
                  </a:lnTo>
                  <a:lnTo>
                    <a:pt x="74" y="195"/>
                  </a:lnTo>
                  <a:close/>
                  <a:moveTo>
                    <a:pt x="86" y="214"/>
                  </a:moveTo>
                  <a:lnTo>
                    <a:pt x="79" y="217"/>
                  </a:lnTo>
                  <a:lnTo>
                    <a:pt x="86" y="214"/>
                  </a:lnTo>
                  <a:lnTo>
                    <a:pt x="82" y="203"/>
                  </a:lnTo>
                  <a:lnTo>
                    <a:pt x="86" y="214"/>
                  </a:lnTo>
                  <a:close/>
                  <a:moveTo>
                    <a:pt x="78" y="194"/>
                  </a:moveTo>
                  <a:lnTo>
                    <a:pt x="80" y="192"/>
                  </a:lnTo>
                  <a:lnTo>
                    <a:pt x="83" y="190"/>
                  </a:lnTo>
                  <a:lnTo>
                    <a:pt x="97" y="206"/>
                  </a:lnTo>
                  <a:lnTo>
                    <a:pt x="91" y="211"/>
                  </a:lnTo>
                  <a:lnTo>
                    <a:pt x="86" y="214"/>
                  </a:lnTo>
                  <a:lnTo>
                    <a:pt x="78" y="194"/>
                  </a:lnTo>
                  <a:close/>
                  <a:moveTo>
                    <a:pt x="83" y="190"/>
                  </a:moveTo>
                  <a:lnTo>
                    <a:pt x="86" y="188"/>
                  </a:lnTo>
                  <a:lnTo>
                    <a:pt x="88" y="184"/>
                  </a:lnTo>
                  <a:lnTo>
                    <a:pt x="107" y="194"/>
                  </a:lnTo>
                  <a:lnTo>
                    <a:pt x="102" y="201"/>
                  </a:lnTo>
                  <a:lnTo>
                    <a:pt x="97" y="206"/>
                  </a:lnTo>
                  <a:lnTo>
                    <a:pt x="83" y="190"/>
                  </a:lnTo>
                  <a:close/>
                  <a:moveTo>
                    <a:pt x="88" y="184"/>
                  </a:moveTo>
                  <a:lnTo>
                    <a:pt x="90" y="178"/>
                  </a:lnTo>
                  <a:lnTo>
                    <a:pt x="93" y="172"/>
                  </a:lnTo>
                  <a:lnTo>
                    <a:pt x="113" y="177"/>
                  </a:lnTo>
                  <a:lnTo>
                    <a:pt x="110" y="187"/>
                  </a:lnTo>
                  <a:lnTo>
                    <a:pt x="107" y="194"/>
                  </a:lnTo>
                  <a:lnTo>
                    <a:pt x="88" y="184"/>
                  </a:lnTo>
                  <a:close/>
                  <a:moveTo>
                    <a:pt x="93" y="172"/>
                  </a:moveTo>
                  <a:lnTo>
                    <a:pt x="94" y="168"/>
                  </a:lnTo>
                  <a:lnTo>
                    <a:pt x="93" y="172"/>
                  </a:lnTo>
                  <a:lnTo>
                    <a:pt x="103" y="174"/>
                  </a:lnTo>
                  <a:lnTo>
                    <a:pt x="93" y="172"/>
                  </a:lnTo>
                  <a:close/>
                  <a:moveTo>
                    <a:pt x="93" y="172"/>
                  </a:moveTo>
                  <a:lnTo>
                    <a:pt x="96" y="159"/>
                  </a:lnTo>
                  <a:lnTo>
                    <a:pt x="98" y="143"/>
                  </a:lnTo>
                  <a:lnTo>
                    <a:pt x="118" y="145"/>
                  </a:lnTo>
                  <a:lnTo>
                    <a:pt x="117" y="155"/>
                  </a:lnTo>
                  <a:lnTo>
                    <a:pt x="116" y="163"/>
                  </a:lnTo>
                  <a:lnTo>
                    <a:pt x="115" y="170"/>
                  </a:lnTo>
                  <a:lnTo>
                    <a:pt x="113" y="177"/>
                  </a:lnTo>
                  <a:lnTo>
                    <a:pt x="93" y="172"/>
                  </a:lnTo>
                  <a:close/>
                  <a:moveTo>
                    <a:pt x="98" y="143"/>
                  </a:moveTo>
                  <a:lnTo>
                    <a:pt x="98" y="135"/>
                  </a:lnTo>
                  <a:lnTo>
                    <a:pt x="99" y="126"/>
                  </a:lnTo>
                  <a:lnTo>
                    <a:pt x="99" y="115"/>
                  </a:lnTo>
                  <a:lnTo>
                    <a:pt x="99" y="105"/>
                  </a:lnTo>
                  <a:lnTo>
                    <a:pt x="121" y="105"/>
                  </a:lnTo>
                  <a:lnTo>
                    <a:pt x="121" y="115"/>
                  </a:lnTo>
                  <a:lnTo>
                    <a:pt x="120" y="127"/>
                  </a:lnTo>
                  <a:lnTo>
                    <a:pt x="120" y="136"/>
                  </a:lnTo>
                  <a:lnTo>
                    <a:pt x="118" y="145"/>
                  </a:lnTo>
                  <a:lnTo>
                    <a:pt x="98" y="143"/>
                  </a:lnTo>
                  <a:close/>
                  <a:moveTo>
                    <a:pt x="99" y="105"/>
                  </a:moveTo>
                  <a:lnTo>
                    <a:pt x="99" y="89"/>
                  </a:lnTo>
                  <a:lnTo>
                    <a:pt x="98" y="75"/>
                  </a:lnTo>
                  <a:lnTo>
                    <a:pt x="118" y="73"/>
                  </a:lnTo>
                  <a:lnTo>
                    <a:pt x="120" y="80"/>
                  </a:lnTo>
                  <a:lnTo>
                    <a:pt x="120" y="87"/>
                  </a:lnTo>
                  <a:lnTo>
                    <a:pt x="121" y="95"/>
                  </a:lnTo>
                  <a:lnTo>
                    <a:pt x="121" y="105"/>
                  </a:lnTo>
                  <a:lnTo>
                    <a:pt x="99" y="105"/>
                  </a:lnTo>
                  <a:close/>
                  <a:moveTo>
                    <a:pt x="98" y="75"/>
                  </a:moveTo>
                  <a:lnTo>
                    <a:pt x="96" y="62"/>
                  </a:lnTo>
                  <a:lnTo>
                    <a:pt x="93" y="51"/>
                  </a:lnTo>
                  <a:lnTo>
                    <a:pt x="113" y="45"/>
                  </a:lnTo>
                  <a:lnTo>
                    <a:pt x="116" y="58"/>
                  </a:lnTo>
                  <a:lnTo>
                    <a:pt x="118" y="73"/>
                  </a:lnTo>
                  <a:lnTo>
                    <a:pt x="98" y="75"/>
                  </a:lnTo>
                  <a:close/>
                  <a:moveTo>
                    <a:pt x="93" y="51"/>
                  </a:moveTo>
                  <a:lnTo>
                    <a:pt x="90" y="45"/>
                  </a:lnTo>
                  <a:lnTo>
                    <a:pt x="87" y="39"/>
                  </a:lnTo>
                  <a:lnTo>
                    <a:pt x="106" y="29"/>
                  </a:lnTo>
                  <a:lnTo>
                    <a:pt x="109" y="36"/>
                  </a:lnTo>
                  <a:lnTo>
                    <a:pt x="113" y="45"/>
                  </a:lnTo>
                  <a:lnTo>
                    <a:pt x="93" y="51"/>
                  </a:lnTo>
                  <a:close/>
                  <a:moveTo>
                    <a:pt x="87" y="39"/>
                  </a:moveTo>
                  <a:lnTo>
                    <a:pt x="85" y="35"/>
                  </a:lnTo>
                  <a:lnTo>
                    <a:pt x="82" y="32"/>
                  </a:lnTo>
                  <a:lnTo>
                    <a:pt x="96" y="17"/>
                  </a:lnTo>
                  <a:lnTo>
                    <a:pt x="101" y="22"/>
                  </a:lnTo>
                  <a:lnTo>
                    <a:pt x="106" y="29"/>
                  </a:lnTo>
                  <a:lnTo>
                    <a:pt x="87" y="39"/>
                  </a:lnTo>
                  <a:close/>
                  <a:moveTo>
                    <a:pt x="96" y="17"/>
                  </a:moveTo>
                  <a:lnTo>
                    <a:pt x="96" y="16"/>
                  </a:lnTo>
                  <a:lnTo>
                    <a:pt x="96" y="17"/>
                  </a:lnTo>
                  <a:lnTo>
                    <a:pt x="89" y="25"/>
                  </a:lnTo>
                  <a:lnTo>
                    <a:pt x="96" y="17"/>
                  </a:lnTo>
                  <a:close/>
                  <a:moveTo>
                    <a:pt x="82" y="33"/>
                  </a:moveTo>
                  <a:lnTo>
                    <a:pt x="81" y="32"/>
                  </a:lnTo>
                  <a:lnTo>
                    <a:pt x="79" y="31"/>
                  </a:lnTo>
                  <a:lnTo>
                    <a:pt x="86" y="11"/>
                  </a:lnTo>
                  <a:lnTo>
                    <a:pt x="91" y="14"/>
                  </a:lnTo>
                  <a:lnTo>
                    <a:pt x="96" y="17"/>
                  </a:lnTo>
                  <a:lnTo>
                    <a:pt x="82" y="33"/>
                  </a:lnTo>
                  <a:close/>
                  <a:moveTo>
                    <a:pt x="79" y="31"/>
                  </a:moveTo>
                  <a:lnTo>
                    <a:pt x="77" y="30"/>
                  </a:lnTo>
                  <a:lnTo>
                    <a:pt x="75" y="30"/>
                  </a:lnTo>
                  <a:lnTo>
                    <a:pt x="75" y="9"/>
                  </a:lnTo>
                  <a:lnTo>
                    <a:pt x="80" y="9"/>
                  </a:lnTo>
                  <a:lnTo>
                    <a:pt x="86" y="11"/>
                  </a:lnTo>
                  <a:lnTo>
                    <a:pt x="79" y="31"/>
                  </a:lnTo>
                  <a:close/>
                  <a:moveTo>
                    <a:pt x="75" y="30"/>
                  </a:moveTo>
                  <a:lnTo>
                    <a:pt x="73" y="31"/>
                  </a:lnTo>
                  <a:lnTo>
                    <a:pt x="71" y="31"/>
                  </a:lnTo>
                  <a:lnTo>
                    <a:pt x="60" y="12"/>
                  </a:lnTo>
                  <a:lnTo>
                    <a:pt x="68" y="10"/>
                  </a:lnTo>
                  <a:lnTo>
                    <a:pt x="75" y="9"/>
                  </a:lnTo>
                  <a:lnTo>
                    <a:pt x="75" y="30"/>
                  </a:lnTo>
                  <a:close/>
                  <a:moveTo>
                    <a:pt x="71" y="31"/>
                  </a:moveTo>
                  <a:lnTo>
                    <a:pt x="68" y="33"/>
                  </a:lnTo>
                  <a:lnTo>
                    <a:pt x="66" y="35"/>
                  </a:lnTo>
                  <a:lnTo>
                    <a:pt x="49" y="22"/>
                  </a:lnTo>
                  <a:lnTo>
                    <a:pt x="55" y="17"/>
                  </a:lnTo>
                  <a:lnTo>
                    <a:pt x="60" y="12"/>
                  </a:lnTo>
                  <a:lnTo>
                    <a:pt x="71" y="31"/>
                  </a:lnTo>
                  <a:close/>
                  <a:moveTo>
                    <a:pt x="49" y="22"/>
                  </a:moveTo>
                  <a:lnTo>
                    <a:pt x="53" y="17"/>
                  </a:lnTo>
                  <a:lnTo>
                    <a:pt x="49" y="22"/>
                  </a:lnTo>
                  <a:lnTo>
                    <a:pt x="57" y="29"/>
                  </a:lnTo>
                  <a:lnTo>
                    <a:pt x="49" y="22"/>
                  </a:lnTo>
                  <a:close/>
                  <a:moveTo>
                    <a:pt x="66" y="35"/>
                  </a:moveTo>
                  <a:lnTo>
                    <a:pt x="61" y="41"/>
                  </a:lnTo>
                  <a:lnTo>
                    <a:pt x="58" y="48"/>
                  </a:lnTo>
                  <a:lnTo>
                    <a:pt x="39" y="41"/>
                  </a:lnTo>
                  <a:lnTo>
                    <a:pt x="44" y="30"/>
                  </a:lnTo>
                  <a:lnTo>
                    <a:pt x="49" y="22"/>
                  </a:lnTo>
                  <a:lnTo>
                    <a:pt x="66" y="35"/>
                  </a:lnTo>
                  <a:close/>
                  <a:moveTo>
                    <a:pt x="58" y="48"/>
                  </a:moveTo>
                  <a:lnTo>
                    <a:pt x="54" y="59"/>
                  </a:lnTo>
                  <a:lnTo>
                    <a:pt x="58" y="48"/>
                  </a:lnTo>
                  <a:lnTo>
                    <a:pt x="49" y="45"/>
                  </a:lnTo>
                  <a:lnTo>
                    <a:pt x="58" y="48"/>
                  </a:lnTo>
                  <a:close/>
                  <a:moveTo>
                    <a:pt x="58" y="48"/>
                  </a:moveTo>
                  <a:lnTo>
                    <a:pt x="55" y="57"/>
                  </a:lnTo>
                  <a:lnTo>
                    <a:pt x="53" y="69"/>
                  </a:lnTo>
                  <a:lnTo>
                    <a:pt x="32" y="65"/>
                  </a:lnTo>
                  <a:lnTo>
                    <a:pt x="35" y="52"/>
                  </a:lnTo>
                  <a:lnTo>
                    <a:pt x="39" y="41"/>
                  </a:lnTo>
                  <a:lnTo>
                    <a:pt x="58" y="48"/>
                  </a:lnTo>
                  <a:close/>
                  <a:moveTo>
                    <a:pt x="53" y="69"/>
                  </a:moveTo>
                  <a:lnTo>
                    <a:pt x="52" y="80"/>
                  </a:lnTo>
                  <a:lnTo>
                    <a:pt x="51" y="92"/>
                  </a:lnTo>
                  <a:lnTo>
                    <a:pt x="29" y="91"/>
                  </a:lnTo>
                  <a:lnTo>
                    <a:pt x="31" y="79"/>
                  </a:lnTo>
                  <a:lnTo>
                    <a:pt x="32" y="65"/>
                  </a:lnTo>
                  <a:lnTo>
                    <a:pt x="53" y="69"/>
                  </a:lnTo>
                  <a:close/>
                  <a:moveTo>
                    <a:pt x="51" y="92"/>
                  </a:moveTo>
                  <a:lnTo>
                    <a:pt x="50" y="106"/>
                  </a:lnTo>
                  <a:lnTo>
                    <a:pt x="50" y="117"/>
                  </a:lnTo>
                  <a:lnTo>
                    <a:pt x="28" y="117"/>
                  </a:lnTo>
                  <a:lnTo>
                    <a:pt x="29" y="104"/>
                  </a:lnTo>
                  <a:lnTo>
                    <a:pt x="29" y="91"/>
                  </a:lnTo>
                  <a:lnTo>
                    <a:pt x="51" y="9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51" name="Freeform 366"/>
            <p:cNvSpPr>
              <a:spLocks/>
            </p:cNvSpPr>
            <p:nvPr/>
          </p:nvSpPr>
          <p:spPr bwMode="auto">
            <a:xfrm>
              <a:off x="3844925" y="2039937"/>
              <a:ext cx="68263" cy="106363"/>
            </a:xfrm>
            <a:custGeom>
              <a:avLst/>
              <a:gdLst>
                <a:gd name="T0" fmla="*/ 116 w 130"/>
                <a:gd name="T1" fmla="*/ 201 h 201"/>
                <a:gd name="T2" fmla="*/ 0 w 130"/>
                <a:gd name="T3" fmla="*/ 195 h 201"/>
                <a:gd name="T4" fmla="*/ 44 w 130"/>
                <a:gd name="T5" fmla="*/ 153 h 201"/>
                <a:gd name="T6" fmla="*/ 73 w 130"/>
                <a:gd name="T7" fmla="*/ 120 h 201"/>
                <a:gd name="T8" fmla="*/ 88 w 130"/>
                <a:gd name="T9" fmla="*/ 91 h 201"/>
                <a:gd name="T10" fmla="*/ 91 w 130"/>
                <a:gd name="T11" fmla="*/ 78 h 201"/>
                <a:gd name="T12" fmla="*/ 94 w 130"/>
                <a:gd name="T13" fmla="*/ 65 h 201"/>
                <a:gd name="T14" fmla="*/ 90 w 130"/>
                <a:gd name="T15" fmla="*/ 48 h 201"/>
                <a:gd name="T16" fmla="*/ 82 w 130"/>
                <a:gd name="T17" fmla="*/ 35 h 201"/>
                <a:gd name="T18" fmla="*/ 70 w 130"/>
                <a:gd name="T19" fmla="*/ 25 h 201"/>
                <a:gd name="T20" fmla="*/ 54 w 130"/>
                <a:gd name="T21" fmla="*/ 22 h 201"/>
                <a:gd name="T22" fmla="*/ 41 w 130"/>
                <a:gd name="T23" fmla="*/ 24 h 201"/>
                <a:gd name="T24" fmla="*/ 28 w 130"/>
                <a:gd name="T25" fmla="*/ 31 h 201"/>
                <a:gd name="T26" fmla="*/ 18 w 130"/>
                <a:gd name="T27" fmla="*/ 41 h 201"/>
                <a:gd name="T28" fmla="*/ 12 w 130"/>
                <a:gd name="T29" fmla="*/ 55 h 201"/>
                <a:gd name="T30" fmla="*/ 8 w 130"/>
                <a:gd name="T31" fmla="*/ 43 h 201"/>
                <a:gd name="T32" fmla="*/ 18 w 130"/>
                <a:gd name="T33" fmla="*/ 22 h 201"/>
                <a:gd name="T34" fmla="*/ 32 w 130"/>
                <a:gd name="T35" fmla="*/ 9 h 201"/>
                <a:gd name="T36" fmla="*/ 51 w 130"/>
                <a:gd name="T37" fmla="*/ 1 h 201"/>
                <a:gd name="T38" fmla="*/ 74 w 130"/>
                <a:gd name="T39" fmla="*/ 1 h 201"/>
                <a:gd name="T40" fmla="*/ 88 w 130"/>
                <a:gd name="T41" fmla="*/ 7 h 201"/>
                <a:gd name="T42" fmla="*/ 98 w 130"/>
                <a:gd name="T43" fmla="*/ 12 h 201"/>
                <a:gd name="T44" fmla="*/ 109 w 130"/>
                <a:gd name="T45" fmla="*/ 23 h 201"/>
                <a:gd name="T46" fmla="*/ 115 w 130"/>
                <a:gd name="T47" fmla="*/ 37 h 201"/>
                <a:gd name="T48" fmla="*/ 117 w 130"/>
                <a:gd name="T49" fmla="*/ 47 h 201"/>
                <a:gd name="T50" fmla="*/ 117 w 130"/>
                <a:gd name="T51" fmla="*/ 60 h 201"/>
                <a:gd name="T52" fmla="*/ 114 w 130"/>
                <a:gd name="T53" fmla="*/ 74 h 201"/>
                <a:gd name="T54" fmla="*/ 105 w 130"/>
                <a:gd name="T55" fmla="*/ 94 h 201"/>
                <a:gd name="T56" fmla="*/ 87 w 130"/>
                <a:gd name="T57" fmla="*/ 119 h 201"/>
                <a:gd name="T58" fmla="*/ 60 w 130"/>
                <a:gd name="T59" fmla="*/ 150 h 201"/>
                <a:gd name="T60" fmla="*/ 37 w 130"/>
                <a:gd name="T61" fmla="*/ 173 h 201"/>
                <a:gd name="T62" fmla="*/ 82 w 130"/>
                <a:gd name="T63" fmla="*/ 179 h 201"/>
                <a:gd name="T64" fmla="*/ 105 w 130"/>
                <a:gd name="T65" fmla="*/ 178 h 201"/>
                <a:gd name="T66" fmla="*/ 116 w 130"/>
                <a:gd name="T67" fmla="*/ 174 h 201"/>
                <a:gd name="T68" fmla="*/ 125 w 130"/>
                <a:gd name="T69" fmla="*/ 163 h 2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0"/>
                <a:gd name="T106" fmla="*/ 0 h 201"/>
                <a:gd name="T107" fmla="*/ 130 w 130"/>
                <a:gd name="T108" fmla="*/ 201 h 2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0" h="201">
                  <a:moveTo>
                    <a:pt x="130" y="163"/>
                  </a:moveTo>
                  <a:lnTo>
                    <a:pt x="116" y="201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24" y="174"/>
                  </a:lnTo>
                  <a:lnTo>
                    <a:pt x="44" y="153"/>
                  </a:lnTo>
                  <a:lnTo>
                    <a:pt x="60" y="135"/>
                  </a:lnTo>
                  <a:lnTo>
                    <a:pt x="73" y="120"/>
                  </a:lnTo>
                  <a:lnTo>
                    <a:pt x="81" y="105"/>
                  </a:lnTo>
                  <a:lnTo>
                    <a:pt x="88" y="91"/>
                  </a:lnTo>
                  <a:lnTo>
                    <a:pt x="90" y="84"/>
                  </a:lnTo>
                  <a:lnTo>
                    <a:pt x="91" y="78"/>
                  </a:lnTo>
                  <a:lnTo>
                    <a:pt x="92" y="71"/>
                  </a:lnTo>
                  <a:lnTo>
                    <a:pt x="94" y="65"/>
                  </a:lnTo>
                  <a:lnTo>
                    <a:pt x="92" y="56"/>
                  </a:lnTo>
                  <a:lnTo>
                    <a:pt x="90" y="48"/>
                  </a:lnTo>
                  <a:lnTo>
                    <a:pt x="86" y="41"/>
                  </a:lnTo>
                  <a:lnTo>
                    <a:pt x="82" y="35"/>
                  </a:lnTo>
                  <a:lnTo>
                    <a:pt x="76" y="29"/>
                  </a:lnTo>
                  <a:lnTo>
                    <a:pt x="70" y="25"/>
                  </a:lnTo>
                  <a:lnTo>
                    <a:pt x="62" y="23"/>
                  </a:lnTo>
                  <a:lnTo>
                    <a:pt x="54" y="22"/>
                  </a:lnTo>
                  <a:lnTo>
                    <a:pt x="47" y="23"/>
                  </a:lnTo>
                  <a:lnTo>
                    <a:pt x="41" y="24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3" y="36"/>
                  </a:lnTo>
                  <a:lnTo>
                    <a:pt x="18" y="41"/>
                  </a:lnTo>
                  <a:lnTo>
                    <a:pt x="15" y="48"/>
                  </a:lnTo>
                  <a:lnTo>
                    <a:pt x="12" y="55"/>
                  </a:lnTo>
                  <a:lnTo>
                    <a:pt x="6" y="55"/>
                  </a:lnTo>
                  <a:lnTo>
                    <a:pt x="8" y="43"/>
                  </a:lnTo>
                  <a:lnTo>
                    <a:pt x="13" y="33"/>
                  </a:lnTo>
                  <a:lnTo>
                    <a:pt x="18" y="22"/>
                  </a:lnTo>
                  <a:lnTo>
                    <a:pt x="25" y="15"/>
                  </a:lnTo>
                  <a:lnTo>
                    <a:pt x="32" y="9"/>
                  </a:lnTo>
                  <a:lnTo>
                    <a:pt x="42" y="4"/>
                  </a:lnTo>
                  <a:lnTo>
                    <a:pt x="51" y="1"/>
                  </a:lnTo>
                  <a:lnTo>
                    <a:pt x="62" y="0"/>
                  </a:lnTo>
                  <a:lnTo>
                    <a:pt x="74" y="1"/>
                  </a:lnTo>
                  <a:lnTo>
                    <a:pt x="84" y="5"/>
                  </a:lnTo>
                  <a:lnTo>
                    <a:pt x="88" y="7"/>
                  </a:lnTo>
                  <a:lnTo>
                    <a:pt x="94" y="9"/>
                  </a:lnTo>
                  <a:lnTo>
                    <a:pt x="98" y="12"/>
                  </a:lnTo>
                  <a:lnTo>
                    <a:pt x="102" y="16"/>
                  </a:lnTo>
                  <a:lnTo>
                    <a:pt x="109" y="23"/>
                  </a:lnTo>
                  <a:lnTo>
                    <a:pt x="114" y="33"/>
                  </a:lnTo>
                  <a:lnTo>
                    <a:pt x="115" y="37"/>
                  </a:lnTo>
                  <a:lnTo>
                    <a:pt x="117" y="42"/>
                  </a:lnTo>
                  <a:lnTo>
                    <a:pt x="117" y="47"/>
                  </a:lnTo>
                  <a:lnTo>
                    <a:pt x="118" y="52"/>
                  </a:lnTo>
                  <a:lnTo>
                    <a:pt x="117" y="60"/>
                  </a:lnTo>
                  <a:lnTo>
                    <a:pt x="116" y="67"/>
                  </a:lnTo>
                  <a:lnTo>
                    <a:pt x="114" y="74"/>
                  </a:lnTo>
                  <a:lnTo>
                    <a:pt x="111" y="81"/>
                  </a:lnTo>
                  <a:lnTo>
                    <a:pt x="105" y="94"/>
                  </a:lnTo>
                  <a:lnTo>
                    <a:pt x="97" y="106"/>
                  </a:lnTo>
                  <a:lnTo>
                    <a:pt x="87" y="119"/>
                  </a:lnTo>
                  <a:lnTo>
                    <a:pt x="76" y="131"/>
                  </a:lnTo>
                  <a:lnTo>
                    <a:pt x="60" y="150"/>
                  </a:lnTo>
                  <a:lnTo>
                    <a:pt x="47" y="163"/>
                  </a:lnTo>
                  <a:lnTo>
                    <a:pt x="37" y="173"/>
                  </a:lnTo>
                  <a:lnTo>
                    <a:pt x="31" y="179"/>
                  </a:lnTo>
                  <a:lnTo>
                    <a:pt x="82" y="179"/>
                  </a:lnTo>
                  <a:lnTo>
                    <a:pt x="96" y="179"/>
                  </a:lnTo>
                  <a:lnTo>
                    <a:pt x="105" y="178"/>
                  </a:lnTo>
                  <a:lnTo>
                    <a:pt x="110" y="176"/>
                  </a:lnTo>
                  <a:lnTo>
                    <a:pt x="116" y="174"/>
                  </a:lnTo>
                  <a:lnTo>
                    <a:pt x="120" y="168"/>
                  </a:lnTo>
                  <a:lnTo>
                    <a:pt x="125" y="163"/>
                  </a:lnTo>
                  <a:lnTo>
                    <a:pt x="130" y="163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52" name="Freeform 367"/>
            <p:cNvSpPr>
              <a:spLocks noEditPoints="1"/>
            </p:cNvSpPr>
            <p:nvPr/>
          </p:nvSpPr>
          <p:spPr bwMode="auto">
            <a:xfrm>
              <a:off x="3925888" y="2039937"/>
              <a:ext cx="66675" cy="109538"/>
            </a:xfrm>
            <a:custGeom>
              <a:avLst/>
              <a:gdLst>
                <a:gd name="T0" fmla="*/ 1 w 127"/>
                <a:gd name="T1" fmla="*/ 88 h 205"/>
                <a:gd name="T2" fmla="*/ 6 w 127"/>
                <a:gd name="T3" fmla="*/ 59 h 205"/>
                <a:gd name="T4" fmla="*/ 16 w 127"/>
                <a:gd name="T5" fmla="*/ 35 h 205"/>
                <a:gd name="T6" fmla="*/ 30 w 127"/>
                <a:gd name="T7" fmla="*/ 16 h 205"/>
                <a:gd name="T8" fmla="*/ 44 w 127"/>
                <a:gd name="T9" fmla="*/ 6 h 205"/>
                <a:gd name="T10" fmla="*/ 58 w 127"/>
                <a:gd name="T11" fmla="*/ 0 h 205"/>
                <a:gd name="T12" fmla="*/ 70 w 127"/>
                <a:gd name="T13" fmla="*/ 0 h 205"/>
                <a:gd name="T14" fmla="*/ 81 w 127"/>
                <a:gd name="T15" fmla="*/ 4 h 205"/>
                <a:gd name="T16" fmla="*/ 91 w 127"/>
                <a:gd name="T17" fmla="*/ 10 h 205"/>
                <a:gd name="T18" fmla="*/ 100 w 127"/>
                <a:gd name="T19" fmla="*/ 18 h 205"/>
                <a:gd name="T20" fmla="*/ 110 w 127"/>
                <a:gd name="T21" fmla="*/ 31 h 205"/>
                <a:gd name="T22" fmla="*/ 119 w 127"/>
                <a:gd name="T23" fmla="*/ 47 h 205"/>
                <a:gd name="T24" fmla="*/ 124 w 127"/>
                <a:gd name="T25" fmla="*/ 67 h 205"/>
                <a:gd name="T26" fmla="*/ 127 w 127"/>
                <a:gd name="T27" fmla="*/ 89 h 205"/>
                <a:gd name="T28" fmla="*/ 126 w 127"/>
                <a:gd name="T29" fmla="*/ 118 h 205"/>
                <a:gd name="T30" fmla="*/ 122 w 127"/>
                <a:gd name="T31" fmla="*/ 147 h 205"/>
                <a:gd name="T32" fmla="*/ 112 w 127"/>
                <a:gd name="T33" fmla="*/ 171 h 205"/>
                <a:gd name="T34" fmla="*/ 99 w 127"/>
                <a:gd name="T35" fmla="*/ 187 h 205"/>
                <a:gd name="T36" fmla="*/ 85 w 127"/>
                <a:gd name="T37" fmla="*/ 199 h 205"/>
                <a:gd name="T38" fmla="*/ 70 w 127"/>
                <a:gd name="T39" fmla="*/ 204 h 205"/>
                <a:gd name="T40" fmla="*/ 56 w 127"/>
                <a:gd name="T41" fmla="*/ 204 h 205"/>
                <a:gd name="T42" fmla="*/ 43 w 127"/>
                <a:gd name="T43" fmla="*/ 200 h 205"/>
                <a:gd name="T44" fmla="*/ 31 w 127"/>
                <a:gd name="T45" fmla="*/ 191 h 205"/>
                <a:gd name="T46" fmla="*/ 20 w 127"/>
                <a:gd name="T47" fmla="*/ 179 h 205"/>
                <a:gd name="T48" fmla="*/ 12 w 127"/>
                <a:gd name="T49" fmla="*/ 164 h 205"/>
                <a:gd name="T50" fmla="*/ 6 w 127"/>
                <a:gd name="T51" fmla="*/ 149 h 205"/>
                <a:gd name="T52" fmla="*/ 3 w 127"/>
                <a:gd name="T53" fmla="*/ 132 h 205"/>
                <a:gd name="T54" fmla="*/ 1 w 127"/>
                <a:gd name="T55" fmla="*/ 114 h 205"/>
                <a:gd name="T56" fmla="*/ 29 w 127"/>
                <a:gd name="T57" fmla="*/ 107 h 205"/>
                <a:gd name="T58" fmla="*/ 31 w 127"/>
                <a:gd name="T59" fmla="*/ 145 h 205"/>
                <a:gd name="T60" fmla="*/ 38 w 127"/>
                <a:gd name="T61" fmla="*/ 174 h 205"/>
                <a:gd name="T62" fmla="*/ 43 w 127"/>
                <a:gd name="T63" fmla="*/ 183 h 205"/>
                <a:gd name="T64" fmla="*/ 48 w 127"/>
                <a:gd name="T65" fmla="*/ 190 h 205"/>
                <a:gd name="T66" fmla="*/ 56 w 127"/>
                <a:gd name="T67" fmla="*/ 194 h 205"/>
                <a:gd name="T68" fmla="*/ 63 w 127"/>
                <a:gd name="T69" fmla="*/ 195 h 205"/>
                <a:gd name="T70" fmla="*/ 71 w 127"/>
                <a:gd name="T71" fmla="*/ 193 h 205"/>
                <a:gd name="T72" fmla="*/ 80 w 127"/>
                <a:gd name="T73" fmla="*/ 188 h 205"/>
                <a:gd name="T74" fmla="*/ 87 w 127"/>
                <a:gd name="T75" fmla="*/ 179 h 205"/>
                <a:gd name="T76" fmla="*/ 92 w 127"/>
                <a:gd name="T77" fmla="*/ 164 h 205"/>
                <a:gd name="T78" fmla="*/ 97 w 127"/>
                <a:gd name="T79" fmla="*/ 134 h 205"/>
                <a:gd name="T80" fmla="*/ 99 w 127"/>
                <a:gd name="T81" fmla="*/ 95 h 205"/>
                <a:gd name="T82" fmla="*/ 97 w 127"/>
                <a:gd name="T83" fmla="*/ 64 h 205"/>
                <a:gd name="T84" fmla="*/ 92 w 127"/>
                <a:gd name="T85" fmla="*/ 38 h 205"/>
                <a:gd name="T86" fmla="*/ 86 w 127"/>
                <a:gd name="T87" fmla="*/ 24 h 205"/>
                <a:gd name="T88" fmla="*/ 79 w 127"/>
                <a:gd name="T89" fmla="*/ 15 h 205"/>
                <a:gd name="T90" fmla="*/ 72 w 127"/>
                <a:gd name="T91" fmla="*/ 11 h 205"/>
                <a:gd name="T92" fmla="*/ 64 w 127"/>
                <a:gd name="T93" fmla="*/ 10 h 205"/>
                <a:gd name="T94" fmla="*/ 55 w 127"/>
                <a:gd name="T95" fmla="*/ 12 h 205"/>
                <a:gd name="T96" fmla="*/ 46 w 127"/>
                <a:gd name="T97" fmla="*/ 19 h 205"/>
                <a:gd name="T98" fmla="*/ 38 w 127"/>
                <a:gd name="T99" fmla="*/ 34 h 205"/>
                <a:gd name="T100" fmla="*/ 32 w 127"/>
                <a:gd name="T101" fmla="*/ 56 h 205"/>
                <a:gd name="T102" fmla="*/ 30 w 127"/>
                <a:gd name="T103" fmla="*/ 82 h 205"/>
                <a:gd name="T104" fmla="*/ 29 w 127"/>
                <a:gd name="T105" fmla="*/ 107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"/>
                <a:gd name="T160" fmla="*/ 0 h 205"/>
                <a:gd name="T161" fmla="*/ 127 w 127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" h="205">
                  <a:moveTo>
                    <a:pt x="0" y="104"/>
                  </a:moveTo>
                  <a:lnTo>
                    <a:pt x="1" y="88"/>
                  </a:lnTo>
                  <a:lnTo>
                    <a:pt x="3" y="72"/>
                  </a:lnTo>
                  <a:lnTo>
                    <a:pt x="6" y="59"/>
                  </a:lnTo>
                  <a:lnTo>
                    <a:pt x="10" y="46"/>
                  </a:lnTo>
                  <a:lnTo>
                    <a:pt x="16" y="35"/>
                  </a:lnTo>
                  <a:lnTo>
                    <a:pt x="22" y="24"/>
                  </a:lnTo>
                  <a:lnTo>
                    <a:pt x="30" y="16"/>
                  </a:lnTo>
                  <a:lnTo>
                    <a:pt x="37" y="10"/>
                  </a:lnTo>
                  <a:lnTo>
                    <a:pt x="44" y="6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1" y="4"/>
                  </a:lnTo>
                  <a:lnTo>
                    <a:pt x="86" y="6"/>
                  </a:lnTo>
                  <a:lnTo>
                    <a:pt x="91" y="10"/>
                  </a:lnTo>
                  <a:lnTo>
                    <a:pt x="95" y="13"/>
                  </a:lnTo>
                  <a:lnTo>
                    <a:pt x="100" y="18"/>
                  </a:lnTo>
                  <a:lnTo>
                    <a:pt x="104" y="23"/>
                  </a:lnTo>
                  <a:lnTo>
                    <a:pt x="110" y="31"/>
                  </a:lnTo>
                  <a:lnTo>
                    <a:pt x="115" y="39"/>
                  </a:lnTo>
                  <a:lnTo>
                    <a:pt x="119" y="47"/>
                  </a:lnTo>
                  <a:lnTo>
                    <a:pt x="122" y="56"/>
                  </a:lnTo>
                  <a:lnTo>
                    <a:pt x="124" y="67"/>
                  </a:lnTo>
                  <a:lnTo>
                    <a:pt x="126" y="77"/>
                  </a:lnTo>
                  <a:lnTo>
                    <a:pt x="127" y="89"/>
                  </a:lnTo>
                  <a:lnTo>
                    <a:pt x="127" y="101"/>
                  </a:lnTo>
                  <a:lnTo>
                    <a:pt x="126" y="118"/>
                  </a:lnTo>
                  <a:lnTo>
                    <a:pt x="125" y="132"/>
                  </a:lnTo>
                  <a:lnTo>
                    <a:pt x="122" y="147"/>
                  </a:lnTo>
                  <a:lnTo>
                    <a:pt x="118" y="159"/>
                  </a:lnTo>
                  <a:lnTo>
                    <a:pt x="112" y="171"/>
                  </a:lnTo>
                  <a:lnTo>
                    <a:pt x="107" y="180"/>
                  </a:lnTo>
                  <a:lnTo>
                    <a:pt x="99" y="187"/>
                  </a:lnTo>
                  <a:lnTo>
                    <a:pt x="92" y="193"/>
                  </a:lnTo>
                  <a:lnTo>
                    <a:pt x="85" y="199"/>
                  </a:lnTo>
                  <a:lnTo>
                    <a:pt x="77" y="202"/>
                  </a:lnTo>
                  <a:lnTo>
                    <a:pt x="70" y="204"/>
                  </a:lnTo>
                  <a:lnTo>
                    <a:pt x="63" y="205"/>
                  </a:lnTo>
                  <a:lnTo>
                    <a:pt x="56" y="204"/>
                  </a:lnTo>
                  <a:lnTo>
                    <a:pt x="49" y="203"/>
                  </a:lnTo>
                  <a:lnTo>
                    <a:pt x="43" y="200"/>
                  </a:lnTo>
                  <a:lnTo>
                    <a:pt x="37" y="196"/>
                  </a:lnTo>
                  <a:lnTo>
                    <a:pt x="31" y="191"/>
                  </a:lnTo>
                  <a:lnTo>
                    <a:pt x="26" y="186"/>
                  </a:lnTo>
                  <a:lnTo>
                    <a:pt x="20" y="179"/>
                  </a:lnTo>
                  <a:lnTo>
                    <a:pt x="16" y="172"/>
                  </a:lnTo>
                  <a:lnTo>
                    <a:pt x="12" y="164"/>
                  </a:lnTo>
                  <a:lnTo>
                    <a:pt x="9" y="156"/>
                  </a:lnTo>
                  <a:lnTo>
                    <a:pt x="6" y="149"/>
                  </a:lnTo>
                  <a:lnTo>
                    <a:pt x="4" y="140"/>
                  </a:lnTo>
                  <a:lnTo>
                    <a:pt x="3" y="132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4"/>
                  </a:lnTo>
                  <a:close/>
                  <a:moveTo>
                    <a:pt x="29" y="107"/>
                  </a:moveTo>
                  <a:lnTo>
                    <a:pt x="29" y="127"/>
                  </a:lnTo>
                  <a:lnTo>
                    <a:pt x="31" y="145"/>
                  </a:lnTo>
                  <a:lnTo>
                    <a:pt x="34" y="160"/>
                  </a:lnTo>
                  <a:lnTo>
                    <a:pt x="38" y="174"/>
                  </a:lnTo>
                  <a:lnTo>
                    <a:pt x="41" y="179"/>
                  </a:lnTo>
                  <a:lnTo>
                    <a:pt x="43" y="183"/>
                  </a:lnTo>
                  <a:lnTo>
                    <a:pt x="46" y="187"/>
                  </a:lnTo>
                  <a:lnTo>
                    <a:pt x="48" y="190"/>
                  </a:lnTo>
                  <a:lnTo>
                    <a:pt x="53" y="192"/>
                  </a:lnTo>
                  <a:lnTo>
                    <a:pt x="56" y="194"/>
                  </a:lnTo>
                  <a:lnTo>
                    <a:pt x="59" y="195"/>
                  </a:lnTo>
                  <a:lnTo>
                    <a:pt x="63" y="195"/>
                  </a:lnTo>
                  <a:lnTo>
                    <a:pt x="67" y="194"/>
                  </a:lnTo>
                  <a:lnTo>
                    <a:pt x="71" y="193"/>
                  </a:lnTo>
                  <a:lnTo>
                    <a:pt x="75" y="191"/>
                  </a:lnTo>
                  <a:lnTo>
                    <a:pt x="80" y="188"/>
                  </a:lnTo>
                  <a:lnTo>
                    <a:pt x="84" y="184"/>
                  </a:lnTo>
                  <a:lnTo>
                    <a:pt x="87" y="179"/>
                  </a:lnTo>
                  <a:lnTo>
                    <a:pt x="90" y="173"/>
                  </a:lnTo>
                  <a:lnTo>
                    <a:pt x="92" y="164"/>
                  </a:lnTo>
                  <a:lnTo>
                    <a:pt x="95" y="151"/>
                  </a:lnTo>
                  <a:lnTo>
                    <a:pt x="97" y="134"/>
                  </a:lnTo>
                  <a:lnTo>
                    <a:pt x="98" y="116"/>
                  </a:lnTo>
                  <a:lnTo>
                    <a:pt x="99" y="95"/>
                  </a:lnTo>
                  <a:lnTo>
                    <a:pt x="98" y="78"/>
                  </a:lnTo>
                  <a:lnTo>
                    <a:pt x="97" y="64"/>
                  </a:lnTo>
                  <a:lnTo>
                    <a:pt x="95" y="50"/>
                  </a:lnTo>
                  <a:lnTo>
                    <a:pt x="92" y="38"/>
                  </a:lnTo>
                  <a:lnTo>
                    <a:pt x="89" y="31"/>
                  </a:lnTo>
                  <a:lnTo>
                    <a:pt x="86" y="24"/>
                  </a:lnTo>
                  <a:lnTo>
                    <a:pt x="83" y="19"/>
                  </a:lnTo>
                  <a:lnTo>
                    <a:pt x="79" y="15"/>
                  </a:lnTo>
                  <a:lnTo>
                    <a:pt x="75" y="13"/>
                  </a:lnTo>
                  <a:lnTo>
                    <a:pt x="72" y="11"/>
                  </a:lnTo>
                  <a:lnTo>
                    <a:pt x="68" y="10"/>
                  </a:lnTo>
                  <a:lnTo>
                    <a:pt x="64" y="10"/>
                  </a:lnTo>
                  <a:lnTo>
                    <a:pt x="59" y="11"/>
                  </a:lnTo>
                  <a:lnTo>
                    <a:pt x="55" y="12"/>
                  </a:lnTo>
                  <a:lnTo>
                    <a:pt x="51" y="15"/>
                  </a:lnTo>
                  <a:lnTo>
                    <a:pt x="46" y="19"/>
                  </a:lnTo>
                  <a:lnTo>
                    <a:pt x="42" y="25"/>
                  </a:lnTo>
                  <a:lnTo>
                    <a:pt x="38" y="34"/>
                  </a:lnTo>
                  <a:lnTo>
                    <a:pt x="35" y="44"/>
                  </a:lnTo>
                  <a:lnTo>
                    <a:pt x="32" y="56"/>
                  </a:lnTo>
                  <a:lnTo>
                    <a:pt x="31" y="69"/>
                  </a:lnTo>
                  <a:lnTo>
                    <a:pt x="30" y="82"/>
                  </a:lnTo>
                  <a:lnTo>
                    <a:pt x="29" y="95"/>
                  </a:lnTo>
                  <a:lnTo>
                    <a:pt x="29" y="107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53" name="Freeform 368"/>
            <p:cNvSpPr>
              <a:spLocks noEditPoints="1"/>
            </p:cNvSpPr>
            <p:nvPr/>
          </p:nvSpPr>
          <p:spPr bwMode="auto">
            <a:xfrm>
              <a:off x="4003675" y="2039937"/>
              <a:ext cx="68263" cy="109538"/>
            </a:xfrm>
            <a:custGeom>
              <a:avLst/>
              <a:gdLst>
                <a:gd name="T0" fmla="*/ 0 w 127"/>
                <a:gd name="T1" fmla="*/ 88 h 205"/>
                <a:gd name="T2" fmla="*/ 5 w 127"/>
                <a:gd name="T3" fmla="*/ 59 h 205"/>
                <a:gd name="T4" fmla="*/ 16 w 127"/>
                <a:gd name="T5" fmla="*/ 35 h 205"/>
                <a:gd name="T6" fmla="*/ 29 w 127"/>
                <a:gd name="T7" fmla="*/ 16 h 205"/>
                <a:gd name="T8" fmla="*/ 44 w 127"/>
                <a:gd name="T9" fmla="*/ 6 h 205"/>
                <a:gd name="T10" fmla="*/ 57 w 127"/>
                <a:gd name="T11" fmla="*/ 0 h 205"/>
                <a:gd name="T12" fmla="*/ 70 w 127"/>
                <a:gd name="T13" fmla="*/ 0 h 205"/>
                <a:gd name="T14" fmla="*/ 80 w 127"/>
                <a:gd name="T15" fmla="*/ 4 h 205"/>
                <a:gd name="T16" fmla="*/ 90 w 127"/>
                <a:gd name="T17" fmla="*/ 10 h 205"/>
                <a:gd name="T18" fmla="*/ 100 w 127"/>
                <a:gd name="T19" fmla="*/ 18 h 205"/>
                <a:gd name="T20" fmla="*/ 110 w 127"/>
                <a:gd name="T21" fmla="*/ 31 h 205"/>
                <a:gd name="T22" fmla="*/ 118 w 127"/>
                <a:gd name="T23" fmla="*/ 47 h 205"/>
                <a:gd name="T24" fmla="*/ 124 w 127"/>
                <a:gd name="T25" fmla="*/ 67 h 205"/>
                <a:gd name="T26" fmla="*/ 127 w 127"/>
                <a:gd name="T27" fmla="*/ 89 h 205"/>
                <a:gd name="T28" fmla="*/ 127 w 127"/>
                <a:gd name="T29" fmla="*/ 118 h 205"/>
                <a:gd name="T30" fmla="*/ 121 w 127"/>
                <a:gd name="T31" fmla="*/ 147 h 205"/>
                <a:gd name="T32" fmla="*/ 112 w 127"/>
                <a:gd name="T33" fmla="*/ 171 h 205"/>
                <a:gd name="T34" fmla="*/ 100 w 127"/>
                <a:gd name="T35" fmla="*/ 187 h 205"/>
                <a:gd name="T36" fmla="*/ 84 w 127"/>
                <a:gd name="T37" fmla="*/ 199 h 205"/>
                <a:gd name="T38" fmla="*/ 70 w 127"/>
                <a:gd name="T39" fmla="*/ 204 h 205"/>
                <a:gd name="T40" fmla="*/ 55 w 127"/>
                <a:gd name="T41" fmla="*/ 204 h 205"/>
                <a:gd name="T42" fmla="*/ 43 w 127"/>
                <a:gd name="T43" fmla="*/ 200 h 205"/>
                <a:gd name="T44" fmla="*/ 31 w 127"/>
                <a:gd name="T45" fmla="*/ 191 h 205"/>
                <a:gd name="T46" fmla="*/ 20 w 127"/>
                <a:gd name="T47" fmla="*/ 179 h 205"/>
                <a:gd name="T48" fmla="*/ 11 w 127"/>
                <a:gd name="T49" fmla="*/ 164 h 205"/>
                <a:gd name="T50" fmla="*/ 6 w 127"/>
                <a:gd name="T51" fmla="*/ 149 h 205"/>
                <a:gd name="T52" fmla="*/ 2 w 127"/>
                <a:gd name="T53" fmla="*/ 132 h 205"/>
                <a:gd name="T54" fmla="*/ 0 w 127"/>
                <a:gd name="T55" fmla="*/ 114 h 205"/>
                <a:gd name="T56" fmla="*/ 28 w 127"/>
                <a:gd name="T57" fmla="*/ 107 h 205"/>
                <a:gd name="T58" fmla="*/ 30 w 127"/>
                <a:gd name="T59" fmla="*/ 145 h 205"/>
                <a:gd name="T60" fmla="*/ 38 w 127"/>
                <a:gd name="T61" fmla="*/ 174 h 205"/>
                <a:gd name="T62" fmla="*/ 43 w 127"/>
                <a:gd name="T63" fmla="*/ 183 h 205"/>
                <a:gd name="T64" fmla="*/ 49 w 127"/>
                <a:gd name="T65" fmla="*/ 190 h 205"/>
                <a:gd name="T66" fmla="*/ 55 w 127"/>
                <a:gd name="T67" fmla="*/ 194 h 205"/>
                <a:gd name="T68" fmla="*/ 62 w 127"/>
                <a:gd name="T69" fmla="*/ 195 h 205"/>
                <a:gd name="T70" fmla="*/ 71 w 127"/>
                <a:gd name="T71" fmla="*/ 193 h 205"/>
                <a:gd name="T72" fmla="*/ 79 w 127"/>
                <a:gd name="T73" fmla="*/ 188 h 205"/>
                <a:gd name="T74" fmla="*/ 86 w 127"/>
                <a:gd name="T75" fmla="*/ 179 h 205"/>
                <a:gd name="T76" fmla="*/ 91 w 127"/>
                <a:gd name="T77" fmla="*/ 164 h 205"/>
                <a:gd name="T78" fmla="*/ 97 w 127"/>
                <a:gd name="T79" fmla="*/ 134 h 205"/>
                <a:gd name="T80" fmla="*/ 99 w 127"/>
                <a:gd name="T81" fmla="*/ 95 h 205"/>
                <a:gd name="T82" fmla="*/ 97 w 127"/>
                <a:gd name="T83" fmla="*/ 64 h 205"/>
                <a:gd name="T84" fmla="*/ 91 w 127"/>
                <a:gd name="T85" fmla="*/ 38 h 205"/>
                <a:gd name="T86" fmla="*/ 85 w 127"/>
                <a:gd name="T87" fmla="*/ 24 h 205"/>
                <a:gd name="T88" fmla="*/ 78 w 127"/>
                <a:gd name="T89" fmla="*/ 15 h 205"/>
                <a:gd name="T90" fmla="*/ 72 w 127"/>
                <a:gd name="T91" fmla="*/ 11 h 205"/>
                <a:gd name="T92" fmla="*/ 63 w 127"/>
                <a:gd name="T93" fmla="*/ 10 h 205"/>
                <a:gd name="T94" fmla="*/ 54 w 127"/>
                <a:gd name="T95" fmla="*/ 12 h 205"/>
                <a:gd name="T96" fmla="*/ 46 w 127"/>
                <a:gd name="T97" fmla="*/ 19 h 205"/>
                <a:gd name="T98" fmla="*/ 37 w 127"/>
                <a:gd name="T99" fmla="*/ 34 h 205"/>
                <a:gd name="T100" fmla="*/ 32 w 127"/>
                <a:gd name="T101" fmla="*/ 56 h 205"/>
                <a:gd name="T102" fmla="*/ 29 w 127"/>
                <a:gd name="T103" fmla="*/ 82 h 205"/>
                <a:gd name="T104" fmla="*/ 28 w 127"/>
                <a:gd name="T105" fmla="*/ 107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"/>
                <a:gd name="T160" fmla="*/ 0 h 205"/>
                <a:gd name="T161" fmla="*/ 127 w 127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" h="205">
                  <a:moveTo>
                    <a:pt x="0" y="104"/>
                  </a:moveTo>
                  <a:lnTo>
                    <a:pt x="0" y="88"/>
                  </a:lnTo>
                  <a:lnTo>
                    <a:pt x="2" y="72"/>
                  </a:lnTo>
                  <a:lnTo>
                    <a:pt x="5" y="59"/>
                  </a:lnTo>
                  <a:lnTo>
                    <a:pt x="9" y="46"/>
                  </a:lnTo>
                  <a:lnTo>
                    <a:pt x="16" y="35"/>
                  </a:lnTo>
                  <a:lnTo>
                    <a:pt x="22" y="24"/>
                  </a:lnTo>
                  <a:lnTo>
                    <a:pt x="29" y="16"/>
                  </a:lnTo>
                  <a:lnTo>
                    <a:pt x="36" y="10"/>
                  </a:lnTo>
                  <a:lnTo>
                    <a:pt x="44" y="6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4"/>
                  </a:lnTo>
                  <a:lnTo>
                    <a:pt x="85" y="6"/>
                  </a:lnTo>
                  <a:lnTo>
                    <a:pt x="90" y="10"/>
                  </a:lnTo>
                  <a:lnTo>
                    <a:pt x="96" y="13"/>
                  </a:lnTo>
                  <a:lnTo>
                    <a:pt x="100" y="18"/>
                  </a:lnTo>
                  <a:lnTo>
                    <a:pt x="105" y="23"/>
                  </a:lnTo>
                  <a:lnTo>
                    <a:pt x="110" y="31"/>
                  </a:lnTo>
                  <a:lnTo>
                    <a:pt x="114" y="39"/>
                  </a:lnTo>
                  <a:lnTo>
                    <a:pt x="118" y="47"/>
                  </a:lnTo>
                  <a:lnTo>
                    <a:pt x="121" y="56"/>
                  </a:lnTo>
                  <a:lnTo>
                    <a:pt x="124" y="67"/>
                  </a:lnTo>
                  <a:lnTo>
                    <a:pt x="126" y="77"/>
                  </a:lnTo>
                  <a:lnTo>
                    <a:pt x="127" y="89"/>
                  </a:lnTo>
                  <a:lnTo>
                    <a:pt x="127" y="101"/>
                  </a:lnTo>
                  <a:lnTo>
                    <a:pt x="127" y="118"/>
                  </a:lnTo>
                  <a:lnTo>
                    <a:pt x="125" y="132"/>
                  </a:lnTo>
                  <a:lnTo>
                    <a:pt x="121" y="147"/>
                  </a:lnTo>
                  <a:lnTo>
                    <a:pt x="117" y="159"/>
                  </a:lnTo>
                  <a:lnTo>
                    <a:pt x="112" y="171"/>
                  </a:lnTo>
                  <a:lnTo>
                    <a:pt x="106" y="180"/>
                  </a:lnTo>
                  <a:lnTo>
                    <a:pt x="100" y="187"/>
                  </a:lnTo>
                  <a:lnTo>
                    <a:pt x="91" y="193"/>
                  </a:lnTo>
                  <a:lnTo>
                    <a:pt x="84" y="199"/>
                  </a:lnTo>
                  <a:lnTo>
                    <a:pt x="77" y="202"/>
                  </a:lnTo>
                  <a:lnTo>
                    <a:pt x="70" y="204"/>
                  </a:lnTo>
                  <a:lnTo>
                    <a:pt x="62" y="205"/>
                  </a:lnTo>
                  <a:lnTo>
                    <a:pt x="55" y="204"/>
                  </a:lnTo>
                  <a:lnTo>
                    <a:pt x="49" y="203"/>
                  </a:lnTo>
                  <a:lnTo>
                    <a:pt x="43" y="200"/>
                  </a:lnTo>
                  <a:lnTo>
                    <a:pt x="36" y="196"/>
                  </a:lnTo>
                  <a:lnTo>
                    <a:pt x="31" y="191"/>
                  </a:lnTo>
                  <a:lnTo>
                    <a:pt x="25" y="186"/>
                  </a:lnTo>
                  <a:lnTo>
                    <a:pt x="20" y="179"/>
                  </a:lnTo>
                  <a:lnTo>
                    <a:pt x="16" y="172"/>
                  </a:lnTo>
                  <a:lnTo>
                    <a:pt x="11" y="164"/>
                  </a:lnTo>
                  <a:lnTo>
                    <a:pt x="8" y="156"/>
                  </a:lnTo>
                  <a:lnTo>
                    <a:pt x="6" y="149"/>
                  </a:lnTo>
                  <a:lnTo>
                    <a:pt x="3" y="140"/>
                  </a:lnTo>
                  <a:lnTo>
                    <a:pt x="2" y="132"/>
                  </a:lnTo>
                  <a:lnTo>
                    <a:pt x="1" y="123"/>
                  </a:lnTo>
                  <a:lnTo>
                    <a:pt x="0" y="114"/>
                  </a:lnTo>
                  <a:lnTo>
                    <a:pt x="0" y="104"/>
                  </a:lnTo>
                  <a:close/>
                  <a:moveTo>
                    <a:pt x="28" y="107"/>
                  </a:moveTo>
                  <a:lnTo>
                    <a:pt x="29" y="127"/>
                  </a:lnTo>
                  <a:lnTo>
                    <a:pt x="30" y="145"/>
                  </a:lnTo>
                  <a:lnTo>
                    <a:pt x="33" y="160"/>
                  </a:lnTo>
                  <a:lnTo>
                    <a:pt x="38" y="174"/>
                  </a:lnTo>
                  <a:lnTo>
                    <a:pt x="41" y="179"/>
                  </a:lnTo>
                  <a:lnTo>
                    <a:pt x="43" y="183"/>
                  </a:lnTo>
                  <a:lnTo>
                    <a:pt x="46" y="187"/>
                  </a:lnTo>
                  <a:lnTo>
                    <a:pt x="49" y="190"/>
                  </a:lnTo>
                  <a:lnTo>
                    <a:pt x="52" y="192"/>
                  </a:lnTo>
                  <a:lnTo>
                    <a:pt x="55" y="194"/>
                  </a:lnTo>
                  <a:lnTo>
                    <a:pt x="59" y="195"/>
                  </a:lnTo>
                  <a:lnTo>
                    <a:pt x="62" y="195"/>
                  </a:lnTo>
                  <a:lnTo>
                    <a:pt x="66" y="194"/>
                  </a:lnTo>
                  <a:lnTo>
                    <a:pt x="71" y="193"/>
                  </a:lnTo>
                  <a:lnTo>
                    <a:pt x="75" y="191"/>
                  </a:lnTo>
                  <a:lnTo>
                    <a:pt x="79" y="188"/>
                  </a:lnTo>
                  <a:lnTo>
                    <a:pt x="83" y="184"/>
                  </a:lnTo>
                  <a:lnTo>
                    <a:pt x="86" y="179"/>
                  </a:lnTo>
                  <a:lnTo>
                    <a:pt x="89" y="173"/>
                  </a:lnTo>
                  <a:lnTo>
                    <a:pt x="91" y="164"/>
                  </a:lnTo>
                  <a:lnTo>
                    <a:pt x="95" y="151"/>
                  </a:lnTo>
                  <a:lnTo>
                    <a:pt x="97" y="134"/>
                  </a:lnTo>
                  <a:lnTo>
                    <a:pt x="98" y="116"/>
                  </a:lnTo>
                  <a:lnTo>
                    <a:pt x="99" y="95"/>
                  </a:lnTo>
                  <a:lnTo>
                    <a:pt x="98" y="78"/>
                  </a:lnTo>
                  <a:lnTo>
                    <a:pt x="97" y="64"/>
                  </a:lnTo>
                  <a:lnTo>
                    <a:pt x="95" y="50"/>
                  </a:lnTo>
                  <a:lnTo>
                    <a:pt x="91" y="38"/>
                  </a:lnTo>
                  <a:lnTo>
                    <a:pt x="88" y="31"/>
                  </a:lnTo>
                  <a:lnTo>
                    <a:pt x="85" y="24"/>
                  </a:lnTo>
                  <a:lnTo>
                    <a:pt x="82" y="19"/>
                  </a:lnTo>
                  <a:lnTo>
                    <a:pt x="78" y="15"/>
                  </a:lnTo>
                  <a:lnTo>
                    <a:pt x="75" y="13"/>
                  </a:lnTo>
                  <a:lnTo>
                    <a:pt x="72" y="11"/>
                  </a:lnTo>
                  <a:lnTo>
                    <a:pt x="68" y="10"/>
                  </a:lnTo>
                  <a:lnTo>
                    <a:pt x="63" y="10"/>
                  </a:lnTo>
                  <a:lnTo>
                    <a:pt x="59" y="11"/>
                  </a:lnTo>
                  <a:lnTo>
                    <a:pt x="54" y="12"/>
                  </a:lnTo>
                  <a:lnTo>
                    <a:pt x="50" y="15"/>
                  </a:lnTo>
                  <a:lnTo>
                    <a:pt x="46" y="19"/>
                  </a:lnTo>
                  <a:lnTo>
                    <a:pt x="42" y="25"/>
                  </a:lnTo>
                  <a:lnTo>
                    <a:pt x="37" y="34"/>
                  </a:lnTo>
                  <a:lnTo>
                    <a:pt x="34" y="44"/>
                  </a:lnTo>
                  <a:lnTo>
                    <a:pt x="32" y="56"/>
                  </a:lnTo>
                  <a:lnTo>
                    <a:pt x="30" y="69"/>
                  </a:lnTo>
                  <a:lnTo>
                    <a:pt x="29" y="82"/>
                  </a:lnTo>
                  <a:lnTo>
                    <a:pt x="28" y="95"/>
                  </a:lnTo>
                  <a:lnTo>
                    <a:pt x="28" y="107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54" name="Freeform 369"/>
            <p:cNvSpPr>
              <a:spLocks noEditPoints="1"/>
            </p:cNvSpPr>
            <p:nvPr/>
          </p:nvSpPr>
          <p:spPr bwMode="auto">
            <a:xfrm>
              <a:off x="4083050" y="2039937"/>
              <a:ext cx="66675" cy="109538"/>
            </a:xfrm>
            <a:custGeom>
              <a:avLst/>
              <a:gdLst>
                <a:gd name="T0" fmla="*/ 0 w 127"/>
                <a:gd name="T1" fmla="*/ 88 h 205"/>
                <a:gd name="T2" fmla="*/ 6 w 127"/>
                <a:gd name="T3" fmla="*/ 59 h 205"/>
                <a:gd name="T4" fmla="*/ 16 w 127"/>
                <a:gd name="T5" fmla="*/ 35 h 205"/>
                <a:gd name="T6" fmla="*/ 30 w 127"/>
                <a:gd name="T7" fmla="*/ 16 h 205"/>
                <a:gd name="T8" fmla="*/ 44 w 127"/>
                <a:gd name="T9" fmla="*/ 6 h 205"/>
                <a:gd name="T10" fmla="*/ 58 w 127"/>
                <a:gd name="T11" fmla="*/ 0 h 205"/>
                <a:gd name="T12" fmla="*/ 70 w 127"/>
                <a:gd name="T13" fmla="*/ 0 h 205"/>
                <a:gd name="T14" fmla="*/ 80 w 127"/>
                <a:gd name="T15" fmla="*/ 4 h 205"/>
                <a:gd name="T16" fmla="*/ 91 w 127"/>
                <a:gd name="T17" fmla="*/ 10 h 205"/>
                <a:gd name="T18" fmla="*/ 100 w 127"/>
                <a:gd name="T19" fmla="*/ 18 h 205"/>
                <a:gd name="T20" fmla="*/ 110 w 127"/>
                <a:gd name="T21" fmla="*/ 31 h 205"/>
                <a:gd name="T22" fmla="*/ 119 w 127"/>
                <a:gd name="T23" fmla="*/ 47 h 205"/>
                <a:gd name="T24" fmla="*/ 124 w 127"/>
                <a:gd name="T25" fmla="*/ 67 h 205"/>
                <a:gd name="T26" fmla="*/ 127 w 127"/>
                <a:gd name="T27" fmla="*/ 89 h 205"/>
                <a:gd name="T28" fmla="*/ 127 w 127"/>
                <a:gd name="T29" fmla="*/ 118 h 205"/>
                <a:gd name="T30" fmla="*/ 122 w 127"/>
                <a:gd name="T31" fmla="*/ 147 h 205"/>
                <a:gd name="T32" fmla="*/ 113 w 127"/>
                <a:gd name="T33" fmla="*/ 171 h 205"/>
                <a:gd name="T34" fmla="*/ 100 w 127"/>
                <a:gd name="T35" fmla="*/ 187 h 205"/>
                <a:gd name="T36" fmla="*/ 85 w 127"/>
                <a:gd name="T37" fmla="*/ 199 h 205"/>
                <a:gd name="T38" fmla="*/ 70 w 127"/>
                <a:gd name="T39" fmla="*/ 204 h 205"/>
                <a:gd name="T40" fmla="*/ 56 w 127"/>
                <a:gd name="T41" fmla="*/ 204 h 205"/>
                <a:gd name="T42" fmla="*/ 43 w 127"/>
                <a:gd name="T43" fmla="*/ 200 h 205"/>
                <a:gd name="T44" fmla="*/ 32 w 127"/>
                <a:gd name="T45" fmla="*/ 191 h 205"/>
                <a:gd name="T46" fmla="*/ 21 w 127"/>
                <a:gd name="T47" fmla="*/ 179 h 205"/>
                <a:gd name="T48" fmla="*/ 12 w 127"/>
                <a:gd name="T49" fmla="*/ 164 h 205"/>
                <a:gd name="T50" fmla="*/ 7 w 127"/>
                <a:gd name="T51" fmla="*/ 149 h 205"/>
                <a:gd name="T52" fmla="*/ 3 w 127"/>
                <a:gd name="T53" fmla="*/ 132 h 205"/>
                <a:gd name="T54" fmla="*/ 0 w 127"/>
                <a:gd name="T55" fmla="*/ 114 h 205"/>
                <a:gd name="T56" fmla="*/ 28 w 127"/>
                <a:gd name="T57" fmla="*/ 107 h 205"/>
                <a:gd name="T58" fmla="*/ 32 w 127"/>
                <a:gd name="T59" fmla="*/ 145 h 205"/>
                <a:gd name="T60" fmla="*/ 39 w 127"/>
                <a:gd name="T61" fmla="*/ 174 h 205"/>
                <a:gd name="T62" fmla="*/ 43 w 127"/>
                <a:gd name="T63" fmla="*/ 183 h 205"/>
                <a:gd name="T64" fmla="*/ 49 w 127"/>
                <a:gd name="T65" fmla="*/ 190 h 205"/>
                <a:gd name="T66" fmla="*/ 55 w 127"/>
                <a:gd name="T67" fmla="*/ 194 h 205"/>
                <a:gd name="T68" fmla="*/ 64 w 127"/>
                <a:gd name="T69" fmla="*/ 195 h 205"/>
                <a:gd name="T70" fmla="*/ 71 w 127"/>
                <a:gd name="T71" fmla="*/ 193 h 205"/>
                <a:gd name="T72" fmla="*/ 79 w 127"/>
                <a:gd name="T73" fmla="*/ 188 h 205"/>
                <a:gd name="T74" fmla="*/ 87 w 127"/>
                <a:gd name="T75" fmla="*/ 179 h 205"/>
                <a:gd name="T76" fmla="*/ 93 w 127"/>
                <a:gd name="T77" fmla="*/ 164 h 205"/>
                <a:gd name="T78" fmla="*/ 97 w 127"/>
                <a:gd name="T79" fmla="*/ 134 h 205"/>
                <a:gd name="T80" fmla="*/ 99 w 127"/>
                <a:gd name="T81" fmla="*/ 95 h 205"/>
                <a:gd name="T82" fmla="*/ 97 w 127"/>
                <a:gd name="T83" fmla="*/ 64 h 205"/>
                <a:gd name="T84" fmla="*/ 92 w 127"/>
                <a:gd name="T85" fmla="*/ 38 h 205"/>
                <a:gd name="T86" fmla="*/ 87 w 127"/>
                <a:gd name="T87" fmla="*/ 24 h 205"/>
                <a:gd name="T88" fmla="*/ 78 w 127"/>
                <a:gd name="T89" fmla="*/ 15 h 205"/>
                <a:gd name="T90" fmla="*/ 72 w 127"/>
                <a:gd name="T91" fmla="*/ 11 h 205"/>
                <a:gd name="T92" fmla="*/ 64 w 127"/>
                <a:gd name="T93" fmla="*/ 10 h 205"/>
                <a:gd name="T94" fmla="*/ 54 w 127"/>
                <a:gd name="T95" fmla="*/ 12 h 205"/>
                <a:gd name="T96" fmla="*/ 47 w 127"/>
                <a:gd name="T97" fmla="*/ 19 h 205"/>
                <a:gd name="T98" fmla="*/ 38 w 127"/>
                <a:gd name="T99" fmla="*/ 34 h 205"/>
                <a:gd name="T100" fmla="*/ 33 w 127"/>
                <a:gd name="T101" fmla="*/ 56 h 205"/>
                <a:gd name="T102" fmla="*/ 30 w 127"/>
                <a:gd name="T103" fmla="*/ 82 h 205"/>
                <a:gd name="T104" fmla="*/ 28 w 127"/>
                <a:gd name="T105" fmla="*/ 107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"/>
                <a:gd name="T160" fmla="*/ 0 h 205"/>
                <a:gd name="T161" fmla="*/ 127 w 127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" h="205">
                  <a:moveTo>
                    <a:pt x="0" y="104"/>
                  </a:moveTo>
                  <a:lnTo>
                    <a:pt x="0" y="88"/>
                  </a:lnTo>
                  <a:lnTo>
                    <a:pt x="3" y="72"/>
                  </a:lnTo>
                  <a:lnTo>
                    <a:pt x="6" y="59"/>
                  </a:lnTo>
                  <a:lnTo>
                    <a:pt x="11" y="46"/>
                  </a:lnTo>
                  <a:lnTo>
                    <a:pt x="16" y="35"/>
                  </a:lnTo>
                  <a:lnTo>
                    <a:pt x="22" y="24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4" y="6"/>
                  </a:lnTo>
                  <a:lnTo>
                    <a:pt x="50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91" y="10"/>
                  </a:lnTo>
                  <a:lnTo>
                    <a:pt x="96" y="13"/>
                  </a:lnTo>
                  <a:lnTo>
                    <a:pt x="100" y="18"/>
                  </a:lnTo>
                  <a:lnTo>
                    <a:pt x="105" y="23"/>
                  </a:lnTo>
                  <a:lnTo>
                    <a:pt x="110" y="31"/>
                  </a:lnTo>
                  <a:lnTo>
                    <a:pt x="115" y="39"/>
                  </a:lnTo>
                  <a:lnTo>
                    <a:pt x="119" y="47"/>
                  </a:lnTo>
                  <a:lnTo>
                    <a:pt x="122" y="56"/>
                  </a:lnTo>
                  <a:lnTo>
                    <a:pt x="124" y="67"/>
                  </a:lnTo>
                  <a:lnTo>
                    <a:pt x="126" y="77"/>
                  </a:lnTo>
                  <a:lnTo>
                    <a:pt x="127" y="89"/>
                  </a:lnTo>
                  <a:lnTo>
                    <a:pt x="127" y="101"/>
                  </a:lnTo>
                  <a:lnTo>
                    <a:pt x="127" y="118"/>
                  </a:lnTo>
                  <a:lnTo>
                    <a:pt x="125" y="132"/>
                  </a:lnTo>
                  <a:lnTo>
                    <a:pt x="122" y="147"/>
                  </a:lnTo>
                  <a:lnTo>
                    <a:pt x="118" y="159"/>
                  </a:lnTo>
                  <a:lnTo>
                    <a:pt x="113" y="171"/>
                  </a:lnTo>
                  <a:lnTo>
                    <a:pt x="106" y="180"/>
                  </a:lnTo>
                  <a:lnTo>
                    <a:pt x="100" y="187"/>
                  </a:lnTo>
                  <a:lnTo>
                    <a:pt x="93" y="193"/>
                  </a:lnTo>
                  <a:lnTo>
                    <a:pt x="85" y="199"/>
                  </a:lnTo>
                  <a:lnTo>
                    <a:pt x="77" y="202"/>
                  </a:lnTo>
                  <a:lnTo>
                    <a:pt x="70" y="204"/>
                  </a:lnTo>
                  <a:lnTo>
                    <a:pt x="63" y="205"/>
                  </a:lnTo>
                  <a:lnTo>
                    <a:pt x="56" y="204"/>
                  </a:lnTo>
                  <a:lnTo>
                    <a:pt x="49" y="203"/>
                  </a:lnTo>
                  <a:lnTo>
                    <a:pt x="43" y="200"/>
                  </a:lnTo>
                  <a:lnTo>
                    <a:pt x="37" y="196"/>
                  </a:lnTo>
                  <a:lnTo>
                    <a:pt x="32" y="191"/>
                  </a:lnTo>
                  <a:lnTo>
                    <a:pt x="26" y="186"/>
                  </a:lnTo>
                  <a:lnTo>
                    <a:pt x="21" y="179"/>
                  </a:lnTo>
                  <a:lnTo>
                    <a:pt x="16" y="172"/>
                  </a:lnTo>
                  <a:lnTo>
                    <a:pt x="12" y="164"/>
                  </a:lnTo>
                  <a:lnTo>
                    <a:pt x="9" y="156"/>
                  </a:lnTo>
                  <a:lnTo>
                    <a:pt x="7" y="149"/>
                  </a:lnTo>
                  <a:lnTo>
                    <a:pt x="5" y="140"/>
                  </a:lnTo>
                  <a:lnTo>
                    <a:pt x="3" y="132"/>
                  </a:lnTo>
                  <a:lnTo>
                    <a:pt x="1" y="123"/>
                  </a:lnTo>
                  <a:lnTo>
                    <a:pt x="0" y="114"/>
                  </a:lnTo>
                  <a:lnTo>
                    <a:pt x="0" y="104"/>
                  </a:lnTo>
                  <a:close/>
                  <a:moveTo>
                    <a:pt x="28" y="107"/>
                  </a:moveTo>
                  <a:lnTo>
                    <a:pt x="30" y="127"/>
                  </a:lnTo>
                  <a:lnTo>
                    <a:pt x="32" y="145"/>
                  </a:lnTo>
                  <a:lnTo>
                    <a:pt x="35" y="160"/>
                  </a:lnTo>
                  <a:lnTo>
                    <a:pt x="39" y="174"/>
                  </a:lnTo>
                  <a:lnTo>
                    <a:pt x="41" y="179"/>
                  </a:lnTo>
                  <a:lnTo>
                    <a:pt x="43" y="183"/>
                  </a:lnTo>
                  <a:lnTo>
                    <a:pt x="46" y="187"/>
                  </a:lnTo>
                  <a:lnTo>
                    <a:pt x="49" y="190"/>
                  </a:lnTo>
                  <a:lnTo>
                    <a:pt x="52" y="192"/>
                  </a:lnTo>
                  <a:lnTo>
                    <a:pt x="55" y="194"/>
                  </a:lnTo>
                  <a:lnTo>
                    <a:pt x="60" y="195"/>
                  </a:lnTo>
                  <a:lnTo>
                    <a:pt x="64" y="195"/>
                  </a:lnTo>
                  <a:lnTo>
                    <a:pt x="67" y="194"/>
                  </a:lnTo>
                  <a:lnTo>
                    <a:pt x="71" y="193"/>
                  </a:lnTo>
                  <a:lnTo>
                    <a:pt x="75" y="191"/>
                  </a:lnTo>
                  <a:lnTo>
                    <a:pt x="79" y="188"/>
                  </a:lnTo>
                  <a:lnTo>
                    <a:pt x="83" y="184"/>
                  </a:lnTo>
                  <a:lnTo>
                    <a:pt x="87" y="179"/>
                  </a:lnTo>
                  <a:lnTo>
                    <a:pt x="90" y="173"/>
                  </a:lnTo>
                  <a:lnTo>
                    <a:pt x="93" y="164"/>
                  </a:lnTo>
                  <a:lnTo>
                    <a:pt x="95" y="151"/>
                  </a:lnTo>
                  <a:lnTo>
                    <a:pt x="97" y="134"/>
                  </a:lnTo>
                  <a:lnTo>
                    <a:pt x="99" y="116"/>
                  </a:lnTo>
                  <a:lnTo>
                    <a:pt x="99" y="95"/>
                  </a:lnTo>
                  <a:lnTo>
                    <a:pt x="99" y="78"/>
                  </a:lnTo>
                  <a:lnTo>
                    <a:pt x="97" y="64"/>
                  </a:lnTo>
                  <a:lnTo>
                    <a:pt x="95" y="50"/>
                  </a:lnTo>
                  <a:lnTo>
                    <a:pt x="92" y="38"/>
                  </a:lnTo>
                  <a:lnTo>
                    <a:pt x="90" y="31"/>
                  </a:lnTo>
                  <a:lnTo>
                    <a:pt x="87" y="24"/>
                  </a:lnTo>
                  <a:lnTo>
                    <a:pt x="82" y="19"/>
                  </a:lnTo>
                  <a:lnTo>
                    <a:pt x="78" y="15"/>
                  </a:lnTo>
                  <a:lnTo>
                    <a:pt x="75" y="13"/>
                  </a:lnTo>
                  <a:lnTo>
                    <a:pt x="72" y="11"/>
                  </a:lnTo>
                  <a:lnTo>
                    <a:pt x="68" y="10"/>
                  </a:lnTo>
                  <a:lnTo>
                    <a:pt x="64" y="10"/>
                  </a:lnTo>
                  <a:lnTo>
                    <a:pt x="60" y="11"/>
                  </a:lnTo>
                  <a:lnTo>
                    <a:pt x="54" y="12"/>
                  </a:lnTo>
                  <a:lnTo>
                    <a:pt x="50" y="15"/>
                  </a:lnTo>
                  <a:lnTo>
                    <a:pt x="47" y="19"/>
                  </a:lnTo>
                  <a:lnTo>
                    <a:pt x="42" y="25"/>
                  </a:lnTo>
                  <a:lnTo>
                    <a:pt x="38" y="34"/>
                  </a:lnTo>
                  <a:lnTo>
                    <a:pt x="35" y="44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0" y="82"/>
                  </a:lnTo>
                  <a:lnTo>
                    <a:pt x="28" y="95"/>
                  </a:lnTo>
                  <a:lnTo>
                    <a:pt x="28" y="107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55" name="Freeform 370"/>
            <p:cNvSpPr>
              <a:spLocks noEditPoints="1"/>
            </p:cNvSpPr>
            <p:nvPr/>
          </p:nvSpPr>
          <p:spPr bwMode="auto">
            <a:xfrm>
              <a:off x="3838575" y="2028825"/>
              <a:ext cx="82550" cy="123825"/>
            </a:xfrm>
            <a:custGeom>
              <a:avLst/>
              <a:gdLst>
                <a:gd name="T0" fmla="*/ 137 w 155"/>
                <a:gd name="T1" fmla="*/ 228 h 235"/>
                <a:gd name="T2" fmla="*/ 10 w 155"/>
                <a:gd name="T3" fmla="*/ 235 h 235"/>
                <a:gd name="T4" fmla="*/ 0 w 155"/>
                <a:gd name="T5" fmla="*/ 224 h 235"/>
                <a:gd name="T6" fmla="*/ 21 w 155"/>
                <a:gd name="T7" fmla="*/ 224 h 235"/>
                <a:gd name="T8" fmla="*/ 0 w 155"/>
                <a:gd name="T9" fmla="*/ 218 h 235"/>
                <a:gd name="T10" fmla="*/ 62 w 155"/>
                <a:gd name="T11" fmla="*/ 183 h 235"/>
                <a:gd name="T12" fmla="*/ 46 w 155"/>
                <a:gd name="T13" fmla="*/ 169 h 235"/>
                <a:gd name="T14" fmla="*/ 85 w 155"/>
                <a:gd name="T15" fmla="*/ 156 h 235"/>
                <a:gd name="T16" fmla="*/ 82 w 155"/>
                <a:gd name="T17" fmla="*/ 123 h 235"/>
                <a:gd name="T18" fmla="*/ 91 w 155"/>
                <a:gd name="T19" fmla="*/ 149 h 235"/>
                <a:gd name="T20" fmla="*/ 114 w 155"/>
                <a:gd name="T21" fmla="*/ 95 h 235"/>
                <a:gd name="T22" fmla="*/ 92 w 155"/>
                <a:gd name="T23" fmla="*/ 82 h 235"/>
                <a:gd name="T24" fmla="*/ 90 w 155"/>
                <a:gd name="T25" fmla="*/ 75 h 235"/>
                <a:gd name="T26" fmla="*/ 109 w 155"/>
                <a:gd name="T27" fmla="*/ 63 h 235"/>
                <a:gd name="T28" fmla="*/ 84 w 155"/>
                <a:gd name="T29" fmla="*/ 39 h 235"/>
                <a:gd name="T30" fmla="*/ 64 w 155"/>
                <a:gd name="T31" fmla="*/ 56 h 235"/>
                <a:gd name="T32" fmla="*/ 59 w 155"/>
                <a:gd name="T33" fmla="*/ 57 h 235"/>
                <a:gd name="T34" fmla="*/ 54 w 155"/>
                <a:gd name="T35" fmla="*/ 58 h 235"/>
                <a:gd name="T36" fmla="*/ 54 w 155"/>
                <a:gd name="T37" fmla="*/ 58 h 235"/>
                <a:gd name="T38" fmla="*/ 32 w 155"/>
                <a:gd name="T39" fmla="*/ 45 h 235"/>
                <a:gd name="T40" fmla="*/ 15 w 155"/>
                <a:gd name="T41" fmla="*/ 66 h 235"/>
                <a:gd name="T42" fmla="*/ 22 w 155"/>
                <a:gd name="T43" fmla="*/ 78 h 235"/>
                <a:gd name="T44" fmla="*/ 22 w 155"/>
                <a:gd name="T45" fmla="*/ 90 h 235"/>
                <a:gd name="T46" fmla="*/ 5 w 155"/>
                <a:gd name="T47" fmla="*/ 77 h 235"/>
                <a:gd name="T48" fmla="*/ 5 w 155"/>
                <a:gd name="T49" fmla="*/ 77 h 235"/>
                <a:gd name="T50" fmla="*/ 42 w 155"/>
                <a:gd name="T51" fmla="*/ 45 h 235"/>
                <a:gd name="T52" fmla="*/ 37 w 155"/>
                <a:gd name="T53" fmla="*/ 22 h 235"/>
                <a:gd name="T54" fmla="*/ 27 w 155"/>
                <a:gd name="T55" fmla="*/ 30 h 235"/>
                <a:gd name="T56" fmla="*/ 72 w 155"/>
                <a:gd name="T57" fmla="*/ 34 h 235"/>
                <a:gd name="T58" fmla="*/ 86 w 155"/>
                <a:gd name="T59" fmla="*/ 14 h 235"/>
                <a:gd name="T60" fmla="*/ 72 w 155"/>
                <a:gd name="T61" fmla="*/ 13 h 235"/>
                <a:gd name="T62" fmla="*/ 97 w 155"/>
                <a:gd name="T63" fmla="*/ 17 h 235"/>
                <a:gd name="T64" fmla="*/ 97 w 155"/>
                <a:gd name="T65" fmla="*/ 41 h 235"/>
                <a:gd name="T66" fmla="*/ 130 w 155"/>
                <a:gd name="T67" fmla="*/ 46 h 235"/>
                <a:gd name="T68" fmla="*/ 134 w 155"/>
                <a:gd name="T69" fmla="*/ 51 h 235"/>
                <a:gd name="T70" fmla="*/ 117 w 155"/>
                <a:gd name="T71" fmla="*/ 67 h 235"/>
                <a:gd name="T72" fmla="*/ 134 w 155"/>
                <a:gd name="T73" fmla="*/ 100 h 235"/>
                <a:gd name="T74" fmla="*/ 117 w 155"/>
                <a:gd name="T75" fmla="*/ 75 h 235"/>
                <a:gd name="T76" fmla="*/ 112 w 155"/>
                <a:gd name="T77" fmla="*/ 100 h 235"/>
                <a:gd name="T78" fmla="*/ 112 w 155"/>
                <a:gd name="T79" fmla="*/ 100 h 235"/>
                <a:gd name="T80" fmla="*/ 89 w 155"/>
                <a:gd name="T81" fmla="*/ 134 h 235"/>
                <a:gd name="T82" fmla="*/ 71 w 155"/>
                <a:gd name="T83" fmla="*/ 186 h 235"/>
                <a:gd name="T84" fmla="*/ 79 w 155"/>
                <a:gd name="T85" fmla="*/ 147 h 235"/>
                <a:gd name="T86" fmla="*/ 40 w 155"/>
                <a:gd name="T87" fmla="*/ 188 h 235"/>
                <a:gd name="T88" fmla="*/ 41 w 155"/>
                <a:gd name="T89" fmla="*/ 202 h 235"/>
                <a:gd name="T90" fmla="*/ 41 w 155"/>
                <a:gd name="T91" fmla="*/ 191 h 235"/>
                <a:gd name="T92" fmla="*/ 92 w 155"/>
                <a:gd name="T93" fmla="*/ 212 h 235"/>
                <a:gd name="T94" fmla="*/ 113 w 155"/>
                <a:gd name="T95" fmla="*/ 190 h 235"/>
                <a:gd name="T96" fmla="*/ 116 w 155"/>
                <a:gd name="T97" fmla="*/ 211 h 235"/>
                <a:gd name="T98" fmla="*/ 128 w 155"/>
                <a:gd name="T99" fmla="*/ 207 h 235"/>
                <a:gd name="T100" fmla="*/ 139 w 155"/>
                <a:gd name="T101" fmla="*/ 199 h 235"/>
                <a:gd name="T102" fmla="*/ 139 w 155"/>
                <a:gd name="T103" fmla="*/ 199 h 235"/>
                <a:gd name="T104" fmla="*/ 144 w 155"/>
                <a:gd name="T105" fmla="*/ 191 h 235"/>
                <a:gd name="T106" fmla="*/ 135 w 155"/>
                <a:gd name="T107" fmla="*/ 176 h 235"/>
                <a:gd name="T108" fmla="*/ 135 w 155"/>
                <a:gd name="T109" fmla="*/ 197 h 235"/>
                <a:gd name="T110" fmla="*/ 140 w 155"/>
                <a:gd name="T111" fmla="*/ 176 h 2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235"/>
                <a:gd name="T170" fmla="*/ 155 w 155"/>
                <a:gd name="T171" fmla="*/ 235 h 2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235">
                  <a:moveTo>
                    <a:pt x="150" y="189"/>
                  </a:moveTo>
                  <a:lnTo>
                    <a:pt x="137" y="228"/>
                  </a:lnTo>
                  <a:lnTo>
                    <a:pt x="116" y="221"/>
                  </a:lnTo>
                  <a:lnTo>
                    <a:pt x="130" y="182"/>
                  </a:lnTo>
                  <a:lnTo>
                    <a:pt x="150" y="189"/>
                  </a:lnTo>
                  <a:close/>
                  <a:moveTo>
                    <a:pt x="137" y="228"/>
                  </a:moveTo>
                  <a:lnTo>
                    <a:pt x="134" y="235"/>
                  </a:lnTo>
                  <a:lnTo>
                    <a:pt x="126" y="235"/>
                  </a:lnTo>
                  <a:lnTo>
                    <a:pt x="126" y="224"/>
                  </a:lnTo>
                  <a:lnTo>
                    <a:pt x="137" y="228"/>
                  </a:lnTo>
                  <a:close/>
                  <a:moveTo>
                    <a:pt x="126" y="235"/>
                  </a:moveTo>
                  <a:lnTo>
                    <a:pt x="10" y="235"/>
                  </a:lnTo>
                  <a:lnTo>
                    <a:pt x="10" y="213"/>
                  </a:lnTo>
                  <a:lnTo>
                    <a:pt x="126" y="213"/>
                  </a:lnTo>
                  <a:lnTo>
                    <a:pt x="126" y="235"/>
                  </a:lnTo>
                  <a:close/>
                  <a:moveTo>
                    <a:pt x="10" y="235"/>
                  </a:moveTo>
                  <a:lnTo>
                    <a:pt x="0" y="235"/>
                  </a:lnTo>
                  <a:lnTo>
                    <a:pt x="0" y="224"/>
                  </a:lnTo>
                  <a:lnTo>
                    <a:pt x="10" y="224"/>
                  </a:lnTo>
                  <a:lnTo>
                    <a:pt x="10" y="235"/>
                  </a:lnTo>
                  <a:close/>
                  <a:moveTo>
                    <a:pt x="0" y="224"/>
                  </a:moveTo>
                  <a:lnTo>
                    <a:pt x="0" y="218"/>
                  </a:lnTo>
                  <a:lnTo>
                    <a:pt x="21" y="218"/>
                  </a:lnTo>
                  <a:lnTo>
                    <a:pt x="21" y="224"/>
                  </a:lnTo>
                  <a:lnTo>
                    <a:pt x="0" y="224"/>
                  </a:lnTo>
                  <a:close/>
                  <a:moveTo>
                    <a:pt x="0" y="218"/>
                  </a:moveTo>
                  <a:lnTo>
                    <a:pt x="0" y="214"/>
                  </a:lnTo>
                  <a:lnTo>
                    <a:pt x="3" y="211"/>
                  </a:lnTo>
                  <a:lnTo>
                    <a:pt x="10" y="218"/>
                  </a:lnTo>
                  <a:lnTo>
                    <a:pt x="0" y="218"/>
                  </a:lnTo>
                  <a:close/>
                  <a:moveTo>
                    <a:pt x="3" y="211"/>
                  </a:moveTo>
                  <a:lnTo>
                    <a:pt x="15" y="200"/>
                  </a:lnTo>
                  <a:lnTo>
                    <a:pt x="27" y="188"/>
                  </a:lnTo>
                  <a:lnTo>
                    <a:pt x="37" y="179"/>
                  </a:lnTo>
                  <a:lnTo>
                    <a:pt x="46" y="169"/>
                  </a:lnTo>
                  <a:lnTo>
                    <a:pt x="62" y="183"/>
                  </a:lnTo>
                  <a:lnTo>
                    <a:pt x="52" y="194"/>
                  </a:lnTo>
                  <a:lnTo>
                    <a:pt x="41" y="204"/>
                  </a:lnTo>
                  <a:lnTo>
                    <a:pt x="30" y="215"/>
                  </a:lnTo>
                  <a:lnTo>
                    <a:pt x="17" y="227"/>
                  </a:lnTo>
                  <a:lnTo>
                    <a:pt x="3" y="211"/>
                  </a:lnTo>
                  <a:close/>
                  <a:moveTo>
                    <a:pt x="46" y="169"/>
                  </a:moveTo>
                  <a:lnTo>
                    <a:pt x="55" y="160"/>
                  </a:lnTo>
                  <a:lnTo>
                    <a:pt x="62" y="151"/>
                  </a:lnTo>
                  <a:lnTo>
                    <a:pt x="68" y="144"/>
                  </a:lnTo>
                  <a:lnTo>
                    <a:pt x="73" y="137"/>
                  </a:lnTo>
                  <a:lnTo>
                    <a:pt x="91" y="149"/>
                  </a:lnTo>
                  <a:lnTo>
                    <a:pt x="85" y="156"/>
                  </a:lnTo>
                  <a:lnTo>
                    <a:pt x="79" y="165"/>
                  </a:lnTo>
                  <a:lnTo>
                    <a:pt x="70" y="174"/>
                  </a:lnTo>
                  <a:lnTo>
                    <a:pt x="62" y="183"/>
                  </a:lnTo>
                  <a:lnTo>
                    <a:pt x="46" y="169"/>
                  </a:lnTo>
                  <a:close/>
                  <a:moveTo>
                    <a:pt x="73" y="137"/>
                  </a:moveTo>
                  <a:lnTo>
                    <a:pt x="82" y="123"/>
                  </a:lnTo>
                  <a:lnTo>
                    <a:pt x="88" y="111"/>
                  </a:lnTo>
                  <a:lnTo>
                    <a:pt x="108" y="118"/>
                  </a:lnTo>
                  <a:lnTo>
                    <a:pt x="105" y="125"/>
                  </a:lnTo>
                  <a:lnTo>
                    <a:pt x="100" y="132"/>
                  </a:lnTo>
                  <a:lnTo>
                    <a:pt x="96" y="141"/>
                  </a:lnTo>
                  <a:lnTo>
                    <a:pt x="91" y="149"/>
                  </a:lnTo>
                  <a:lnTo>
                    <a:pt x="73" y="137"/>
                  </a:lnTo>
                  <a:close/>
                  <a:moveTo>
                    <a:pt x="88" y="111"/>
                  </a:moveTo>
                  <a:lnTo>
                    <a:pt x="91" y="99"/>
                  </a:lnTo>
                  <a:lnTo>
                    <a:pt x="92" y="88"/>
                  </a:lnTo>
                  <a:lnTo>
                    <a:pt x="114" y="88"/>
                  </a:lnTo>
                  <a:lnTo>
                    <a:pt x="114" y="95"/>
                  </a:lnTo>
                  <a:lnTo>
                    <a:pt x="112" y="102"/>
                  </a:lnTo>
                  <a:lnTo>
                    <a:pt x="111" y="111"/>
                  </a:lnTo>
                  <a:lnTo>
                    <a:pt x="108" y="118"/>
                  </a:lnTo>
                  <a:lnTo>
                    <a:pt x="88" y="111"/>
                  </a:lnTo>
                  <a:close/>
                  <a:moveTo>
                    <a:pt x="92" y="88"/>
                  </a:moveTo>
                  <a:lnTo>
                    <a:pt x="92" y="82"/>
                  </a:lnTo>
                  <a:lnTo>
                    <a:pt x="90" y="75"/>
                  </a:lnTo>
                  <a:lnTo>
                    <a:pt x="110" y="67"/>
                  </a:lnTo>
                  <a:lnTo>
                    <a:pt x="113" y="77"/>
                  </a:lnTo>
                  <a:lnTo>
                    <a:pt x="114" y="88"/>
                  </a:lnTo>
                  <a:lnTo>
                    <a:pt x="92" y="88"/>
                  </a:lnTo>
                  <a:close/>
                  <a:moveTo>
                    <a:pt x="90" y="75"/>
                  </a:moveTo>
                  <a:lnTo>
                    <a:pt x="88" y="69"/>
                  </a:lnTo>
                  <a:lnTo>
                    <a:pt x="84" y="65"/>
                  </a:lnTo>
                  <a:lnTo>
                    <a:pt x="99" y="50"/>
                  </a:lnTo>
                  <a:lnTo>
                    <a:pt x="102" y="55"/>
                  </a:lnTo>
                  <a:lnTo>
                    <a:pt x="106" y="59"/>
                  </a:lnTo>
                  <a:lnTo>
                    <a:pt x="109" y="63"/>
                  </a:lnTo>
                  <a:lnTo>
                    <a:pt x="110" y="67"/>
                  </a:lnTo>
                  <a:lnTo>
                    <a:pt x="90" y="75"/>
                  </a:lnTo>
                  <a:close/>
                  <a:moveTo>
                    <a:pt x="84" y="65"/>
                  </a:moveTo>
                  <a:lnTo>
                    <a:pt x="80" y="61"/>
                  </a:lnTo>
                  <a:lnTo>
                    <a:pt x="74" y="58"/>
                  </a:lnTo>
                  <a:lnTo>
                    <a:pt x="84" y="39"/>
                  </a:lnTo>
                  <a:lnTo>
                    <a:pt x="92" y="43"/>
                  </a:lnTo>
                  <a:lnTo>
                    <a:pt x="99" y="50"/>
                  </a:lnTo>
                  <a:lnTo>
                    <a:pt x="84" y="65"/>
                  </a:lnTo>
                  <a:close/>
                  <a:moveTo>
                    <a:pt x="74" y="58"/>
                  </a:moveTo>
                  <a:lnTo>
                    <a:pt x="70" y="57"/>
                  </a:lnTo>
                  <a:lnTo>
                    <a:pt x="64" y="56"/>
                  </a:lnTo>
                  <a:lnTo>
                    <a:pt x="64" y="35"/>
                  </a:lnTo>
                  <a:lnTo>
                    <a:pt x="74" y="36"/>
                  </a:lnTo>
                  <a:lnTo>
                    <a:pt x="84" y="39"/>
                  </a:lnTo>
                  <a:lnTo>
                    <a:pt x="74" y="58"/>
                  </a:lnTo>
                  <a:close/>
                  <a:moveTo>
                    <a:pt x="64" y="56"/>
                  </a:moveTo>
                  <a:lnTo>
                    <a:pt x="59" y="57"/>
                  </a:lnTo>
                  <a:lnTo>
                    <a:pt x="54" y="58"/>
                  </a:lnTo>
                  <a:lnTo>
                    <a:pt x="47" y="38"/>
                  </a:lnTo>
                  <a:lnTo>
                    <a:pt x="56" y="36"/>
                  </a:lnTo>
                  <a:lnTo>
                    <a:pt x="64" y="35"/>
                  </a:lnTo>
                  <a:lnTo>
                    <a:pt x="64" y="56"/>
                  </a:lnTo>
                  <a:close/>
                  <a:moveTo>
                    <a:pt x="54" y="58"/>
                  </a:moveTo>
                  <a:lnTo>
                    <a:pt x="50" y="60"/>
                  </a:lnTo>
                  <a:lnTo>
                    <a:pt x="44" y="63"/>
                  </a:lnTo>
                  <a:lnTo>
                    <a:pt x="32" y="45"/>
                  </a:lnTo>
                  <a:lnTo>
                    <a:pt x="39" y="41"/>
                  </a:lnTo>
                  <a:lnTo>
                    <a:pt x="47" y="38"/>
                  </a:lnTo>
                  <a:lnTo>
                    <a:pt x="54" y="58"/>
                  </a:lnTo>
                  <a:close/>
                  <a:moveTo>
                    <a:pt x="44" y="63"/>
                  </a:moveTo>
                  <a:lnTo>
                    <a:pt x="40" y="66"/>
                  </a:lnTo>
                  <a:lnTo>
                    <a:pt x="37" y="70"/>
                  </a:lnTo>
                  <a:lnTo>
                    <a:pt x="19" y="59"/>
                  </a:lnTo>
                  <a:lnTo>
                    <a:pt x="26" y="51"/>
                  </a:lnTo>
                  <a:lnTo>
                    <a:pt x="32" y="45"/>
                  </a:lnTo>
                  <a:lnTo>
                    <a:pt x="44" y="63"/>
                  </a:lnTo>
                  <a:close/>
                  <a:moveTo>
                    <a:pt x="37" y="70"/>
                  </a:moveTo>
                  <a:lnTo>
                    <a:pt x="34" y="76"/>
                  </a:lnTo>
                  <a:lnTo>
                    <a:pt x="31" y="83"/>
                  </a:lnTo>
                  <a:lnTo>
                    <a:pt x="11" y="75"/>
                  </a:lnTo>
                  <a:lnTo>
                    <a:pt x="15" y="66"/>
                  </a:lnTo>
                  <a:lnTo>
                    <a:pt x="19" y="59"/>
                  </a:lnTo>
                  <a:lnTo>
                    <a:pt x="37" y="70"/>
                  </a:lnTo>
                  <a:close/>
                  <a:moveTo>
                    <a:pt x="31" y="83"/>
                  </a:moveTo>
                  <a:lnTo>
                    <a:pt x="29" y="90"/>
                  </a:lnTo>
                  <a:lnTo>
                    <a:pt x="22" y="90"/>
                  </a:lnTo>
                  <a:lnTo>
                    <a:pt x="22" y="78"/>
                  </a:lnTo>
                  <a:lnTo>
                    <a:pt x="31" y="83"/>
                  </a:lnTo>
                  <a:close/>
                  <a:moveTo>
                    <a:pt x="22" y="90"/>
                  </a:moveTo>
                  <a:lnTo>
                    <a:pt x="16" y="90"/>
                  </a:lnTo>
                  <a:lnTo>
                    <a:pt x="16" y="68"/>
                  </a:lnTo>
                  <a:lnTo>
                    <a:pt x="22" y="68"/>
                  </a:lnTo>
                  <a:lnTo>
                    <a:pt x="22" y="90"/>
                  </a:lnTo>
                  <a:close/>
                  <a:moveTo>
                    <a:pt x="16" y="90"/>
                  </a:moveTo>
                  <a:lnTo>
                    <a:pt x="4" y="90"/>
                  </a:lnTo>
                  <a:lnTo>
                    <a:pt x="5" y="77"/>
                  </a:lnTo>
                  <a:lnTo>
                    <a:pt x="16" y="78"/>
                  </a:lnTo>
                  <a:lnTo>
                    <a:pt x="16" y="90"/>
                  </a:lnTo>
                  <a:close/>
                  <a:moveTo>
                    <a:pt x="5" y="77"/>
                  </a:moveTo>
                  <a:lnTo>
                    <a:pt x="8" y="63"/>
                  </a:lnTo>
                  <a:lnTo>
                    <a:pt x="12" y="50"/>
                  </a:lnTo>
                  <a:lnTo>
                    <a:pt x="32" y="60"/>
                  </a:lnTo>
                  <a:lnTo>
                    <a:pt x="29" y="69"/>
                  </a:lnTo>
                  <a:lnTo>
                    <a:pt x="27" y="80"/>
                  </a:lnTo>
                  <a:lnTo>
                    <a:pt x="5" y="77"/>
                  </a:lnTo>
                  <a:close/>
                  <a:moveTo>
                    <a:pt x="12" y="50"/>
                  </a:moveTo>
                  <a:lnTo>
                    <a:pt x="15" y="45"/>
                  </a:lnTo>
                  <a:lnTo>
                    <a:pt x="19" y="39"/>
                  </a:lnTo>
                  <a:lnTo>
                    <a:pt x="23" y="35"/>
                  </a:lnTo>
                  <a:lnTo>
                    <a:pt x="27" y="30"/>
                  </a:lnTo>
                  <a:lnTo>
                    <a:pt x="42" y="45"/>
                  </a:lnTo>
                  <a:lnTo>
                    <a:pt x="36" y="51"/>
                  </a:lnTo>
                  <a:lnTo>
                    <a:pt x="32" y="60"/>
                  </a:lnTo>
                  <a:lnTo>
                    <a:pt x="12" y="50"/>
                  </a:lnTo>
                  <a:close/>
                  <a:moveTo>
                    <a:pt x="27" y="30"/>
                  </a:moveTo>
                  <a:lnTo>
                    <a:pt x="32" y="25"/>
                  </a:lnTo>
                  <a:lnTo>
                    <a:pt x="37" y="22"/>
                  </a:lnTo>
                  <a:lnTo>
                    <a:pt x="42" y="19"/>
                  </a:lnTo>
                  <a:lnTo>
                    <a:pt x="47" y="17"/>
                  </a:lnTo>
                  <a:lnTo>
                    <a:pt x="55" y="37"/>
                  </a:lnTo>
                  <a:lnTo>
                    <a:pt x="49" y="40"/>
                  </a:lnTo>
                  <a:lnTo>
                    <a:pt x="42" y="45"/>
                  </a:lnTo>
                  <a:lnTo>
                    <a:pt x="27" y="30"/>
                  </a:lnTo>
                  <a:close/>
                  <a:moveTo>
                    <a:pt x="47" y="17"/>
                  </a:moveTo>
                  <a:lnTo>
                    <a:pt x="54" y="15"/>
                  </a:lnTo>
                  <a:lnTo>
                    <a:pt x="59" y="14"/>
                  </a:lnTo>
                  <a:lnTo>
                    <a:pt x="65" y="13"/>
                  </a:lnTo>
                  <a:lnTo>
                    <a:pt x="72" y="13"/>
                  </a:lnTo>
                  <a:lnTo>
                    <a:pt x="72" y="34"/>
                  </a:lnTo>
                  <a:lnTo>
                    <a:pt x="63" y="35"/>
                  </a:lnTo>
                  <a:lnTo>
                    <a:pt x="55" y="37"/>
                  </a:lnTo>
                  <a:lnTo>
                    <a:pt x="47" y="17"/>
                  </a:lnTo>
                  <a:close/>
                  <a:moveTo>
                    <a:pt x="72" y="13"/>
                  </a:moveTo>
                  <a:lnTo>
                    <a:pt x="79" y="13"/>
                  </a:lnTo>
                  <a:lnTo>
                    <a:pt x="86" y="14"/>
                  </a:lnTo>
                  <a:lnTo>
                    <a:pt x="92" y="15"/>
                  </a:lnTo>
                  <a:lnTo>
                    <a:pt x="97" y="17"/>
                  </a:lnTo>
                  <a:lnTo>
                    <a:pt x="90" y="37"/>
                  </a:lnTo>
                  <a:lnTo>
                    <a:pt x="82" y="35"/>
                  </a:lnTo>
                  <a:lnTo>
                    <a:pt x="72" y="34"/>
                  </a:lnTo>
                  <a:lnTo>
                    <a:pt x="72" y="13"/>
                  </a:lnTo>
                  <a:close/>
                  <a:moveTo>
                    <a:pt x="97" y="17"/>
                  </a:moveTo>
                  <a:lnTo>
                    <a:pt x="51" y="0"/>
                  </a:lnTo>
                  <a:lnTo>
                    <a:pt x="97" y="17"/>
                  </a:lnTo>
                  <a:lnTo>
                    <a:pt x="94" y="28"/>
                  </a:lnTo>
                  <a:lnTo>
                    <a:pt x="97" y="17"/>
                  </a:lnTo>
                  <a:close/>
                  <a:moveTo>
                    <a:pt x="97" y="17"/>
                  </a:moveTo>
                  <a:lnTo>
                    <a:pt x="104" y="20"/>
                  </a:lnTo>
                  <a:lnTo>
                    <a:pt x="109" y="23"/>
                  </a:lnTo>
                  <a:lnTo>
                    <a:pt x="114" y="27"/>
                  </a:lnTo>
                  <a:lnTo>
                    <a:pt x="119" y="31"/>
                  </a:lnTo>
                  <a:lnTo>
                    <a:pt x="105" y="46"/>
                  </a:lnTo>
                  <a:lnTo>
                    <a:pt x="97" y="41"/>
                  </a:lnTo>
                  <a:lnTo>
                    <a:pt x="90" y="37"/>
                  </a:lnTo>
                  <a:lnTo>
                    <a:pt x="97" y="17"/>
                  </a:lnTo>
                  <a:close/>
                  <a:moveTo>
                    <a:pt x="119" y="31"/>
                  </a:moveTo>
                  <a:lnTo>
                    <a:pt x="124" y="36"/>
                  </a:lnTo>
                  <a:lnTo>
                    <a:pt x="127" y="41"/>
                  </a:lnTo>
                  <a:lnTo>
                    <a:pt x="130" y="46"/>
                  </a:lnTo>
                  <a:lnTo>
                    <a:pt x="134" y="51"/>
                  </a:lnTo>
                  <a:lnTo>
                    <a:pt x="114" y="60"/>
                  </a:lnTo>
                  <a:lnTo>
                    <a:pt x="111" y="52"/>
                  </a:lnTo>
                  <a:lnTo>
                    <a:pt x="105" y="46"/>
                  </a:lnTo>
                  <a:lnTo>
                    <a:pt x="119" y="31"/>
                  </a:lnTo>
                  <a:close/>
                  <a:moveTo>
                    <a:pt x="134" y="51"/>
                  </a:moveTo>
                  <a:lnTo>
                    <a:pt x="136" y="57"/>
                  </a:lnTo>
                  <a:lnTo>
                    <a:pt x="138" y="63"/>
                  </a:lnTo>
                  <a:lnTo>
                    <a:pt x="139" y="69"/>
                  </a:lnTo>
                  <a:lnTo>
                    <a:pt x="139" y="75"/>
                  </a:lnTo>
                  <a:lnTo>
                    <a:pt x="117" y="75"/>
                  </a:lnTo>
                  <a:lnTo>
                    <a:pt x="117" y="67"/>
                  </a:lnTo>
                  <a:lnTo>
                    <a:pt x="114" y="60"/>
                  </a:lnTo>
                  <a:lnTo>
                    <a:pt x="134" y="51"/>
                  </a:lnTo>
                  <a:close/>
                  <a:moveTo>
                    <a:pt x="139" y="75"/>
                  </a:moveTo>
                  <a:lnTo>
                    <a:pt x="138" y="84"/>
                  </a:lnTo>
                  <a:lnTo>
                    <a:pt x="137" y="92"/>
                  </a:lnTo>
                  <a:lnTo>
                    <a:pt x="134" y="100"/>
                  </a:lnTo>
                  <a:lnTo>
                    <a:pt x="130" y="110"/>
                  </a:lnTo>
                  <a:lnTo>
                    <a:pt x="112" y="100"/>
                  </a:lnTo>
                  <a:lnTo>
                    <a:pt x="114" y="94"/>
                  </a:lnTo>
                  <a:lnTo>
                    <a:pt x="116" y="88"/>
                  </a:lnTo>
                  <a:lnTo>
                    <a:pt x="117" y="82"/>
                  </a:lnTo>
                  <a:lnTo>
                    <a:pt x="117" y="75"/>
                  </a:lnTo>
                  <a:lnTo>
                    <a:pt x="139" y="75"/>
                  </a:lnTo>
                  <a:close/>
                  <a:moveTo>
                    <a:pt x="112" y="100"/>
                  </a:moveTo>
                  <a:lnTo>
                    <a:pt x="112" y="100"/>
                  </a:lnTo>
                  <a:lnTo>
                    <a:pt x="121" y="104"/>
                  </a:lnTo>
                  <a:lnTo>
                    <a:pt x="112" y="100"/>
                  </a:lnTo>
                  <a:close/>
                  <a:moveTo>
                    <a:pt x="130" y="110"/>
                  </a:moveTo>
                  <a:lnTo>
                    <a:pt x="124" y="122"/>
                  </a:lnTo>
                  <a:lnTo>
                    <a:pt x="116" y="135"/>
                  </a:lnTo>
                  <a:lnTo>
                    <a:pt x="98" y="123"/>
                  </a:lnTo>
                  <a:lnTo>
                    <a:pt x="106" y="112"/>
                  </a:lnTo>
                  <a:lnTo>
                    <a:pt x="112" y="100"/>
                  </a:lnTo>
                  <a:lnTo>
                    <a:pt x="130" y="110"/>
                  </a:lnTo>
                  <a:close/>
                  <a:moveTo>
                    <a:pt x="116" y="135"/>
                  </a:moveTo>
                  <a:lnTo>
                    <a:pt x="106" y="148"/>
                  </a:lnTo>
                  <a:lnTo>
                    <a:pt x="94" y="161"/>
                  </a:lnTo>
                  <a:lnTo>
                    <a:pt x="79" y="147"/>
                  </a:lnTo>
                  <a:lnTo>
                    <a:pt x="89" y="134"/>
                  </a:lnTo>
                  <a:lnTo>
                    <a:pt x="98" y="123"/>
                  </a:lnTo>
                  <a:lnTo>
                    <a:pt x="116" y="135"/>
                  </a:lnTo>
                  <a:close/>
                  <a:moveTo>
                    <a:pt x="94" y="161"/>
                  </a:moveTo>
                  <a:lnTo>
                    <a:pt x="86" y="171"/>
                  </a:lnTo>
                  <a:lnTo>
                    <a:pt x="79" y="179"/>
                  </a:lnTo>
                  <a:lnTo>
                    <a:pt x="71" y="186"/>
                  </a:lnTo>
                  <a:lnTo>
                    <a:pt x="65" y="194"/>
                  </a:lnTo>
                  <a:lnTo>
                    <a:pt x="50" y="179"/>
                  </a:lnTo>
                  <a:lnTo>
                    <a:pt x="55" y="173"/>
                  </a:lnTo>
                  <a:lnTo>
                    <a:pt x="62" y="166"/>
                  </a:lnTo>
                  <a:lnTo>
                    <a:pt x="69" y="157"/>
                  </a:lnTo>
                  <a:lnTo>
                    <a:pt x="79" y="147"/>
                  </a:lnTo>
                  <a:lnTo>
                    <a:pt x="94" y="161"/>
                  </a:lnTo>
                  <a:close/>
                  <a:moveTo>
                    <a:pt x="65" y="194"/>
                  </a:moveTo>
                  <a:lnTo>
                    <a:pt x="55" y="204"/>
                  </a:lnTo>
                  <a:lnTo>
                    <a:pt x="49" y="210"/>
                  </a:lnTo>
                  <a:lnTo>
                    <a:pt x="34" y="195"/>
                  </a:lnTo>
                  <a:lnTo>
                    <a:pt x="40" y="188"/>
                  </a:lnTo>
                  <a:lnTo>
                    <a:pt x="50" y="179"/>
                  </a:lnTo>
                  <a:lnTo>
                    <a:pt x="65" y="194"/>
                  </a:lnTo>
                  <a:close/>
                  <a:moveTo>
                    <a:pt x="41" y="212"/>
                  </a:moveTo>
                  <a:lnTo>
                    <a:pt x="13" y="212"/>
                  </a:lnTo>
                  <a:lnTo>
                    <a:pt x="34" y="195"/>
                  </a:lnTo>
                  <a:lnTo>
                    <a:pt x="41" y="202"/>
                  </a:lnTo>
                  <a:lnTo>
                    <a:pt x="41" y="212"/>
                  </a:lnTo>
                  <a:close/>
                  <a:moveTo>
                    <a:pt x="41" y="191"/>
                  </a:moveTo>
                  <a:lnTo>
                    <a:pt x="92" y="191"/>
                  </a:lnTo>
                  <a:lnTo>
                    <a:pt x="92" y="212"/>
                  </a:lnTo>
                  <a:lnTo>
                    <a:pt x="41" y="212"/>
                  </a:lnTo>
                  <a:lnTo>
                    <a:pt x="41" y="191"/>
                  </a:lnTo>
                  <a:close/>
                  <a:moveTo>
                    <a:pt x="92" y="191"/>
                  </a:moveTo>
                  <a:lnTo>
                    <a:pt x="105" y="191"/>
                  </a:lnTo>
                  <a:lnTo>
                    <a:pt x="113" y="190"/>
                  </a:lnTo>
                  <a:lnTo>
                    <a:pt x="116" y="211"/>
                  </a:lnTo>
                  <a:lnTo>
                    <a:pt x="107" y="212"/>
                  </a:lnTo>
                  <a:lnTo>
                    <a:pt x="92" y="212"/>
                  </a:lnTo>
                  <a:lnTo>
                    <a:pt x="92" y="191"/>
                  </a:lnTo>
                  <a:close/>
                  <a:moveTo>
                    <a:pt x="113" y="190"/>
                  </a:moveTo>
                  <a:lnTo>
                    <a:pt x="114" y="190"/>
                  </a:lnTo>
                  <a:lnTo>
                    <a:pt x="113" y="190"/>
                  </a:lnTo>
                  <a:lnTo>
                    <a:pt x="115" y="201"/>
                  </a:lnTo>
                  <a:lnTo>
                    <a:pt x="113" y="190"/>
                  </a:lnTo>
                  <a:close/>
                  <a:moveTo>
                    <a:pt x="113" y="190"/>
                  </a:moveTo>
                  <a:lnTo>
                    <a:pt x="115" y="190"/>
                  </a:lnTo>
                  <a:lnTo>
                    <a:pt x="116" y="189"/>
                  </a:lnTo>
                  <a:lnTo>
                    <a:pt x="124" y="209"/>
                  </a:lnTo>
                  <a:lnTo>
                    <a:pt x="120" y="210"/>
                  </a:lnTo>
                  <a:lnTo>
                    <a:pt x="116" y="211"/>
                  </a:lnTo>
                  <a:lnTo>
                    <a:pt x="113" y="190"/>
                  </a:lnTo>
                  <a:close/>
                  <a:moveTo>
                    <a:pt x="116" y="189"/>
                  </a:moveTo>
                  <a:lnTo>
                    <a:pt x="118" y="188"/>
                  </a:lnTo>
                  <a:lnTo>
                    <a:pt x="120" y="187"/>
                  </a:lnTo>
                  <a:lnTo>
                    <a:pt x="132" y="205"/>
                  </a:lnTo>
                  <a:lnTo>
                    <a:pt x="128" y="207"/>
                  </a:lnTo>
                  <a:lnTo>
                    <a:pt x="124" y="209"/>
                  </a:lnTo>
                  <a:lnTo>
                    <a:pt x="116" y="189"/>
                  </a:lnTo>
                  <a:close/>
                  <a:moveTo>
                    <a:pt x="120" y="187"/>
                  </a:moveTo>
                  <a:lnTo>
                    <a:pt x="121" y="186"/>
                  </a:lnTo>
                  <a:lnTo>
                    <a:pt x="122" y="185"/>
                  </a:lnTo>
                  <a:lnTo>
                    <a:pt x="139" y="199"/>
                  </a:lnTo>
                  <a:lnTo>
                    <a:pt x="136" y="202"/>
                  </a:lnTo>
                  <a:lnTo>
                    <a:pt x="132" y="205"/>
                  </a:lnTo>
                  <a:lnTo>
                    <a:pt x="120" y="187"/>
                  </a:lnTo>
                  <a:close/>
                  <a:moveTo>
                    <a:pt x="139" y="199"/>
                  </a:moveTo>
                  <a:lnTo>
                    <a:pt x="132" y="206"/>
                  </a:lnTo>
                  <a:lnTo>
                    <a:pt x="139" y="199"/>
                  </a:lnTo>
                  <a:lnTo>
                    <a:pt x="130" y="191"/>
                  </a:lnTo>
                  <a:lnTo>
                    <a:pt x="139" y="199"/>
                  </a:lnTo>
                  <a:close/>
                  <a:moveTo>
                    <a:pt x="122" y="185"/>
                  </a:moveTo>
                  <a:lnTo>
                    <a:pt x="124" y="183"/>
                  </a:lnTo>
                  <a:lnTo>
                    <a:pt x="125" y="181"/>
                  </a:lnTo>
                  <a:lnTo>
                    <a:pt x="144" y="191"/>
                  </a:lnTo>
                  <a:lnTo>
                    <a:pt x="142" y="196"/>
                  </a:lnTo>
                  <a:lnTo>
                    <a:pt x="139" y="199"/>
                  </a:lnTo>
                  <a:lnTo>
                    <a:pt x="122" y="185"/>
                  </a:lnTo>
                  <a:close/>
                  <a:moveTo>
                    <a:pt x="125" y="181"/>
                  </a:moveTo>
                  <a:lnTo>
                    <a:pt x="128" y="176"/>
                  </a:lnTo>
                  <a:lnTo>
                    <a:pt x="135" y="176"/>
                  </a:lnTo>
                  <a:lnTo>
                    <a:pt x="135" y="186"/>
                  </a:lnTo>
                  <a:lnTo>
                    <a:pt x="125" y="181"/>
                  </a:lnTo>
                  <a:close/>
                  <a:moveTo>
                    <a:pt x="135" y="176"/>
                  </a:moveTo>
                  <a:lnTo>
                    <a:pt x="140" y="176"/>
                  </a:lnTo>
                  <a:lnTo>
                    <a:pt x="140" y="197"/>
                  </a:lnTo>
                  <a:lnTo>
                    <a:pt x="135" y="197"/>
                  </a:lnTo>
                  <a:lnTo>
                    <a:pt x="135" y="176"/>
                  </a:lnTo>
                  <a:close/>
                  <a:moveTo>
                    <a:pt x="140" y="176"/>
                  </a:moveTo>
                  <a:lnTo>
                    <a:pt x="155" y="176"/>
                  </a:lnTo>
                  <a:lnTo>
                    <a:pt x="150" y="189"/>
                  </a:lnTo>
                  <a:lnTo>
                    <a:pt x="140" y="186"/>
                  </a:lnTo>
                  <a:lnTo>
                    <a:pt x="140" y="176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56" name="Freeform 371"/>
            <p:cNvSpPr>
              <a:spLocks noEditPoints="1"/>
            </p:cNvSpPr>
            <p:nvPr/>
          </p:nvSpPr>
          <p:spPr bwMode="auto">
            <a:xfrm>
              <a:off x="3919538" y="2035175"/>
              <a:ext cx="79375" cy="119062"/>
            </a:xfrm>
            <a:custGeom>
              <a:avLst/>
              <a:gdLst>
                <a:gd name="T0" fmla="*/ 22 w 149"/>
                <a:gd name="T1" fmla="*/ 99 h 225"/>
                <a:gd name="T2" fmla="*/ 27 w 149"/>
                <a:gd name="T3" fmla="*/ 72 h 225"/>
                <a:gd name="T4" fmla="*/ 36 w 149"/>
                <a:gd name="T5" fmla="*/ 50 h 225"/>
                <a:gd name="T6" fmla="*/ 48 w 149"/>
                <a:gd name="T7" fmla="*/ 34 h 225"/>
                <a:gd name="T8" fmla="*/ 54 w 149"/>
                <a:gd name="T9" fmla="*/ 28 h 225"/>
                <a:gd name="T10" fmla="*/ 42 w 149"/>
                <a:gd name="T11" fmla="*/ 11 h 225"/>
                <a:gd name="T12" fmla="*/ 67 w 149"/>
                <a:gd name="T13" fmla="*/ 0 h 225"/>
                <a:gd name="T14" fmla="*/ 82 w 149"/>
                <a:gd name="T15" fmla="*/ 0 h 225"/>
                <a:gd name="T16" fmla="*/ 79 w 149"/>
                <a:gd name="T17" fmla="*/ 21 h 225"/>
                <a:gd name="T18" fmla="*/ 124 w 149"/>
                <a:gd name="T19" fmla="*/ 27 h 225"/>
                <a:gd name="T20" fmla="*/ 107 w 149"/>
                <a:gd name="T21" fmla="*/ 39 h 225"/>
                <a:gd name="T22" fmla="*/ 135 w 149"/>
                <a:gd name="T23" fmla="*/ 44 h 225"/>
                <a:gd name="T24" fmla="*/ 107 w 149"/>
                <a:gd name="T25" fmla="*/ 39 h 225"/>
                <a:gd name="T26" fmla="*/ 128 w 149"/>
                <a:gd name="T27" fmla="*/ 111 h 225"/>
                <a:gd name="T28" fmla="*/ 149 w 149"/>
                <a:gd name="T29" fmla="*/ 119 h 225"/>
                <a:gd name="T30" fmla="*/ 149 w 149"/>
                <a:gd name="T31" fmla="*/ 111 h 225"/>
                <a:gd name="T32" fmla="*/ 147 w 149"/>
                <a:gd name="T33" fmla="*/ 144 h 225"/>
                <a:gd name="T34" fmla="*/ 138 w 149"/>
                <a:gd name="T35" fmla="*/ 173 h 225"/>
                <a:gd name="T36" fmla="*/ 118 w 149"/>
                <a:gd name="T37" fmla="*/ 205 h 225"/>
                <a:gd name="T38" fmla="*/ 87 w 149"/>
                <a:gd name="T39" fmla="*/ 201 h 225"/>
                <a:gd name="T40" fmla="*/ 84 w 149"/>
                <a:gd name="T41" fmla="*/ 201 h 225"/>
                <a:gd name="T42" fmla="*/ 74 w 149"/>
                <a:gd name="T43" fmla="*/ 203 h 225"/>
                <a:gd name="T44" fmla="*/ 49 w 149"/>
                <a:gd name="T45" fmla="*/ 219 h 225"/>
                <a:gd name="T46" fmla="*/ 74 w 149"/>
                <a:gd name="T47" fmla="*/ 225 h 225"/>
                <a:gd name="T48" fmla="*/ 41 w 149"/>
                <a:gd name="T49" fmla="*/ 183 h 225"/>
                <a:gd name="T50" fmla="*/ 10 w 149"/>
                <a:gd name="T51" fmla="*/ 170 h 225"/>
                <a:gd name="T52" fmla="*/ 37 w 149"/>
                <a:gd name="T53" fmla="*/ 176 h 225"/>
                <a:gd name="T54" fmla="*/ 22 w 149"/>
                <a:gd name="T55" fmla="*/ 114 h 225"/>
                <a:gd name="T56" fmla="*/ 50 w 149"/>
                <a:gd name="T57" fmla="*/ 127 h 225"/>
                <a:gd name="T58" fmla="*/ 29 w 149"/>
                <a:gd name="T59" fmla="*/ 128 h 225"/>
                <a:gd name="T60" fmla="*/ 38 w 149"/>
                <a:gd name="T61" fmla="*/ 181 h 225"/>
                <a:gd name="T62" fmla="*/ 59 w 149"/>
                <a:gd name="T63" fmla="*/ 180 h 225"/>
                <a:gd name="T64" fmla="*/ 49 w 149"/>
                <a:gd name="T65" fmla="*/ 204 h 225"/>
                <a:gd name="T66" fmla="*/ 74 w 149"/>
                <a:gd name="T67" fmla="*/ 195 h 225"/>
                <a:gd name="T68" fmla="*/ 74 w 149"/>
                <a:gd name="T69" fmla="*/ 195 h 225"/>
                <a:gd name="T70" fmla="*/ 86 w 149"/>
                <a:gd name="T71" fmla="*/ 214 h 225"/>
                <a:gd name="T72" fmla="*/ 83 w 149"/>
                <a:gd name="T73" fmla="*/ 190 h 225"/>
                <a:gd name="T74" fmla="*/ 88 w 149"/>
                <a:gd name="T75" fmla="*/ 184 h 225"/>
                <a:gd name="T76" fmla="*/ 107 w 149"/>
                <a:gd name="T77" fmla="*/ 194 h 225"/>
                <a:gd name="T78" fmla="*/ 110 w 149"/>
                <a:gd name="T79" fmla="*/ 187 h 225"/>
                <a:gd name="T80" fmla="*/ 93 w 149"/>
                <a:gd name="T81" fmla="*/ 172 h 225"/>
                <a:gd name="T82" fmla="*/ 115 w 149"/>
                <a:gd name="T83" fmla="*/ 170 h 225"/>
                <a:gd name="T84" fmla="*/ 99 w 149"/>
                <a:gd name="T85" fmla="*/ 105 h 225"/>
                <a:gd name="T86" fmla="*/ 99 w 149"/>
                <a:gd name="T87" fmla="*/ 105 h 225"/>
                <a:gd name="T88" fmla="*/ 121 w 149"/>
                <a:gd name="T89" fmla="*/ 105 h 225"/>
                <a:gd name="T90" fmla="*/ 119 w 149"/>
                <a:gd name="T91" fmla="*/ 73 h 225"/>
                <a:gd name="T92" fmla="*/ 113 w 149"/>
                <a:gd name="T93" fmla="*/ 45 h 225"/>
                <a:gd name="T94" fmla="*/ 106 w 149"/>
                <a:gd name="T95" fmla="*/ 29 h 225"/>
                <a:gd name="T96" fmla="*/ 83 w 149"/>
                <a:gd name="T97" fmla="*/ 33 h 225"/>
                <a:gd name="T98" fmla="*/ 79 w 149"/>
                <a:gd name="T99" fmla="*/ 31 h 225"/>
                <a:gd name="T100" fmla="*/ 75 w 149"/>
                <a:gd name="T101" fmla="*/ 30 h 225"/>
                <a:gd name="T102" fmla="*/ 71 w 149"/>
                <a:gd name="T103" fmla="*/ 31 h 225"/>
                <a:gd name="T104" fmla="*/ 49 w 149"/>
                <a:gd name="T105" fmla="*/ 22 h 225"/>
                <a:gd name="T106" fmla="*/ 58 w 149"/>
                <a:gd name="T107" fmla="*/ 48 h 225"/>
                <a:gd name="T108" fmla="*/ 58 w 149"/>
                <a:gd name="T109" fmla="*/ 48 h 225"/>
                <a:gd name="T110" fmla="*/ 36 w 149"/>
                <a:gd name="T111" fmla="*/ 52 h 225"/>
                <a:gd name="T112" fmla="*/ 31 w 149"/>
                <a:gd name="T113" fmla="*/ 79 h 225"/>
                <a:gd name="T114" fmla="*/ 29 w 149"/>
                <a:gd name="T115" fmla="*/ 104 h 2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225"/>
                <a:gd name="T176" fmla="*/ 149 w 149"/>
                <a:gd name="T177" fmla="*/ 225 h 2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225">
                  <a:moveTo>
                    <a:pt x="0" y="114"/>
                  </a:moveTo>
                  <a:lnTo>
                    <a:pt x="0" y="105"/>
                  </a:lnTo>
                  <a:lnTo>
                    <a:pt x="1" y="97"/>
                  </a:lnTo>
                  <a:lnTo>
                    <a:pt x="2" y="88"/>
                  </a:lnTo>
                  <a:lnTo>
                    <a:pt x="3" y="81"/>
                  </a:lnTo>
                  <a:lnTo>
                    <a:pt x="24" y="84"/>
                  </a:lnTo>
                  <a:lnTo>
                    <a:pt x="22" y="99"/>
                  </a:lnTo>
                  <a:lnTo>
                    <a:pt x="22" y="114"/>
                  </a:lnTo>
                  <a:lnTo>
                    <a:pt x="0" y="114"/>
                  </a:lnTo>
                  <a:close/>
                  <a:moveTo>
                    <a:pt x="3" y="81"/>
                  </a:moveTo>
                  <a:lnTo>
                    <a:pt x="7" y="65"/>
                  </a:lnTo>
                  <a:lnTo>
                    <a:pt x="12" y="52"/>
                  </a:lnTo>
                  <a:lnTo>
                    <a:pt x="31" y="60"/>
                  </a:lnTo>
                  <a:lnTo>
                    <a:pt x="27" y="72"/>
                  </a:lnTo>
                  <a:lnTo>
                    <a:pt x="24" y="84"/>
                  </a:lnTo>
                  <a:lnTo>
                    <a:pt x="3" y="81"/>
                  </a:lnTo>
                  <a:close/>
                  <a:moveTo>
                    <a:pt x="12" y="52"/>
                  </a:moveTo>
                  <a:lnTo>
                    <a:pt x="18" y="39"/>
                  </a:lnTo>
                  <a:lnTo>
                    <a:pt x="24" y="28"/>
                  </a:lnTo>
                  <a:lnTo>
                    <a:pt x="42" y="41"/>
                  </a:lnTo>
                  <a:lnTo>
                    <a:pt x="36" y="50"/>
                  </a:lnTo>
                  <a:lnTo>
                    <a:pt x="31" y="60"/>
                  </a:lnTo>
                  <a:lnTo>
                    <a:pt x="12" y="52"/>
                  </a:lnTo>
                  <a:close/>
                  <a:moveTo>
                    <a:pt x="24" y="28"/>
                  </a:moveTo>
                  <a:lnTo>
                    <a:pt x="32" y="19"/>
                  </a:lnTo>
                  <a:lnTo>
                    <a:pt x="42" y="11"/>
                  </a:lnTo>
                  <a:lnTo>
                    <a:pt x="54" y="28"/>
                  </a:lnTo>
                  <a:lnTo>
                    <a:pt x="48" y="34"/>
                  </a:lnTo>
                  <a:lnTo>
                    <a:pt x="42" y="41"/>
                  </a:lnTo>
                  <a:lnTo>
                    <a:pt x="24" y="28"/>
                  </a:lnTo>
                  <a:close/>
                  <a:moveTo>
                    <a:pt x="54" y="28"/>
                  </a:moveTo>
                  <a:lnTo>
                    <a:pt x="53" y="29"/>
                  </a:lnTo>
                  <a:lnTo>
                    <a:pt x="54" y="28"/>
                  </a:lnTo>
                  <a:lnTo>
                    <a:pt x="48" y="20"/>
                  </a:lnTo>
                  <a:lnTo>
                    <a:pt x="54" y="28"/>
                  </a:lnTo>
                  <a:close/>
                  <a:moveTo>
                    <a:pt x="42" y="11"/>
                  </a:moveTo>
                  <a:lnTo>
                    <a:pt x="50" y="6"/>
                  </a:lnTo>
                  <a:lnTo>
                    <a:pt x="58" y="2"/>
                  </a:lnTo>
                  <a:lnTo>
                    <a:pt x="65" y="23"/>
                  </a:lnTo>
                  <a:lnTo>
                    <a:pt x="59" y="25"/>
                  </a:lnTo>
                  <a:lnTo>
                    <a:pt x="54" y="28"/>
                  </a:lnTo>
                  <a:lnTo>
                    <a:pt x="42" y="11"/>
                  </a:lnTo>
                  <a:close/>
                  <a:moveTo>
                    <a:pt x="58" y="2"/>
                  </a:moveTo>
                  <a:lnTo>
                    <a:pt x="47" y="6"/>
                  </a:lnTo>
                  <a:lnTo>
                    <a:pt x="58" y="2"/>
                  </a:lnTo>
                  <a:lnTo>
                    <a:pt x="62" y="12"/>
                  </a:lnTo>
                  <a:lnTo>
                    <a:pt x="58" y="2"/>
                  </a:lnTo>
                  <a:close/>
                  <a:moveTo>
                    <a:pt x="58" y="2"/>
                  </a:moveTo>
                  <a:lnTo>
                    <a:pt x="67" y="0"/>
                  </a:lnTo>
                  <a:lnTo>
                    <a:pt x="75" y="0"/>
                  </a:lnTo>
                  <a:lnTo>
                    <a:pt x="75" y="21"/>
                  </a:lnTo>
                  <a:lnTo>
                    <a:pt x="70" y="21"/>
                  </a:lnTo>
                  <a:lnTo>
                    <a:pt x="65" y="23"/>
                  </a:lnTo>
                  <a:lnTo>
                    <a:pt x="58" y="2"/>
                  </a:lnTo>
                  <a:close/>
                  <a:moveTo>
                    <a:pt x="75" y="0"/>
                  </a:moveTo>
                  <a:lnTo>
                    <a:pt x="82" y="0"/>
                  </a:lnTo>
                  <a:lnTo>
                    <a:pt x="88" y="1"/>
                  </a:lnTo>
                  <a:lnTo>
                    <a:pt x="96" y="3"/>
                  </a:lnTo>
                  <a:lnTo>
                    <a:pt x="102" y="6"/>
                  </a:lnTo>
                  <a:lnTo>
                    <a:pt x="92" y="25"/>
                  </a:lnTo>
                  <a:lnTo>
                    <a:pt x="87" y="23"/>
                  </a:lnTo>
                  <a:lnTo>
                    <a:pt x="83" y="22"/>
                  </a:lnTo>
                  <a:lnTo>
                    <a:pt x="79" y="21"/>
                  </a:lnTo>
                  <a:lnTo>
                    <a:pt x="75" y="21"/>
                  </a:lnTo>
                  <a:lnTo>
                    <a:pt x="75" y="0"/>
                  </a:lnTo>
                  <a:close/>
                  <a:moveTo>
                    <a:pt x="102" y="6"/>
                  </a:moveTo>
                  <a:lnTo>
                    <a:pt x="108" y="10"/>
                  </a:lnTo>
                  <a:lnTo>
                    <a:pt x="113" y="16"/>
                  </a:lnTo>
                  <a:lnTo>
                    <a:pt x="119" y="21"/>
                  </a:lnTo>
                  <a:lnTo>
                    <a:pt x="124" y="27"/>
                  </a:lnTo>
                  <a:lnTo>
                    <a:pt x="107" y="39"/>
                  </a:lnTo>
                  <a:lnTo>
                    <a:pt x="104" y="35"/>
                  </a:lnTo>
                  <a:lnTo>
                    <a:pt x="100" y="31"/>
                  </a:lnTo>
                  <a:lnTo>
                    <a:pt x="96" y="28"/>
                  </a:lnTo>
                  <a:lnTo>
                    <a:pt x="92" y="25"/>
                  </a:lnTo>
                  <a:lnTo>
                    <a:pt x="102" y="6"/>
                  </a:lnTo>
                  <a:close/>
                  <a:moveTo>
                    <a:pt x="107" y="39"/>
                  </a:moveTo>
                  <a:lnTo>
                    <a:pt x="111" y="45"/>
                  </a:lnTo>
                  <a:lnTo>
                    <a:pt x="107" y="39"/>
                  </a:lnTo>
                  <a:lnTo>
                    <a:pt x="115" y="33"/>
                  </a:lnTo>
                  <a:lnTo>
                    <a:pt x="107" y="39"/>
                  </a:lnTo>
                  <a:close/>
                  <a:moveTo>
                    <a:pt x="124" y="27"/>
                  </a:moveTo>
                  <a:lnTo>
                    <a:pt x="130" y="35"/>
                  </a:lnTo>
                  <a:lnTo>
                    <a:pt x="135" y="44"/>
                  </a:lnTo>
                  <a:lnTo>
                    <a:pt x="139" y="54"/>
                  </a:lnTo>
                  <a:lnTo>
                    <a:pt x="142" y="64"/>
                  </a:lnTo>
                  <a:lnTo>
                    <a:pt x="123" y="70"/>
                  </a:lnTo>
                  <a:lnTo>
                    <a:pt x="120" y="61"/>
                  </a:lnTo>
                  <a:lnTo>
                    <a:pt x="116" y="54"/>
                  </a:lnTo>
                  <a:lnTo>
                    <a:pt x="112" y="47"/>
                  </a:lnTo>
                  <a:lnTo>
                    <a:pt x="107" y="39"/>
                  </a:lnTo>
                  <a:lnTo>
                    <a:pt x="124" y="27"/>
                  </a:lnTo>
                  <a:close/>
                  <a:moveTo>
                    <a:pt x="142" y="64"/>
                  </a:moveTo>
                  <a:lnTo>
                    <a:pt x="146" y="75"/>
                  </a:lnTo>
                  <a:lnTo>
                    <a:pt x="148" y="86"/>
                  </a:lnTo>
                  <a:lnTo>
                    <a:pt x="149" y="99"/>
                  </a:lnTo>
                  <a:lnTo>
                    <a:pt x="149" y="111"/>
                  </a:lnTo>
                  <a:lnTo>
                    <a:pt x="128" y="111"/>
                  </a:lnTo>
                  <a:lnTo>
                    <a:pt x="128" y="100"/>
                  </a:lnTo>
                  <a:lnTo>
                    <a:pt x="127" y="89"/>
                  </a:lnTo>
                  <a:lnTo>
                    <a:pt x="125" y="79"/>
                  </a:lnTo>
                  <a:lnTo>
                    <a:pt x="123" y="70"/>
                  </a:lnTo>
                  <a:lnTo>
                    <a:pt x="142" y="64"/>
                  </a:lnTo>
                  <a:close/>
                  <a:moveTo>
                    <a:pt x="149" y="111"/>
                  </a:moveTo>
                  <a:lnTo>
                    <a:pt x="149" y="119"/>
                  </a:lnTo>
                  <a:lnTo>
                    <a:pt x="149" y="128"/>
                  </a:lnTo>
                  <a:lnTo>
                    <a:pt x="148" y="136"/>
                  </a:lnTo>
                  <a:lnTo>
                    <a:pt x="147" y="144"/>
                  </a:lnTo>
                  <a:lnTo>
                    <a:pt x="126" y="141"/>
                  </a:lnTo>
                  <a:lnTo>
                    <a:pt x="127" y="127"/>
                  </a:lnTo>
                  <a:lnTo>
                    <a:pt x="128" y="111"/>
                  </a:lnTo>
                  <a:lnTo>
                    <a:pt x="149" y="111"/>
                  </a:lnTo>
                  <a:close/>
                  <a:moveTo>
                    <a:pt x="147" y="144"/>
                  </a:moveTo>
                  <a:lnTo>
                    <a:pt x="143" y="159"/>
                  </a:lnTo>
                  <a:lnTo>
                    <a:pt x="138" y="173"/>
                  </a:lnTo>
                  <a:lnTo>
                    <a:pt x="119" y="165"/>
                  </a:lnTo>
                  <a:lnTo>
                    <a:pt x="123" y="154"/>
                  </a:lnTo>
                  <a:lnTo>
                    <a:pt x="126" y="141"/>
                  </a:lnTo>
                  <a:lnTo>
                    <a:pt x="147" y="144"/>
                  </a:lnTo>
                  <a:close/>
                  <a:moveTo>
                    <a:pt x="138" y="173"/>
                  </a:moveTo>
                  <a:lnTo>
                    <a:pt x="132" y="186"/>
                  </a:lnTo>
                  <a:lnTo>
                    <a:pt x="126" y="196"/>
                  </a:lnTo>
                  <a:lnTo>
                    <a:pt x="108" y="184"/>
                  </a:lnTo>
                  <a:lnTo>
                    <a:pt x="114" y="175"/>
                  </a:lnTo>
                  <a:lnTo>
                    <a:pt x="119" y="165"/>
                  </a:lnTo>
                  <a:lnTo>
                    <a:pt x="138" y="173"/>
                  </a:lnTo>
                  <a:close/>
                  <a:moveTo>
                    <a:pt x="108" y="184"/>
                  </a:moveTo>
                  <a:lnTo>
                    <a:pt x="130" y="154"/>
                  </a:lnTo>
                  <a:lnTo>
                    <a:pt x="108" y="184"/>
                  </a:lnTo>
                  <a:lnTo>
                    <a:pt x="118" y="190"/>
                  </a:lnTo>
                  <a:lnTo>
                    <a:pt x="108" y="184"/>
                  </a:lnTo>
                  <a:close/>
                  <a:moveTo>
                    <a:pt x="126" y="196"/>
                  </a:moveTo>
                  <a:lnTo>
                    <a:pt x="118" y="205"/>
                  </a:lnTo>
                  <a:lnTo>
                    <a:pt x="109" y="213"/>
                  </a:lnTo>
                  <a:lnTo>
                    <a:pt x="97" y="195"/>
                  </a:lnTo>
                  <a:lnTo>
                    <a:pt x="103" y="190"/>
                  </a:lnTo>
                  <a:lnTo>
                    <a:pt x="108" y="184"/>
                  </a:lnTo>
                  <a:lnTo>
                    <a:pt x="126" y="196"/>
                  </a:lnTo>
                  <a:close/>
                  <a:moveTo>
                    <a:pt x="97" y="195"/>
                  </a:moveTo>
                  <a:lnTo>
                    <a:pt x="87" y="201"/>
                  </a:lnTo>
                  <a:lnTo>
                    <a:pt x="97" y="195"/>
                  </a:lnTo>
                  <a:lnTo>
                    <a:pt x="103" y="203"/>
                  </a:lnTo>
                  <a:lnTo>
                    <a:pt x="97" y="195"/>
                  </a:lnTo>
                  <a:close/>
                  <a:moveTo>
                    <a:pt x="109" y="213"/>
                  </a:moveTo>
                  <a:lnTo>
                    <a:pt x="101" y="218"/>
                  </a:lnTo>
                  <a:lnTo>
                    <a:pt x="92" y="222"/>
                  </a:lnTo>
                  <a:lnTo>
                    <a:pt x="84" y="201"/>
                  </a:lnTo>
                  <a:lnTo>
                    <a:pt x="91" y="199"/>
                  </a:lnTo>
                  <a:lnTo>
                    <a:pt x="97" y="195"/>
                  </a:lnTo>
                  <a:lnTo>
                    <a:pt x="109" y="213"/>
                  </a:lnTo>
                  <a:close/>
                  <a:moveTo>
                    <a:pt x="92" y="222"/>
                  </a:moveTo>
                  <a:lnTo>
                    <a:pt x="82" y="224"/>
                  </a:lnTo>
                  <a:lnTo>
                    <a:pt x="74" y="225"/>
                  </a:lnTo>
                  <a:lnTo>
                    <a:pt x="74" y="203"/>
                  </a:lnTo>
                  <a:lnTo>
                    <a:pt x="79" y="203"/>
                  </a:lnTo>
                  <a:lnTo>
                    <a:pt x="84" y="201"/>
                  </a:lnTo>
                  <a:lnTo>
                    <a:pt x="92" y="222"/>
                  </a:lnTo>
                  <a:close/>
                  <a:moveTo>
                    <a:pt x="74" y="225"/>
                  </a:moveTo>
                  <a:lnTo>
                    <a:pt x="66" y="224"/>
                  </a:lnTo>
                  <a:lnTo>
                    <a:pt x="57" y="222"/>
                  </a:lnTo>
                  <a:lnTo>
                    <a:pt x="49" y="219"/>
                  </a:lnTo>
                  <a:lnTo>
                    <a:pt x="42" y="215"/>
                  </a:lnTo>
                  <a:lnTo>
                    <a:pt x="54" y="197"/>
                  </a:lnTo>
                  <a:lnTo>
                    <a:pt x="58" y="200"/>
                  </a:lnTo>
                  <a:lnTo>
                    <a:pt x="64" y="202"/>
                  </a:lnTo>
                  <a:lnTo>
                    <a:pt x="69" y="203"/>
                  </a:lnTo>
                  <a:lnTo>
                    <a:pt x="74" y="203"/>
                  </a:lnTo>
                  <a:lnTo>
                    <a:pt x="74" y="225"/>
                  </a:lnTo>
                  <a:close/>
                  <a:moveTo>
                    <a:pt x="42" y="215"/>
                  </a:moveTo>
                  <a:lnTo>
                    <a:pt x="36" y="210"/>
                  </a:lnTo>
                  <a:lnTo>
                    <a:pt x="29" y="202"/>
                  </a:lnTo>
                  <a:lnTo>
                    <a:pt x="23" y="195"/>
                  </a:lnTo>
                  <a:lnTo>
                    <a:pt x="18" y="187"/>
                  </a:lnTo>
                  <a:lnTo>
                    <a:pt x="37" y="176"/>
                  </a:lnTo>
                  <a:lnTo>
                    <a:pt x="41" y="183"/>
                  </a:lnTo>
                  <a:lnTo>
                    <a:pt x="45" y="189"/>
                  </a:lnTo>
                  <a:lnTo>
                    <a:pt x="49" y="194"/>
                  </a:lnTo>
                  <a:lnTo>
                    <a:pt x="54" y="197"/>
                  </a:lnTo>
                  <a:lnTo>
                    <a:pt x="42" y="215"/>
                  </a:lnTo>
                  <a:close/>
                  <a:moveTo>
                    <a:pt x="18" y="187"/>
                  </a:moveTo>
                  <a:lnTo>
                    <a:pt x="14" y="178"/>
                  </a:lnTo>
                  <a:lnTo>
                    <a:pt x="10" y="170"/>
                  </a:lnTo>
                  <a:lnTo>
                    <a:pt x="8" y="162"/>
                  </a:lnTo>
                  <a:lnTo>
                    <a:pt x="4" y="153"/>
                  </a:lnTo>
                  <a:lnTo>
                    <a:pt x="25" y="148"/>
                  </a:lnTo>
                  <a:lnTo>
                    <a:pt x="27" y="156"/>
                  </a:lnTo>
                  <a:lnTo>
                    <a:pt x="30" y="163"/>
                  </a:lnTo>
                  <a:lnTo>
                    <a:pt x="32" y="169"/>
                  </a:lnTo>
                  <a:lnTo>
                    <a:pt x="37" y="176"/>
                  </a:lnTo>
                  <a:lnTo>
                    <a:pt x="18" y="187"/>
                  </a:lnTo>
                  <a:close/>
                  <a:moveTo>
                    <a:pt x="4" y="153"/>
                  </a:moveTo>
                  <a:lnTo>
                    <a:pt x="3" y="143"/>
                  </a:lnTo>
                  <a:lnTo>
                    <a:pt x="1" y="134"/>
                  </a:lnTo>
                  <a:lnTo>
                    <a:pt x="0" y="125"/>
                  </a:lnTo>
                  <a:lnTo>
                    <a:pt x="0" y="114"/>
                  </a:lnTo>
                  <a:lnTo>
                    <a:pt x="22" y="114"/>
                  </a:lnTo>
                  <a:lnTo>
                    <a:pt x="22" y="122"/>
                  </a:lnTo>
                  <a:lnTo>
                    <a:pt x="23" y="132"/>
                  </a:lnTo>
                  <a:lnTo>
                    <a:pt x="24" y="140"/>
                  </a:lnTo>
                  <a:lnTo>
                    <a:pt x="25" y="148"/>
                  </a:lnTo>
                  <a:lnTo>
                    <a:pt x="4" y="153"/>
                  </a:lnTo>
                  <a:close/>
                  <a:moveTo>
                    <a:pt x="50" y="117"/>
                  </a:moveTo>
                  <a:lnTo>
                    <a:pt x="50" y="127"/>
                  </a:lnTo>
                  <a:lnTo>
                    <a:pt x="51" y="136"/>
                  </a:lnTo>
                  <a:lnTo>
                    <a:pt x="51" y="144"/>
                  </a:lnTo>
                  <a:lnTo>
                    <a:pt x="52" y="153"/>
                  </a:lnTo>
                  <a:lnTo>
                    <a:pt x="31" y="156"/>
                  </a:lnTo>
                  <a:lnTo>
                    <a:pt x="30" y="147"/>
                  </a:lnTo>
                  <a:lnTo>
                    <a:pt x="29" y="138"/>
                  </a:lnTo>
                  <a:lnTo>
                    <a:pt x="29" y="128"/>
                  </a:lnTo>
                  <a:lnTo>
                    <a:pt x="29" y="117"/>
                  </a:lnTo>
                  <a:lnTo>
                    <a:pt x="50" y="117"/>
                  </a:lnTo>
                  <a:close/>
                  <a:moveTo>
                    <a:pt x="52" y="153"/>
                  </a:moveTo>
                  <a:lnTo>
                    <a:pt x="55" y="167"/>
                  </a:lnTo>
                  <a:lnTo>
                    <a:pt x="59" y="180"/>
                  </a:lnTo>
                  <a:lnTo>
                    <a:pt x="40" y="188"/>
                  </a:lnTo>
                  <a:lnTo>
                    <a:pt x="38" y="181"/>
                  </a:lnTo>
                  <a:lnTo>
                    <a:pt x="35" y="172"/>
                  </a:lnTo>
                  <a:lnTo>
                    <a:pt x="33" y="165"/>
                  </a:lnTo>
                  <a:lnTo>
                    <a:pt x="31" y="156"/>
                  </a:lnTo>
                  <a:lnTo>
                    <a:pt x="52" y="153"/>
                  </a:lnTo>
                  <a:close/>
                  <a:moveTo>
                    <a:pt x="59" y="180"/>
                  </a:moveTo>
                  <a:lnTo>
                    <a:pt x="59" y="181"/>
                  </a:lnTo>
                  <a:lnTo>
                    <a:pt x="59" y="180"/>
                  </a:lnTo>
                  <a:lnTo>
                    <a:pt x="49" y="184"/>
                  </a:lnTo>
                  <a:lnTo>
                    <a:pt x="59" y="180"/>
                  </a:lnTo>
                  <a:close/>
                  <a:moveTo>
                    <a:pt x="59" y="180"/>
                  </a:moveTo>
                  <a:lnTo>
                    <a:pt x="63" y="187"/>
                  </a:lnTo>
                  <a:lnTo>
                    <a:pt x="67" y="192"/>
                  </a:lnTo>
                  <a:lnTo>
                    <a:pt x="53" y="208"/>
                  </a:lnTo>
                  <a:lnTo>
                    <a:pt x="49" y="204"/>
                  </a:lnTo>
                  <a:lnTo>
                    <a:pt x="46" y="199"/>
                  </a:lnTo>
                  <a:lnTo>
                    <a:pt x="43" y="194"/>
                  </a:lnTo>
                  <a:lnTo>
                    <a:pt x="40" y="188"/>
                  </a:lnTo>
                  <a:lnTo>
                    <a:pt x="59" y="180"/>
                  </a:lnTo>
                  <a:close/>
                  <a:moveTo>
                    <a:pt x="67" y="192"/>
                  </a:moveTo>
                  <a:lnTo>
                    <a:pt x="70" y="194"/>
                  </a:lnTo>
                  <a:lnTo>
                    <a:pt x="74" y="195"/>
                  </a:lnTo>
                  <a:lnTo>
                    <a:pt x="74" y="216"/>
                  </a:lnTo>
                  <a:lnTo>
                    <a:pt x="69" y="216"/>
                  </a:lnTo>
                  <a:lnTo>
                    <a:pt x="63" y="214"/>
                  </a:lnTo>
                  <a:lnTo>
                    <a:pt x="57" y="212"/>
                  </a:lnTo>
                  <a:lnTo>
                    <a:pt x="53" y="208"/>
                  </a:lnTo>
                  <a:lnTo>
                    <a:pt x="67" y="192"/>
                  </a:lnTo>
                  <a:close/>
                  <a:moveTo>
                    <a:pt x="74" y="195"/>
                  </a:moveTo>
                  <a:lnTo>
                    <a:pt x="76" y="194"/>
                  </a:lnTo>
                  <a:lnTo>
                    <a:pt x="78" y="194"/>
                  </a:lnTo>
                  <a:lnTo>
                    <a:pt x="86" y="214"/>
                  </a:lnTo>
                  <a:lnTo>
                    <a:pt x="80" y="215"/>
                  </a:lnTo>
                  <a:lnTo>
                    <a:pt x="74" y="216"/>
                  </a:lnTo>
                  <a:lnTo>
                    <a:pt x="74" y="195"/>
                  </a:lnTo>
                  <a:close/>
                  <a:moveTo>
                    <a:pt x="86" y="214"/>
                  </a:moveTo>
                  <a:lnTo>
                    <a:pt x="79" y="217"/>
                  </a:lnTo>
                  <a:lnTo>
                    <a:pt x="86" y="214"/>
                  </a:lnTo>
                  <a:lnTo>
                    <a:pt x="82" y="203"/>
                  </a:lnTo>
                  <a:lnTo>
                    <a:pt x="86" y="214"/>
                  </a:lnTo>
                  <a:close/>
                  <a:moveTo>
                    <a:pt x="78" y="194"/>
                  </a:moveTo>
                  <a:lnTo>
                    <a:pt x="80" y="192"/>
                  </a:lnTo>
                  <a:lnTo>
                    <a:pt x="83" y="190"/>
                  </a:lnTo>
                  <a:lnTo>
                    <a:pt x="97" y="206"/>
                  </a:lnTo>
                  <a:lnTo>
                    <a:pt x="92" y="211"/>
                  </a:lnTo>
                  <a:lnTo>
                    <a:pt x="86" y="214"/>
                  </a:lnTo>
                  <a:lnTo>
                    <a:pt x="78" y="194"/>
                  </a:lnTo>
                  <a:close/>
                  <a:moveTo>
                    <a:pt x="83" y="190"/>
                  </a:moveTo>
                  <a:lnTo>
                    <a:pt x="86" y="188"/>
                  </a:lnTo>
                  <a:lnTo>
                    <a:pt x="88" y="184"/>
                  </a:lnTo>
                  <a:lnTo>
                    <a:pt x="107" y="194"/>
                  </a:lnTo>
                  <a:lnTo>
                    <a:pt x="103" y="201"/>
                  </a:lnTo>
                  <a:lnTo>
                    <a:pt x="97" y="206"/>
                  </a:lnTo>
                  <a:lnTo>
                    <a:pt x="83" y="190"/>
                  </a:lnTo>
                  <a:close/>
                  <a:moveTo>
                    <a:pt x="107" y="194"/>
                  </a:moveTo>
                  <a:lnTo>
                    <a:pt x="111" y="186"/>
                  </a:lnTo>
                  <a:lnTo>
                    <a:pt x="107" y="194"/>
                  </a:lnTo>
                  <a:lnTo>
                    <a:pt x="98" y="189"/>
                  </a:lnTo>
                  <a:lnTo>
                    <a:pt x="107" y="194"/>
                  </a:lnTo>
                  <a:close/>
                  <a:moveTo>
                    <a:pt x="88" y="184"/>
                  </a:moveTo>
                  <a:lnTo>
                    <a:pt x="91" y="178"/>
                  </a:lnTo>
                  <a:lnTo>
                    <a:pt x="93" y="172"/>
                  </a:lnTo>
                  <a:lnTo>
                    <a:pt x="113" y="177"/>
                  </a:lnTo>
                  <a:lnTo>
                    <a:pt x="110" y="187"/>
                  </a:lnTo>
                  <a:lnTo>
                    <a:pt x="107" y="194"/>
                  </a:lnTo>
                  <a:lnTo>
                    <a:pt x="88" y="184"/>
                  </a:lnTo>
                  <a:close/>
                  <a:moveTo>
                    <a:pt x="93" y="172"/>
                  </a:moveTo>
                  <a:lnTo>
                    <a:pt x="94" y="168"/>
                  </a:lnTo>
                  <a:lnTo>
                    <a:pt x="93" y="172"/>
                  </a:lnTo>
                  <a:lnTo>
                    <a:pt x="103" y="174"/>
                  </a:lnTo>
                  <a:lnTo>
                    <a:pt x="93" y="172"/>
                  </a:lnTo>
                  <a:close/>
                  <a:moveTo>
                    <a:pt x="93" y="172"/>
                  </a:moveTo>
                  <a:lnTo>
                    <a:pt x="96" y="159"/>
                  </a:lnTo>
                  <a:lnTo>
                    <a:pt x="98" y="143"/>
                  </a:lnTo>
                  <a:lnTo>
                    <a:pt x="119" y="145"/>
                  </a:lnTo>
                  <a:lnTo>
                    <a:pt x="118" y="155"/>
                  </a:lnTo>
                  <a:lnTo>
                    <a:pt x="116" y="163"/>
                  </a:lnTo>
                  <a:lnTo>
                    <a:pt x="115" y="170"/>
                  </a:lnTo>
                  <a:lnTo>
                    <a:pt x="113" y="177"/>
                  </a:lnTo>
                  <a:lnTo>
                    <a:pt x="93" y="172"/>
                  </a:lnTo>
                  <a:close/>
                  <a:moveTo>
                    <a:pt x="98" y="143"/>
                  </a:moveTo>
                  <a:lnTo>
                    <a:pt x="99" y="135"/>
                  </a:lnTo>
                  <a:lnTo>
                    <a:pt x="99" y="126"/>
                  </a:lnTo>
                  <a:lnTo>
                    <a:pt x="99" y="115"/>
                  </a:lnTo>
                  <a:lnTo>
                    <a:pt x="99" y="105"/>
                  </a:lnTo>
                  <a:lnTo>
                    <a:pt x="121" y="105"/>
                  </a:lnTo>
                  <a:lnTo>
                    <a:pt x="121" y="115"/>
                  </a:lnTo>
                  <a:lnTo>
                    <a:pt x="120" y="127"/>
                  </a:lnTo>
                  <a:lnTo>
                    <a:pt x="120" y="136"/>
                  </a:lnTo>
                  <a:lnTo>
                    <a:pt x="119" y="145"/>
                  </a:lnTo>
                  <a:lnTo>
                    <a:pt x="98" y="143"/>
                  </a:lnTo>
                  <a:close/>
                  <a:moveTo>
                    <a:pt x="99" y="105"/>
                  </a:moveTo>
                  <a:lnTo>
                    <a:pt x="99" y="89"/>
                  </a:lnTo>
                  <a:lnTo>
                    <a:pt x="98" y="75"/>
                  </a:lnTo>
                  <a:lnTo>
                    <a:pt x="119" y="73"/>
                  </a:lnTo>
                  <a:lnTo>
                    <a:pt x="120" y="80"/>
                  </a:lnTo>
                  <a:lnTo>
                    <a:pt x="120" y="87"/>
                  </a:lnTo>
                  <a:lnTo>
                    <a:pt x="121" y="95"/>
                  </a:lnTo>
                  <a:lnTo>
                    <a:pt x="121" y="105"/>
                  </a:lnTo>
                  <a:lnTo>
                    <a:pt x="99" y="105"/>
                  </a:lnTo>
                  <a:close/>
                  <a:moveTo>
                    <a:pt x="98" y="75"/>
                  </a:moveTo>
                  <a:lnTo>
                    <a:pt x="96" y="62"/>
                  </a:lnTo>
                  <a:lnTo>
                    <a:pt x="93" y="51"/>
                  </a:lnTo>
                  <a:lnTo>
                    <a:pt x="113" y="45"/>
                  </a:lnTo>
                  <a:lnTo>
                    <a:pt x="116" y="58"/>
                  </a:lnTo>
                  <a:lnTo>
                    <a:pt x="119" y="73"/>
                  </a:lnTo>
                  <a:lnTo>
                    <a:pt x="98" y="75"/>
                  </a:lnTo>
                  <a:close/>
                  <a:moveTo>
                    <a:pt x="93" y="51"/>
                  </a:moveTo>
                  <a:lnTo>
                    <a:pt x="91" y="45"/>
                  </a:lnTo>
                  <a:lnTo>
                    <a:pt x="87" y="39"/>
                  </a:lnTo>
                  <a:lnTo>
                    <a:pt x="106" y="29"/>
                  </a:lnTo>
                  <a:lnTo>
                    <a:pt x="110" y="36"/>
                  </a:lnTo>
                  <a:lnTo>
                    <a:pt x="113" y="45"/>
                  </a:lnTo>
                  <a:lnTo>
                    <a:pt x="93" y="51"/>
                  </a:lnTo>
                  <a:close/>
                  <a:moveTo>
                    <a:pt x="87" y="39"/>
                  </a:moveTo>
                  <a:lnTo>
                    <a:pt x="85" y="35"/>
                  </a:lnTo>
                  <a:lnTo>
                    <a:pt x="82" y="32"/>
                  </a:lnTo>
                  <a:lnTo>
                    <a:pt x="97" y="17"/>
                  </a:lnTo>
                  <a:lnTo>
                    <a:pt x="102" y="22"/>
                  </a:lnTo>
                  <a:lnTo>
                    <a:pt x="106" y="29"/>
                  </a:lnTo>
                  <a:lnTo>
                    <a:pt x="87" y="39"/>
                  </a:lnTo>
                  <a:close/>
                  <a:moveTo>
                    <a:pt x="96" y="17"/>
                  </a:moveTo>
                  <a:lnTo>
                    <a:pt x="96" y="16"/>
                  </a:lnTo>
                  <a:lnTo>
                    <a:pt x="97" y="17"/>
                  </a:lnTo>
                  <a:lnTo>
                    <a:pt x="90" y="25"/>
                  </a:lnTo>
                  <a:lnTo>
                    <a:pt x="96" y="17"/>
                  </a:lnTo>
                  <a:close/>
                  <a:moveTo>
                    <a:pt x="83" y="33"/>
                  </a:moveTo>
                  <a:lnTo>
                    <a:pt x="81" y="32"/>
                  </a:lnTo>
                  <a:lnTo>
                    <a:pt x="79" y="31"/>
                  </a:lnTo>
                  <a:lnTo>
                    <a:pt x="86" y="11"/>
                  </a:lnTo>
                  <a:lnTo>
                    <a:pt x="92" y="14"/>
                  </a:lnTo>
                  <a:lnTo>
                    <a:pt x="96" y="17"/>
                  </a:lnTo>
                  <a:lnTo>
                    <a:pt x="83" y="33"/>
                  </a:lnTo>
                  <a:close/>
                  <a:moveTo>
                    <a:pt x="79" y="31"/>
                  </a:moveTo>
                  <a:lnTo>
                    <a:pt x="77" y="30"/>
                  </a:lnTo>
                  <a:lnTo>
                    <a:pt x="75" y="30"/>
                  </a:lnTo>
                  <a:lnTo>
                    <a:pt x="75" y="9"/>
                  </a:lnTo>
                  <a:lnTo>
                    <a:pt x="81" y="9"/>
                  </a:lnTo>
                  <a:lnTo>
                    <a:pt x="86" y="11"/>
                  </a:lnTo>
                  <a:lnTo>
                    <a:pt x="79" y="31"/>
                  </a:lnTo>
                  <a:close/>
                  <a:moveTo>
                    <a:pt x="75" y="30"/>
                  </a:moveTo>
                  <a:lnTo>
                    <a:pt x="73" y="31"/>
                  </a:lnTo>
                  <a:lnTo>
                    <a:pt x="71" y="31"/>
                  </a:lnTo>
                  <a:lnTo>
                    <a:pt x="62" y="12"/>
                  </a:lnTo>
                  <a:lnTo>
                    <a:pt x="68" y="10"/>
                  </a:lnTo>
                  <a:lnTo>
                    <a:pt x="75" y="9"/>
                  </a:lnTo>
                  <a:lnTo>
                    <a:pt x="75" y="30"/>
                  </a:lnTo>
                  <a:close/>
                  <a:moveTo>
                    <a:pt x="71" y="31"/>
                  </a:moveTo>
                  <a:lnTo>
                    <a:pt x="68" y="33"/>
                  </a:lnTo>
                  <a:lnTo>
                    <a:pt x="66" y="35"/>
                  </a:lnTo>
                  <a:lnTo>
                    <a:pt x="49" y="22"/>
                  </a:lnTo>
                  <a:lnTo>
                    <a:pt x="55" y="17"/>
                  </a:lnTo>
                  <a:lnTo>
                    <a:pt x="62" y="12"/>
                  </a:lnTo>
                  <a:lnTo>
                    <a:pt x="71" y="31"/>
                  </a:lnTo>
                  <a:close/>
                  <a:moveTo>
                    <a:pt x="49" y="22"/>
                  </a:moveTo>
                  <a:lnTo>
                    <a:pt x="53" y="17"/>
                  </a:lnTo>
                  <a:lnTo>
                    <a:pt x="49" y="22"/>
                  </a:lnTo>
                  <a:lnTo>
                    <a:pt x="57" y="29"/>
                  </a:lnTo>
                  <a:lnTo>
                    <a:pt x="49" y="22"/>
                  </a:lnTo>
                  <a:close/>
                  <a:moveTo>
                    <a:pt x="66" y="35"/>
                  </a:moveTo>
                  <a:lnTo>
                    <a:pt x="62" y="41"/>
                  </a:lnTo>
                  <a:lnTo>
                    <a:pt x="58" y="48"/>
                  </a:lnTo>
                  <a:lnTo>
                    <a:pt x="39" y="41"/>
                  </a:lnTo>
                  <a:lnTo>
                    <a:pt x="44" y="30"/>
                  </a:lnTo>
                  <a:lnTo>
                    <a:pt x="49" y="22"/>
                  </a:lnTo>
                  <a:lnTo>
                    <a:pt x="66" y="35"/>
                  </a:lnTo>
                  <a:close/>
                  <a:moveTo>
                    <a:pt x="58" y="48"/>
                  </a:moveTo>
                  <a:lnTo>
                    <a:pt x="53" y="62"/>
                  </a:lnTo>
                  <a:lnTo>
                    <a:pt x="58" y="48"/>
                  </a:lnTo>
                  <a:lnTo>
                    <a:pt x="49" y="45"/>
                  </a:lnTo>
                  <a:lnTo>
                    <a:pt x="58" y="48"/>
                  </a:lnTo>
                  <a:close/>
                  <a:moveTo>
                    <a:pt x="58" y="48"/>
                  </a:moveTo>
                  <a:lnTo>
                    <a:pt x="56" y="57"/>
                  </a:lnTo>
                  <a:lnTo>
                    <a:pt x="54" y="69"/>
                  </a:lnTo>
                  <a:lnTo>
                    <a:pt x="32" y="65"/>
                  </a:lnTo>
                  <a:lnTo>
                    <a:pt x="36" y="52"/>
                  </a:lnTo>
                  <a:lnTo>
                    <a:pt x="39" y="41"/>
                  </a:lnTo>
                  <a:lnTo>
                    <a:pt x="58" y="48"/>
                  </a:lnTo>
                  <a:close/>
                  <a:moveTo>
                    <a:pt x="54" y="69"/>
                  </a:moveTo>
                  <a:lnTo>
                    <a:pt x="52" y="80"/>
                  </a:lnTo>
                  <a:lnTo>
                    <a:pt x="51" y="92"/>
                  </a:lnTo>
                  <a:lnTo>
                    <a:pt x="30" y="91"/>
                  </a:lnTo>
                  <a:lnTo>
                    <a:pt x="31" y="79"/>
                  </a:lnTo>
                  <a:lnTo>
                    <a:pt x="32" y="65"/>
                  </a:lnTo>
                  <a:lnTo>
                    <a:pt x="54" y="69"/>
                  </a:lnTo>
                  <a:close/>
                  <a:moveTo>
                    <a:pt x="51" y="92"/>
                  </a:moveTo>
                  <a:lnTo>
                    <a:pt x="50" y="106"/>
                  </a:lnTo>
                  <a:lnTo>
                    <a:pt x="50" y="117"/>
                  </a:lnTo>
                  <a:lnTo>
                    <a:pt x="29" y="117"/>
                  </a:lnTo>
                  <a:lnTo>
                    <a:pt x="29" y="104"/>
                  </a:lnTo>
                  <a:lnTo>
                    <a:pt x="30" y="91"/>
                  </a:lnTo>
                  <a:lnTo>
                    <a:pt x="51" y="9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57" name="Freeform 372"/>
            <p:cNvSpPr>
              <a:spLocks noEditPoints="1"/>
            </p:cNvSpPr>
            <p:nvPr/>
          </p:nvSpPr>
          <p:spPr bwMode="auto">
            <a:xfrm>
              <a:off x="3998913" y="2035175"/>
              <a:ext cx="77787" cy="119062"/>
            </a:xfrm>
            <a:custGeom>
              <a:avLst/>
              <a:gdLst>
                <a:gd name="T0" fmla="*/ 21 w 148"/>
                <a:gd name="T1" fmla="*/ 99 h 225"/>
                <a:gd name="T2" fmla="*/ 27 w 148"/>
                <a:gd name="T3" fmla="*/ 72 h 225"/>
                <a:gd name="T4" fmla="*/ 36 w 148"/>
                <a:gd name="T5" fmla="*/ 50 h 225"/>
                <a:gd name="T6" fmla="*/ 47 w 148"/>
                <a:gd name="T7" fmla="*/ 34 h 225"/>
                <a:gd name="T8" fmla="*/ 54 w 148"/>
                <a:gd name="T9" fmla="*/ 28 h 225"/>
                <a:gd name="T10" fmla="*/ 41 w 148"/>
                <a:gd name="T11" fmla="*/ 11 h 225"/>
                <a:gd name="T12" fmla="*/ 66 w 148"/>
                <a:gd name="T13" fmla="*/ 0 h 225"/>
                <a:gd name="T14" fmla="*/ 82 w 148"/>
                <a:gd name="T15" fmla="*/ 0 h 225"/>
                <a:gd name="T16" fmla="*/ 79 w 148"/>
                <a:gd name="T17" fmla="*/ 21 h 225"/>
                <a:gd name="T18" fmla="*/ 124 w 148"/>
                <a:gd name="T19" fmla="*/ 27 h 225"/>
                <a:gd name="T20" fmla="*/ 108 w 148"/>
                <a:gd name="T21" fmla="*/ 39 h 225"/>
                <a:gd name="T22" fmla="*/ 135 w 148"/>
                <a:gd name="T23" fmla="*/ 44 h 225"/>
                <a:gd name="T24" fmla="*/ 108 w 148"/>
                <a:gd name="T25" fmla="*/ 39 h 225"/>
                <a:gd name="T26" fmla="*/ 127 w 148"/>
                <a:gd name="T27" fmla="*/ 111 h 225"/>
                <a:gd name="T28" fmla="*/ 148 w 148"/>
                <a:gd name="T29" fmla="*/ 119 h 225"/>
                <a:gd name="T30" fmla="*/ 148 w 148"/>
                <a:gd name="T31" fmla="*/ 111 h 225"/>
                <a:gd name="T32" fmla="*/ 146 w 148"/>
                <a:gd name="T33" fmla="*/ 144 h 225"/>
                <a:gd name="T34" fmla="*/ 138 w 148"/>
                <a:gd name="T35" fmla="*/ 173 h 225"/>
                <a:gd name="T36" fmla="*/ 118 w 148"/>
                <a:gd name="T37" fmla="*/ 205 h 225"/>
                <a:gd name="T38" fmla="*/ 88 w 148"/>
                <a:gd name="T39" fmla="*/ 201 h 225"/>
                <a:gd name="T40" fmla="*/ 85 w 148"/>
                <a:gd name="T41" fmla="*/ 201 h 225"/>
                <a:gd name="T42" fmla="*/ 73 w 148"/>
                <a:gd name="T43" fmla="*/ 203 h 225"/>
                <a:gd name="T44" fmla="*/ 48 w 148"/>
                <a:gd name="T45" fmla="*/ 219 h 225"/>
                <a:gd name="T46" fmla="*/ 73 w 148"/>
                <a:gd name="T47" fmla="*/ 225 h 225"/>
                <a:gd name="T48" fmla="*/ 40 w 148"/>
                <a:gd name="T49" fmla="*/ 183 h 225"/>
                <a:gd name="T50" fmla="*/ 10 w 148"/>
                <a:gd name="T51" fmla="*/ 170 h 225"/>
                <a:gd name="T52" fmla="*/ 36 w 148"/>
                <a:gd name="T53" fmla="*/ 176 h 225"/>
                <a:gd name="T54" fmla="*/ 21 w 148"/>
                <a:gd name="T55" fmla="*/ 114 h 225"/>
                <a:gd name="T56" fmla="*/ 49 w 148"/>
                <a:gd name="T57" fmla="*/ 127 h 225"/>
                <a:gd name="T58" fmla="*/ 29 w 148"/>
                <a:gd name="T59" fmla="*/ 128 h 225"/>
                <a:gd name="T60" fmla="*/ 37 w 148"/>
                <a:gd name="T61" fmla="*/ 181 h 225"/>
                <a:gd name="T62" fmla="*/ 59 w 148"/>
                <a:gd name="T63" fmla="*/ 180 h 225"/>
                <a:gd name="T64" fmla="*/ 48 w 148"/>
                <a:gd name="T65" fmla="*/ 204 h 225"/>
                <a:gd name="T66" fmla="*/ 73 w 148"/>
                <a:gd name="T67" fmla="*/ 195 h 225"/>
                <a:gd name="T68" fmla="*/ 73 w 148"/>
                <a:gd name="T69" fmla="*/ 195 h 225"/>
                <a:gd name="T70" fmla="*/ 86 w 148"/>
                <a:gd name="T71" fmla="*/ 214 h 225"/>
                <a:gd name="T72" fmla="*/ 84 w 148"/>
                <a:gd name="T73" fmla="*/ 190 h 225"/>
                <a:gd name="T74" fmla="*/ 88 w 148"/>
                <a:gd name="T75" fmla="*/ 184 h 225"/>
                <a:gd name="T76" fmla="*/ 107 w 148"/>
                <a:gd name="T77" fmla="*/ 194 h 225"/>
                <a:gd name="T78" fmla="*/ 111 w 148"/>
                <a:gd name="T79" fmla="*/ 187 h 225"/>
                <a:gd name="T80" fmla="*/ 93 w 148"/>
                <a:gd name="T81" fmla="*/ 172 h 225"/>
                <a:gd name="T82" fmla="*/ 115 w 148"/>
                <a:gd name="T83" fmla="*/ 170 h 225"/>
                <a:gd name="T84" fmla="*/ 99 w 148"/>
                <a:gd name="T85" fmla="*/ 105 h 225"/>
                <a:gd name="T86" fmla="*/ 99 w 148"/>
                <a:gd name="T87" fmla="*/ 105 h 225"/>
                <a:gd name="T88" fmla="*/ 120 w 148"/>
                <a:gd name="T89" fmla="*/ 105 h 225"/>
                <a:gd name="T90" fmla="*/ 118 w 148"/>
                <a:gd name="T91" fmla="*/ 73 h 225"/>
                <a:gd name="T92" fmla="*/ 113 w 148"/>
                <a:gd name="T93" fmla="*/ 45 h 225"/>
                <a:gd name="T94" fmla="*/ 106 w 148"/>
                <a:gd name="T95" fmla="*/ 29 h 225"/>
                <a:gd name="T96" fmla="*/ 83 w 148"/>
                <a:gd name="T97" fmla="*/ 33 h 225"/>
                <a:gd name="T98" fmla="*/ 80 w 148"/>
                <a:gd name="T99" fmla="*/ 31 h 225"/>
                <a:gd name="T100" fmla="*/ 74 w 148"/>
                <a:gd name="T101" fmla="*/ 30 h 225"/>
                <a:gd name="T102" fmla="*/ 70 w 148"/>
                <a:gd name="T103" fmla="*/ 31 h 225"/>
                <a:gd name="T104" fmla="*/ 49 w 148"/>
                <a:gd name="T105" fmla="*/ 22 h 225"/>
                <a:gd name="T106" fmla="*/ 58 w 148"/>
                <a:gd name="T107" fmla="*/ 48 h 225"/>
                <a:gd name="T108" fmla="*/ 58 w 148"/>
                <a:gd name="T109" fmla="*/ 48 h 225"/>
                <a:gd name="T110" fmla="*/ 35 w 148"/>
                <a:gd name="T111" fmla="*/ 52 h 225"/>
                <a:gd name="T112" fmla="*/ 31 w 148"/>
                <a:gd name="T113" fmla="*/ 79 h 225"/>
                <a:gd name="T114" fmla="*/ 29 w 148"/>
                <a:gd name="T115" fmla="*/ 104 h 2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8"/>
                <a:gd name="T175" fmla="*/ 0 h 225"/>
                <a:gd name="T176" fmla="*/ 148 w 148"/>
                <a:gd name="T177" fmla="*/ 225 h 2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8" h="225">
                  <a:moveTo>
                    <a:pt x="0" y="114"/>
                  </a:moveTo>
                  <a:lnTo>
                    <a:pt x="1" y="105"/>
                  </a:lnTo>
                  <a:lnTo>
                    <a:pt x="1" y="97"/>
                  </a:lnTo>
                  <a:lnTo>
                    <a:pt x="2" y="88"/>
                  </a:lnTo>
                  <a:lnTo>
                    <a:pt x="3" y="81"/>
                  </a:lnTo>
                  <a:lnTo>
                    <a:pt x="24" y="84"/>
                  </a:lnTo>
                  <a:lnTo>
                    <a:pt x="21" y="99"/>
                  </a:lnTo>
                  <a:lnTo>
                    <a:pt x="21" y="114"/>
                  </a:lnTo>
                  <a:lnTo>
                    <a:pt x="0" y="114"/>
                  </a:lnTo>
                  <a:close/>
                  <a:moveTo>
                    <a:pt x="3" y="81"/>
                  </a:moveTo>
                  <a:lnTo>
                    <a:pt x="6" y="65"/>
                  </a:lnTo>
                  <a:lnTo>
                    <a:pt x="11" y="52"/>
                  </a:lnTo>
                  <a:lnTo>
                    <a:pt x="31" y="60"/>
                  </a:lnTo>
                  <a:lnTo>
                    <a:pt x="27" y="72"/>
                  </a:lnTo>
                  <a:lnTo>
                    <a:pt x="24" y="84"/>
                  </a:lnTo>
                  <a:lnTo>
                    <a:pt x="3" y="81"/>
                  </a:lnTo>
                  <a:close/>
                  <a:moveTo>
                    <a:pt x="11" y="52"/>
                  </a:moveTo>
                  <a:lnTo>
                    <a:pt x="17" y="39"/>
                  </a:lnTo>
                  <a:lnTo>
                    <a:pt x="25" y="28"/>
                  </a:lnTo>
                  <a:lnTo>
                    <a:pt x="41" y="41"/>
                  </a:lnTo>
                  <a:lnTo>
                    <a:pt x="36" y="50"/>
                  </a:lnTo>
                  <a:lnTo>
                    <a:pt x="31" y="60"/>
                  </a:lnTo>
                  <a:lnTo>
                    <a:pt x="11" y="52"/>
                  </a:lnTo>
                  <a:close/>
                  <a:moveTo>
                    <a:pt x="25" y="28"/>
                  </a:moveTo>
                  <a:lnTo>
                    <a:pt x="33" y="19"/>
                  </a:lnTo>
                  <a:lnTo>
                    <a:pt x="42" y="11"/>
                  </a:lnTo>
                  <a:lnTo>
                    <a:pt x="54" y="28"/>
                  </a:lnTo>
                  <a:lnTo>
                    <a:pt x="47" y="34"/>
                  </a:lnTo>
                  <a:lnTo>
                    <a:pt x="41" y="41"/>
                  </a:lnTo>
                  <a:lnTo>
                    <a:pt x="25" y="28"/>
                  </a:lnTo>
                  <a:close/>
                  <a:moveTo>
                    <a:pt x="54" y="28"/>
                  </a:moveTo>
                  <a:lnTo>
                    <a:pt x="53" y="29"/>
                  </a:lnTo>
                  <a:lnTo>
                    <a:pt x="54" y="28"/>
                  </a:lnTo>
                  <a:lnTo>
                    <a:pt x="47" y="20"/>
                  </a:lnTo>
                  <a:lnTo>
                    <a:pt x="54" y="28"/>
                  </a:lnTo>
                  <a:close/>
                  <a:moveTo>
                    <a:pt x="41" y="11"/>
                  </a:moveTo>
                  <a:lnTo>
                    <a:pt x="49" y="6"/>
                  </a:lnTo>
                  <a:lnTo>
                    <a:pt x="58" y="2"/>
                  </a:lnTo>
                  <a:lnTo>
                    <a:pt x="65" y="23"/>
                  </a:lnTo>
                  <a:lnTo>
                    <a:pt x="59" y="25"/>
                  </a:lnTo>
                  <a:lnTo>
                    <a:pt x="54" y="28"/>
                  </a:lnTo>
                  <a:lnTo>
                    <a:pt x="41" y="11"/>
                  </a:lnTo>
                  <a:close/>
                  <a:moveTo>
                    <a:pt x="58" y="2"/>
                  </a:moveTo>
                  <a:lnTo>
                    <a:pt x="46" y="6"/>
                  </a:lnTo>
                  <a:lnTo>
                    <a:pt x="58" y="2"/>
                  </a:lnTo>
                  <a:lnTo>
                    <a:pt x="61" y="12"/>
                  </a:lnTo>
                  <a:lnTo>
                    <a:pt x="58" y="2"/>
                  </a:lnTo>
                  <a:close/>
                  <a:moveTo>
                    <a:pt x="58" y="2"/>
                  </a:moveTo>
                  <a:lnTo>
                    <a:pt x="66" y="0"/>
                  </a:lnTo>
                  <a:lnTo>
                    <a:pt x="74" y="0"/>
                  </a:lnTo>
                  <a:lnTo>
                    <a:pt x="74" y="21"/>
                  </a:lnTo>
                  <a:lnTo>
                    <a:pt x="69" y="21"/>
                  </a:lnTo>
                  <a:lnTo>
                    <a:pt x="65" y="23"/>
                  </a:lnTo>
                  <a:lnTo>
                    <a:pt x="58" y="2"/>
                  </a:lnTo>
                  <a:close/>
                  <a:moveTo>
                    <a:pt x="74" y="0"/>
                  </a:moveTo>
                  <a:lnTo>
                    <a:pt x="82" y="0"/>
                  </a:lnTo>
                  <a:lnTo>
                    <a:pt x="89" y="1"/>
                  </a:lnTo>
                  <a:lnTo>
                    <a:pt x="95" y="3"/>
                  </a:lnTo>
                  <a:lnTo>
                    <a:pt x="101" y="6"/>
                  </a:lnTo>
                  <a:lnTo>
                    <a:pt x="91" y="25"/>
                  </a:lnTo>
                  <a:lnTo>
                    <a:pt x="87" y="23"/>
                  </a:lnTo>
                  <a:lnTo>
                    <a:pt x="83" y="22"/>
                  </a:lnTo>
                  <a:lnTo>
                    <a:pt x="79" y="21"/>
                  </a:lnTo>
                  <a:lnTo>
                    <a:pt x="74" y="21"/>
                  </a:lnTo>
                  <a:lnTo>
                    <a:pt x="74" y="0"/>
                  </a:lnTo>
                  <a:close/>
                  <a:moveTo>
                    <a:pt x="101" y="6"/>
                  </a:moveTo>
                  <a:lnTo>
                    <a:pt x="108" y="10"/>
                  </a:lnTo>
                  <a:lnTo>
                    <a:pt x="113" y="16"/>
                  </a:lnTo>
                  <a:lnTo>
                    <a:pt x="119" y="21"/>
                  </a:lnTo>
                  <a:lnTo>
                    <a:pt x="124" y="27"/>
                  </a:lnTo>
                  <a:lnTo>
                    <a:pt x="108" y="39"/>
                  </a:lnTo>
                  <a:lnTo>
                    <a:pt x="103" y="35"/>
                  </a:lnTo>
                  <a:lnTo>
                    <a:pt x="99" y="31"/>
                  </a:lnTo>
                  <a:lnTo>
                    <a:pt x="95" y="28"/>
                  </a:lnTo>
                  <a:lnTo>
                    <a:pt x="91" y="25"/>
                  </a:lnTo>
                  <a:lnTo>
                    <a:pt x="101" y="6"/>
                  </a:lnTo>
                  <a:close/>
                  <a:moveTo>
                    <a:pt x="108" y="39"/>
                  </a:moveTo>
                  <a:lnTo>
                    <a:pt x="111" y="45"/>
                  </a:lnTo>
                  <a:lnTo>
                    <a:pt x="108" y="39"/>
                  </a:lnTo>
                  <a:lnTo>
                    <a:pt x="116" y="33"/>
                  </a:lnTo>
                  <a:lnTo>
                    <a:pt x="108" y="39"/>
                  </a:lnTo>
                  <a:close/>
                  <a:moveTo>
                    <a:pt x="124" y="27"/>
                  </a:moveTo>
                  <a:lnTo>
                    <a:pt x="129" y="35"/>
                  </a:lnTo>
                  <a:lnTo>
                    <a:pt x="135" y="44"/>
                  </a:lnTo>
                  <a:lnTo>
                    <a:pt x="139" y="54"/>
                  </a:lnTo>
                  <a:lnTo>
                    <a:pt x="143" y="64"/>
                  </a:lnTo>
                  <a:lnTo>
                    <a:pt x="122" y="70"/>
                  </a:lnTo>
                  <a:lnTo>
                    <a:pt x="119" y="61"/>
                  </a:lnTo>
                  <a:lnTo>
                    <a:pt x="116" y="54"/>
                  </a:lnTo>
                  <a:lnTo>
                    <a:pt x="112" y="47"/>
                  </a:lnTo>
                  <a:lnTo>
                    <a:pt x="108" y="39"/>
                  </a:lnTo>
                  <a:lnTo>
                    <a:pt x="124" y="27"/>
                  </a:lnTo>
                  <a:close/>
                  <a:moveTo>
                    <a:pt x="143" y="64"/>
                  </a:moveTo>
                  <a:lnTo>
                    <a:pt x="145" y="75"/>
                  </a:lnTo>
                  <a:lnTo>
                    <a:pt x="147" y="86"/>
                  </a:lnTo>
                  <a:lnTo>
                    <a:pt x="148" y="99"/>
                  </a:lnTo>
                  <a:lnTo>
                    <a:pt x="148" y="111"/>
                  </a:lnTo>
                  <a:lnTo>
                    <a:pt x="127" y="111"/>
                  </a:lnTo>
                  <a:lnTo>
                    <a:pt x="127" y="100"/>
                  </a:lnTo>
                  <a:lnTo>
                    <a:pt x="126" y="89"/>
                  </a:lnTo>
                  <a:lnTo>
                    <a:pt x="124" y="79"/>
                  </a:lnTo>
                  <a:lnTo>
                    <a:pt x="122" y="70"/>
                  </a:lnTo>
                  <a:lnTo>
                    <a:pt x="143" y="64"/>
                  </a:lnTo>
                  <a:close/>
                  <a:moveTo>
                    <a:pt x="148" y="111"/>
                  </a:moveTo>
                  <a:lnTo>
                    <a:pt x="148" y="119"/>
                  </a:lnTo>
                  <a:lnTo>
                    <a:pt x="148" y="128"/>
                  </a:lnTo>
                  <a:lnTo>
                    <a:pt x="147" y="136"/>
                  </a:lnTo>
                  <a:lnTo>
                    <a:pt x="146" y="144"/>
                  </a:lnTo>
                  <a:lnTo>
                    <a:pt x="125" y="141"/>
                  </a:lnTo>
                  <a:lnTo>
                    <a:pt x="126" y="127"/>
                  </a:lnTo>
                  <a:lnTo>
                    <a:pt x="127" y="111"/>
                  </a:lnTo>
                  <a:lnTo>
                    <a:pt x="148" y="111"/>
                  </a:lnTo>
                  <a:close/>
                  <a:moveTo>
                    <a:pt x="146" y="144"/>
                  </a:moveTo>
                  <a:lnTo>
                    <a:pt x="143" y="159"/>
                  </a:lnTo>
                  <a:lnTo>
                    <a:pt x="138" y="173"/>
                  </a:lnTo>
                  <a:lnTo>
                    <a:pt x="118" y="165"/>
                  </a:lnTo>
                  <a:lnTo>
                    <a:pt x="122" y="154"/>
                  </a:lnTo>
                  <a:lnTo>
                    <a:pt x="125" y="141"/>
                  </a:lnTo>
                  <a:lnTo>
                    <a:pt x="146" y="144"/>
                  </a:lnTo>
                  <a:close/>
                  <a:moveTo>
                    <a:pt x="138" y="173"/>
                  </a:moveTo>
                  <a:lnTo>
                    <a:pt x="132" y="186"/>
                  </a:lnTo>
                  <a:lnTo>
                    <a:pt x="125" y="196"/>
                  </a:lnTo>
                  <a:lnTo>
                    <a:pt x="109" y="184"/>
                  </a:lnTo>
                  <a:lnTo>
                    <a:pt x="114" y="175"/>
                  </a:lnTo>
                  <a:lnTo>
                    <a:pt x="118" y="165"/>
                  </a:lnTo>
                  <a:lnTo>
                    <a:pt x="138" y="173"/>
                  </a:lnTo>
                  <a:close/>
                  <a:moveTo>
                    <a:pt x="109" y="184"/>
                  </a:moveTo>
                  <a:lnTo>
                    <a:pt x="129" y="154"/>
                  </a:lnTo>
                  <a:lnTo>
                    <a:pt x="109" y="184"/>
                  </a:lnTo>
                  <a:lnTo>
                    <a:pt x="117" y="190"/>
                  </a:lnTo>
                  <a:lnTo>
                    <a:pt x="109" y="184"/>
                  </a:lnTo>
                  <a:close/>
                  <a:moveTo>
                    <a:pt x="125" y="196"/>
                  </a:moveTo>
                  <a:lnTo>
                    <a:pt x="118" y="205"/>
                  </a:lnTo>
                  <a:lnTo>
                    <a:pt x="109" y="213"/>
                  </a:lnTo>
                  <a:lnTo>
                    <a:pt x="97" y="195"/>
                  </a:lnTo>
                  <a:lnTo>
                    <a:pt x="102" y="190"/>
                  </a:lnTo>
                  <a:lnTo>
                    <a:pt x="109" y="184"/>
                  </a:lnTo>
                  <a:lnTo>
                    <a:pt x="125" y="196"/>
                  </a:lnTo>
                  <a:close/>
                  <a:moveTo>
                    <a:pt x="97" y="195"/>
                  </a:moveTo>
                  <a:lnTo>
                    <a:pt x="88" y="201"/>
                  </a:lnTo>
                  <a:lnTo>
                    <a:pt x="97" y="195"/>
                  </a:lnTo>
                  <a:lnTo>
                    <a:pt x="102" y="203"/>
                  </a:lnTo>
                  <a:lnTo>
                    <a:pt x="97" y="195"/>
                  </a:lnTo>
                  <a:close/>
                  <a:moveTo>
                    <a:pt x="109" y="213"/>
                  </a:moveTo>
                  <a:lnTo>
                    <a:pt x="100" y="218"/>
                  </a:lnTo>
                  <a:lnTo>
                    <a:pt x="92" y="222"/>
                  </a:lnTo>
                  <a:lnTo>
                    <a:pt x="85" y="201"/>
                  </a:lnTo>
                  <a:lnTo>
                    <a:pt x="90" y="199"/>
                  </a:lnTo>
                  <a:lnTo>
                    <a:pt x="97" y="195"/>
                  </a:lnTo>
                  <a:lnTo>
                    <a:pt x="109" y="213"/>
                  </a:lnTo>
                  <a:close/>
                  <a:moveTo>
                    <a:pt x="92" y="222"/>
                  </a:moveTo>
                  <a:lnTo>
                    <a:pt x="83" y="224"/>
                  </a:lnTo>
                  <a:lnTo>
                    <a:pt x="73" y="225"/>
                  </a:lnTo>
                  <a:lnTo>
                    <a:pt x="73" y="203"/>
                  </a:lnTo>
                  <a:lnTo>
                    <a:pt x="79" y="203"/>
                  </a:lnTo>
                  <a:lnTo>
                    <a:pt x="85" y="201"/>
                  </a:lnTo>
                  <a:lnTo>
                    <a:pt x="92" y="222"/>
                  </a:lnTo>
                  <a:close/>
                  <a:moveTo>
                    <a:pt x="73" y="225"/>
                  </a:moveTo>
                  <a:lnTo>
                    <a:pt x="65" y="224"/>
                  </a:lnTo>
                  <a:lnTo>
                    <a:pt x="57" y="222"/>
                  </a:lnTo>
                  <a:lnTo>
                    <a:pt x="48" y="219"/>
                  </a:lnTo>
                  <a:lnTo>
                    <a:pt x="41" y="215"/>
                  </a:lnTo>
                  <a:lnTo>
                    <a:pt x="54" y="197"/>
                  </a:lnTo>
                  <a:lnTo>
                    <a:pt x="58" y="200"/>
                  </a:lnTo>
                  <a:lnTo>
                    <a:pt x="63" y="202"/>
                  </a:lnTo>
                  <a:lnTo>
                    <a:pt x="68" y="203"/>
                  </a:lnTo>
                  <a:lnTo>
                    <a:pt x="73" y="203"/>
                  </a:lnTo>
                  <a:lnTo>
                    <a:pt x="73" y="225"/>
                  </a:lnTo>
                  <a:close/>
                  <a:moveTo>
                    <a:pt x="41" y="215"/>
                  </a:moveTo>
                  <a:lnTo>
                    <a:pt x="35" y="210"/>
                  </a:lnTo>
                  <a:lnTo>
                    <a:pt x="29" y="202"/>
                  </a:lnTo>
                  <a:lnTo>
                    <a:pt x="22" y="195"/>
                  </a:lnTo>
                  <a:lnTo>
                    <a:pt x="17" y="187"/>
                  </a:lnTo>
                  <a:lnTo>
                    <a:pt x="36" y="176"/>
                  </a:lnTo>
                  <a:lnTo>
                    <a:pt x="40" y="183"/>
                  </a:lnTo>
                  <a:lnTo>
                    <a:pt x="44" y="189"/>
                  </a:lnTo>
                  <a:lnTo>
                    <a:pt x="48" y="194"/>
                  </a:lnTo>
                  <a:lnTo>
                    <a:pt x="54" y="197"/>
                  </a:lnTo>
                  <a:lnTo>
                    <a:pt x="41" y="215"/>
                  </a:lnTo>
                  <a:close/>
                  <a:moveTo>
                    <a:pt x="17" y="187"/>
                  </a:moveTo>
                  <a:lnTo>
                    <a:pt x="13" y="178"/>
                  </a:lnTo>
                  <a:lnTo>
                    <a:pt x="10" y="170"/>
                  </a:lnTo>
                  <a:lnTo>
                    <a:pt x="7" y="162"/>
                  </a:lnTo>
                  <a:lnTo>
                    <a:pt x="4" y="153"/>
                  </a:lnTo>
                  <a:lnTo>
                    <a:pt x="25" y="148"/>
                  </a:lnTo>
                  <a:lnTo>
                    <a:pt x="27" y="156"/>
                  </a:lnTo>
                  <a:lnTo>
                    <a:pt x="30" y="163"/>
                  </a:lnTo>
                  <a:lnTo>
                    <a:pt x="33" y="169"/>
                  </a:lnTo>
                  <a:lnTo>
                    <a:pt x="36" y="176"/>
                  </a:lnTo>
                  <a:lnTo>
                    <a:pt x="17" y="187"/>
                  </a:lnTo>
                  <a:close/>
                  <a:moveTo>
                    <a:pt x="4" y="153"/>
                  </a:moveTo>
                  <a:lnTo>
                    <a:pt x="3" y="143"/>
                  </a:lnTo>
                  <a:lnTo>
                    <a:pt x="1" y="134"/>
                  </a:lnTo>
                  <a:lnTo>
                    <a:pt x="1" y="125"/>
                  </a:lnTo>
                  <a:lnTo>
                    <a:pt x="0" y="114"/>
                  </a:lnTo>
                  <a:lnTo>
                    <a:pt x="21" y="114"/>
                  </a:lnTo>
                  <a:lnTo>
                    <a:pt x="21" y="122"/>
                  </a:lnTo>
                  <a:lnTo>
                    <a:pt x="22" y="132"/>
                  </a:lnTo>
                  <a:lnTo>
                    <a:pt x="24" y="140"/>
                  </a:lnTo>
                  <a:lnTo>
                    <a:pt x="25" y="148"/>
                  </a:lnTo>
                  <a:lnTo>
                    <a:pt x="4" y="153"/>
                  </a:lnTo>
                  <a:close/>
                  <a:moveTo>
                    <a:pt x="49" y="117"/>
                  </a:moveTo>
                  <a:lnTo>
                    <a:pt x="49" y="127"/>
                  </a:lnTo>
                  <a:lnTo>
                    <a:pt x="51" y="136"/>
                  </a:lnTo>
                  <a:lnTo>
                    <a:pt x="52" y="144"/>
                  </a:lnTo>
                  <a:lnTo>
                    <a:pt x="53" y="153"/>
                  </a:lnTo>
                  <a:lnTo>
                    <a:pt x="31" y="156"/>
                  </a:lnTo>
                  <a:lnTo>
                    <a:pt x="30" y="147"/>
                  </a:lnTo>
                  <a:lnTo>
                    <a:pt x="29" y="138"/>
                  </a:lnTo>
                  <a:lnTo>
                    <a:pt x="29" y="128"/>
                  </a:lnTo>
                  <a:lnTo>
                    <a:pt x="29" y="117"/>
                  </a:lnTo>
                  <a:lnTo>
                    <a:pt x="49" y="117"/>
                  </a:lnTo>
                  <a:close/>
                  <a:moveTo>
                    <a:pt x="53" y="153"/>
                  </a:moveTo>
                  <a:lnTo>
                    <a:pt x="55" y="167"/>
                  </a:lnTo>
                  <a:lnTo>
                    <a:pt x="59" y="180"/>
                  </a:lnTo>
                  <a:lnTo>
                    <a:pt x="39" y="188"/>
                  </a:lnTo>
                  <a:lnTo>
                    <a:pt x="37" y="181"/>
                  </a:lnTo>
                  <a:lnTo>
                    <a:pt x="35" y="172"/>
                  </a:lnTo>
                  <a:lnTo>
                    <a:pt x="33" y="165"/>
                  </a:lnTo>
                  <a:lnTo>
                    <a:pt x="31" y="156"/>
                  </a:lnTo>
                  <a:lnTo>
                    <a:pt x="53" y="153"/>
                  </a:lnTo>
                  <a:close/>
                  <a:moveTo>
                    <a:pt x="59" y="180"/>
                  </a:moveTo>
                  <a:lnTo>
                    <a:pt x="60" y="181"/>
                  </a:lnTo>
                  <a:lnTo>
                    <a:pt x="59" y="180"/>
                  </a:lnTo>
                  <a:lnTo>
                    <a:pt x="49" y="184"/>
                  </a:lnTo>
                  <a:lnTo>
                    <a:pt x="59" y="180"/>
                  </a:lnTo>
                  <a:close/>
                  <a:moveTo>
                    <a:pt x="59" y="180"/>
                  </a:moveTo>
                  <a:lnTo>
                    <a:pt x="63" y="187"/>
                  </a:lnTo>
                  <a:lnTo>
                    <a:pt x="66" y="192"/>
                  </a:lnTo>
                  <a:lnTo>
                    <a:pt x="53" y="208"/>
                  </a:lnTo>
                  <a:lnTo>
                    <a:pt x="48" y="204"/>
                  </a:lnTo>
                  <a:lnTo>
                    <a:pt x="45" y="199"/>
                  </a:lnTo>
                  <a:lnTo>
                    <a:pt x="42" y="194"/>
                  </a:lnTo>
                  <a:lnTo>
                    <a:pt x="39" y="188"/>
                  </a:lnTo>
                  <a:lnTo>
                    <a:pt x="59" y="180"/>
                  </a:lnTo>
                  <a:close/>
                  <a:moveTo>
                    <a:pt x="66" y="192"/>
                  </a:moveTo>
                  <a:lnTo>
                    <a:pt x="70" y="194"/>
                  </a:lnTo>
                  <a:lnTo>
                    <a:pt x="73" y="195"/>
                  </a:lnTo>
                  <a:lnTo>
                    <a:pt x="73" y="216"/>
                  </a:lnTo>
                  <a:lnTo>
                    <a:pt x="68" y="216"/>
                  </a:lnTo>
                  <a:lnTo>
                    <a:pt x="62" y="214"/>
                  </a:lnTo>
                  <a:lnTo>
                    <a:pt x="57" y="212"/>
                  </a:lnTo>
                  <a:lnTo>
                    <a:pt x="53" y="208"/>
                  </a:lnTo>
                  <a:lnTo>
                    <a:pt x="66" y="192"/>
                  </a:lnTo>
                  <a:close/>
                  <a:moveTo>
                    <a:pt x="73" y="195"/>
                  </a:moveTo>
                  <a:lnTo>
                    <a:pt x="75" y="194"/>
                  </a:lnTo>
                  <a:lnTo>
                    <a:pt x="77" y="194"/>
                  </a:lnTo>
                  <a:lnTo>
                    <a:pt x="86" y="214"/>
                  </a:lnTo>
                  <a:lnTo>
                    <a:pt x="80" y="215"/>
                  </a:lnTo>
                  <a:lnTo>
                    <a:pt x="73" y="216"/>
                  </a:lnTo>
                  <a:lnTo>
                    <a:pt x="73" y="195"/>
                  </a:lnTo>
                  <a:close/>
                  <a:moveTo>
                    <a:pt x="86" y="214"/>
                  </a:moveTo>
                  <a:lnTo>
                    <a:pt x="79" y="217"/>
                  </a:lnTo>
                  <a:lnTo>
                    <a:pt x="86" y="214"/>
                  </a:lnTo>
                  <a:lnTo>
                    <a:pt x="82" y="203"/>
                  </a:lnTo>
                  <a:lnTo>
                    <a:pt x="86" y="214"/>
                  </a:lnTo>
                  <a:close/>
                  <a:moveTo>
                    <a:pt x="77" y="194"/>
                  </a:moveTo>
                  <a:lnTo>
                    <a:pt x="81" y="192"/>
                  </a:lnTo>
                  <a:lnTo>
                    <a:pt x="84" y="190"/>
                  </a:lnTo>
                  <a:lnTo>
                    <a:pt x="97" y="206"/>
                  </a:lnTo>
                  <a:lnTo>
                    <a:pt x="92" y="211"/>
                  </a:lnTo>
                  <a:lnTo>
                    <a:pt x="86" y="214"/>
                  </a:lnTo>
                  <a:lnTo>
                    <a:pt x="77" y="194"/>
                  </a:lnTo>
                  <a:close/>
                  <a:moveTo>
                    <a:pt x="84" y="190"/>
                  </a:moveTo>
                  <a:lnTo>
                    <a:pt x="86" y="188"/>
                  </a:lnTo>
                  <a:lnTo>
                    <a:pt x="88" y="184"/>
                  </a:lnTo>
                  <a:lnTo>
                    <a:pt x="107" y="194"/>
                  </a:lnTo>
                  <a:lnTo>
                    <a:pt x="102" y="201"/>
                  </a:lnTo>
                  <a:lnTo>
                    <a:pt x="97" y="206"/>
                  </a:lnTo>
                  <a:lnTo>
                    <a:pt x="84" y="190"/>
                  </a:lnTo>
                  <a:close/>
                  <a:moveTo>
                    <a:pt x="107" y="194"/>
                  </a:moveTo>
                  <a:lnTo>
                    <a:pt x="111" y="186"/>
                  </a:lnTo>
                  <a:lnTo>
                    <a:pt x="107" y="194"/>
                  </a:lnTo>
                  <a:lnTo>
                    <a:pt x="97" y="189"/>
                  </a:lnTo>
                  <a:lnTo>
                    <a:pt x="107" y="194"/>
                  </a:lnTo>
                  <a:close/>
                  <a:moveTo>
                    <a:pt x="88" y="184"/>
                  </a:moveTo>
                  <a:lnTo>
                    <a:pt x="91" y="178"/>
                  </a:lnTo>
                  <a:lnTo>
                    <a:pt x="93" y="172"/>
                  </a:lnTo>
                  <a:lnTo>
                    <a:pt x="113" y="177"/>
                  </a:lnTo>
                  <a:lnTo>
                    <a:pt x="111" y="187"/>
                  </a:lnTo>
                  <a:lnTo>
                    <a:pt x="107" y="194"/>
                  </a:lnTo>
                  <a:lnTo>
                    <a:pt x="88" y="184"/>
                  </a:lnTo>
                  <a:close/>
                  <a:moveTo>
                    <a:pt x="93" y="172"/>
                  </a:moveTo>
                  <a:lnTo>
                    <a:pt x="93" y="168"/>
                  </a:lnTo>
                  <a:lnTo>
                    <a:pt x="93" y="172"/>
                  </a:lnTo>
                  <a:lnTo>
                    <a:pt x="102" y="174"/>
                  </a:lnTo>
                  <a:lnTo>
                    <a:pt x="93" y="172"/>
                  </a:lnTo>
                  <a:close/>
                  <a:moveTo>
                    <a:pt x="93" y="172"/>
                  </a:moveTo>
                  <a:lnTo>
                    <a:pt x="95" y="159"/>
                  </a:lnTo>
                  <a:lnTo>
                    <a:pt x="97" y="143"/>
                  </a:lnTo>
                  <a:lnTo>
                    <a:pt x="118" y="145"/>
                  </a:lnTo>
                  <a:lnTo>
                    <a:pt x="117" y="155"/>
                  </a:lnTo>
                  <a:lnTo>
                    <a:pt x="116" y="163"/>
                  </a:lnTo>
                  <a:lnTo>
                    <a:pt x="115" y="170"/>
                  </a:lnTo>
                  <a:lnTo>
                    <a:pt x="113" y="177"/>
                  </a:lnTo>
                  <a:lnTo>
                    <a:pt x="93" y="172"/>
                  </a:lnTo>
                  <a:close/>
                  <a:moveTo>
                    <a:pt x="97" y="143"/>
                  </a:moveTo>
                  <a:lnTo>
                    <a:pt x="98" y="135"/>
                  </a:lnTo>
                  <a:lnTo>
                    <a:pt x="98" y="126"/>
                  </a:lnTo>
                  <a:lnTo>
                    <a:pt x="99" y="115"/>
                  </a:lnTo>
                  <a:lnTo>
                    <a:pt x="99" y="105"/>
                  </a:lnTo>
                  <a:lnTo>
                    <a:pt x="120" y="105"/>
                  </a:lnTo>
                  <a:lnTo>
                    <a:pt x="120" y="115"/>
                  </a:lnTo>
                  <a:lnTo>
                    <a:pt x="120" y="127"/>
                  </a:lnTo>
                  <a:lnTo>
                    <a:pt x="119" y="136"/>
                  </a:lnTo>
                  <a:lnTo>
                    <a:pt x="118" y="145"/>
                  </a:lnTo>
                  <a:lnTo>
                    <a:pt x="97" y="143"/>
                  </a:lnTo>
                  <a:close/>
                  <a:moveTo>
                    <a:pt x="99" y="105"/>
                  </a:moveTo>
                  <a:lnTo>
                    <a:pt x="98" y="89"/>
                  </a:lnTo>
                  <a:lnTo>
                    <a:pt x="97" y="75"/>
                  </a:lnTo>
                  <a:lnTo>
                    <a:pt x="118" y="73"/>
                  </a:lnTo>
                  <a:lnTo>
                    <a:pt x="119" y="80"/>
                  </a:lnTo>
                  <a:lnTo>
                    <a:pt x="120" y="87"/>
                  </a:lnTo>
                  <a:lnTo>
                    <a:pt x="120" y="95"/>
                  </a:lnTo>
                  <a:lnTo>
                    <a:pt x="120" y="105"/>
                  </a:lnTo>
                  <a:lnTo>
                    <a:pt x="99" y="105"/>
                  </a:lnTo>
                  <a:close/>
                  <a:moveTo>
                    <a:pt x="97" y="75"/>
                  </a:moveTo>
                  <a:lnTo>
                    <a:pt x="95" y="62"/>
                  </a:lnTo>
                  <a:lnTo>
                    <a:pt x="92" y="51"/>
                  </a:lnTo>
                  <a:lnTo>
                    <a:pt x="113" y="45"/>
                  </a:lnTo>
                  <a:lnTo>
                    <a:pt x="116" y="58"/>
                  </a:lnTo>
                  <a:lnTo>
                    <a:pt x="118" y="73"/>
                  </a:lnTo>
                  <a:lnTo>
                    <a:pt x="97" y="75"/>
                  </a:lnTo>
                  <a:close/>
                  <a:moveTo>
                    <a:pt x="92" y="51"/>
                  </a:moveTo>
                  <a:lnTo>
                    <a:pt x="90" y="45"/>
                  </a:lnTo>
                  <a:lnTo>
                    <a:pt x="88" y="39"/>
                  </a:lnTo>
                  <a:lnTo>
                    <a:pt x="106" y="29"/>
                  </a:lnTo>
                  <a:lnTo>
                    <a:pt x="110" y="36"/>
                  </a:lnTo>
                  <a:lnTo>
                    <a:pt x="113" y="45"/>
                  </a:lnTo>
                  <a:lnTo>
                    <a:pt x="92" y="51"/>
                  </a:lnTo>
                  <a:close/>
                  <a:moveTo>
                    <a:pt x="88" y="39"/>
                  </a:moveTo>
                  <a:lnTo>
                    <a:pt x="85" y="35"/>
                  </a:lnTo>
                  <a:lnTo>
                    <a:pt x="83" y="32"/>
                  </a:lnTo>
                  <a:lnTo>
                    <a:pt x="96" y="17"/>
                  </a:lnTo>
                  <a:lnTo>
                    <a:pt x="101" y="22"/>
                  </a:lnTo>
                  <a:lnTo>
                    <a:pt x="106" y="29"/>
                  </a:lnTo>
                  <a:lnTo>
                    <a:pt x="88" y="39"/>
                  </a:lnTo>
                  <a:close/>
                  <a:moveTo>
                    <a:pt x="96" y="17"/>
                  </a:moveTo>
                  <a:lnTo>
                    <a:pt x="95" y="16"/>
                  </a:lnTo>
                  <a:lnTo>
                    <a:pt x="96" y="17"/>
                  </a:lnTo>
                  <a:lnTo>
                    <a:pt x="89" y="25"/>
                  </a:lnTo>
                  <a:lnTo>
                    <a:pt x="96" y="17"/>
                  </a:lnTo>
                  <a:close/>
                  <a:moveTo>
                    <a:pt x="83" y="33"/>
                  </a:moveTo>
                  <a:lnTo>
                    <a:pt x="81" y="32"/>
                  </a:lnTo>
                  <a:lnTo>
                    <a:pt x="80" y="31"/>
                  </a:lnTo>
                  <a:lnTo>
                    <a:pt x="86" y="11"/>
                  </a:lnTo>
                  <a:lnTo>
                    <a:pt x="91" y="14"/>
                  </a:lnTo>
                  <a:lnTo>
                    <a:pt x="96" y="17"/>
                  </a:lnTo>
                  <a:lnTo>
                    <a:pt x="83" y="33"/>
                  </a:lnTo>
                  <a:close/>
                  <a:moveTo>
                    <a:pt x="80" y="31"/>
                  </a:moveTo>
                  <a:lnTo>
                    <a:pt x="77" y="30"/>
                  </a:lnTo>
                  <a:lnTo>
                    <a:pt x="74" y="30"/>
                  </a:lnTo>
                  <a:lnTo>
                    <a:pt x="74" y="9"/>
                  </a:lnTo>
                  <a:lnTo>
                    <a:pt x="81" y="9"/>
                  </a:lnTo>
                  <a:lnTo>
                    <a:pt x="86" y="11"/>
                  </a:lnTo>
                  <a:lnTo>
                    <a:pt x="80" y="31"/>
                  </a:lnTo>
                  <a:close/>
                  <a:moveTo>
                    <a:pt x="74" y="30"/>
                  </a:moveTo>
                  <a:lnTo>
                    <a:pt x="72" y="31"/>
                  </a:lnTo>
                  <a:lnTo>
                    <a:pt x="70" y="31"/>
                  </a:lnTo>
                  <a:lnTo>
                    <a:pt x="61" y="12"/>
                  </a:lnTo>
                  <a:lnTo>
                    <a:pt x="67" y="10"/>
                  </a:lnTo>
                  <a:lnTo>
                    <a:pt x="74" y="9"/>
                  </a:lnTo>
                  <a:lnTo>
                    <a:pt x="74" y="30"/>
                  </a:lnTo>
                  <a:close/>
                  <a:moveTo>
                    <a:pt x="70" y="31"/>
                  </a:moveTo>
                  <a:lnTo>
                    <a:pt x="67" y="33"/>
                  </a:lnTo>
                  <a:lnTo>
                    <a:pt x="65" y="35"/>
                  </a:lnTo>
                  <a:lnTo>
                    <a:pt x="49" y="22"/>
                  </a:lnTo>
                  <a:lnTo>
                    <a:pt x="55" y="17"/>
                  </a:lnTo>
                  <a:lnTo>
                    <a:pt x="61" y="12"/>
                  </a:lnTo>
                  <a:lnTo>
                    <a:pt x="70" y="31"/>
                  </a:lnTo>
                  <a:close/>
                  <a:moveTo>
                    <a:pt x="49" y="22"/>
                  </a:moveTo>
                  <a:lnTo>
                    <a:pt x="54" y="17"/>
                  </a:lnTo>
                  <a:lnTo>
                    <a:pt x="49" y="22"/>
                  </a:lnTo>
                  <a:lnTo>
                    <a:pt x="57" y="29"/>
                  </a:lnTo>
                  <a:lnTo>
                    <a:pt x="49" y="22"/>
                  </a:lnTo>
                  <a:close/>
                  <a:moveTo>
                    <a:pt x="65" y="35"/>
                  </a:moveTo>
                  <a:lnTo>
                    <a:pt x="61" y="41"/>
                  </a:lnTo>
                  <a:lnTo>
                    <a:pt x="58" y="48"/>
                  </a:lnTo>
                  <a:lnTo>
                    <a:pt x="38" y="41"/>
                  </a:lnTo>
                  <a:lnTo>
                    <a:pt x="43" y="30"/>
                  </a:lnTo>
                  <a:lnTo>
                    <a:pt x="49" y="22"/>
                  </a:lnTo>
                  <a:lnTo>
                    <a:pt x="65" y="35"/>
                  </a:lnTo>
                  <a:close/>
                  <a:moveTo>
                    <a:pt x="58" y="48"/>
                  </a:moveTo>
                  <a:lnTo>
                    <a:pt x="53" y="62"/>
                  </a:lnTo>
                  <a:lnTo>
                    <a:pt x="58" y="48"/>
                  </a:lnTo>
                  <a:lnTo>
                    <a:pt x="48" y="45"/>
                  </a:lnTo>
                  <a:lnTo>
                    <a:pt x="58" y="48"/>
                  </a:lnTo>
                  <a:close/>
                  <a:moveTo>
                    <a:pt x="58" y="48"/>
                  </a:moveTo>
                  <a:lnTo>
                    <a:pt x="56" y="57"/>
                  </a:lnTo>
                  <a:lnTo>
                    <a:pt x="54" y="69"/>
                  </a:lnTo>
                  <a:lnTo>
                    <a:pt x="33" y="65"/>
                  </a:lnTo>
                  <a:lnTo>
                    <a:pt x="35" y="52"/>
                  </a:lnTo>
                  <a:lnTo>
                    <a:pt x="38" y="41"/>
                  </a:lnTo>
                  <a:lnTo>
                    <a:pt x="58" y="48"/>
                  </a:lnTo>
                  <a:close/>
                  <a:moveTo>
                    <a:pt x="54" y="69"/>
                  </a:moveTo>
                  <a:lnTo>
                    <a:pt x="52" y="80"/>
                  </a:lnTo>
                  <a:lnTo>
                    <a:pt x="51" y="92"/>
                  </a:lnTo>
                  <a:lnTo>
                    <a:pt x="30" y="91"/>
                  </a:lnTo>
                  <a:lnTo>
                    <a:pt x="31" y="79"/>
                  </a:lnTo>
                  <a:lnTo>
                    <a:pt x="33" y="65"/>
                  </a:lnTo>
                  <a:lnTo>
                    <a:pt x="54" y="69"/>
                  </a:lnTo>
                  <a:close/>
                  <a:moveTo>
                    <a:pt x="51" y="92"/>
                  </a:moveTo>
                  <a:lnTo>
                    <a:pt x="49" y="106"/>
                  </a:lnTo>
                  <a:lnTo>
                    <a:pt x="49" y="117"/>
                  </a:lnTo>
                  <a:lnTo>
                    <a:pt x="29" y="117"/>
                  </a:lnTo>
                  <a:lnTo>
                    <a:pt x="29" y="104"/>
                  </a:lnTo>
                  <a:lnTo>
                    <a:pt x="30" y="91"/>
                  </a:lnTo>
                  <a:lnTo>
                    <a:pt x="51" y="9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58" name="Freeform 373"/>
            <p:cNvSpPr>
              <a:spLocks noEditPoints="1"/>
            </p:cNvSpPr>
            <p:nvPr/>
          </p:nvSpPr>
          <p:spPr bwMode="auto">
            <a:xfrm>
              <a:off x="4076700" y="2035175"/>
              <a:ext cx="79375" cy="119062"/>
            </a:xfrm>
            <a:custGeom>
              <a:avLst/>
              <a:gdLst>
                <a:gd name="T0" fmla="*/ 22 w 148"/>
                <a:gd name="T1" fmla="*/ 99 h 225"/>
                <a:gd name="T2" fmla="*/ 26 w 148"/>
                <a:gd name="T3" fmla="*/ 72 h 225"/>
                <a:gd name="T4" fmla="*/ 35 w 148"/>
                <a:gd name="T5" fmla="*/ 50 h 225"/>
                <a:gd name="T6" fmla="*/ 47 w 148"/>
                <a:gd name="T7" fmla="*/ 34 h 225"/>
                <a:gd name="T8" fmla="*/ 54 w 148"/>
                <a:gd name="T9" fmla="*/ 28 h 225"/>
                <a:gd name="T10" fmla="*/ 42 w 148"/>
                <a:gd name="T11" fmla="*/ 11 h 225"/>
                <a:gd name="T12" fmla="*/ 65 w 148"/>
                <a:gd name="T13" fmla="*/ 0 h 225"/>
                <a:gd name="T14" fmla="*/ 81 w 148"/>
                <a:gd name="T15" fmla="*/ 0 h 225"/>
                <a:gd name="T16" fmla="*/ 79 w 148"/>
                <a:gd name="T17" fmla="*/ 21 h 225"/>
                <a:gd name="T18" fmla="*/ 124 w 148"/>
                <a:gd name="T19" fmla="*/ 27 h 225"/>
                <a:gd name="T20" fmla="*/ 107 w 148"/>
                <a:gd name="T21" fmla="*/ 39 h 225"/>
                <a:gd name="T22" fmla="*/ 134 w 148"/>
                <a:gd name="T23" fmla="*/ 44 h 225"/>
                <a:gd name="T24" fmla="*/ 107 w 148"/>
                <a:gd name="T25" fmla="*/ 39 h 225"/>
                <a:gd name="T26" fmla="*/ 127 w 148"/>
                <a:gd name="T27" fmla="*/ 111 h 225"/>
                <a:gd name="T28" fmla="*/ 147 w 148"/>
                <a:gd name="T29" fmla="*/ 119 h 225"/>
                <a:gd name="T30" fmla="*/ 148 w 148"/>
                <a:gd name="T31" fmla="*/ 111 h 225"/>
                <a:gd name="T32" fmla="*/ 145 w 148"/>
                <a:gd name="T33" fmla="*/ 144 h 225"/>
                <a:gd name="T34" fmla="*/ 137 w 148"/>
                <a:gd name="T35" fmla="*/ 173 h 225"/>
                <a:gd name="T36" fmla="*/ 117 w 148"/>
                <a:gd name="T37" fmla="*/ 205 h 225"/>
                <a:gd name="T38" fmla="*/ 87 w 148"/>
                <a:gd name="T39" fmla="*/ 201 h 225"/>
                <a:gd name="T40" fmla="*/ 84 w 148"/>
                <a:gd name="T41" fmla="*/ 201 h 225"/>
                <a:gd name="T42" fmla="*/ 73 w 148"/>
                <a:gd name="T43" fmla="*/ 203 h 225"/>
                <a:gd name="T44" fmla="*/ 49 w 148"/>
                <a:gd name="T45" fmla="*/ 219 h 225"/>
                <a:gd name="T46" fmla="*/ 73 w 148"/>
                <a:gd name="T47" fmla="*/ 225 h 225"/>
                <a:gd name="T48" fmla="*/ 40 w 148"/>
                <a:gd name="T49" fmla="*/ 183 h 225"/>
                <a:gd name="T50" fmla="*/ 9 w 148"/>
                <a:gd name="T51" fmla="*/ 170 h 225"/>
                <a:gd name="T52" fmla="*/ 35 w 148"/>
                <a:gd name="T53" fmla="*/ 176 h 225"/>
                <a:gd name="T54" fmla="*/ 21 w 148"/>
                <a:gd name="T55" fmla="*/ 114 h 225"/>
                <a:gd name="T56" fmla="*/ 50 w 148"/>
                <a:gd name="T57" fmla="*/ 127 h 225"/>
                <a:gd name="T58" fmla="*/ 28 w 148"/>
                <a:gd name="T59" fmla="*/ 128 h 225"/>
                <a:gd name="T60" fmla="*/ 36 w 148"/>
                <a:gd name="T61" fmla="*/ 181 h 225"/>
                <a:gd name="T62" fmla="*/ 58 w 148"/>
                <a:gd name="T63" fmla="*/ 180 h 225"/>
                <a:gd name="T64" fmla="*/ 48 w 148"/>
                <a:gd name="T65" fmla="*/ 204 h 225"/>
                <a:gd name="T66" fmla="*/ 74 w 148"/>
                <a:gd name="T67" fmla="*/ 195 h 225"/>
                <a:gd name="T68" fmla="*/ 74 w 148"/>
                <a:gd name="T69" fmla="*/ 195 h 225"/>
                <a:gd name="T70" fmla="*/ 85 w 148"/>
                <a:gd name="T71" fmla="*/ 214 h 225"/>
                <a:gd name="T72" fmla="*/ 83 w 148"/>
                <a:gd name="T73" fmla="*/ 190 h 225"/>
                <a:gd name="T74" fmla="*/ 87 w 148"/>
                <a:gd name="T75" fmla="*/ 184 h 225"/>
                <a:gd name="T76" fmla="*/ 106 w 148"/>
                <a:gd name="T77" fmla="*/ 194 h 225"/>
                <a:gd name="T78" fmla="*/ 110 w 148"/>
                <a:gd name="T79" fmla="*/ 187 h 225"/>
                <a:gd name="T80" fmla="*/ 92 w 148"/>
                <a:gd name="T81" fmla="*/ 172 h 225"/>
                <a:gd name="T82" fmla="*/ 114 w 148"/>
                <a:gd name="T83" fmla="*/ 170 h 225"/>
                <a:gd name="T84" fmla="*/ 99 w 148"/>
                <a:gd name="T85" fmla="*/ 105 h 225"/>
                <a:gd name="T86" fmla="*/ 99 w 148"/>
                <a:gd name="T87" fmla="*/ 105 h 225"/>
                <a:gd name="T88" fmla="*/ 119 w 148"/>
                <a:gd name="T89" fmla="*/ 105 h 225"/>
                <a:gd name="T90" fmla="*/ 117 w 148"/>
                <a:gd name="T91" fmla="*/ 73 h 225"/>
                <a:gd name="T92" fmla="*/ 112 w 148"/>
                <a:gd name="T93" fmla="*/ 45 h 225"/>
                <a:gd name="T94" fmla="*/ 105 w 148"/>
                <a:gd name="T95" fmla="*/ 29 h 225"/>
                <a:gd name="T96" fmla="*/ 82 w 148"/>
                <a:gd name="T97" fmla="*/ 33 h 225"/>
                <a:gd name="T98" fmla="*/ 79 w 148"/>
                <a:gd name="T99" fmla="*/ 31 h 225"/>
                <a:gd name="T100" fmla="*/ 74 w 148"/>
                <a:gd name="T101" fmla="*/ 30 h 225"/>
                <a:gd name="T102" fmla="*/ 70 w 148"/>
                <a:gd name="T103" fmla="*/ 31 h 225"/>
                <a:gd name="T104" fmla="*/ 49 w 148"/>
                <a:gd name="T105" fmla="*/ 22 h 225"/>
                <a:gd name="T106" fmla="*/ 58 w 148"/>
                <a:gd name="T107" fmla="*/ 48 h 225"/>
                <a:gd name="T108" fmla="*/ 58 w 148"/>
                <a:gd name="T109" fmla="*/ 48 h 225"/>
                <a:gd name="T110" fmla="*/ 34 w 148"/>
                <a:gd name="T111" fmla="*/ 52 h 225"/>
                <a:gd name="T112" fmla="*/ 30 w 148"/>
                <a:gd name="T113" fmla="*/ 79 h 225"/>
                <a:gd name="T114" fmla="*/ 28 w 148"/>
                <a:gd name="T115" fmla="*/ 104 h 2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8"/>
                <a:gd name="T175" fmla="*/ 0 h 225"/>
                <a:gd name="T176" fmla="*/ 148 w 148"/>
                <a:gd name="T177" fmla="*/ 225 h 2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8" h="225">
                  <a:moveTo>
                    <a:pt x="0" y="114"/>
                  </a:moveTo>
                  <a:lnTo>
                    <a:pt x="0" y="105"/>
                  </a:lnTo>
                  <a:lnTo>
                    <a:pt x="0" y="97"/>
                  </a:lnTo>
                  <a:lnTo>
                    <a:pt x="1" y="88"/>
                  </a:lnTo>
                  <a:lnTo>
                    <a:pt x="2" y="81"/>
                  </a:lnTo>
                  <a:lnTo>
                    <a:pt x="23" y="84"/>
                  </a:lnTo>
                  <a:lnTo>
                    <a:pt x="22" y="99"/>
                  </a:lnTo>
                  <a:lnTo>
                    <a:pt x="21" y="114"/>
                  </a:lnTo>
                  <a:lnTo>
                    <a:pt x="0" y="114"/>
                  </a:lnTo>
                  <a:close/>
                  <a:moveTo>
                    <a:pt x="2" y="81"/>
                  </a:moveTo>
                  <a:lnTo>
                    <a:pt x="5" y="65"/>
                  </a:lnTo>
                  <a:lnTo>
                    <a:pt x="10" y="52"/>
                  </a:lnTo>
                  <a:lnTo>
                    <a:pt x="30" y="60"/>
                  </a:lnTo>
                  <a:lnTo>
                    <a:pt x="26" y="72"/>
                  </a:lnTo>
                  <a:lnTo>
                    <a:pt x="23" y="84"/>
                  </a:lnTo>
                  <a:lnTo>
                    <a:pt x="2" y="81"/>
                  </a:lnTo>
                  <a:close/>
                  <a:moveTo>
                    <a:pt x="10" y="52"/>
                  </a:moveTo>
                  <a:lnTo>
                    <a:pt x="17" y="39"/>
                  </a:lnTo>
                  <a:lnTo>
                    <a:pt x="24" y="28"/>
                  </a:lnTo>
                  <a:lnTo>
                    <a:pt x="41" y="41"/>
                  </a:lnTo>
                  <a:lnTo>
                    <a:pt x="35" y="50"/>
                  </a:lnTo>
                  <a:lnTo>
                    <a:pt x="30" y="60"/>
                  </a:lnTo>
                  <a:lnTo>
                    <a:pt x="10" y="52"/>
                  </a:lnTo>
                  <a:close/>
                  <a:moveTo>
                    <a:pt x="24" y="28"/>
                  </a:moveTo>
                  <a:lnTo>
                    <a:pt x="32" y="19"/>
                  </a:lnTo>
                  <a:lnTo>
                    <a:pt x="42" y="11"/>
                  </a:lnTo>
                  <a:lnTo>
                    <a:pt x="53" y="28"/>
                  </a:lnTo>
                  <a:lnTo>
                    <a:pt x="47" y="34"/>
                  </a:lnTo>
                  <a:lnTo>
                    <a:pt x="41" y="41"/>
                  </a:lnTo>
                  <a:lnTo>
                    <a:pt x="24" y="28"/>
                  </a:lnTo>
                  <a:close/>
                  <a:moveTo>
                    <a:pt x="54" y="28"/>
                  </a:moveTo>
                  <a:lnTo>
                    <a:pt x="52" y="29"/>
                  </a:lnTo>
                  <a:lnTo>
                    <a:pt x="53" y="28"/>
                  </a:lnTo>
                  <a:lnTo>
                    <a:pt x="48" y="20"/>
                  </a:lnTo>
                  <a:lnTo>
                    <a:pt x="54" y="28"/>
                  </a:lnTo>
                  <a:close/>
                  <a:moveTo>
                    <a:pt x="42" y="11"/>
                  </a:moveTo>
                  <a:lnTo>
                    <a:pt x="49" y="6"/>
                  </a:lnTo>
                  <a:lnTo>
                    <a:pt x="57" y="2"/>
                  </a:lnTo>
                  <a:lnTo>
                    <a:pt x="64" y="23"/>
                  </a:lnTo>
                  <a:lnTo>
                    <a:pt x="59" y="25"/>
                  </a:lnTo>
                  <a:lnTo>
                    <a:pt x="54" y="28"/>
                  </a:lnTo>
                  <a:lnTo>
                    <a:pt x="42" y="11"/>
                  </a:lnTo>
                  <a:close/>
                  <a:moveTo>
                    <a:pt x="57" y="2"/>
                  </a:moveTo>
                  <a:lnTo>
                    <a:pt x="46" y="6"/>
                  </a:lnTo>
                  <a:lnTo>
                    <a:pt x="57" y="2"/>
                  </a:lnTo>
                  <a:lnTo>
                    <a:pt x="60" y="12"/>
                  </a:lnTo>
                  <a:lnTo>
                    <a:pt x="57" y="2"/>
                  </a:lnTo>
                  <a:close/>
                  <a:moveTo>
                    <a:pt x="57" y="2"/>
                  </a:moveTo>
                  <a:lnTo>
                    <a:pt x="65" y="0"/>
                  </a:lnTo>
                  <a:lnTo>
                    <a:pt x="75" y="0"/>
                  </a:lnTo>
                  <a:lnTo>
                    <a:pt x="75" y="21"/>
                  </a:lnTo>
                  <a:lnTo>
                    <a:pt x="70" y="21"/>
                  </a:lnTo>
                  <a:lnTo>
                    <a:pt x="64" y="23"/>
                  </a:lnTo>
                  <a:lnTo>
                    <a:pt x="57" y="2"/>
                  </a:lnTo>
                  <a:close/>
                  <a:moveTo>
                    <a:pt x="75" y="0"/>
                  </a:moveTo>
                  <a:lnTo>
                    <a:pt x="81" y="0"/>
                  </a:lnTo>
                  <a:lnTo>
                    <a:pt x="88" y="1"/>
                  </a:lnTo>
                  <a:lnTo>
                    <a:pt x="95" y="3"/>
                  </a:lnTo>
                  <a:lnTo>
                    <a:pt x="101" y="6"/>
                  </a:lnTo>
                  <a:lnTo>
                    <a:pt x="90" y="25"/>
                  </a:lnTo>
                  <a:lnTo>
                    <a:pt x="86" y="23"/>
                  </a:lnTo>
                  <a:lnTo>
                    <a:pt x="83" y="22"/>
                  </a:lnTo>
                  <a:lnTo>
                    <a:pt x="79" y="21"/>
                  </a:lnTo>
                  <a:lnTo>
                    <a:pt x="75" y="21"/>
                  </a:lnTo>
                  <a:lnTo>
                    <a:pt x="75" y="0"/>
                  </a:lnTo>
                  <a:close/>
                  <a:moveTo>
                    <a:pt x="101" y="6"/>
                  </a:moveTo>
                  <a:lnTo>
                    <a:pt x="107" y="10"/>
                  </a:lnTo>
                  <a:lnTo>
                    <a:pt x="112" y="16"/>
                  </a:lnTo>
                  <a:lnTo>
                    <a:pt x="118" y="21"/>
                  </a:lnTo>
                  <a:lnTo>
                    <a:pt x="124" y="27"/>
                  </a:lnTo>
                  <a:lnTo>
                    <a:pt x="107" y="39"/>
                  </a:lnTo>
                  <a:lnTo>
                    <a:pt x="103" y="35"/>
                  </a:lnTo>
                  <a:lnTo>
                    <a:pt x="99" y="31"/>
                  </a:lnTo>
                  <a:lnTo>
                    <a:pt x="95" y="28"/>
                  </a:lnTo>
                  <a:lnTo>
                    <a:pt x="90" y="25"/>
                  </a:lnTo>
                  <a:lnTo>
                    <a:pt x="101" y="6"/>
                  </a:lnTo>
                  <a:close/>
                  <a:moveTo>
                    <a:pt x="107" y="39"/>
                  </a:moveTo>
                  <a:lnTo>
                    <a:pt x="110" y="45"/>
                  </a:lnTo>
                  <a:lnTo>
                    <a:pt x="107" y="39"/>
                  </a:lnTo>
                  <a:lnTo>
                    <a:pt x="115" y="33"/>
                  </a:lnTo>
                  <a:lnTo>
                    <a:pt x="107" y="39"/>
                  </a:lnTo>
                  <a:close/>
                  <a:moveTo>
                    <a:pt x="124" y="27"/>
                  </a:moveTo>
                  <a:lnTo>
                    <a:pt x="129" y="35"/>
                  </a:lnTo>
                  <a:lnTo>
                    <a:pt x="134" y="44"/>
                  </a:lnTo>
                  <a:lnTo>
                    <a:pt x="138" y="54"/>
                  </a:lnTo>
                  <a:lnTo>
                    <a:pt x="142" y="64"/>
                  </a:lnTo>
                  <a:lnTo>
                    <a:pt x="121" y="70"/>
                  </a:lnTo>
                  <a:lnTo>
                    <a:pt x="118" y="61"/>
                  </a:lnTo>
                  <a:lnTo>
                    <a:pt x="115" y="54"/>
                  </a:lnTo>
                  <a:lnTo>
                    <a:pt x="111" y="47"/>
                  </a:lnTo>
                  <a:lnTo>
                    <a:pt x="107" y="39"/>
                  </a:lnTo>
                  <a:lnTo>
                    <a:pt x="124" y="27"/>
                  </a:lnTo>
                  <a:close/>
                  <a:moveTo>
                    <a:pt x="142" y="64"/>
                  </a:moveTo>
                  <a:lnTo>
                    <a:pt x="144" y="75"/>
                  </a:lnTo>
                  <a:lnTo>
                    <a:pt x="146" y="86"/>
                  </a:lnTo>
                  <a:lnTo>
                    <a:pt x="147" y="99"/>
                  </a:lnTo>
                  <a:lnTo>
                    <a:pt x="148" y="111"/>
                  </a:lnTo>
                  <a:lnTo>
                    <a:pt x="127" y="111"/>
                  </a:lnTo>
                  <a:lnTo>
                    <a:pt x="127" y="100"/>
                  </a:lnTo>
                  <a:lnTo>
                    <a:pt x="126" y="89"/>
                  </a:lnTo>
                  <a:lnTo>
                    <a:pt x="124" y="79"/>
                  </a:lnTo>
                  <a:lnTo>
                    <a:pt x="121" y="70"/>
                  </a:lnTo>
                  <a:lnTo>
                    <a:pt x="142" y="64"/>
                  </a:lnTo>
                  <a:close/>
                  <a:moveTo>
                    <a:pt x="148" y="111"/>
                  </a:moveTo>
                  <a:lnTo>
                    <a:pt x="147" y="119"/>
                  </a:lnTo>
                  <a:lnTo>
                    <a:pt x="147" y="128"/>
                  </a:lnTo>
                  <a:lnTo>
                    <a:pt x="146" y="136"/>
                  </a:lnTo>
                  <a:lnTo>
                    <a:pt x="145" y="144"/>
                  </a:lnTo>
                  <a:lnTo>
                    <a:pt x="125" y="141"/>
                  </a:lnTo>
                  <a:lnTo>
                    <a:pt x="127" y="127"/>
                  </a:lnTo>
                  <a:lnTo>
                    <a:pt x="127" y="111"/>
                  </a:lnTo>
                  <a:lnTo>
                    <a:pt x="148" y="111"/>
                  </a:lnTo>
                  <a:close/>
                  <a:moveTo>
                    <a:pt x="145" y="144"/>
                  </a:moveTo>
                  <a:lnTo>
                    <a:pt x="142" y="159"/>
                  </a:lnTo>
                  <a:lnTo>
                    <a:pt x="137" y="173"/>
                  </a:lnTo>
                  <a:lnTo>
                    <a:pt x="117" y="165"/>
                  </a:lnTo>
                  <a:lnTo>
                    <a:pt x="121" y="154"/>
                  </a:lnTo>
                  <a:lnTo>
                    <a:pt x="125" y="141"/>
                  </a:lnTo>
                  <a:lnTo>
                    <a:pt x="145" y="144"/>
                  </a:lnTo>
                  <a:close/>
                  <a:moveTo>
                    <a:pt x="137" y="173"/>
                  </a:moveTo>
                  <a:lnTo>
                    <a:pt x="132" y="186"/>
                  </a:lnTo>
                  <a:lnTo>
                    <a:pt x="125" y="196"/>
                  </a:lnTo>
                  <a:lnTo>
                    <a:pt x="108" y="184"/>
                  </a:lnTo>
                  <a:lnTo>
                    <a:pt x="113" y="175"/>
                  </a:lnTo>
                  <a:lnTo>
                    <a:pt x="117" y="165"/>
                  </a:lnTo>
                  <a:lnTo>
                    <a:pt x="137" y="173"/>
                  </a:lnTo>
                  <a:close/>
                  <a:moveTo>
                    <a:pt x="108" y="184"/>
                  </a:moveTo>
                  <a:lnTo>
                    <a:pt x="129" y="154"/>
                  </a:lnTo>
                  <a:lnTo>
                    <a:pt x="108" y="184"/>
                  </a:lnTo>
                  <a:lnTo>
                    <a:pt x="116" y="190"/>
                  </a:lnTo>
                  <a:lnTo>
                    <a:pt x="108" y="184"/>
                  </a:lnTo>
                  <a:close/>
                  <a:moveTo>
                    <a:pt x="125" y="196"/>
                  </a:moveTo>
                  <a:lnTo>
                    <a:pt x="117" y="205"/>
                  </a:lnTo>
                  <a:lnTo>
                    <a:pt x="109" y="213"/>
                  </a:lnTo>
                  <a:lnTo>
                    <a:pt x="97" y="195"/>
                  </a:lnTo>
                  <a:lnTo>
                    <a:pt x="103" y="190"/>
                  </a:lnTo>
                  <a:lnTo>
                    <a:pt x="108" y="184"/>
                  </a:lnTo>
                  <a:lnTo>
                    <a:pt x="125" y="196"/>
                  </a:lnTo>
                  <a:close/>
                  <a:moveTo>
                    <a:pt x="97" y="195"/>
                  </a:moveTo>
                  <a:lnTo>
                    <a:pt x="87" y="201"/>
                  </a:lnTo>
                  <a:lnTo>
                    <a:pt x="97" y="195"/>
                  </a:lnTo>
                  <a:lnTo>
                    <a:pt x="103" y="203"/>
                  </a:lnTo>
                  <a:lnTo>
                    <a:pt x="97" y="195"/>
                  </a:lnTo>
                  <a:close/>
                  <a:moveTo>
                    <a:pt x="109" y="213"/>
                  </a:moveTo>
                  <a:lnTo>
                    <a:pt x="100" y="218"/>
                  </a:lnTo>
                  <a:lnTo>
                    <a:pt x="91" y="222"/>
                  </a:lnTo>
                  <a:lnTo>
                    <a:pt x="84" y="201"/>
                  </a:lnTo>
                  <a:lnTo>
                    <a:pt x="90" y="199"/>
                  </a:lnTo>
                  <a:lnTo>
                    <a:pt x="97" y="195"/>
                  </a:lnTo>
                  <a:lnTo>
                    <a:pt x="109" y="213"/>
                  </a:lnTo>
                  <a:close/>
                  <a:moveTo>
                    <a:pt x="91" y="222"/>
                  </a:moveTo>
                  <a:lnTo>
                    <a:pt x="82" y="224"/>
                  </a:lnTo>
                  <a:lnTo>
                    <a:pt x="73" y="225"/>
                  </a:lnTo>
                  <a:lnTo>
                    <a:pt x="73" y="203"/>
                  </a:lnTo>
                  <a:lnTo>
                    <a:pt x="78" y="203"/>
                  </a:lnTo>
                  <a:lnTo>
                    <a:pt x="84" y="201"/>
                  </a:lnTo>
                  <a:lnTo>
                    <a:pt x="91" y="222"/>
                  </a:lnTo>
                  <a:close/>
                  <a:moveTo>
                    <a:pt x="73" y="225"/>
                  </a:moveTo>
                  <a:lnTo>
                    <a:pt x="64" y="224"/>
                  </a:lnTo>
                  <a:lnTo>
                    <a:pt x="56" y="222"/>
                  </a:lnTo>
                  <a:lnTo>
                    <a:pt x="49" y="219"/>
                  </a:lnTo>
                  <a:lnTo>
                    <a:pt x="41" y="215"/>
                  </a:lnTo>
                  <a:lnTo>
                    <a:pt x="53" y="197"/>
                  </a:lnTo>
                  <a:lnTo>
                    <a:pt x="58" y="200"/>
                  </a:lnTo>
                  <a:lnTo>
                    <a:pt x="62" y="202"/>
                  </a:lnTo>
                  <a:lnTo>
                    <a:pt x="68" y="203"/>
                  </a:lnTo>
                  <a:lnTo>
                    <a:pt x="73" y="203"/>
                  </a:lnTo>
                  <a:lnTo>
                    <a:pt x="73" y="225"/>
                  </a:lnTo>
                  <a:close/>
                  <a:moveTo>
                    <a:pt x="41" y="215"/>
                  </a:moveTo>
                  <a:lnTo>
                    <a:pt x="34" y="210"/>
                  </a:lnTo>
                  <a:lnTo>
                    <a:pt x="28" y="202"/>
                  </a:lnTo>
                  <a:lnTo>
                    <a:pt x="22" y="195"/>
                  </a:lnTo>
                  <a:lnTo>
                    <a:pt x="17" y="187"/>
                  </a:lnTo>
                  <a:lnTo>
                    <a:pt x="35" y="176"/>
                  </a:lnTo>
                  <a:lnTo>
                    <a:pt x="40" y="183"/>
                  </a:lnTo>
                  <a:lnTo>
                    <a:pt x="44" y="189"/>
                  </a:lnTo>
                  <a:lnTo>
                    <a:pt x="49" y="194"/>
                  </a:lnTo>
                  <a:lnTo>
                    <a:pt x="53" y="197"/>
                  </a:lnTo>
                  <a:lnTo>
                    <a:pt x="41" y="215"/>
                  </a:lnTo>
                  <a:close/>
                  <a:moveTo>
                    <a:pt x="17" y="187"/>
                  </a:moveTo>
                  <a:lnTo>
                    <a:pt x="13" y="178"/>
                  </a:lnTo>
                  <a:lnTo>
                    <a:pt x="9" y="170"/>
                  </a:lnTo>
                  <a:lnTo>
                    <a:pt x="6" y="162"/>
                  </a:lnTo>
                  <a:lnTo>
                    <a:pt x="4" y="153"/>
                  </a:lnTo>
                  <a:lnTo>
                    <a:pt x="25" y="148"/>
                  </a:lnTo>
                  <a:lnTo>
                    <a:pt x="26" y="156"/>
                  </a:lnTo>
                  <a:lnTo>
                    <a:pt x="29" y="163"/>
                  </a:lnTo>
                  <a:lnTo>
                    <a:pt x="32" y="169"/>
                  </a:lnTo>
                  <a:lnTo>
                    <a:pt x="35" y="176"/>
                  </a:lnTo>
                  <a:lnTo>
                    <a:pt x="17" y="187"/>
                  </a:lnTo>
                  <a:close/>
                  <a:moveTo>
                    <a:pt x="4" y="153"/>
                  </a:moveTo>
                  <a:lnTo>
                    <a:pt x="2" y="143"/>
                  </a:lnTo>
                  <a:lnTo>
                    <a:pt x="1" y="134"/>
                  </a:lnTo>
                  <a:lnTo>
                    <a:pt x="0" y="125"/>
                  </a:lnTo>
                  <a:lnTo>
                    <a:pt x="0" y="114"/>
                  </a:lnTo>
                  <a:lnTo>
                    <a:pt x="21" y="114"/>
                  </a:lnTo>
                  <a:lnTo>
                    <a:pt x="21" y="122"/>
                  </a:lnTo>
                  <a:lnTo>
                    <a:pt x="22" y="132"/>
                  </a:lnTo>
                  <a:lnTo>
                    <a:pt x="23" y="140"/>
                  </a:lnTo>
                  <a:lnTo>
                    <a:pt x="25" y="148"/>
                  </a:lnTo>
                  <a:lnTo>
                    <a:pt x="4" y="153"/>
                  </a:lnTo>
                  <a:close/>
                  <a:moveTo>
                    <a:pt x="49" y="117"/>
                  </a:moveTo>
                  <a:lnTo>
                    <a:pt x="50" y="127"/>
                  </a:lnTo>
                  <a:lnTo>
                    <a:pt x="50" y="136"/>
                  </a:lnTo>
                  <a:lnTo>
                    <a:pt x="51" y="144"/>
                  </a:lnTo>
                  <a:lnTo>
                    <a:pt x="52" y="153"/>
                  </a:lnTo>
                  <a:lnTo>
                    <a:pt x="31" y="156"/>
                  </a:lnTo>
                  <a:lnTo>
                    <a:pt x="29" y="147"/>
                  </a:lnTo>
                  <a:lnTo>
                    <a:pt x="29" y="138"/>
                  </a:lnTo>
                  <a:lnTo>
                    <a:pt x="28" y="128"/>
                  </a:lnTo>
                  <a:lnTo>
                    <a:pt x="28" y="117"/>
                  </a:lnTo>
                  <a:lnTo>
                    <a:pt x="49" y="117"/>
                  </a:lnTo>
                  <a:close/>
                  <a:moveTo>
                    <a:pt x="52" y="153"/>
                  </a:moveTo>
                  <a:lnTo>
                    <a:pt x="54" y="167"/>
                  </a:lnTo>
                  <a:lnTo>
                    <a:pt x="58" y="180"/>
                  </a:lnTo>
                  <a:lnTo>
                    <a:pt x="38" y="188"/>
                  </a:lnTo>
                  <a:lnTo>
                    <a:pt x="36" y="181"/>
                  </a:lnTo>
                  <a:lnTo>
                    <a:pt x="34" y="172"/>
                  </a:lnTo>
                  <a:lnTo>
                    <a:pt x="32" y="165"/>
                  </a:lnTo>
                  <a:lnTo>
                    <a:pt x="31" y="156"/>
                  </a:lnTo>
                  <a:lnTo>
                    <a:pt x="52" y="153"/>
                  </a:lnTo>
                  <a:close/>
                  <a:moveTo>
                    <a:pt x="58" y="180"/>
                  </a:moveTo>
                  <a:lnTo>
                    <a:pt x="59" y="181"/>
                  </a:lnTo>
                  <a:lnTo>
                    <a:pt x="58" y="180"/>
                  </a:lnTo>
                  <a:lnTo>
                    <a:pt x="49" y="184"/>
                  </a:lnTo>
                  <a:lnTo>
                    <a:pt x="58" y="180"/>
                  </a:lnTo>
                  <a:close/>
                  <a:moveTo>
                    <a:pt x="58" y="180"/>
                  </a:moveTo>
                  <a:lnTo>
                    <a:pt x="62" y="187"/>
                  </a:lnTo>
                  <a:lnTo>
                    <a:pt x="65" y="192"/>
                  </a:lnTo>
                  <a:lnTo>
                    <a:pt x="52" y="208"/>
                  </a:lnTo>
                  <a:lnTo>
                    <a:pt x="48" y="204"/>
                  </a:lnTo>
                  <a:lnTo>
                    <a:pt x="45" y="199"/>
                  </a:lnTo>
                  <a:lnTo>
                    <a:pt x="42" y="194"/>
                  </a:lnTo>
                  <a:lnTo>
                    <a:pt x="38" y="188"/>
                  </a:lnTo>
                  <a:lnTo>
                    <a:pt x="58" y="180"/>
                  </a:lnTo>
                  <a:close/>
                  <a:moveTo>
                    <a:pt x="65" y="192"/>
                  </a:moveTo>
                  <a:lnTo>
                    <a:pt x="70" y="194"/>
                  </a:lnTo>
                  <a:lnTo>
                    <a:pt x="74" y="195"/>
                  </a:lnTo>
                  <a:lnTo>
                    <a:pt x="74" y="216"/>
                  </a:lnTo>
                  <a:lnTo>
                    <a:pt x="68" y="216"/>
                  </a:lnTo>
                  <a:lnTo>
                    <a:pt x="62" y="214"/>
                  </a:lnTo>
                  <a:lnTo>
                    <a:pt x="57" y="212"/>
                  </a:lnTo>
                  <a:lnTo>
                    <a:pt x="52" y="208"/>
                  </a:lnTo>
                  <a:lnTo>
                    <a:pt x="65" y="192"/>
                  </a:lnTo>
                  <a:close/>
                  <a:moveTo>
                    <a:pt x="74" y="195"/>
                  </a:moveTo>
                  <a:lnTo>
                    <a:pt x="75" y="194"/>
                  </a:lnTo>
                  <a:lnTo>
                    <a:pt x="77" y="194"/>
                  </a:lnTo>
                  <a:lnTo>
                    <a:pt x="85" y="214"/>
                  </a:lnTo>
                  <a:lnTo>
                    <a:pt x="79" y="215"/>
                  </a:lnTo>
                  <a:lnTo>
                    <a:pt x="74" y="216"/>
                  </a:lnTo>
                  <a:lnTo>
                    <a:pt x="74" y="195"/>
                  </a:lnTo>
                  <a:close/>
                  <a:moveTo>
                    <a:pt x="85" y="214"/>
                  </a:moveTo>
                  <a:lnTo>
                    <a:pt x="78" y="217"/>
                  </a:lnTo>
                  <a:lnTo>
                    <a:pt x="85" y="214"/>
                  </a:lnTo>
                  <a:lnTo>
                    <a:pt x="81" y="203"/>
                  </a:lnTo>
                  <a:lnTo>
                    <a:pt x="85" y="214"/>
                  </a:lnTo>
                  <a:close/>
                  <a:moveTo>
                    <a:pt x="77" y="194"/>
                  </a:moveTo>
                  <a:lnTo>
                    <a:pt x="80" y="192"/>
                  </a:lnTo>
                  <a:lnTo>
                    <a:pt x="83" y="190"/>
                  </a:lnTo>
                  <a:lnTo>
                    <a:pt x="97" y="206"/>
                  </a:lnTo>
                  <a:lnTo>
                    <a:pt x="91" y="211"/>
                  </a:lnTo>
                  <a:lnTo>
                    <a:pt x="85" y="214"/>
                  </a:lnTo>
                  <a:lnTo>
                    <a:pt x="77" y="194"/>
                  </a:lnTo>
                  <a:close/>
                  <a:moveTo>
                    <a:pt x="83" y="190"/>
                  </a:moveTo>
                  <a:lnTo>
                    <a:pt x="85" y="188"/>
                  </a:lnTo>
                  <a:lnTo>
                    <a:pt x="87" y="184"/>
                  </a:lnTo>
                  <a:lnTo>
                    <a:pt x="106" y="194"/>
                  </a:lnTo>
                  <a:lnTo>
                    <a:pt x="102" y="201"/>
                  </a:lnTo>
                  <a:lnTo>
                    <a:pt x="97" y="206"/>
                  </a:lnTo>
                  <a:lnTo>
                    <a:pt x="83" y="190"/>
                  </a:lnTo>
                  <a:close/>
                  <a:moveTo>
                    <a:pt x="106" y="194"/>
                  </a:moveTo>
                  <a:lnTo>
                    <a:pt x="111" y="186"/>
                  </a:lnTo>
                  <a:lnTo>
                    <a:pt x="106" y="194"/>
                  </a:lnTo>
                  <a:lnTo>
                    <a:pt x="97" y="189"/>
                  </a:lnTo>
                  <a:lnTo>
                    <a:pt x="106" y="194"/>
                  </a:lnTo>
                  <a:close/>
                  <a:moveTo>
                    <a:pt x="87" y="184"/>
                  </a:moveTo>
                  <a:lnTo>
                    <a:pt x="90" y="178"/>
                  </a:lnTo>
                  <a:lnTo>
                    <a:pt x="92" y="172"/>
                  </a:lnTo>
                  <a:lnTo>
                    <a:pt x="112" y="177"/>
                  </a:lnTo>
                  <a:lnTo>
                    <a:pt x="110" y="187"/>
                  </a:lnTo>
                  <a:lnTo>
                    <a:pt x="106" y="194"/>
                  </a:lnTo>
                  <a:lnTo>
                    <a:pt x="87" y="184"/>
                  </a:lnTo>
                  <a:close/>
                  <a:moveTo>
                    <a:pt x="92" y="172"/>
                  </a:moveTo>
                  <a:lnTo>
                    <a:pt x="93" y="168"/>
                  </a:lnTo>
                  <a:lnTo>
                    <a:pt x="92" y="172"/>
                  </a:lnTo>
                  <a:lnTo>
                    <a:pt x="103" y="174"/>
                  </a:lnTo>
                  <a:lnTo>
                    <a:pt x="92" y="172"/>
                  </a:lnTo>
                  <a:close/>
                  <a:moveTo>
                    <a:pt x="92" y="172"/>
                  </a:moveTo>
                  <a:lnTo>
                    <a:pt x="95" y="159"/>
                  </a:lnTo>
                  <a:lnTo>
                    <a:pt x="97" y="143"/>
                  </a:lnTo>
                  <a:lnTo>
                    <a:pt x="118" y="145"/>
                  </a:lnTo>
                  <a:lnTo>
                    <a:pt x="117" y="155"/>
                  </a:lnTo>
                  <a:lnTo>
                    <a:pt x="115" y="163"/>
                  </a:lnTo>
                  <a:lnTo>
                    <a:pt x="114" y="170"/>
                  </a:lnTo>
                  <a:lnTo>
                    <a:pt x="112" y="177"/>
                  </a:lnTo>
                  <a:lnTo>
                    <a:pt x="92" y="172"/>
                  </a:lnTo>
                  <a:close/>
                  <a:moveTo>
                    <a:pt x="97" y="143"/>
                  </a:moveTo>
                  <a:lnTo>
                    <a:pt x="98" y="135"/>
                  </a:lnTo>
                  <a:lnTo>
                    <a:pt x="98" y="126"/>
                  </a:lnTo>
                  <a:lnTo>
                    <a:pt x="99" y="115"/>
                  </a:lnTo>
                  <a:lnTo>
                    <a:pt x="99" y="105"/>
                  </a:lnTo>
                  <a:lnTo>
                    <a:pt x="119" y="105"/>
                  </a:lnTo>
                  <a:lnTo>
                    <a:pt x="119" y="115"/>
                  </a:lnTo>
                  <a:lnTo>
                    <a:pt x="119" y="127"/>
                  </a:lnTo>
                  <a:lnTo>
                    <a:pt x="118" y="136"/>
                  </a:lnTo>
                  <a:lnTo>
                    <a:pt x="118" y="145"/>
                  </a:lnTo>
                  <a:lnTo>
                    <a:pt x="97" y="143"/>
                  </a:lnTo>
                  <a:close/>
                  <a:moveTo>
                    <a:pt x="99" y="105"/>
                  </a:moveTo>
                  <a:lnTo>
                    <a:pt x="98" y="89"/>
                  </a:lnTo>
                  <a:lnTo>
                    <a:pt x="97" y="75"/>
                  </a:lnTo>
                  <a:lnTo>
                    <a:pt x="117" y="73"/>
                  </a:lnTo>
                  <a:lnTo>
                    <a:pt x="118" y="80"/>
                  </a:lnTo>
                  <a:lnTo>
                    <a:pt x="119" y="87"/>
                  </a:lnTo>
                  <a:lnTo>
                    <a:pt x="119" y="95"/>
                  </a:lnTo>
                  <a:lnTo>
                    <a:pt x="119" y="105"/>
                  </a:lnTo>
                  <a:lnTo>
                    <a:pt x="99" y="105"/>
                  </a:lnTo>
                  <a:close/>
                  <a:moveTo>
                    <a:pt x="97" y="75"/>
                  </a:moveTo>
                  <a:lnTo>
                    <a:pt x="95" y="62"/>
                  </a:lnTo>
                  <a:lnTo>
                    <a:pt x="92" y="51"/>
                  </a:lnTo>
                  <a:lnTo>
                    <a:pt x="112" y="45"/>
                  </a:lnTo>
                  <a:lnTo>
                    <a:pt x="115" y="58"/>
                  </a:lnTo>
                  <a:lnTo>
                    <a:pt x="117" y="73"/>
                  </a:lnTo>
                  <a:lnTo>
                    <a:pt x="97" y="75"/>
                  </a:lnTo>
                  <a:close/>
                  <a:moveTo>
                    <a:pt x="92" y="51"/>
                  </a:moveTo>
                  <a:lnTo>
                    <a:pt x="89" y="45"/>
                  </a:lnTo>
                  <a:lnTo>
                    <a:pt x="87" y="39"/>
                  </a:lnTo>
                  <a:lnTo>
                    <a:pt x="105" y="29"/>
                  </a:lnTo>
                  <a:lnTo>
                    <a:pt x="109" y="36"/>
                  </a:lnTo>
                  <a:lnTo>
                    <a:pt x="112" y="45"/>
                  </a:lnTo>
                  <a:lnTo>
                    <a:pt x="92" y="51"/>
                  </a:lnTo>
                  <a:close/>
                  <a:moveTo>
                    <a:pt x="87" y="39"/>
                  </a:moveTo>
                  <a:lnTo>
                    <a:pt x="84" y="35"/>
                  </a:lnTo>
                  <a:lnTo>
                    <a:pt x="82" y="32"/>
                  </a:lnTo>
                  <a:lnTo>
                    <a:pt x="96" y="17"/>
                  </a:lnTo>
                  <a:lnTo>
                    <a:pt x="101" y="22"/>
                  </a:lnTo>
                  <a:lnTo>
                    <a:pt x="105" y="29"/>
                  </a:lnTo>
                  <a:lnTo>
                    <a:pt x="87" y="39"/>
                  </a:lnTo>
                  <a:close/>
                  <a:moveTo>
                    <a:pt x="96" y="17"/>
                  </a:moveTo>
                  <a:lnTo>
                    <a:pt x="95" y="16"/>
                  </a:lnTo>
                  <a:lnTo>
                    <a:pt x="96" y="17"/>
                  </a:lnTo>
                  <a:lnTo>
                    <a:pt x="88" y="25"/>
                  </a:lnTo>
                  <a:lnTo>
                    <a:pt x="96" y="17"/>
                  </a:lnTo>
                  <a:close/>
                  <a:moveTo>
                    <a:pt x="82" y="33"/>
                  </a:moveTo>
                  <a:lnTo>
                    <a:pt x="80" y="32"/>
                  </a:lnTo>
                  <a:lnTo>
                    <a:pt x="79" y="31"/>
                  </a:lnTo>
                  <a:lnTo>
                    <a:pt x="85" y="11"/>
                  </a:lnTo>
                  <a:lnTo>
                    <a:pt x="90" y="14"/>
                  </a:lnTo>
                  <a:lnTo>
                    <a:pt x="96" y="17"/>
                  </a:lnTo>
                  <a:lnTo>
                    <a:pt x="82" y="33"/>
                  </a:lnTo>
                  <a:close/>
                  <a:moveTo>
                    <a:pt x="79" y="31"/>
                  </a:moveTo>
                  <a:lnTo>
                    <a:pt x="77" y="30"/>
                  </a:lnTo>
                  <a:lnTo>
                    <a:pt x="74" y="30"/>
                  </a:lnTo>
                  <a:lnTo>
                    <a:pt x="74" y="9"/>
                  </a:lnTo>
                  <a:lnTo>
                    <a:pt x="80" y="9"/>
                  </a:lnTo>
                  <a:lnTo>
                    <a:pt x="85" y="11"/>
                  </a:lnTo>
                  <a:lnTo>
                    <a:pt x="79" y="31"/>
                  </a:lnTo>
                  <a:close/>
                  <a:moveTo>
                    <a:pt x="74" y="30"/>
                  </a:moveTo>
                  <a:lnTo>
                    <a:pt x="72" y="31"/>
                  </a:lnTo>
                  <a:lnTo>
                    <a:pt x="70" y="31"/>
                  </a:lnTo>
                  <a:lnTo>
                    <a:pt x="60" y="12"/>
                  </a:lnTo>
                  <a:lnTo>
                    <a:pt x="66" y="10"/>
                  </a:lnTo>
                  <a:lnTo>
                    <a:pt x="74" y="9"/>
                  </a:lnTo>
                  <a:lnTo>
                    <a:pt x="74" y="30"/>
                  </a:lnTo>
                  <a:close/>
                  <a:moveTo>
                    <a:pt x="70" y="31"/>
                  </a:moveTo>
                  <a:lnTo>
                    <a:pt x="68" y="33"/>
                  </a:lnTo>
                  <a:lnTo>
                    <a:pt x="64" y="35"/>
                  </a:lnTo>
                  <a:lnTo>
                    <a:pt x="49" y="22"/>
                  </a:lnTo>
                  <a:lnTo>
                    <a:pt x="54" y="17"/>
                  </a:lnTo>
                  <a:lnTo>
                    <a:pt x="60" y="12"/>
                  </a:lnTo>
                  <a:lnTo>
                    <a:pt x="70" y="31"/>
                  </a:lnTo>
                  <a:close/>
                  <a:moveTo>
                    <a:pt x="49" y="22"/>
                  </a:moveTo>
                  <a:lnTo>
                    <a:pt x="53" y="17"/>
                  </a:lnTo>
                  <a:lnTo>
                    <a:pt x="49" y="22"/>
                  </a:lnTo>
                  <a:lnTo>
                    <a:pt x="57" y="29"/>
                  </a:lnTo>
                  <a:lnTo>
                    <a:pt x="49" y="22"/>
                  </a:lnTo>
                  <a:close/>
                  <a:moveTo>
                    <a:pt x="64" y="35"/>
                  </a:moveTo>
                  <a:lnTo>
                    <a:pt x="61" y="41"/>
                  </a:lnTo>
                  <a:lnTo>
                    <a:pt x="58" y="48"/>
                  </a:lnTo>
                  <a:lnTo>
                    <a:pt x="38" y="41"/>
                  </a:lnTo>
                  <a:lnTo>
                    <a:pt x="43" y="30"/>
                  </a:lnTo>
                  <a:lnTo>
                    <a:pt x="49" y="22"/>
                  </a:lnTo>
                  <a:lnTo>
                    <a:pt x="64" y="35"/>
                  </a:lnTo>
                  <a:close/>
                  <a:moveTo>
                    <a:pt x="58" y="48"/>
                  </a:moveTo>
                  <a:lnTo>
                    <a:pt x="52" y="62"/>
                  </a:lnTo>
                  <a:lnTo>
                    <a:pt x="58" y="48"/>
                  </a:lnTo>
                  <a:lnTo>
                    <a:pt x="48" y="45"/>
                  </a:lnTo>
                  <a:lnTo>
                    <a:pt x="58" y="48"/>
                  </a:lnTo>
                  <a:close/>
                  <a:moveTo>
                    <a:pt x="58" y="48"/>
                  </a:moveTo>
                  <a:lnTo>
                    <a:pt x="55" y="57"/>
                  </a:lnTo>
                  <a:lnTo>
                    <a:pt x="53" y="69"/>
                  </a:lnTo>
                  <a:lnTo>
                    <a:pt x="32" y="65"/>
                  </a:lnTo>
                  <a:lnTo>
                    <a:pt x="34" y="52"/>
                  </a:lnTo>
                  <a:lnTo>
                    <a:pt x="38" y="41"/>
                  </a:lnTo>
                  <a:lnTo>
                    <a:pt x="58" y="48"/>
                  </a:lnTo>
                  <a:close/>
                  <a:moveTo>
                    <a:pt x="53" y="69"/>
                  </a:moveTo>
                  <a:lnTo>
                    <a:pt x="51" y="80"/>
                  </a:lnTo>
                  <a:lnTo>
                    <a:pt x="50" y="92"/>
                  </a:lnTo>
                  <a:lnTo>
                    <a:pt x="29" y="91"/>
                  </a:lnTo>
                  <a:lnTo>
                    <a:pt x="30" y="79"/>
                  </a:lnTo>
                  <a:lnTo>
                    <a:pt x="32" y="65"/>
                  </a:lnTo>
                  <a:lnTo>
                    <a:pt x="53" y="69"/>
                  </a:lnTo>
                  <a:close/>
                  <a:moveTo>
                    <a:pt x="50" y="92"/>
                  </a:moveTo>
                  <a:lnTo>
                    <a:pt x="50" y="106"/>
                  </a:lnTo>
                  <a:lnTo>
                    <a:pt x="49" y="117"/>
                  </a:lnTo>
                  <a:lnTo>
                    <a:pt x="28" y="117"/>
                  </a:lnTo>
                  <a:lnTo>
                    <a:pt x="28" y="104"/>
                  </a:lnTo>
                  <a:lnTo>
                    <a:pt x="29" y="91"/>
                  </a:lnTo>
                  <a:lnTo>
                    <a:pt x="50" y="9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59" name="Freeform 374"/>
            <p:cNvSpPr>
              <a:spLocks/>
            </p:cNvSpPr>
            <p:nvPr/>
          </p:nvSpPr>
          <p:spPr bwMode="auto">
            <a:xfrm>
              <a:off x="4313238" y="2039937"/>
              <a:ext cx="41275" cy="106363"/>
            </a:xfrm>
            <a:custGeom>
              <a:avLst/>
              <a:gdLst>
                <a:gd name="T0" fmla="*/ 0 w 78"/>
                <a:gd name="T1" fmla="*/ 23 h 201"/>
                <a:gd name="T2" fmla="*/ 48 w 78"/>
                <a:gd name="T3" fmla="*/ 0 h 201"/>
                <a:gd name="T4" fmla="*/ 53 w 78"/>
                <a:gd name="T5" fmla="*/ 0 h 201"/>
                <a:gd name="T6" fmla="*/ 53 w 78"/>
                <a:gd name="T7" fmla="*/ 166 h 201"/>
                <a:gd name="T8" fmla="*/ 53 w 78"/>
                <a:gd name="T9" fmla="*/ 180 h 201"/>
                <a:gd name="T10" fmla="*/ 54 w 78"/>
                <a:gd name="T11" fmla="*/ 187 h 201"/>
                <a:gd name="T12" fmla="*/ 56 w 78"/>
                <a:gd name="T13" fmla="*/ 190 h 201"/>
                <a:gd name="T14" fmla="*/ 60 w 78"/>
                <a:gd name="T15" fmla="*/ 193 h 201"/>
                <a:gd name="T16" fmla="*/ 67 w 78"/>
                <a:gd name="T17" fmla="*/ 194 h 201"/>
                <a:gd name="T18" fmla="*/ 78 w 78"/>
                <a:gd name="T19" fmla="*/ 195 h 201"/>
                <a:gd name="T20" fmla="*/ 78 w 78"/>
                <a:gd name="T21" fmla="*/ 201 h 201"/>
                <a:gd name="T22" fmla="*/ 3 w 78"/>
                <a:gd name="T23" fmla="*/ 201 h 201"/>
                <a:gd name="T24" fmla="*/ 3 w 78"/>
                <a:gd name="T25" fmla="*/ 195 h 201"/>
                <a:gd name="T26" fmla="*/ 15 w 78"/>
                <a:gd name="T27" fmla="*/ 194 h 201"/>
                <a:gd name="T28" fmla="*/ 22 w 78"/>
                <a:gd name="T29" fmla="*/ 193 h 201"/>
                <a:gd name="T30" fmla="*/ 25 w 78"/>
                <a:gd name="T31" fmla="*/ 190 h 201"/>
                <a:gd name="T32" fmla="*/ 27 w 78"/>
                <a:gd name="T33" fmla="*/ 187 h 201"/>
                <a:gd name="T34" fmla="*/ 28 w 78"/>
                <a:gd name="T35" fmla="*/ 181 h 201"/>
                <a:gd name="T36" fmla="*/ 29 w 78"/>
                <a:gd name="T37" fmla="*/ 166 h 201"/>
                <a:gd name="T38" fmla="*/ 29 w 78"/>
                <a:gd name="T39" fmla="*/ 61 h 201"/>
                <a:gd name="T40" fmla="*/ 28 w 78"/>
                <a:gd name="T41" fmla="*/ 43 h 201"/>
                <a:gd name="T42" fmla="*/ 27 w 78"/>
                <a:gd name="T43" fmla="*/ 33 h 201"/>
                <a:gd name="T44" fmla="*/ 26 w 78"/>
                <a:gd name="T45" fmla="*/ 28 h 201"/>
                <a:gd name="T46" fmla="*/ 24 w 78"/>
                <a:gd name="T47" fmla="*/ 25 h 201"/>
                <a:gd name="T48" fmla="*/ 21 w 78"/>
                <a:gd name="T49" fmla="*/ 24 h 201"/>
                <a:gd name="T50" fmla="*/ 18 w 78"/>
                <a:gd name="T51" fmla="*/ 23 h 201"/>
                <a:gd name="T52" fmla="*/ 11 w 78"/>
                <a:gd name="T53" fmla="*/ 24 h 201"/>
                <a:gd name="T54" fmla="*/ 2 w 78"/>
                <a:gd name="T55" fmla="*/ 28 h 201"/>
                <a:gd name="T56" fmla="*/ 0 w 78"/>
                <a:gd name="T57" fmla="*/ 23 h 2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201"/>
                <a:gd name="T89" fmla="*/ 78 w 78"/>
                <a:gd name="T90" fmla="*/ 201 h 2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201">
                  <a:moveTo>
                    <a:pt x="0" y="23"/>
                  </a:moveTo>
                  <a:lnTo>
                    <a:pt x="48" y="0"/>
                  </a:lnTo>
                  <a:lnTo>
                    <a:pt x="53" y="0"/>
                  </a:lnTo>
                  <a:lnTo>
                    <a:pt x="53" y="166"/>
                  </a:lnTo>
                  <a:lnTo>
                    <a:pt x="53" y="180"/>
                  </a:lnTo>
                  <a:lnTo>
                    <a:pt x="54" y="187"/>
                  </a:lnTo>
                  <a:lnTo>
                    <a:pt x="56" y="190"/>
                  </a:lnTo>
                  <a:lnTo>
                    <a:pt x="60" y="193"/>
                  </a:lnTo>
                  <a:lnTo>
                    <a:pt x="67" y="194"/>
                  </a:lnTo>
                  <a:lnTo>
                    <a:pt x="78" y="195"/>
                  </a:lnTo>
                  <a:lnTo>
                    <a:pt x="78" y="201"/>
                  </a:lnTo>
                  <a:lnTo>
                    <a:pt x="3" y="201"/>
                  </a:lnTo>
                  <a:lnTo>
                    <a:pt x="3" y="195"/>
                  </a:lnTo>
                  <a:lnTo>
                    <a:pt x="15" y="194"/>
                  </a:lnTo>
                  <a:lnTo>
                    <a:pt x="22" y="193"/>
                  </a:lnTo>
                  <a:lnTo>
                    <a:pt x="25" y="190"/>
                  </a:lnTo>
                  <a:lnTo>
                    <a:pt x="27" y="187"/>
                  </a:lnTo>
                  <a:lnTo>
                    <a:pt x="28" y="181"/>
                  </a:lnTo>
                  <a:lnTo>
                    <a:pt x="29" y="166"/>
                  </a:lnTo>
                  <a:lnTo>
                    <a:pt x="29" y="61"/>
                  </a:lnTo>
                  <a:lnTo>
                    <a:pt x="28" y="43"/>
                  </a:lnTo>
                  <a:lnTo>
                    <a:pt x="27" y="33"/>
                  </a:lnTo>
                  <a:lnTo>
                    <a:pt x="26" y="28"/>
                  </a:lnTo>
                  <a:lnTo>
                    <a:pt x="24" y="25"/>
                  </a:lnTo>
                  <a:lnTo>
                    <a:pt x="21" y="24"/>
                  </a:lnTo>
                  <a:lnTo>
                    <a:pt x="18" y="23"/>
                  </a:lnTo>
                  <a:lnTo>
                    <a:pt x="11" y="24"/>
                  </a:lnTo>
                  <a:lnTo>
                    <a:pt x="2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60" name="Freeform 375"/>
            <p:cNvSpPr>
              <a:spLocks/>
            </p:cNvSpPr>
            <p:nvPr/>
          </p:nvSpPr>
          <p:spPr bwMode="auto">
            <a:xfrm>
              <a:off x="4381500" y="2043112"/>
              <a:ext cx="60325" cy="106363"/>
            </a:xfrm>
            <a:custGeom>
              <a:avLst/>
              <a:gdLst>
                <a:gd name="T0" fmla="*/ 104 w 115"/>
                <a:gd name="T1" fmla="*/ 23 h 200"/>
                <a:gd name="T2" fmla="*/ 32 w 115"/>
                <a:gd name="T3" fmla="*/ 50 h 200"/>
                <a:gd name="T4" fmla="*/ 50 w 115"/>
                <a:gd name="T5" fmla="*/ 55 h 200"/>
                <a:gd name="T6" fmla="*/ 66 w 115"/>
                <a:gd name="T7" fmla="*/ 61 h 200"/>
                <a:gd name="T8" fmla="*/ 81 w 115"/>
                <a:gd name="T9" fmla="*/ 69 h 200"/>
                <a:gd name="T10" fmla="*/ 92 w 115"/>
                <a:gd name="T11" fmla="*/ 79 h 200"/>
                <a:gd name="T12" fmla="*/ 101 w 115"/>
                <a:gd name="T13" fmla="*/ 89 h 200"/>
                <a:gd name="T14" fmla="*/ 107 w 115"/>
                <a:gd name="T15" fmla="*/ 100 h 200"/>
                <a:gd name="T16" fmla="*/ 111 w 115"/>
                <a:gd name="T17" fmla="*/ 113 h 200"/>
                <a:gd name="T18" fmla="*/ 112 w 115"/>
                <a:gd name="T19" fmla="*/ 125 h 200"/>
                <a:gd name="T20" fmla="*/ 110 w 115"/>
                <a:gd name="T21" fmla="*/ 141 h 200"/>
                <a:gd name="T22" fmla="*/ 106 w 115"/>
                <a:gd name="T23" fmla="*/ 154 h 200"/>
                <a:gd name="T24" fmla="*/ 99 w 115"/>
                <a:gd name="T25" fmla="*/ 167 h 200"/>
                <a:gd name="T26" fmla="*/ 90 w 115"/>
                <a:gd name="T27" fmla="*/ 177 h 200"/>
                <a:gd name="T28" fmla="*/ 80 w 115"/>
                <a:gd name="T29" fmla="*/ 185 h 200"/>
                <a:gd name="T30" fmla="*/ 68 w 115"/>
                <a:gd name="T31" fmla="*/ 191 h 200"/>
                <a:gd name="T32" fmla="*/ 52 w 115"/>
                <a:gd name="T33" fmla="*/ 198 h 200"/>
                <a:gd name="T34" fmla="*/ 34 w 115"/>
                <a:gd name="T35" fmla="*/ 200 h 200"/>
                <a:gd name="T36" fmla="*/ 19 w 115"/>
                <a:gd name="T37" fmla="*/ 198 h 200"/>
                <a:gd name="T38" fmla="*/ 8 w 115"/>
                <a:gd name="T39" fmla="*/ 194 h 200"/>
                <a:gd name="T40" fmla="*/ 2 w 115"/>
                <a:gd name="T41" fmla="*/ 187 h 200"/>
                <a:gd name="T42" fmla="*/ 0 w 115"/>
                <a:gd name="T43" fmla="*/ 180 h 200"/>
                <a:gd name="T44" fmla="*/ 4 w 115"/>
                <a:gd name="T45" fmla="*/ 173 h 200"/>
                <a:gd name="T46" fmla="*/ 12 w 115"/>
                <a:gd name="T47" fmla="*/ 170 h 200"/>
                <a:gd name="T48" fmla="*/ 19 w 115"/>
                <a:gd name="T49" fmla="*/ 171 h 200"/>
                <a:gd name="T50" fmla="*/ 28 w 115"/>
                <a:gd name="T51" fmla="*/ 177 h 200"/>
                <a:gd name="T52" fmla="*/ 39 w 115"/>
                <a:gd name="T53" fmla="*/ 182 h 200"/>
                <a:gd name="T54" fmla="*/ 51 w 115"/>
                <a:gd name="T55" fmla="*/ 184 h 200"/>
                <a:gd name="T56" fmla="*/ 66 w 115"/>
                <a:gd name="T57" fmla="*/ 181 h 200"/>
                <a:gd name="T58" fmla="*/ 80 w 115"/>
                <a:gd name="T59" fmla="*/ 172 h 200"/>
                <a:gd name="T60" fmla="*/ 90 w 115"/>
                <a:gd name="T61" fmla="*/ 157 h 200"/>
                <a:gd name="T62" fmla="*/ 93 w 115"/>
                <a:gd name="T63" fmla="*/ 141 h 200"/>
                <a:gd name="T64" fmla="*/ 90 w 115"/>
                <a:gd name="T65" fmla="*/ 123 h 200"/>
                <a:gd name="T66" fmla="*/ 82 w 115"/>
                <a:gd name="T67" fmla="*/ 107 h 200"/>
                <a:gd name="T68" fmla="*/ 68 w 115"/>
                <a:gd name="T69" fmla="*/ 94 h 200"/>
                <a:gd name="T70" fmla="*/ 50 w 115"/>
                <a:gd name="T71" fmla="*/ 84 h 200"/>
                <a:gd name="T72" fmla="*/ 31 w 115"/>
                <a:gd name="T73" fmla="*/ 78 h 200"/>
                <a:gd name="T74" fmla="*/ 7 w 115"/>
                <a:gd name="T75" fmla="*/ 75 h 200"/>
                <a:gd name="T76" fmla="*/ 115 w 115"/>
                <a:gd name="T77" fmla="*/ 0 h 2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5"/>
                <a:gd name="T118" fmla="*/ 0 h 200"/>
                <a:gd name="T119" fmla="*/ 115 w 115"/>
                <a:gd name="T120" fmla="*/ 200 h 2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5" h="200">
                  <a:moveTo>
                    <a:pt x="115" y="0"/>
                  </a:moveTo>
                  <a:lnTo>
                    <a:pt x="104" y="23"/>
                  </a:lnTo>
                  <a:lnTo>
                    <a:pt x="45" y="23"/>
                  </a:lnTo>
                  <a:lnTo>
                    <a:pt x="32" y="50"/>
                  </a:lnTo>
                  <a:lnTo>
                    <a:pt x="41" y="52"/>
                  </a:lnTo>
                  <a:lnTo>
                    <a:pt x="50" y="55"/>
                  </a:lnTo>
                  <a:lnTo>
                    <a:pt x="58" y="57"/>
                  </a:lnTo>
                  <a:lnTo>
                    <a:pt x="66" y="61"/>
                  </a:lnTo>
                  <a:lnTo>
                    <a:pt x="74" y="64"/>
                  </a:lnTo>
                  <a:lnTo>
                    <a:pt x="81" y="69"/>
                  </a:lnTo>
                  <a:lnTo>
                    <a:pt x="87" y="73"/>
                  </a:lnTo>
                  <a:lnTo>
                    <a:pt x="92" y="79"/>
                  </a:lnTo>
                  <a:lnTo>
                    <a:pt x="97" y="84"/>
                  </a:lnTo>
                  <a:lnTo>
                    <a:pt x="101" y="89"/>
                  </a:lnTo>
                  <a:lnTo>
                    <a:pt x="105" y="95"/>
                  </a:lnTo>
                  <a:lnTo>
                    <a:pt x="107" y="100"/>
                  </a:lnTo>
                  <a:lnTo>
                    <a:pt x="109" y="106"/>
                  </a:lnTo>
                  <a:lnTo>
                    <a:pt x="111" y="113"/>
                  </a:lnTo>
                  <a:lnTo>
                    <a:pt x="112" y="119"/>
                  </a:lnTo>
                  <a:lnTo>
                    <a:pt x="112" y="125"/>
                  </a:lnTo>
                  <a:lnTo>
                    <a:pt x="112" y="133"/>
                  </a:lnTo>
                  <a:lnTo>
                    <a:pt x="110" y="141"/>
                  </a:lnTo>
                  <a:lnTo>
                    <a:pt x="109" y="147"/>
                  </a:lnTo>
                  <a:lnTo>
                    <a:pt x="106" y="154"/>
                  </a:lnTo>
                  <a:lnTo>
                    <a:pt x="103" y="160"/>
                  </a:lnTo>
                  <a:lnTo>
                    <a:pt x="99" y="167"/>
                  </a:lnTo>
                  <a:lnTo>
                    <a:pt x="94" y="172"/>
                  </a:lnTo>
                  <a:lnTo>
                    <a:pt x="90" y="177"/>
                  </a:lnTo>
                  <a:lnTo>
                    <a:pt x="85" y="181"/>
                  </a:lnTo>
                  <a:lnTo>
                    <a:pt x="80" y="185"/>
                  </a:lnTo>
                  <a:lnTo>
                    <a:pt x="74" y="188"/>
                  </a:lnTo>
                  <a:lnTo>
                    <a:pt x="68" y="191"/>
                  </a:lnTo>
                  <a:lnTo>
                    <a:pt x="60" y="195"/>
                  </a:lnTo>
                  <a:lnTo>
                    <a:pt x="52" y="198"/>
                  </a:lnTo>
                  <a:lnTo>
                    <a:pt x="42" y="199"/>
                  </a:lnTo>
                  <a:lnTo>
                    <a:pt x="34" y="200"/>
                  </a:lnTo>
                  <a:lnTo>
                    <a:pt x="26" y="199"/>
                  </a:lnTo>
                  <a:lnTo>
                    <a:pt x="19" y="198"/>
                  </a:lnTo>
                  <a:lnTo>
                    <a:pt x="13" y="196"/>
                  </a:lnTo>
                  <a:lnTo>
                    <a:pt x="8" y="194"/>
                  </a:lnTo>
                  <a:lnTo>
                    <a:pt x="5" y="190"/>
                  </a:lnTo>
                  <a:lnTo>
                    <a:pt x="2" y="187"/>
                  </a:lnTo>
                  <a:lnTo>
                    <a:pt x="1" y="184"/>
                  </a:lnTo>
                  <a:lnTo>
                    <a:pt x="0" y="180"/>
                  </a:lnTo>
                  <a:lnTo>
                    <a:pt x="1" y="176"/>
                  </a:lnTo>
                  <a:lnTo>
                    <a:pt x="4" y="173"/>
                  </a:lnTo>
                  <a:lnTo>
                    <a:pt x="7" y="171"/>
                  </a:lnTo>
                  <a:lnTo>
                    <a:pt x="12" y="170"/>
                  </a:lnTo>
                  <a:lnTo>
                    <a:pt x="15" y="170"/>
                  </a:lnTo>
                  <a:lnTo>
                    <a:pt x="19" y="171"/>
                  </a:lnTo>
                  <a:lnTo>
                    <a:pt x="23" y="173"/>
                  </a:lnTo>
                  <a:lnTo>
                    <a:pt x="28" y="177"/>
                  </a:lnTo>
                  <a:lnTo>
                    <a:pt x="34" y="180"/>
                  </a:lnTo>
                  <a:lnTo>
                    <a:pt x="39" y="182"/>
                  </a:lnTo>
                  <a:lnTo>
                    <a:pt x="45" y="184"/>
                  </a:lnTo>
                  <a:lnTo>
                    <a:pt x="51" y="184"/>
                  </a:lnTo>
                  <a:lnTo>
                    <a:pt x="59" y="184"/>
                  </a:lnTo>
                  <a:lnTo>
                    <a:pt x="66" y="181"/>
                  </a:lnTo>
                  <a:lnTo>
                    <a:pt x="74" y="177"/>
                  </a:lnTo>
                  <a:lnTo>
                    <a:pt x="80" y="172"/>
                  </a:lnTo>
                  <a:lnTo>
                    <a:pt x="86" y="165"/>
                  </a:lnTo>
                  <a:lnTo>
                    <a:pt x="90" y="157"/>
                  </a:lnTo>
                  <a:lnTo>
                    <a:pt x="92" y="149"/>
                  </a:lnTo>
                  <a:lnTo>
                    <a:pt x="93" y="141"/>
                  </a:lnTo>
                  <a:lnTo>
                    <a:pt x="92" y="131"/>
                  </a:lnTo>
                  <a:lnTo>
                    <a:pt x="90" y="123"/>
                  </a:lnTo>
                  <a:lnTo>
                    <a:pt x="87" y="115"/>
                  </a:lnTo>
                  <a:lnTo>
                    <a:pt x="82" y="107"/>
                  </a:lnTo>
                  <a:lnTo>
                    <a:pt x="76" y="100"/>
                  </a:lnTo>
                  <a:lnTo>
                    <a:pt x="68" y="94"/>
                  </a:lnTo>
                  <a:lnTo>
                    <a:pt x="59" y="88"/>
                  </a:lnTo>
                  <a:lnTo>
                    <a:pt x="50" y="84"/>
                  </a:lnTo>
                  <a:lnTo>
                    <a:pt x="41" y="80"/>
                  </a:lnTo>
                  <a:lnTo>
                    <a:pt x="31" y="78"/>
                  </a:lnTo>
                  <a:lnTo>
                    <a:pt x="20" y="76"/>
                  </a:lnTo>
                  <a:lnTo>
                    <a:pt x="7" y="75"/>
                  </a:lnTo>
                  <a:lnTo>
                    <a:pt x="45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61" name="Freeform 376"/>
            <p:cNvSpPr>
              <a:spLocks noEditPoints="1"/>
            </p:cNvSpPr>
            <p:nvPr/>
          </p:nvSpPr>
          <p:spPr bwMode="auto">
            <a:xfrm>
              <a:off x="4457700" y="2039937"/>
              <a:ext cx="68263" cy="109538"/>
            </a:xfrm>
            <a:custGeom>
              <a:avLst/>
              <a:gdLst>
                <a:gd name="T0" fmla="*/ 1 w 128"/>
                <a:gd name="T1" fmla="*/ 88 h 205"/>
                <a:gd name="T2" fmla="*/ 6 w 128"/>
                <a:gd name="T3" fmla="*/ 59 h 205"/>
                <a:gd name="T4" fmla="*/ 16 w 128"/>
                <a:gd name="T5" fmla="*/ 35 h 205"/>
                <a:gd name="T6" fmla="*/ 29 w 128"/>
                <a:gd name="T7" fmla="*/ 16 h 205"/>
                <a:gd name="T8" fmla="*/ 44 w 128"/>
                <a:gd name="T9" fmla="*/ 6 h 205"/>
                <a:gd name="T10" fmla="*/ 57 w 128"/>
                <a:gd name="T11" fmla="*/ 0 h 205"/>
                <a:gd name="T12" fmla="*/ 70 w 128"/>
                <a:gd name="T13" fmla="*/ 0 h 205"/>
                <a:gd name="T14" fmla="*/ 81 w 128"/>
                <a:gd name="T15" fmla="*/ 4 h 205"/>
                <a:gd name="T16" fmla="*/ 92 w 128"/>
                <a:gd name="T17" fmla="*/ 10 h 205"/>
                <a:gd name="T18" fmla="*/ 101 w 128"/>
                <a:gd name="T19" fmla="*/ 18 h 205"/>
                <a:gd name="T20" fmla="*/ 110 w 128"/>
                <a:gd name="T21" fmla="*/ 31 h 205"/>
                <a:gd name="T22" fmla="*/ 118 w 128"/>
                <a:gd name="T23" fmla="*/ 47 h 205"/>
                <a:gd name="T24" fmla="*/ 125 w 128"/>
                <a:gd name="T25" fmla="*/ 67 h 205"/>
                <a:gd name="T26" fmla="*/ 127 w 128"/>
                <a:gd name="T27" fmla="*/ 89 h 205"/>
                <a:gd name="T28" fmla="*/ 127 w 128"/>
                <a:gd name="T29" fmla="*/ 118 h 205"/>
                <a:gd name="T30" fmla="*/ 122 w 128"/>
                <a:gd name="T31" fmla="*/ 147 h 205"/>
                <a:gd name="T32" fmla="*/ 112 w 128"/>
                <a:gd name="T33" fmla="*/ 171 h 205"/>
                <a:gd name="T34" fmla="*/ 100 w 128"/>
                <a:gd name="T35" fmla="*/ 187 h 205"/>
                <a:gd name="T36" fmla="*/ 85 w 128"/>
                <a:gd name="T37" fmla="*/ 199 h 205"/>
                <a:gd name="T38" fmla="*/ 71 w 128"/>
                <a:gd name="T39" fmla="*/ 204 h 205"/>
                <a:gd name="T40" fmla="*/ 56 w 128"/>
                <a:gd name="T41" fmla="*/ 204 h 205"/>
                <a:gd name="T42" fmla="*/ 44 w 128"/>
                <a:gd name="T43" fmla="*/ 200 h 205"/>
                <a:gd name="T44" fmla="*/ 31 w 128"/>
                <a:gd name="T45" fmla="*/ 191 h 205"/>
                <a:gd name="T46" fmla="*/ 21 w 128"/>
                <a:gd name="T47" fmla="*/ 179 h 205"/>
                <a:gd name="T48" fmla="*/ 13 w 128"/>
                <a:gd name="T49" fmla="*/ 164 h 205"/>
                <a:gd name="T50" fmla="*/ 6 w 128"/>
                <a:gd name="T51" fmla="*/ 149 h 205"/>
                <a:gd name="T52" fmla="*/ 2 w 128"/>
                <a:gd name="T53" fmla="*/ 132 h 205"/>
                <a:gd name="T54" fmla="*/ 0 w 128"/>
                <a:gd name="T55" fmla="*/ 114 h 205"/>
                <a:gd name="T56" fmla="*/ 29 w 128"/>
                <a:gd name="T57" fmla="*/ 107 h 205"/>
                <a:gd name="T58" fmla="*/ 31 w 128"/>
                <a:gd name="T59" fmla="*/ 145 h 205"/>
                <a:gd name="T60" fmla="*/ 39 w 128"/>
                <a:gd name="T61" fmla="*/ 174 h 205"/>
                <a:gd name="T62" fmla="*/ 44 w 128"/>
                <a:gd name="T63" fmla="*/ 183 h 205"/>
                <a:gd name="T64" fmla="*/ 49 w 128"/>
                <a:gd name="T65" fmla="*/ 190 h 205"/>
                <a:gd name="T66" fmla="*/ 56 w 128"/>
                <a:gd name="T67" fmla="*/ 194 h 205"/>
                <a:gd name="T68" fmla="*/ 63 w 128"/>
                <a:gd name="T69" fmla="*/ 195 h 205"/>
                <a:gd name="T70" fmla="*/ 72 w 128"/>
                <a:gd name="T71" fmla="*/ 193 h 205"/>
                <a:gd name="T72" fmla="*/ 80 w 128"/>
                <a:gd name="T73" fmla="*/ 188 h 205"/>
                <a:gd name="T74" fmla="*/ 87 w 128"/>
                <a:gd name="T75" fmla="*/ 179 h 205"/>
                <a:gd name="T76" fmla="*/ 93 w 128"/>
                <a:gd name="T77" fmla="*/ 164 h 205"/>
                <a:gd name="T78" fmla="*/ 98 w 128"/>
                <a:gd name="T79" fmla="*/ 134 h 205"/>
                <a:gd name="T80" fmla="*/ 99 w 128"/>
                <a:gd name="T81" fmla="*/ 95 h 205"/>
                <a:gd name="T82" fmla="*/ 98 w 128"/>
                <a:gd name="T83" fmla="*/ 64 h 205"/>
                <a:gd name="T84" fmla="*/ 93 w 128"/>
                <a:gd name="T85" fmla="*/ 38 h 205"/>
                <a:gd name="T86" fmla="*/ 86 w 128"/>
                <a:gd name="T87" fmla="*/ 24 h 205"/>
                <a:gd name="T88" fmla="*/ 79 w 128"/>
                <a:gd name="T89" fmla="*/ 15 h 205"/>
                <a:gd name="T90" fmla="*/ 72 w 128"/>
                <a:gd name="T91" fmla="*/ 11 h 205"/>
                <a:gd name="T92" fmla="*/ 65 w 128"/>
                <a:gd name="T93" fmla="*/ 10 h 205"/>
                <a:gd name="T94" fmla="*/ 55 w 128"/>
                <a:gd name="T95" fmla="*/ 12 h 205"/>
                <a:gd name="T96" fmla="*/ 47 w 128"/>
                <a:gd name="T97" fmla="*/ 19 h 205"/>
                <a:gd name="T98" fmla="*/ 39 w 128"/>
                <a:gd name="T99" fmla="*/ 34 h 205"/>
                <a:gd name="T100" fmla="*/ 32 w 128"/>
                <a:gd name="T101" fmla="*/ 56 h 205"/>
                <a:gd name="T102" fmla="*/ 30 w 128"/>
                <a:gd name="T103" fmla="*/ 82 h 205"/>
                <a:gd name="T104" fmla="*/ 29 w 128"/>
                <a:gd name="T105" fmla="*/ 107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8"/>
                <a:gd name="T160" fmla="*/ 0 h 205"/>
                <a:gd name="T161" fmla="*/ 128 w 128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8" h="205">
                  <a:moveTo>
                    <a:pt x="0" y="104"/>
                  </a:moveTo>
                  <a:lnTo>
                    <a:pt x="1" y="88"/>
                  </a:lnTo>
                  <a:lnTo>
                    <a:pt x="3" y="72"/>
                  </a:lnTo>
                  <a:lnTo>
                    <a:pt x="6" y="59"/>
                  </a:lnTo>
                  <a:lnTo>
                    <a:pt x="11" y="46"/>
                  </a:lnTo>
                  <a:lnTo>
                    <a:pt x="16" y="35"/>
                  </a:lnTo>
                  <a:lnTo>
                    <a:pt x="22" y="24"/>
                  </a:lnTo>
                  <a:lnTo>
                    <a:pt x="29" y="16"/>
                  </a:lnTo>
                  <a:lnTo>
                    <a:pt x="38" y="10"/>
                  </a:lnTo>
                  <a:lnTo>
                    <a:pt x="44" y="6"/>
                  </a:lnTo>
                  <a:lnTo>
                    <a:pt x="51" y="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1" y="4"/>
                  </a:lnTo>
                  <a:lnTo>
                    <a:pt x="86" y="6"/>
                  </a:lnTo>
                  <a:lnTo>
                    <a:pt x="92" y="10"/>
                  </a:lnTo>
                  <a:lnTo>
                    <a:pt x="96" y="13"/>
                  </a:lnTo>
                  <a:lnTo>
                    <a:pt x="101" y="18"/>
                  </a:lnTo>
                  <a:lnTo>
                    <a:pt x="105" y="23"/>
                  </a:lnTo>
                  <a:lnTo>
                    <a:pt x="110" y="31"/>
                  </a:lnTo>
                  <a:lnTo>
                    <a:pt x="115" y="39"/>
                  </a:lnTo>
                  <a:lnTo>
                    <a:pt x="118" y="47"/>
                  </a:lnTo>
                  <a:lnTo>
                    <a:pt x="122" y="56"/>
                  </a:lnTo>
                  <a:lnTo>
                    <a:pt x="125" y="67"/>
                  </a:lnTo>
                  <a:lnTo>
                    <a:pt x="126" y="77"/>
                  </a:lnTo>
                  <a:lnTo>
                    <a:pt x="127" y="89"/>
                  </a:lnTo>
                  <a:lnTo>
                    <a:pt x="128" y="101"/>
                  </a:lnTo>
                  <a:lnTo>
                    <a:pt x="127" y="118"/>
                  </a:lnTo>
                  <a:lnTo>
                    <a:pt x="125" y="132"/>
                  </a:lnTo>
                  <a:lnTo>
                    <a:pt x="122" y="147"/>
                  </a:lnTo>
                  <a:lnTo>
                    <a:pt x="117" y="159"/>
                  </a:lnTo>
                  <a:lnTo>
                    <a:pt x="112" y="171"/>
                  </a:lnTo>
                  <a:lnTo>
                    <a:pt x="107" y="180"/>
                  </a:lnTo>
                  <a:lnTo>
                    <a:pt x="100" y="187"/>
                  </a:lnTo>
                  <a:lnTo>
                    <a:pt x="93" y="193"/>
                  </a:lnTo>
                  <a:lnTo>
                    <a:pt x="85" y="199"/>
                  </a:lnTo>
                  <a:lnTo>
                    <a:pt x="78" y="202"/>
                  </a:lnTo>
                  <a:lnTo>
                    <a:pt x="71" y="204"/>
                  </a:lnTo>
                  <a:lnTo>
                    <a:pt x="63" y="205"/>
                  </a:lnTo>
                  <a:lnTo>
                    <a:pt x="56" y="204"/>
                  </a:lnTo>
                  <a:lnTo>
                    <a:pt x="50" y="203"/>
                  </a:lnTo>
                  <a:lnTo>
                    <a:pt x="44" y="200"/>
                  </a:lnTo>
                  <a:lnTo>
                    <a:pt x="38" y="196"/>
                  </a:lnTo>
                  <a:lnTo>
                    <a:pt x="31" y="191"/>
                  </a:lnTo>
                  <a:lnTo>
                    <a:pt x="26" y="186"/>
                  </a:lnTo>
                  <a:lnTo>
                    <a:pt x="21" y="179"/>
                  </a:lnTo>
                  <a:lnTo>
                    <a:pt x="16" y="172"/>
                  </a:lnTo>
                  <a:lnTo>
                    <a:pt x="13" y="164"/>
                  </a:lnTo>
                  <a:lnTo>
                    <a:pt x="10" y="156"/>
                  </a:lnTo>
                  <a:lnTo>
                    <a:pt x="6" y="149"/>
                  </a:lnTo>
                  <a:lnTo>
                    <a:pt x="4" y="140"/>
                  </a:lnTo>
                  <a:lnTo>
                    <a:pt x="2" y="132"/>
                  </a:lnTo>
                  <a:lnTo>
                    <a:pt x="1" y="123"/>
                  </a:lnTo>
                  <a:lnTo>
                    <a:pt x="0" y="114"/>
                  </a:lnTo>
                  <a:lnTo>
                    <a:pt x="0" y="104"/>
                  </a:lnTo>
                  <a:close/>
                  <a:moveTo>
                    <a:pt x="29" y="107"/>
                  </a:moveTo>
                  <a:lnTo>
                    <a:pt x="29" y="127"/>
                  </a:lnTo>
                  <a:lnTo>
                    <a:pt x="31" y="145"/>
                  </a:lnTo>
                  <a:lnTo>
                    <a:pt x="34" y="160"/>
                  </a:lnTo>
                  <a:lnTo>
                    <a:pt x="39" y="174"/>
                  </a:lnTo>
                  <a:lnTo>
                    <a:pt x="41" y="179"/>
                  </a:lnTo>
                  <a:lnTo>
                    <a:pt x="44" y="183"/>
                  </a:lnTo>
                  <a:lnTo>
                    <a:pt x="46" y="187"/>
                  </a:lnTo>
                  <a:lnTo>
                    <a:pt x="49" y="190"/>
                  </a:lnTo>
                  <a:lnTo>
                    <a:pt x="52" y="192"/>
                  </a:lnTo>
                  <a:lnTo>
                    <a:pt x="56" y="194"/>
                  </a:lnTo>
                  <a:lnTo>
                    <a:pt x="59" y="195"/>
                  </a:lnTo>
                  <a:lnTo>
                    <a:pt x="63" y="195"/>
                  </a:lnTo>
                  <a:lnTo>
                    <a:pt x="68" y="194"/>
                  </a:lnTo>
                  <a:lnTo>
                    <a:pt x="72" y="193"/>
                  </a:lnTo>
                  <a:lnTo>
                    <a:pt x="76" y="191"/>
                  </a:lnTo>
                  <a:lnTo>
                    <a:pt x="80" y="188"/>
                  </a:lnTo>
                  <a:lnTo>
                    <a:pt x="84" y="184"/>
                  </a:lnTo>
                  <a:lnTo>
                    <a:pt x="87" y="179"/>
                  </a:lnTo>
                  <a:lnTo>
                    <a:pt x="90" y="173"/>
                  </a:lnTo>
                  <a:lnTo>
                    <a:pt x="93" y="164"/>
                  </a:lnTo>
                  <a:lnTo>
                    <a:pt x="96" y="151"/>
                  </a:lnTo>
                  <a:lnTo>
                    <a:pt x="98" y="134"/>
                  </a:lnTo>
                  <a:lnTo>
                    <a:pt x="99" y="116"/>
                  </a:lnTo>
                  <a:lnTo>
                    <a:pt x="99" y="95"/>
                  </a:lnTo>
                  <a:lnTo>
                    <a:pt x="99" y="78"/>
                  </a:lnTo>
                  <a:lnTo>
                    <a:pt x="98" y="64"/>
                  </a:lnTo>
                  <a:lnTo>
                    <a:pt x="96" y="50"/>
                  </a:lnTo>
                  <a:lnTo>
                    <a:pt x="93" y="38"/>
                  </a:lnTo>
                  <a:lnTo>
                    <a:pt x="89" y="31"/>
                  </a:lnTo>
                  <a:lnTo>
                    <a:pt x="86" y="24"/>
                  </a:lnTo>
                  <a:lnTo>
                    <a:pt x="83" y="19"/>
                  </a:lnTo>
                  <a:lnTo>
                    <a:pt x="79" y="15"/>
                  </a:lnTo>
                  <a:lnTo>
                    <a:pt x="76" y="13"/>
                  </a:lnTo>
                  <a:lnTo>
                    <a:pt x="72" y="11"/>
                  </a:lnTo>
                  <a:lnTo>
                    <a:pt x="69" y="10"/>
                  </a:lnTo>
                  <a:lnTo>
                    <a:pt x="65" y="10"/>
                  </a:lnTo>
                  <a:lnTo>
                    <a:pt x="59" y="11"/>
                  </a:lnTo>
                  <a:lnTo>
                    <a:pt x="55" y="12"/>
                  </a:lnTo>
                  <a:lnTo>
                    <a:pt x="51" y="15"/>
                  </a:lnTo>
                  <a:lnTo>
                    <a:pt x="47" y="19"/>
                  </a:lnTo>
                  <a:lnTo>
                    <a:pt x="42" y="25"/>
                  </a:lnTo>
                  <a:lnTo>
                    <a:pt x="39" y="34"/>
                  </a:lnTo>
                  <a:lnTo>
                    <a:pt x="34" y="44"/>
                  </a:lnTo>
                  <a:lnTo>
                    <a:pt x="32" y="56"/>
                  </a:lnTo>
                  <a:lnTo>
                    <a:pt x="31" y="69"/>
                  </a:lnTo>
                  <a:lnTo>
                    <a:pt x="30" y="82"/>
                  </a:lnTo>
                  <a:lnTo>
                    <a:pt x="29" y="95"/>
                  </a:lnTo>
                  <a:lnTo>
                    <a:pt x="29" y="107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62" name="Freeform 377"/>
            <p:cNvSpPr>
              <a:spLocks noEditPoints="1"/>
            </p:cNvSpPr>
            <p:nvPr/>
          </p:nvSpPr>
          <p:spPr bwMode="auto">
            <a:xfrm>
              <a:off x="4537075" y="2039937"/>
              <a:ext cx="66675" cy="109538"/>
            </a:xfrm>
            <a:custGeom>
              <a:avLst/>
              <a:gdLst>
                <a:gd name="T0" fmla="*/ 1 w 127"/>
                <a:gd name="T1" fmla="*/ 88 h 205"/>
                <a:gd name="T2" fmla="*/ 6 w 127"/>
                <a:gd name="T3" fmla="*/ 59 h 205"/>
                <a:gd name="T4" fmla="*/ 15 w 127"/>
                <a:gd name="T5" fmla="*/ 35 h 205"/>
                <a:gd name="T6" fmla="*/ 29 w 127"/>
                <a:gd name="T7" fmla="*/ 16 h 205"/>
                <a:gd name="T8" fmla="*/ 44 w 127"/>
                <a:gd name="T9" fmla="*/ 6 h 205"/>
                <a:gd name="T10" fmla="*/ 58 w 127"/>
                <a:gd name="T11" fmla="*/ 0 h 205"/>
                <a:gd name="T12" fmla="*/ 70 w 127"/>
                <a:gd name="T13" fmla="*/ 0 h 205"/>
                <a:gd name="T14" fmla="*/ 81 w 127"/>
                <a:gd name="T15" fmla="*/ 4 h 205"/>
                <a:gd name="T16" fmla="*/ 91 w 127"/>
                <a:gd name="T17" fmla="*/ 10 h 205"/>
                <a:gd name="T18" fmla="*/ 100 w 127"/>
                <a:gd name="T19" fmla="*/ 18 h 205"/>
                <a:gd name="T20" fmla="*/ 110 w 127"/>
                <a:gd name="T21" fmla="*/ 31 h 205"/>
                <a:gd name="T22" fmla="*/ 119 w 127"/>
                <a:gd name="T23" fmla="*/ 47 h 205"/>
                <a:gd name="T24" fmla="*/ 124 w 127"/>
                <a:gd name="T25" fmla="*/ 67 h 205"/>
                <a:gd name="T26" fmla="*/ 127 w 127"/>
                <a:gd name="T27" fmla="*/ 89 h 205"/>
                <a:gd name="T28" fmla="*/ 126 w 127"/>
                <a:gd name="T29" fmla="*/ 118 h 205"/>
                <a:gd name="T30" fmla="*/ 122 w 127"/>
                <a:gd name="T31" fmla="*/ 147 h 205"/>
                <a:gd name="T32" fmla="*/ 112 w 127"/>
                <a:gd name="T33" fmla="*/ 171 h 205"/>
                <a:gd name="T34" fmla="*/ 99 w 127"/>
                <a:gd name="T35" fmla="*/ 187 h 205"/>
                <a:gd name="T36" fmla="*/ 85 w 127"/>
                <a:gd name="T37" fmla="*/ 199 h 205"/>
                <a:gd name="T38" fmla="*/ 70 w 127"/>
                <a:gd name="T39" fmla="*/ 204 h 205"/>
                <a:gd name="T40" fmla="*/ 56 w 127"/>
                <a:gd name="T41" fmla="*/ 204 h 205"/>
                <a:gd name="T42" fmla="*/ 43 w 127"/>
                <a:gd name="T43" fmla="*/ 200 h 205"/>
                <a:gd name="T44" fmla="*/ 31 w 127"/>
                <a:gd name="T45" fmla="*/ 191 h 205"/>
                <a:gd name="T46" fmla="*/ 20 w 127"/>
                <a:gd name="T47" fmla="*/ 179 h 205"/>
                <a:gd name="T48" fmla="*/ 12 w 127"/>
                <a:gd name="T49" fmla="*/ 164 h 205"/>
                <a:gd name="T50" fmla="*/ 6 w 127"/>
                <a:gd name="T51" fmla="*/ 149 h 205"/>
                <a:gd name="T52" fmla="*/ 3 w 127"/>
                <a:gd name="T53" fmla="*/ 132 h 205"/>
                <a:gd name="T54" fmla="*/ 1 w 127"/>
                <a:gd name="T55" fmla="*/ 114 h 205"/>
                <a:gd name="T56" fmla="*/ 29 w 127"/>
                <a:gd name="T57" fmla="*/ 107 h 205"/>
                <a:gd name="T58" fmla="*/ 31 w 127"/>
                <a:gd name="T59" fmla="*/ 145 h 205"/>
                <a:gd name="T60" fmla="*/ 38 w 127"/>
                <a:gd name="T61" fmla="*/ 174 h 205"/>
                <a:gd name="T62" fmla="*/ 43 w 127"/>
                <a:gd name="T63" fmla="*/ 183 h 205"/>
                <a:gd name="T64" fmla="*/ 48 w 127"/>
                <a:gd name="T65" fmla="*/ 190 h 205"/>
                <a:gd name="T66" fmla="*/ 56 w 127"/>
                <a:gd name="T67" fmla="*/ 194 h 205"/>
                <a:gd name="T68" fmla="*/ 63 w 127"/>
                <a:gd name="T69" fmla="*/ 195 h 205"/>
                <a:gd name="T70" fmla="*/ 71 w 127"/>
                <a:gd name="T71" fmla="*/ 193 h 205"/>
                <a:gd name="T72" fmla="*/ 79 w 127"/>
                <a:gd name="T73" fmla="*/ 188 h 205"/>
                <a:gd name="T74" fmla="*/ 87 w 127"/>
                <a:gd name="T75" fmla="*/ 179 h 205"/>
                <a:gd name="T76" fmla="*/ 92 w 127"/>
                <a:gd name="T77" fmla="*/ 164 h 205"/>
                <a:gd name="T78" fmla="*/ 97 w 127"/>
                <a:gd name="T79" fmla="*/ 134 h 205"/>
                <a:gd name="T80" fmla="*/ 99 w 127"/>
                <a:gd name="T81" fmla="*/ 95 h 205"/>
                <a:gd name="T82" fmla="*/ 97 w 127"/>
                <a:gd name="T83" fmla="*/ 64 h 205"/>
                <a:gd name="T84" fmla="*/ 92 w 127"/>
                <a:gd name="T85" fmla="*/ 38 h 205"/>
                <a:gd name="T86" fmla="*/ 86 w 127"/>
                <a:gd name="T87" fmla="*/ 24 h 205"/>
                <a:gd name="T88" fmla="*/ 78 w 127"/>
                <a:gd name="T89" fmla="*/ 15 h 205"/>
                <a:gd name="T90" fmla="*/ 72 w 127"/>
                <a:gd name="T91" fmla="*/ 11 h 205"/>
                <a:gd name="T92" fmla="*/ 64 w 127"/>
                <a:gd name="T93" fmla="*/ 10 h 205"/>
                <a:gd name="T94" fmla="*/ 55 w 127"/>
                <a:gd name="T95" fmla="*/ 12 h 205"/>
                <a:gd name="T96" fmla="*/ 46 w 127"/>
                <a:gd name="T97" fmla="*/ 19 h 205"/>
                <a:gd name="T98" fmla="*/ 38 w 127"/>
                <a:gd name="T99" fmla="*/ 34 h 205"/>
                <a:gd name="T100" fmla="*/ 32 w 127"/>
                <a:gd name="T101" fmla="*/ 56 h 205"/>
                <a:gd name="T102" fmla="*/ 30 w 127"/>
                <a:gd name="T103" fmla="*/ 82 h 205"/>
                <a:gd name="T104" fmla="*/ 29 w 127"/>
                <a:gd name="T105" fmla="*/ 107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"/>
                <a:gd name="T160" fmla="*/ 0 h 205"/>
                <a:gd name="T161" fmla="*/ 127 w 127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" h="205">
                  <a:moveTo>
                    <a:pt x="0" y="104"/>
                  </a:moveTo>
                  <a:lnTo>
                    <a:pt x="1" y="88"/>
                  </a:lnTo>
                  <a:lnTo>
                    <a:pt x="3" y="72"/>
                  </a:lnTo>
                  <a:lnTo>
                    <a:pt x="6" y="59"/>
                  </a:lnTo>
                  <a:lnTo>
                    <a:pt x="10" y="46"/>
                  </a:lnTo>
                  <a:lnTo>
                    <a:pt x="15" y="35"/>
                  </a:lnTo>
                  <a:lnTo>
                    <a:pt x="22" y="24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6"/>
                  </a:lnTo>
                  <a:lnTo>
                    <a:pt x="50" y="2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1" y="4"/>
                  </a:lnTo>
                  <a:lnTo>
                    <a:pt x="86" y="6"/>
                  </a:lnTo>
                  <a:lnTo>
                    <a:pt x="91" y="10"/>
                  </a:lnTo>
                  <a:lnTo>
                    <a:pt x="95" y="13"/>
                  </a:lnTo>
                  <a:lnTo>
                    <a:pt x="100" y="18"/>
                  </a:lnTo>
                  <a:lnTo>
                    <a:pt x="104" y="23"/>
                  </a:lnTo>
                  <a:lnTo>
                    <a:pt x="110" y="31"/>
                  </a:lnTo>
                  <a:lnTo>
                    <a:pt x="115" y="39"/>
                  </a:lnTo>
                  <a:lnTo>
                    <a:pt x="119" y="47"/>
                  </a:lnTo>
                  <a:lnTo>
                    <a:pt x="122" y="56"/>
                  </a:lnTo>
                  <a:lnTo>
                    <a:pt x="124" y="67"/>
                  </a:lnTo>
                  <a:lnTo>
                    <a:pt x="126" y="77"/>
                  </a:lnTo>
                  <a:lnTo>
                    <a:pt x="127" y="89"/>
                  </a:lnTo>
                  <a:lnTo>
                    <a:pt x="127" y="101"/>
                  </a:lnTo>
                  <a:lnTo>
                    <a:pt x="126" y="118"/>
                  </a:lnTo>
                  <a:lnTo>
                    <a:pt x="125" y="132"/>
                  </a:lnTo>
                  <a:lnTo>
                    <a:pt x="122" y="147"/>
                  </a:lnTo>
                  <a:lnTo>
                    <a:pt x="118" y="159"/>
                  </a:lnTo>
                  <a:lnTo>
                    <a:pt x="112" y="171"/>
                  </a:lnTo>
                  <a:lnTo>
                    <a:pt x="106" y="180"/>
                  </a:lnTo>
                  <a:lnTo>
                    <a:pt x="99" y="187"/>
                  </a:lnTo>
                  <a:lnTo>
                    <a:pt x="92" y="193"/>
                  </a:lnTo>
                  <a:lnTo>
                    <a:pt x="85" y="199"/>
                  </a:lnTo>
                  <a:lnTo>
                    <a:pt x="77" y="202"/>
                  </a:lnTo>
                  <a:lnTo>
                    <a:pt x="70" y="204"/>
                  </a:lnTo>
                  <a:lnTo>
                    <a:pt x="63" y="205"/>
                  </a:lnTo>
                  <a:lnTo>
                    <a:pt x="56" y="204"/>
                  </a:lnTo>
                  <a:lnTo>
                    <a:pt x="49" y="203"/>
                  </a:lnTo>
                  <a:lnTo>
                    <a:pt x="43" y="200"/>
                  </a:lnTo>
                  <a:lnTo>
                    <a:pt x="37" y="196"/>
                  </a:lnTo>
                  <a:lnTo>
                    <a:pt x="31" y="191"/>
                  </a:lnTo>
                  <a:lnTo>
                    <a:pt x="26" y="186"/>
                  </a:lnTo>
                  <a:lnTo>
                    <a:pt x="20" y="179"/>
                  </a:lnTo>
                  <a:lnTo>
                    <a:pt x="16" y="172"/>
                  </a:lnTo>
                  <a:lnTo>
                    <a:pt x="12" y="164"/>
                  </a:lnTo>
                  <a:lnTo>
                    <a:pt x="9" y="156"/>
                  </a:lnTo>
                  <a:lnTo>
                    <a:pt x="6" y="149"/>
                  </a:lnTo>
                  <a:lnTo>
                    <a:pt x="4" y="140"/>
                  </a:lnTo>
                  <a:lnTo>
                    <a:pt x="3" y="132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4"/>
                  </a:lnTo>
                  <a:close/>
                  <a:moveTo>
                    <a:pt x="29" y="107"/>
                  </a:moveTo>
                  <a:lnTo>
                    <a:pt x="29" y="127"/>
                  </a:lnTo>
                  <a:lnTo>
                    <a:pt x="31" y="145"/>
                  </a:lnTo>
                  <a:lnTo>
                    <a:pt x="34" y="160"/>
                  </a:lnTo>
                  <a:lnTo>
                    <a:pt x="38" y="174"/>
                  </a:lnTo>
                  <a:lnTo>
                    <a:pt x="41" y="179"/>
                  </a:lnTo>
                  <a:lnTo>
                    <a:pt x="43" y="183"/>
                  </a:lnTo>
                  <a:lnTo>
                    <a:pt x="46" y="187"/>
                  </a:lnTo>
                  <a:lnTo>
                    <a:pt x="48" y="190"/>
                  </a:lnTo>
                  <a:lnTo>
                    <a:pt x="51" y="192"/>
                  </a:lnTo>
                  <a:lnTo>
                    <a:pt x="56" y="194"/>
                  </a:lnTo>
                  <a:lnTo>
                    <a:pt x="59" y="195"/>
                  </a:lnTo>
                  <a:lnTo>
                    <a:pt x="63" y="195"/>
                  </a:lnTo>
                  <a:lnTo>
                    <a:pt x="67" y="194"/>
                  </a:lnTo>
                  <a:lnTo>
                    <a:pt x="71" y="193"/>
                  </a:lnTo>
                  <a:lnTo>
                    <a:pt x="75" y="191"/>
                  </a:lnTo>
                  <a:lnTo>
                    <a:pt x="79" y="188"/>
                  </a:lnTo>
                  <a:lnTo>
                    <a:pt x="84" y="184"/>
                  </a:lnTo>
                  <a:lnTo>
                    <a:pt x="87" y="179"/>
                  </a:lnTo>
                  <a:lnTo>
                    <a:pt x="90" y="173"/>
                  </a:lnTo>
                  <a:lnTo>
                    <a:pt x="92" y="164"/>
                  </a:lnTo>
                  <a:lnTo>
                    <a:pt x="95" y="151"/>
                  </a:lnTo>
                  <a:lnTo>
                    <a:pt x="97" y="134"/>
                  </a:lnTo>
                  <a:lnTo>
                    <a:pt x="98" y="116"/>
                  </a:lnTo>
                  <a:lnTo>
                    <a:pt x="99" y="95"/>
                  </a:lnTo>
                  <a:lnTo>
                    <a:pt x="98" y="78"/>
                  </a:lnTo>
                  <a:lnTo>
                    <a:pt x="97" y="64"/>
                  </a:lnTo>
                  <a:lnTo>
                    <a:pt x="95" y="50"/>
                  </a:lnTo>
                  <a:lnTo>
                    <a:pt x="92" y="38"/>
                  </a:lnTo>
                  <a:lnTo>
                    <a:pt x="89" y="31"/>
                  </a:lnTo>
                  <a:lnTo>
                    <a:pt x="86" y="24"/>
                  </a:lnTo>
                  <a:lnTo>
                    <a:pt x="83" y="19"/>
                  </a:lnTo>
                  <a:lnTo>
                    <a:pt x="78" y="15"/>
                  </a:lnTo>
                  <a:lnTo>
                    <a:pt x="75" y="13"/>
                  </a:lnTo>
                  <a:lnTo>
                    <a:pt x="72" y="11"/>
                  </a:lnTo>
                  <a:lnTo>
                    <a:pt x="68" y="10"/>
                  </a:lnTo>
                  <a:lnTo>
                    <a:pt x="64" y="10"/>
                  </a:lnTo>
                  <a:lnTo>
                    <a:pt x="59" y="11"/>
                  </a:lnTo>
                  <a:lnTo>
                    <a:pt x="55" y="12"/>
                  </a:lnTo>
                  <a:lnTo>
                    <a:pt x="50" y="15"/>
                  </a:lnTo>
                  <a:lnTo>
                    <a:pt x="46" y="19"/>
                  </a:lnTo>
                  <a:lnTo>
                    <a:pt x="42" y="25"/>
                  </a:lnTo>
                  <a:lnTo>
                    <a:pt x="38" y="34"/>
                  </a:lnTo>
                  <a:lnTo>
                    <a:pt x="35" y="44"/>
                  </a:lnTo>
                  <a:lnTo>
                    <a:pt x="32" y="56"/>
                  </a:lnTo>
                  <a:lnTo>
                    <a:pt x="31" y="69"/>
                  </a:lnTo>
                  <a:lnTo>
                    <a:pt x="30" y="82"/>
                  </a:lnTo>
                  <a:lnTo>
                    <a:pt x="29" y="95"/>
                  </a:lnTo>
                  <a:lnTo>
                    <a:pt x="29" y="107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63" name="Freeform 378"/>
            <p:cNvSpPr>
              <a:spLocks noEditPoints="1"/>
            </p:cNvSpPr>
            <p:nvPr/>
          </p:nvSpPr>
          <p:spPr bwMode="auto">
            <a:xfrm>
              <a:off x="4306888" y="2035175"/>
              <a:ext cx="53975" cy="117475"/>
            </a:xfrm>
            <a:custGeom>
              <a:avLst/>
              <a:gdLst>
                <a:gd name="T0" fmla="*/ 10 w 102"/>
                <a:gd name="T1" fmla="*/ 24 h 222"/>
                <a:gd name="T2" fmla="*/ 58 w 102"/>
                <a:gd name="T3" fmla="*/ 1 h 222"/>
                <a:gd name="T4" fmla="*/ 62 w 102"/>
                <a:gd name="T5" fmla="*/ 0 h 222"/>
                <a:gd name="T6" fmla="*/ 67 w 102"/>
                <a:gd name="T7" fmla="*/ 0 h 222"/>
                <a:gd name="T8" fmla="*/ 78 w 102"/>
                <a:gd name="T9" fmla="*/ 10 h 222"/>
                <a:gd name="T10" fmla="*/ 57 w 102"/>
                <a:gd name="T11" fmla="*/ 191 h 222"/>
                <a:gd name="T12" fmla="*/ 58 w 102"/>
                <a:gd name="T13" fmla="*/ 200 h 222"/>
                <a:gd name="T14" fmla="*/ 79 w 102"/>
                <a:gd name="T15" fmla="*/ 193 h 222"/>
                <a:gd name="T16" fmla="*/ 79 w 102"/>
                <a:gd name="T17" fmla="*/ 193 h 222"/>
                <a:gd name="T18" fmla="*/ 79 w 102"/>
                <a:gd name="T19" fmla="*/ 193 h 222"/>
                <a:gd name="T20" fmla="*/ 63 w 102"/>
                <a:gd name="T21" fmla="*/ 208 h 222"/>
                <a:gd name="T22" fmla="*/ 74 w 102"/>
                <a:gd name="T23" fmla="*/ 203 h 222"/>
                <a:gd name="T24" fmla="*/ 80 w 102"/>
                <a:gd name="T25" fmla="*/ 216 h 222"/>
                <a:gd name="T26" fmla="*/ 84 w 102"/>
                <a:gd name="T27" fmla="*/ 195 h 222"/>
                <a:gd name="T28" fmla="*/ 87 w 102"/>
                <a:gd name="T29" fmla="*/ 195 h 222"/>
                <a:gd name="T30" fmla="*/ 82 w 102"/>
                <a:gd name="T31" fmla="*/ 194 h 222"/>
                <a:gd name="T32" fmla="*/ 92 w 102"/>
                <a:gd name="T33" fmla="*/ 195 h 222"/>
                <a:gd name="T34" fmla="*/ 102 w 102"/>
                <a:gd name="T35" fmla="*/ 205 h 222"/>
                <a:gd name="T36" fmla="*/ 102 w 102"/>
                <a:gd name="T37" fmla="*/ 211 h 222"/>
                <a:gd name="T38" fmla="*/ 92 w 102"/>
                <a:gd name="T39" fmla="*/ 222 h 222"/>
                <a:gd name="T40" fmla="*/ 17 w 102"/>
                <a:gd name="T41" fmla="*/ 222 h 222"/>
                <a:gd name="T42" fmla="*/ 7 w 102"/>
                <a:gd name="T43" fmla="*/ 211 h 222"/>
                <a:gd name="T44" fmla="*/ 7 w 102"/>
                <a:gd name="T45" fmla="*/ 205 h 222"/>
                <a:gd name="T46" fmla="*/ 25 w 102"/>
                <a:gd name="T47" fmla="*/ 216 h 222"/>
                <a:gd name="T48" fmla="*/ 31 w 102"/>
                <a:gd name="T49" fmla="*/ 194 h 222"/>
                <a:gd name="T50" fmla="*/ 31 w 102"/>
                <a:gd name="T51" fmla="*/ 194 h 222"/>
                <a:gd name="T52" fmla="*/ 31 w 102"/>
                <a:gd name="T53" fmla="*/ 194 h 222"/>
                <a:gd name="T54" fmla="*/ 40 w 102"/>
                <a:gd name="T55" fmla="*/ 213 h 222"/>
                <a:gd name="T56" fmla="*/ 39 w 102"/>
                <a:gd name="T57" fmla="*/ 200 h 222"/>
                <a:gd name="T58" fmla="*/ 51 w 102"/>
                <a:gd name="T59" fmla="*/ 202 h 222"/>
                <a:gd name="T60" fmla="*/ 52 w 102"/>
                <a:gd name="T61" fmla="*/ 201 h 222"/>
                <a:gd name="T62" fmla="*/ 32 w 102"/>
                <a:gd name="T63" fmla="*/ 192 h 222"/>
                <a:gd name="T64" fmla="*/ 32 w 102"/>
                <a:gd name="T65" fmla="*/ 193 h 222"/>
                <a:gd name="T66" fmla="*/ 32 w 102"/>
                <a:gd name="T67" fmla="*/ 190 h 222"/>
                <a:gd name="T68" fmla="*/ 54 w 102"/>
                <a:gd name="T69" fmla="*/ 185 h 222"/>
                <a:gd name="T70" fmla="*/ 54 w 102"/>
                <a:gd name="T71" fmla="*/ 71 h 222"/>
                <a:gd name="T72" fmla="*/ 32 w 102"/>
                <a:gd name="T73" fmla="*/ 53 h 222"/>
                <a:gd name="T74" fmla="*/ 32 w 102"/>
                <a:gd name="T75" fmla="*/ 53 h 222"/>
                <a:gd name="T76" fmla="*/ 54 w 102"/>
                <a:gd name="T77" fmla="*/ 52 h 222"/>
                <a:gd name="T78" fmla="*/ 41 w 102"/>
                <a:gd name="T79" fmla="*/ 43 h 222"/>
                <a:gd name="T80" fmla="*/ 50 w 102"/>
                <a:gd name="T81" fmla="*/ 33 h 222"/>
                <a:gd name="T82" fmla="*/ 30 w 102"/>
                <a:gd name="T83" fmla="*/ 42 h 222"/>
                <a:gd name="T84" fmla="*/ 31 w 102"/>
                <a:gd name="T85" fmla="*/ 44 h 222"/>
                <a:gd name="T86" fmla="*/ 31 w 102"/>
                <a:gd name="T87" fmla="*/ 44 h 222"/>
                <a:gd name="T88" fmla="*/ 44 w 102"/>
                <a:gd name="T89" fmla="*/ 27 h 222"/>
                <a:gd name="T90" fmla="*/ 41 w 102"/>
                <a:gd name="T91" fmla="*/ 26 h 222"/>
                <a:gd name="T92" fmla="*/ 38 w 102"/>
                <a:gd name="T93" fmla="*/ 24 h 222"/>
                <a:gd name="T94" fmla="*/ 32 w 102"/>
                <a:gd name="T95" fmla="*/ 45 h 222"/>
                <a:gd name="T96" fmla="*/ 32 w 102"/>
                <a:gd name="T97" fmla="*/ 45 h 222"/>
                <a:gd name="T98" fmla="*/ 32 w 102"/>
                <a:gd name="T99" fmla="*/ 23 h 222"/>
                <a:gd name="T100" fmla="*/ 25 w 102"/>
                <a:gd name="T101" fmla="*/ 34 h 222"/>
                <a:gd name="T102" fmla="*/ 12 w 102"/>
                <a:gd name="T103" fmla="*/ 28 h 222"/>
                <a:gd name="T104" fmla="*/ 11 w 102"/>
                <a:gd name="T105" fmla="*/ 52 h 222"/>
                <a:gd name="T106" fmla="*/ 5 w 102"/>
                <a:gd name="T107" fmla="*/ 38 h 222"/>
                <a:gd name="T108" fmla="*/ 0 w 102"/>
                <a:gd name="T109" fmla="*/ 29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2"/>
                <a:gd name="T166" fmla="*/ 0 h 222"/>
                <a:gd name="T167" fmla="*/ 102 w 102"/>
                <a:gd name="T168" fmla="*/ 222 h 2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2" h="222">
                  <a:moveTo>
                    <a:pt x="10" y="24"/>
                  </a:moveTo>
                  <a:lnTo>
                    <a:pt x="58" y="1"/>
                  </a:lnTo>
                  <a:lnTo>
                    <a:pt x="67" y="20"/>
                  </a:lnTo>
                  <a:lnTo>
                    <a:pt x="19" y="44"/>
                  </a:lnTo>
                  <a:lnTo>
                    <a:pt x="10" y="24"/>
                  </a:lnTo>
                  <a:close/>
                  <a:moveTo>
                    <a:pt x="58" y="1"/>
                  </a:moveTo>
                  <a:lnTo>
                    <a:pt x="60" y="0"/>
                  </a:lnTo>
                  <a:lnTo>
                    <a:pt x="62" y="0"/>
                  </a:lnTo>
                  <a:lnTo>
                    <a:pt x="62" y="10"/>
                  </a:lnTo>
                  <a:lnTo>
                    <a:pt x="58" y="1"/>
                  </a:lnTo>
                  <a:close/>
                  <a:moveTo>
                    <a:pt x="62" y="0"/>
                  </a:moveTo>
                  <a:lnTo>
                    <a:pt x="67" y="0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62" y="0"/>
                  </a:lnTo>
                  <a:close/>
                  <a:moveTo>
                    <a:pt x="67" y="0"/>
                  </a:moveTo>
                  <a:lnTo>
                    <a:pt x="78" y="0"/>
                  </a:lnTo>
                  <a:lnTo>
                    <a:pt x="78" y="10"/>
                  </a:lnTo>
                  <a:lnTo>
                    <a:pt x="67" y="10"/>
                  </a:lnTo>
                  <a:lnTo>
                    <a:pt x="67" y="0"/>
                  </a:lnTo>
                  <a:close/>
                  <a:moveTo>
                    <a:pt x="78" y="10"/>
                  </a:moveTo>
                  <a:lnTo>
                    <a:pt x="78" y="176"/>
                  </a:lnTo>
                  <a:lnTo>
                    <a:pt x="57" y="176"/>
                  </a:lnTo>
                  <a:lnTo>
                    <a:pt x="57" y="10"/>
                  </a:lnTo>
                  <a:lnTo>
                    <a:pt x="78" y="10"/>
                  </a:lnTo>
                  <a:close/>
                  <a:moveTo>
                    <a:pt x="78" y="176"/>
                  </a:moveTo>
                  <a:lnTo>
                    <a:pt x="78" y="188"/>
                  </a:lnTo>
                  <a:lnTo>
                    <a:pt x="79" y="194"/>
                  </a:lnTo>
                  <a:lnTo>
                    <a:pt x="58" y="200"/>
                  </a:lnTo>
                  <a:lnTo>
                    <a:pt x="57" y="191"/>
                  </a:lnTo>
                  <a:lnTo>
                    <a:pt x="57" y="176"/>
                  </a:lnTo>
                  <a:lnTo>
                    <a:pt x="78" y="176"/>
                  </a:lnTo>
                  <a:close/>
                  <a:moveTo>
                    <a:pt x="59" y="200"/>
                  </a:moveTo>
                  <a:lnTo>
                    <a:pt x="59" y="200"/>
                  </a:lnTo>
                  <a:lnTo>
                    <a:pt x="58" y="200"/>
                  </a:lnTo>
                  <a:lnTo>
                    <a:pt x="68" y="197"/>
                  </a:lnTo>
                  <a:lnTo>
                    <a:pt x="59" y="200"/>
                  </a:lnTo>
                  <a:close/>
                  <a:moveTo>
                    <a:pt x="79" y="193"/>
                  </a:moveTo>
                  <a:lnTo>
                    <a:pt x="79" y="193"/>
                  </a:lnTo>
                  <a:lnTo>
                    <a:pt x="63" y="208"/>
                  </a:lnTo>
                  <a:lnTo>
                    <a:pt x="60" y="204"/>
                  </a:lnTo>
                  <a:lnTo>
                    <a:pt x="59" y="200"/>
                  </a:lnTo>
                  <a:lnTo>
                    <a:pt x="79" y="193"/>
                  </a:lnTo>
                  <a:close/>
                  <a:moveTo>
                    <a:pt x="79" y="193"/>
                  </a:moveTo>
                  <a:lnTo>
                    <a:pt x="79" y="194"/>
                  </a:lnTo>
                  <a:lnTo>
                    <a:pt x="79" y="193"/>
                  </a:lnTo>
                  <a:lnTo>
                    <a:pt x="70" y="200"/>
                  </a:lnTo>
                  <a:lnTo>
                    <a:pt x="79" y="193"/>
                  </a:lnTo>
                  <a:close/>
                  <a:moveTo>
                    <a:pt x="79" y="193"/>
                  </a:moveTo>
                  <a:lnTo>
                    <a:pt x="79" y="194"/>
                  </a:lnTo>
                  <a:lnTo>
                    <a:pt x="69" y="213"/>
                  </a:lnTo>
                  <a:lnTo>
                    <a:pt x="66" y="211"/>
                  </a:lnTo>
                  <a:lnTo>
                    <a:pt x="63" y="208"/>
                  </a:lnTo>
                  <a:lnTo>
                    <a:pt x="79" y="193"/>
                  </a:lnTo>
                  <a:close/>
                  <a:moveTo>
                    <a:pt x="69" y="213"/>
                  </a:moveTo>
                  <a:lnTo>
                    <a:pt x="69" y="213"/>
                  </a:lnTo>
                  <a:lnTo>
                    <a:pt x="74" y="203"/>
                  </a:lnTo>
                  <a:lnTo>
                    <a:pt x="69" y="213"/>
                  </a:lnTo>
                  <a:close/>
                  <a:moveTo>
                    <a:pt x="79" y="194"/>
                  </a:moveTo>
                  <a:lnTo>
                    <a:pt x="80" y="194"/>
                  </a:lnTo>
                  <a:lnTo>
                    <a:pt x="82" y="194"/>
                  </a:lnTo>
                  <a:lnTo>
                    <a:pt x="80" y="216"/>
                  </a:lnTo>
                  <a:lnTo>
                    <a:pt x="73" y="214"/>
                  </a:lnTo>
                  <a:lnTo>
                    <a:pt x="69" y="213"/>
                  </a:lnTo>
                  <a:lnTo>
                    <a:pt x="79" y="194"/>
                  </a:lnTo>
                  <a:close/>
                  <a:moveTo>
                    <a:pt x="82" y="194"/>
                  </a:moveTo>
                  <a:lnTo>
                    <a:pt x="84" y="195"/>
                  </a:lnTo>
                  <a:lnTo>
                    <a:pt x="82" y="194"/>
                  </a:lnTo>
                  <a:lnTo>
                    <a:pt x="81" y="204"/>
                  </a:lnTo>
                  <a:lnTo>
                    <a:pt x="82" y="194"/>
                  </a:lnTo>
                  <a:close/>
                  <a:moveTo>
                    <a:pt x="82" y="194"/>
                  </a:moveTo>
                  <a:lnTo>
                    <a:pt x="87" y="195"/>
                  </a:lnTo>
                  <a:lnTo>
                    <a:pt x="92" y="195"/>
                  </a:lnTo>
                  <a:lnTo>
                    <a:pt x="92" y="216"/>
                  </a:lnTo>
                  <a:lnTo>
                    <a:pt x="85" y="216"/>
                  </a:lnTo>
                  <a:lnTo>
                    <a:pt x="80" y="216"/>
                  </a:lnTo>
                  <a:lnTo>
                    <a:pt x="82" y="194"/>
                  </a:lnTo>
                  <a:close/>
                  <a:moveTo>
                    <a:pt x="92" y="195"/>
                  </a:moveTo>
                  <a:lnTo>
                    <a:pt x="102" y="195"/>
                  </a:lnTo>
                  <a:lnTo>
                    <a:pt x="102" y="205"/>
                  </a:lnTo>
                  <a:lnTo>
                    <a:pt x="92" y="205"/>
                  </a:lnTo>
                  <a:lnTo>
                    <a:pt x="92" y="195"/>
                  </a:lnTo>
                  <a:close/>
                  <a:moveTo>
                    <a:pt x="102" y="205"/>
                  </a:moveTo>
                  <a:lnTo>
                    <a:pt x="102" y="211"/>
                  </a:lnTo>
                  <a:lnTo>
                    <a:pt x="82" y="211"/>
                  </a:lnTo>
                  <a:lnTo>
                    <a:pt x="82" y="205"/>
                  </a:lnTo>
                  <a:lnTo>
                    <a:pt x="102" y="205"/>
                  </a:lnTo>
                  <a:close/>
                  <a:moveTo>
                    <a:pt x="102" y="211"/>
                  </a:moveTo>
                  <a:lnTo>
                    <a:pt x="102" y="222"/>
                  </a:lnTo>
                  <a:lnTo>
                    <a:pt x="92" y="222"/>
                  </a:lnTo>
                  <a:lnTo>
                    <a:pt x="92" y="211"/>
                  </a:lnTo>
                  <a:lnTo>
                    <a:pt x="102" y="211"/>
                  </a:lnTo>
                  <a:close/>
                  <a:moveTo>
                    <a:pt x="92" y="222"/>
                  </a:moveTo>
                  <a:lnTo>
                    <a:pt x="17" y="222"/>
                  </a:lnTo>
                  <a:lnTo>
                    <a:pt x="17" y="200"/>
                  </a:lnTo>
                  <a:lnTo>
                    <a:pt x="92" y="200"/>
                  </a:lnTo>
                  <a:lnTo>
                    <a:pt x="92" y="222"/>
                  </a:lnTo>
                  <a:close/>
                  <a:moveTo>
                    <a:pt x="17" y="222"/>
                  </a:moveTo>
                  <a:lnTo>
                    <a:pt x="7" y="222"/>
                  </a:lnTo>
                  <a:lnTo>
                    <a:pt x="7" y="211"/>
                  </a:lnTo>
                  <a:lnTo>
                    <a:pt x="17" y="211"/>
                  </a:lnTo>
                  <a:lnTo>
                    <a:pt x="17" y="222"/>
                  </a:lnTo>
                  <a:close/>
                  <a:moveTo>
                    <a:pt x="7" y="211"/>
                  </a:moveTo>
                  <a:lnTo>
                    <a:pt x="7" y="205"/>
                  </a:lnTo>
                  <a:lnTo>
                    <a:pt x="29" y="205"/>
                  </a:lnTo>
                  <a:lnTo>
                    <a:pt x="29" y="211"/>
                  </a:lnTo>
                  <a:lnTo>
                    <a:pt x="7" y="211"/>
                  </a:lnTo>
                  <a:close/>
                  <a:moveTo>
                    <a:pt x="7" y="205"/>
                  </a:moveTo>
                  <a:lnTo>
                    <a:pt x="7" y="195"/>
                  </a:lnTo>
                  <a:lnTo>
                    <a:pt x="17" y="195"/>
                  </a:lnTo>
                  <a:lnTo>
                    <a:pt x="17" y="205"/>
                  </a:lnTo>
                  <a:lnTo>
                    <a:pt x="7" y="205"/>
                  </a:lnTo>
                  <a:close/>
                  <a:moveTo>
                    <a:pt x="17" y="195"/>
                  </a:moveTo>
                  <a:lnTo>
                    <a:pt x="24" y="195"/>
                  </a:lnTo>
                  <a:lnTo>
                    <a:pt x="28" y="194"/>
                  </a:lnTo>
                  <a:lnTo>
                    <a:pt x="31" y="216"/>
                  </a:lnTo>
                  <a:lnTo>
                    <a:pt x="25" y="216"/>
                  </a:lnTo>
                  <a:lnTo>
                    <a:pt x="18" y="216"/>
                  </a:lnTo>
                  <a:lnTo>
                    <a:pt x="17" y="195"/>
                  </a:lnTo>
                  <a:close/>
                  <a:moveTo>
                    <a:pt x="28" y="194"/>
                  </a:moveTo>
                  <a:lnTo>
                    <a:pt x="30" y="194"/>
                  </a:lnTo>
                  <a:lnTo>
                    <a:pt x="31" y="194"/>
                  </a:lnTo>
                  <a:lnTo>
                    <a:pt x="40" y="213"/>
                  </a:lnTo>
                  <a:lnTo>
                    <a:pt x="36" y="214"/>
                  </a:lnTo>
                  <a:lnTo>
                    <a:pt x="31" y="216"/>
                  </a:lnTo>
                  <a:lnTo>
                    <a:pt x="28" y="194"/>
                  </a:lnTo>
                  <a:close/>
                  <a:moveTo>
                    <a:pt x="31" y="194"/>
                  </a:moveTo>
                  <a:lnTo>
                    <a:pt x="28" y="196"/>
                  </a:lnTo>
                  <a:lnTo>
                    <a:pt x="31" y="194"/>
                  </a:lnTo>
                  <a:lnTo>
                    <a:pt x="36" y="203"/>
                  </a:lnTo>
                  <a:lnTo>
                    <a:pt x="31" y="194"/>
                  </a:lnTo>
                  <a:close/>
                  <a:moveTo>
                    <a:pt x="31" y="194"/>
                  </a:moveTo>
                  <a:lnTo>
                    <a:pt x="32" y="194"/>
                  </a:lnTo>
                  <a:lnTo>
                    <a:pt x="32" y="193"/>
                  </a:lnTo>
                  <a:lnTo>
                    <a:pt x="46" y="209"/>
                  </a:lnTo>
                  <a:lnTo>
                    <a:pt x="44" y="211"/>
                  </a:lnTo>
                  <a:lnTo>
                    <a:pt x="40" y="213"/>
                  </a:lnTo>
                  <a:lnTo>
                    <a:pt x="31" y="194"/>
                  </a:lnTo>
                  <a:close/>
                  <a:moveTo>
                    <a:pt x="46" y="209"/>
                  </a:moveTo>
                  <a:lnTo>
                    <a:pt x="54" y="201"/>
                  </a:lnTo>
                  <a:lnTo>
                    <a:pt x="46" y="209"/>
                  </a:lnTo>
                  <a:lnTo>
                    <a:pt x="39" y="200"/>
                  </a:lnTo>
                  <a:lnTo>
                    <a:pt x="46" y="209"/>
                  </a:lnTo>
                  <a:close/>
                  <a:moveTo>
                    <a:pt x="32" y="193"/>
                  </a:moveTo>
                  <a:lnTo>
                    <a:pt x="32" y="193"/>
                  </a:lnTo>
                  <a:lnTo>
                    <a:pt x="51" y="202"/>
                  </a:lnTo>
                  <a:lnTo>
                    <a:pt x="50" y="205"/>
                  </a:lnTo>
                  <a:lnTo>
                    <a:pt x="46" y="209"/>
                  </a:lnTo>
                  <a:lnTo>
                    <a:pt x="32" y="193"/>
                  </a:lnTo>
                  <a:close/>
                  <a:moveTo>
                    <a:pt x="52" y="201"/>
                  </a:moveTo>
                  <a:lnTo>
                    <a:pt x="52" y="201"/>
                  </a:lnTo>
                  <a:lnTo>
                    <a:pt x="51" y="202"/>
                  </a:lnTo>
                  <a:lnTo>
                    <a:pt x="41" y="197"/>
                  </a:lnTo>
                  <a:lnTo>
                    <a:pt x="52" y="201"/>
                  </a:lnTo>
                  <a:close/>
                  <a:moveTo>
                    <a:pt x="32" y="193"/>
                  </a:moveTo>
                  <a:lnTo>
                    <a:pt x="32" y="192"/>
                  </a:lnTo>
                  <a:lnTo>
                    <a:pt x="32" y="190"/>
                  </a:lnTo>
                  <a:lnTo>
                    <a:pt x="54" y="191"/>
                  </a:lnTo>
                  <a:lnTo>
                    <a:pt x="53" y="197"/>
                  </a:lnTo>
                  <a:lnTo>
                    <a:pt x="52" y="201"/>
                  </a:lnTo>
                  <a:lnTo>
                    <a:pt x="32" y="193"/>
                  </a:lnTo>
                  <a:close/>
                  <a:moveTo>
                    <a:pt x="32" y="190"/>
                  </a:moveTo>
                  <a:lnTo>
                    <a:pt x="33" y="184"/>
                  </a:lnTo>
                  <a:lnTo>
                    <a:pt x="32" y="190"/>
                  </a:lnTo>
                  <a:lnTo>
                    <a:pt x="42" y="191"/>
                  </a:lnTo>
                  <a:lnTo>
                    <a:pt x="32" y="190"/>
                  </a:lnTo>
                  <a:close/>
                  <a:moveTo>
                    <a:pt x="32" y="190"/>
                  </a:moveTo>
                  <a:lnTo>
                    <a:pt x="32" y="184"/>
                  </a:lnTo>
                  <a:lnTo>
                    <a:pt x="33" y="176"/>
                  </a:lnTo>
                  <a:lnTo>
                    <a:pt x="54" y="176"/>
                  </a:lnTo>
                  <a:lnTo>
                    <a:pt x="54" y="185"/>
                  </a:lnTo>
                  <a:lnTo>
                    <a:pt x="54" y="191"/>
                  </a:lnTo>
                  <a:lnTo>
                    <a:pt x="32" y="190"/>
                  </a:lnTo>
                  <a:close/>
                  <a:moveTo>
                    <a:pt x="33" y="176"/>
                  </a:moveTo>
                  <a:lnTo>
                    <a:pt x="33" y="71"/>
                  </a:lnTo>
                  <a:lnTo>
                    <a:pt x="54" y="71"/>
                  </a:lnTo>
                  <a:lnTo>
                    <a:pt x="54" y="176"/>
                  </a:lnTo>
                  <a:lnTo>
                    <a:pt x="33" y="176"/>
                  </a:lnTo>
                  <a:close/>
                  <a:moveTo>
                    <a:pt x="33" y="71"/>
                  </a:moveTo>
                  <a:lnTo>
                    <a:pt x="32" y="61"/>
                  </a:lnTo>
                  <a:lnTo>
                    <a:pt x="32" y="53"/>
                  </a:lnTo>
                  <a:lnTo>
                    <a:pt x="54" y="52"/>
                  </a:lnTo>
                  <a:lnTo>
                    <a:pt x="54" y="60"/>
                  </a:lnTo>
                  <a:lnTo>
                    <a:pt x="54" y="71"/>
                  </a:lnTo>
                  <a:lnTo>
                    <a:pt x="33" y="71"/>
                  </a:lnTo>
                  <a:close/>
                  <a:moveTo>
                    <a:pt x="32" y="53"/>
                  </a:moveTo>
                  <a:lnTo>
                    <a:pt x="32" y="48"/>
                  </a:lnTo>
                  <a:lnTo>
                    <a:pt x="31" y="45"/>
                  </a:lnTo>
                  <a:lnTo>
                    <a:pt x="52" y="41"/>
                  </a:lnTo>
                  <a:lnTo>
                    <a:pt x="53" y="46"/>
                  </a:lnTo>
                  <a:lnTo>
                    <a:pt x="54" y="52"/>
                  </a:lnTo>
                  <a:lnTo>
                    <a:pt x="32" y="53"/>
                  </a:lnTo>
                  <a:close/>
                  <a:moveTo>
                    <a:pt x="31" y="45"/>
                  </a:moveTo>
                  <a:lnTo>
                    <a:pt x="31" y="43"/>
                  </a:lnTo>
                  <a:lnTo>
                    <a:pt x="31" y="45"/>
                  </a:lnTo>
                  <a:lnTo>
                    <a:pt x="41" y="43"/>
                  </a:lnTo>
                  <a:lnTo>
                    <a:pt x="31" y="45"/>
                  </a:lnTo>
                  <a:close/>
                  <a:moveTo>
                    <a:pt x="31" y="45"/>
                  </a:moveTo>
                  <a:lnTo>
                    <a:pt x="31" y="44"/>
                  </a:lnTo>
                  <a:lnTo>
                    <a:pt x="50" y="33"/>
                  </a:lnTo>
                  <a:lnTo>
                    <a:pt x="51" y="36"/>
                  </a:lnTo>
                  <a:lnTo>
                    <a:pt x="52" y="41"/>
                  </a:lnTo>
                  <a:lnTo>
                    <a:pt x="31" y="45"/>
                  </a:lnTo>
                  <a:close/>
                  <a:moveTo>
                    <a:pt x="31" y="44"/>
                  </a:moveTo>
                  <a:lnTo>
                    <a:pt x="30" y="42"/>
                  </a:lnTo>
                  <a:lnTo>
                    <a:pt x="31" y="44"/>
                  </a:lnTo>
                  <a:lnTo>
                    <a:pt x="40" y="38"/>
                  </a:lnTo>
                  <a:lnTo>
                    <a:pt x="31" y="44"/>
                  </a:lnTo>
                  <a:close/>
                  <a:moveTo>
                    <a:pt x="31" y="44"/>
                  </a:moveTo>
                  <a:lnTo>
                    <a:pt x="31" y="44"/>
                  </a:lnTo>
                  <a:lnTo>
                    <a:pt x="44" y="28"/>
                  </a:lnTo>
                  <a:lnTo>
                    <a:pt x="48" y="30"/>
                  </a:lnTo>
                  <a:lnTo>
                    <a:pt x="50" y="33"/>
                  </a:lnTo>
                  <a:lnTo>
                    <a:pt x="31" y="44"/>
                  </a:lnTo>
                  <a:close/>
                  <a:moveTo>
                    <a:pt x="44" y="27"/>
                  </a:moveTo>
                  <a:lnTo>
                    <a:pt x="42" y="26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44" y="27"/>
                  </a:lnTo>
                  <a:close/>
                  <a:moveTo>
                    <a:pt x="31" y="44"/>
                  </a:moveTo>
                  <a:lnTo>
                    <a:pt x="32" y="44"/>
                  </a:lnTo>
                  <a:lnTo>
                    <a:pt x="32" y="45"/>
                  </a:lnTo>
                  <a:lnTo>
                    <a:pt x="38" y="24"/>
                  </a:lnTo>
                  <a:lnTo>
                    <a:pt x="41" y="26"/>
                  </a:lnTo>
                  <a:lnTo>
                    <a:pt x="44" y="27"/>
                  </a:lnTo>
                  <a:lnTo>
                    <a:pt x="31" y="44"/>
                  </a:lnTo>
                  <a:close/>
                  <a:moveTo>
                    <a:pt x="38" y="24"/>
                  </a:moveTo>
                  <a:lnTo>
                    <a:pt x="41" y="25"/>
                  </a:lnTo>
                  <a:lnTo>
                    <a:pt x="38" y="24"/>
                  </a:lnTo>
                  <a:lnTo>
                    <a:pt x="35" y="34"/>
                  </a:lnTo>
                  <a:lnTo>
                    <a:pt x="38" y="24"/>
                  </a:lnTo>
                  <a:close/>
                  <a:moveTo>
                    <a:pt x="32" y="45"/>
                  </a:moveTo>
                  <a:lnTo>
                    <a:pt x="32" y="45"/>
                  </a:lnTo>
                  <a:lnTo>
                    <a:pt x="32" y="23"/>
                  </a:lnTo>
                  <a:lnTo>
                    <a:pt x="35" y="23"/>
                  </a:lnTo>
                  <a:lnTo>
                    <a:pt x="38" y="24"/>
                  </a:lnTo>
                  <a:lnTo>
                    <a:pt x="32" y="45"/>
                  </a:lnTo>
                  <a:close/>
                  <a:moveTo>
                    <a:pt x="32" y="45"/>
                  </a:moveTo>
                  <a:lnTo>
                    <a:pt x="30" y="45"/>
                  </a:lnTo>
                  <a:lnTo>
                    <a:pt x="28" y="45"/>
                  </a:lnTo>
                  <a:lnTo>
                    <a:pt x="22" y="25"/>
                  </a:lnTo>
                  <a:lnTo>
                    <a:pt x="27" y="23"/>
                  </a:lnTo>
                  <a:lnTo>
                    <a:pt x="32" y="23"/>
                  </a:lnTo>
                  <a:lnTo>
                    <a:pt x="32" y="45"/>
                  </a:lnTo>
                  <a:close/>
                  <a:moveTo>
                    <a:pt x="28" y="45"/>
                  </a:moveTo>
                  <a:lnTo>
                    <a:pt x="32" y="44"/>
                  </a:lnTo>
                  <a:lnTo>
                    <a:pt x="28" y="45"/>
                  </a:lnTo>
                  <a:lnTo>
                    <a:pt x="25" y="34"/>
                  </a:lnTo>
                  <a:lnTo>
                    <a:pt x="28" y="45"/>
                  </a:lnTo>
                  <a:close/>
                  <a:moveTo>
                    <a:pt x="28" y="45"/>
                  </a:moveTo>
                  <a:lnTo>
                    <a:pt x="25" y="46"/>
                  </a:lnTo>
                  <a:lnTo>
                    <a:pt x="22" y="48"/>
                  </a:lnTo>
                  <a:lnTo>
                    <a:pt x="12" y="28"/>
                  </a:lnTo>
                  <a:lnTo>
                    <a:pt x="17" y="26"/>
                  </a:lnTo>
                  <a:lnTo>
                    <a:pt x="22" y="25"/>
                  </a:lnTo>
                  <a:lnTo>
                    <a:pt x="28" y="45"/>
                  </a:lnTo>
                  <a:close/>
                  <a:moveTo>
                    <a:pt x="22" y="48"/>
                  </a:moveTo>
                  <a:lnTo>
                    <a:pt x="11" y="52"/>
                  </a:lnTo>
                  <a:lnTo>
                    <a:pt x="7" y="43"/>
                  </a:lnTo>
                  <a:lnTo>
                    <a:pt x="16" y="38"/>
                  </a:lnTo>
                  <a:lnTo>
                    <a:pt x="22" y="48"/>
                  </a:lnTo>
                  <a:close/>
                  <a:moveTo>
                    <a:pt x="7" y="43"/>
                  </a:moveTo>
                  <a:lnTo>
                    <a:pt x="5" y="38"/>
                  </a:lnTo>
                  <a:lnTo>
                    <a:pt x="24" y="29"/>
                  </a:lnTo>
                  <a:lnTo>
                    <a:pt x="26" y="33"/>
                  </a:lnTo>
                  <a:lnTo>
                    <a:pt x="7" y="43"/>
                  </a:lnTo>
                  <a:close/>
                  <a:moveTo>
                    <a:pt x="5" y="38"/>
                  </a:moveTo>
                  <a:lnTo>
                    <a:pt x="0" y="29"/>
                  </a:lnTo>
                  <a:lnTo>
                    <a:pt x="10" y="24"/>
                  </a:lnTo>
                  <a:lnTo>
                    <a:pt x="14" y="33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64" name="Freeform 379"/>
            <p:cNvSpPr>
              <a:spLocks noEditPoints="1"/>
            </p:cNvSpPr>
            <p:nvPr/>
          </p:nvSpPr>
          <p:spPr bwMode="auto">
            <a:xfrm>
              <a:off x="4376738" y="2036762"/>
              <a:ext cx="74612" cy="117475"/>
            </a:xfrm>
            <a:custGeom>
              <a:avLst/>
              <a:gdLst>
                <a:gd name="T0" fmla="*/ 123 w 142"/>
                <a:gd name="T1" fmla="*/ 41 h 222"/>
                <a:gd name="T2" fmla="*/ 55 w 142"/>
                <a:gd name="T3" fmla="*/ 47 h 222"/>
                <a:gd name="T4" fmla="*/ 55 w 142"/>
                <a:gd name="T5" fmla="*/ 25 h 222"/>
                <a:gd name="T6" fmla="*/ 45 w 142"/>
                <a:gd name="T7" fmla="*/ 31 h 222"/>
                <a:gd name="T8" fmla="*/ 40 w 142"/>
                <a:gd name="T9" fmla="*/ 73 h 222"/>
                <a:gd name="T10" fmla="*/ 72 w 142"/>
                <a:gd name="T11" fmla="*/ 82 h 222"/>
                <a:gd name="T12" fmla="*/ 80 w 142"/>
                <a:gd name="T13" fmla="*/ 62 h 222"/>
                <a:gd name="T14" fmla="*/ 90 w 142"/>
                <a:gd name="T15" fmla="*/ 94 h 222"/>
                <a:gd name="T16" fmla="*/ 94 w 142"/>
                <a:gd name="T17" fmla="*/ 97 h 222"/>
                <a:gd name="T18" fmla="*/ 120 w 142"/>
                <a:gd name="T19" fmla="*/ 96 h 222"/>
                <a:gd name="T20" fmla="*/ 99 w 142"/>
                <a:gd name="T21" fmla="*/ 103 h 222"/>
                <a:gd name="T22" fmla="*/ 132 w 142"/>
                <a:gd name="T23" fmla="*/ 130 h 222"/>
                <a:gd name="T24" fmla="*/ 107 w 142"/>
                <a:gd name="T25" fmla="*/ 116 h 222"/>
                <a:gd name="T26" fmla="*/ 111 w 142"/>
                <a:gd name="T27" fmla="*/ 144 h 222"/>
                <a:gd name="T28" fmla="*/ 106 w 142"/>
                <a:gd name="T29" fmla="*/ 162 h 222"/>
                <a:gd name="T30" fmla="*/ 117 w 142"/>
                <a:gd name="T31" fmla="*/ 185 h 222"/>
                <a:gd name="T32" fmla="*/ 120 w 142"/>
                <a:gd name="T33" fmla="*/ 180 h 222"/>
                <a:gd name="T34" fmla="*/ 107 w 142"/>
                <a:gd name="T35" fmla="*/ 196 h 222"/>
                <a:gd name="T36" fmla="*/ 101 w 142"/>
                <a:gd name="T37" fmla="*/ 201 h 222"/>
                <a:gd name="T38" fmla="*/ 84 w 142"/>
                <a:gd name="T39" fmla="*/ 188 h 222"/>
                <a:gd name="T40" fmla="*/ 90 w 142"/>
                <a:gd name="T41" fmla="*/ 210 h 222"/>
                <a:gd name="T42" fmla="*/ 83 w 142"/>
                <a:gd name="T43" fmla="*/ 213 h 222"/>
                <a:gd name="T44" fmla="*/ 83 w 142"/>
                <a:gd name="T45" fmla="*/ 213 h 222"/>
                <a:gd name="T46" fmla="*/ 59 w 142"/>
                <a:gd name="T47" fmla="*/ 199 h 222"/>
                <a:gd name="T48" fmla="*/ 37 w 142"/>
                <a:gd name="T49" fmla="*/ 200 h 222"/>
                <a:gd name="T50" fmla="*/ 29 w 142"/>
                <a:gd name="T51" fmla="*/ 210 h 222"/>
                <a:gd name="T52" fmla="*/ 28 w 142"/>
                <a:gd name="T53" fmla="*/ 198 h 222"/>
                <a:gd name="T54" fmla="*/ 18 w 142"/>
                <a:gd name="T55" fmla="*/ 206 h 222"/>
                <a:gd name="T56" fmla="*/ 22 w 142"/>
                <a:gd name="T57" fmla="*/ 195 h 222"/>
                <a:gd name="T58" fmla="*/ 21 w 142"/>
                <a:gd name="T59" fmla="*/ 192 h 222"/>
                <a:gd name="T60" fmla="*/ 2 w 142"/>
                <a:gd name="T61" fmla="*/ 184 h 222"/>
                <a:gd name="T62" fmla="*/ 22 w 142"/>
                <a:gd name="T63" fmla="*/ 190 h 222"/>
                <a:gd name="T64" fmla="*/ 7 w 142"/>
                <a:gd name="T65" fmla="*/ 178 h 222"/>
                <a:gd name="T66" fmla="*/ 9 w 142"/>
                <a:gd name="T67" fmla="*/ 175 h 222"/>
                <a:gd name="T68" fmla="*/ 14 w 142"/>
                <a:gd name="T69" fmla="*/ 172 h 222"/>
                <a:gd name="T70" fmla="*/ 11 w 142"/>
                <a:gd name="T71" fmla="*/ 196 h 222"/>
                <a:gd name="T72" fmla="*/ 22 w 142"/>
                <a:gd name="T73" fmla="*/ 171 h 222"/>
                <a:gd name="T74" fmla="*/ 24 w 142"/>
                <a:gd name="T75" fmla="*/ 171 h 222"/>
                <a:gd name="T76" fmla="*/ 28 w 142"/>
                <a:gd name="T77" fmla="*/ 171 h 222"/>
                <a:gd name="T78" fmla="*/ 28 w 142"/>
                <a:gd name="T79" fmla="*/ 171 h 222"/>
                <a:gd name="T80" fmla="*/ 24 w 142"/>
                <a:gd name="T81" fmla="*/ 193 h 222"/>
                <a:gd name="T82" fmla="*/ 27 w 142"/>
                <a:gd name="T83" fmla="*/ 194 h 222"/>
                <a:gd name="T84" fmla="*/ 27 w 142"/>
                <a:gd name="T85" fmla="*/ 194 h 222"/>
                <a:gd name="T86" fmla="*/ 44 w 142"/>
                <a:gd name="T87" fmla="*/ 181 h 222"/>
                <a:gd name="T88" fmla="*/ 33 w 142"/>
                <a:gd name="T89" fmla="*/ 197 h 222"/>
                <a:gd name="T90" fmla="*/ 54 w 142"/>
                <a:gd name="T91" fmla="*/ 207 h 222"/>
                <a:gd name="T92" fmla="*/ 80 w 142"/>
                <a:gd name="T93" fmla="*/ 203 h 222"/>
                <a:gd name="T94" fmla="*/ 72 w 142"/>
                <a:gd name="T95" fmla="*/ 184 h 222"/>
                <a:gd name="T96" fmla="*/ 72 w 142"/>
                <a:gd name="T97" fmla="*/ 184 h 222"/>
                <a:gd name="T98" fmla="*/ 104 w 142"/>
                <a:gd name="T99" fmla="*/ 183 h 222"/>
                <a:gd name="T100" fmla="*/ 93 w 142"/>
                <a:gd name="T101" fmla="*/ 153 h 222"/>
                <a:gd name="T102" fmla="*/ 90 w 142"/>
                <a:gd name="T103" fmla="*/ 165 h 222"/>
                <a:gd name="T104" fmla="*/ 100 w 142"/>
                <a:gd name="T105" fmla="*/ 113 h 222"/>
                <a:gd name="T106" fmla="*/ 84 w 142"/>
                <a:gd name="T107" fmla="*/ 126 h 222"/>
                <a:gd name="T108" fmla="*/ 84 w 142"/>
                <a:gd name="T109" fmla="*/ 126 h 222"/>
                <a:gd name="T110" fmla="*/ 85 w 142"/>
                <a:gd name="T111" fmla="*/ 97 h 222"/>
                <a:gd name="T112" fmla="*/ 64 w 142"/>
                <a:gd name="T113" fmla="*/ 85 h 222"/>
                <a:gd name="T114" fmla="*/ 64 w 142"/>
                <a:gd name="T115" fmla="*/ 85 h 222"/>
                <a:gd name="T116" fmla="*/ 31 w 142"/>
                <a:gd name="T117" fmla="*/ 78 h 222"/>
                <a:gd name="T118" fmla="*/ 17 w 142"/>
                <a:gd name="T119" fmla="*/ 87 h 222"/>
                <a:gd name="T120" fmla="*/ 8 w 142"/>
                <a:gd name="T121" fmla="*/ 83 h 222"/>
                <a:gd name="T122" fmla="*/ 55 w 142"/>
                <a:gd name="T123" fmla="*/ 0 h 222"/>
                <a:gd name="T124" fmla="*/ 142 w 142"/>
                <a:gd name="T125" fmla="*/ 0 h 2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2"/>
                <a:gd name="T190" fmla="*/ 0 h 222"/>
                <a:gd name="T191" fmla="*/ 142 w 142"/>
                <a:gd name="T192" fmla="*/ 222 h 2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2" h="222">
                  <a:moveTo>
                    <a:pt x="134" y="16"/>
                  </a:moveTo>
                  <a:lnTo>
                    <a:pt x="123" y="41"/>
                  </a:lnTo>
                  <a:lnTo>
                    <a:pt x="104" y="31"/>
                  </a:lnTo>
                  <a:lnTo>
                    <a:pt x="116" y="6"/>
                  </a:lnTo>
                  <a:lnTo>
                    <a:pt x="134" y="16"/>
                  </a:lnTo>
                  <a:close/>
                  <a:moveTo>
                    <a:pt x="123" y="41"/>
                  </a:moveTo>
                  <a:lnTo>
                    <a:pt x="121" y="47"/>
                  </a:lnTo>
                  <a:lnTo>
                    <a:pt x="114" y="47"/>
                  </a:lnTo>
                  <a:lnTo>
                    <a:pt x="114" y="35"/>
                  </a:lnTo>
                  <a:lnTo>
                    <a:pt x="123" y="41"/>
                  </a:lnTo>
                  <a:close/>
                  <a:moveTo>
                    <a:pt x="114" y="47"/>
                  </a:moveTo>
                  <a:lnTo>
                    <a:pt x="55" y="47"/>
                  </a:lnTo>
                  <a:lnTo>
                    <a:pt x="55" y="25"/>
                  </a:lnTo>
                  <a:lnTo>
                    <a:pt x="114" y="25"/>
                  </a:lnTo>
                  <a:lnTo>
                    <a:pt x="114" y="47"/>
                  </a:lnTo>
                  <a:close/>
                  <a:moveTo>
                    <a:pt x="45" y="31"/>
                  </a:moveTo>
                  <a:lnTo>
                    <a:pt x="48" y="25"/>
                  </a:lnTo>
                  <a:lnTo>
                    <a:pt x="55" y="25"/>
                  </a:lnTo>
                  <a:lnTo>
                    <a:pt x="55" y="35"/>
                  </a:lnTo>
                  <a:lnTo>
                    <a:pt x="45" y="31"/>
                  </a:lnTo>
                  <a:close/>
                  <a:moveTo>
                    <a:pt x="64" y="41"/>
                  </a:moveTo>
                  <a:lnTo>
                    <a:pt x="51" y="67"/>
                  </a:lnTo>
                  <a:lnTo>
                    <a:pt x="32" y="57"/>
                  </a:lnTo>
                  <a:lnTo>
                    <a:pt x="45" y="31"/>
                  </a:lnTo>
                  <a:lnTo>
                    <a:pt x="64" y="41"/>
                  </a:lnTo>
                  <a:close/>
                  <a:moveTo>
                    <a:pt x="40" y="73"/>
                  </a:moveTo>
                  <a:lnTo>
                    <a:pt x="25" y="71"/>
                  </a:lnTo>
                  <a:lnTo>
                    <a:pt x="32" y="57"/>
                  </a:lnTo>
                  <a:lnTo>
                    <a:pt x="42" y="62"/>
                  </a:lnTo>
                  <a:lnTo>
                    <a:pt x="40" y="73"/>
                  </a:lnTo>
                  <a:close/>
                  <a:moveTo>
                    <a:pt x="43" y="52"/>
                  </a:moveTo>
                  <a:lnTo>
                    <a:pt x="54" y="54"/>
                  </a:lnTo>
                  <a:lnTo>
                    <a:pt x="63" y="56"/>
                  </a:lnTo>
                  <a:lnTo>
                    <a:pt x="72" y="59"/>
                  </a:lnTo>
                  <a:lnTo>
                    <a:pt x="80" y="62"/>
                  </a:lnTo>
                  <a:lnTo>
                    <a:pt x="72" y="82"/>
                  </a:lnTo>
                  <a:lnTo>
                    <a:pt x="65" y="79"/>
                  </a:lnTo>
                  <a:lnTo>
                    <a:pt x="57" y="77"/>
                  </a:lnTo>
                  <a:lnTo>
                    <a:pt x="48" y="75"/>
                  </a:lnTo>
                  <a:lnTo>
                    <a:pt x="40" y="73"/>
                  </a:lnTo>
                  <a:lnTo>
                    <a:pt x="43" y="52"/>
                  </a:lnTo>
                  <a:close/>
                  <a:moveTo>
                    <a:pt x="80" y="62"/>
                  </a:moveTo>
                  <a:lnTo>
                    <a:pt x="89" y="67"/>
                  </a:lnTo>
                  <a:lnTo>
                    <a:pt x="96" y="72"/>
                  </a:lnTo>
                  <a:lnTo>
                    <a:pt x="103" y="78"/>
                  </a:lnTo>
                  <a:lnTo>
                    <a:pt x="111" y="83"/>
                  </a:lnTo>
                  <a:lnTo>
                    <a:pt x="95" y="99"/>
                  </a:lnTo>
                  <a:lnTo>
                    <a:pt x="90" y="94"/>
                  </a:lnTo>
                  <a:lnTo>
                    <a:pt x="85" y="89"/>
                  </a:lnTo>
                  <a:lnTo>
                    <a:pt x="78" y="85"/>
                  </a:lnTo>
                  <a:lnTo>
                    <a:pt x="72" y="82"/>
                  </a:lnTo>
                  <a:lnTo>
                    <a:pt x="80" y="62"/>
                  </a:lnTo>
                  <a:close/>
                  <a:moveTo>
                    <a:pt x="95" y="99"/>
                  </a:moveTo>
                  <a:lnTo>
                    <a:pt x="94" y="97"/>
                  </a:lnTo>
                  <a:lnTo>
                    <a:pt x="95" y="99"/>
                  </a:lnTo>
                  <a:lnTo>
                    <a:pt x="102" y="91"/>
                  </a:lnTo>
                  <a:lnTo>
                    <a:pt x="95" y="99"/>
                  </a:lnTo>
                  <a:close/>
                  <a:moveTo>
                    <a:pt x="111" y="83"/>
                  </a:moveTo>
                  <a:lnTo>
                    <a:pt x="116" y="89"/>
                  </a:lnTo>
                  <a:lnTo>
                    <a:pt x="120" y="96"/>
                  </a:lnTo>
                  <a:lnTo>
                    <a:pt x="124" y="102"/>
                  </a:lnTo>
                  <a:lnTo>
                    <a:pt x="127" y="108"/>
                  </a:lnTo>
                  <a:lnTo>
                    <a:pt x="107" y="116"/>
                  </a:lnTo>
                  <a:lnTo>
                    <a:pt x="105" y="111"/>
                  </a:lnTo>
                  <a:lnTo>
                    <a:pt x="102" y="107"/>
                  </a:lnTo>
                  <a:lnTo>
                    <a:pt x="99" y="103"/>
                  </a:lnTo>
                  <a:lnTo>
                    <a:pt x="95" y="99"/>
                  </a:lnTo>
                  <a:lnTo>
                    <a:pt x="111" y="83"/>
                  </a:lnTo>
                  <a:close/>
                  <a:moveTo>
                    <a:pt x="127" y="108"/>
                  </a:moveTo>
                  <a:lnTo>
                    <a:pt x="129" y="115"/>
                  </a:lnTo>
                  <a:lnTo>
                    <a:pt x="131" y="123"/>
                  </a:lnTo>
                  <a:lnTo>
                    <a:pt x="132" y="130"/>
                  </a:lnTo>
                  <a:lnTo>
                    <a:pt x="132" y="137"/>
                  </a:lnTo>
                  <a:lnTo>
                    <a:pt x="112" y="137"/>
                  </a:lnTo>
                  <a:lnTo>
                    <a:pt x="111" y="132"/>
                  </a:lnTo>
                  <a:lnTo>
                    <a:pt x="111" y="127"/>
                  </a:lnTo>
                  <a:lnTo>
                    <a:pt x="110" y="122"/>
                  </a:lnTo>
                  <a:lnTo>
                    <a:pt x="107" y="116"/>
                  </a:lnTo>
                  <a:lnTo>
                    <a:pt x="127" y="108"/>
                  </a:lnTo>
                  <a:close/>
                  <a:moveTo>
                    <a:pt x="132" y="137"/>
                  </a:moveTo>
                  <a:lnTo>
                    <a:pt x="132" y="146"/>
                  </a:lnTo>
                  <a:lnTo>
                    <a:pt x="130" y="155"/>
                  </a:lnTo>
                  <a:lnTo>
                    <a:pt x="110" y="151"/>
                  </a:lnTo>
                  <a:lnTo>
                    <a:pt x="111" y="144"/>
                  </a:lnTo>
                  <a:lnTo>
                    <a:pt x="112" y="137"/>
                  </a:lnTo>
                  <a:lnTo>
                    <a:pt x="132" y="137"/>
                  </a:lnTo>
                  <a:close/>
                  <a:moveTo>
                    <a:pt x="130" y="155"/>
                  </a:moveTo>
                  <a:lnTo>
                    <a:pt x="128" y="163"/>
                  </a:lnTo>
                  <a:lnTo>
                    <a:pt x="125" y="170"/>
                  </a:lnTo>
                  <a:lnTo>
                    <a:pt x="106" y="162"/>
                  </a:lnTo>
                  <a:lnTo>
                    <a:pt x="109" y="156"/>
                  </a:lnTo>
                  <a:lnTo>
                    <a:pt x="110" y="151"/>
                  </a:lnTo>
                  <a:lnTo>
                    <a:pt x="130" y="155"/>
                  </a:lnTo>
                  <a:close/>
                  <a:moveTo>
                    <a:pt x="125" y="170"/>
                  </a:moveTo>
                  <a:lnTo>
                    <a:pt x="121" y="178"/>
                  </a:lnTo>
                  <a:lnTo>
                    <a:pt x="117" y="185"/>
                  </a:lnTo>
                  <a:lnTo>
                    <a:pt x="100" y="172"/>
                  </a:lnTo>
                  <a:lnTo>
                    <a:pt x="103" y="167"/>
                  </a:lnTo>
                  <a:lnTo>
                    <a:pt x="106" y="162"/>
                  </a:lnTo>
                  <a:lnTo>
                    <a:pt x="125" y="170"/>
                  </a:lnTo>
                  <a:close/>
                  <a:moveTo>
                    <a:pt x="117" y="185"/>
                  </a:moveTo>
                  <a:lnTo>
                    <a:pt x="120" y="180"/>
                  </a:lnTo>
                  <a:lnTo>
                    <a:pt x="117" y="185"/>
                  </a:lnTo>
                  <a:lnTo>
                    <a:pt x="109" y="179"/>
                  </a:lnTo>
                  <a:lnTo>
                    <a:pt x="117" y="185"/>
                  </a:lnTo>
                  <a:close/>
                  <a:moveTo>
                    <a:pt x="117" y="185"/>
                  </a:moveTo>
                  <a:lnTo>
                    <a:pt x="113" y="191"/>
                  </a:lnTo>
                  <a:lnTo>
                    <a:pt x="107" y="196"/>
                  </a:lnTo>
                  <a:lnTo>
                    <a:pt x="92" y="181"/>
                  </a:lnTo>
                  <a:lnTo>
                    <a:pt x="96" y="177"/>
                  </a:lnTo>
                  <a:lnTo>
                    <a:pt x="100" y="172"/>
                  </a:lnTo>
                  <a:lnTo>
                    <a:pt x="117" y="185"/>
                  </a:lnTo>
                  <a:close/>
                  <a:moveTo>
                    <a:pt x="107" y="196"/>
                  </a:moveTo>
                  <a:lnTo>
                    <a:pt x="101" y="201"/>
                  </a:lnTo>
                  <a:lnTo>
                    <a:pt x="96" y="206"/>
                  </a:lnTo>
                  <a:lnTo>
                    <a:pt x="84" y="188"/>
                  </a:lnTo>
                  <a:lnTo>
                    <a:pt x="88" y="185"/>
                  </a:lnTo>
                  <a:lnTo>
                    <a:pt x="92" y="181"/>
                  </a:lnTo>
                  <a:lnTo>
                    <a:pt x="107" y="196"/>
                  </a:lnTo>
                  <a:close/>
                  <a:moveTo>
                    <a:pt x="84" y="188"/>
                  </a:moveTo>
                  <a:lnTo>
                    <a:pt x="106" y="172"/>
                  </a:lnTo>
                  <a:lnTo>
                    <a:pt x="84" y="188"/>
                  </a:lnTo>
                  <a:lnTo>
                    <a:pt x="90" y="197"/>
                  </a:lnTo>
                  <a:lnTo>
                    <a:pt x="84" y="188"/>
                  </a:lnTo>
                  <a:close/>
                  <a:moveTo>
                    <a:pt x="96" y="206"/>
                  </a:moveTo>
                  <a:lnTo>
                    <a:pt x="90" y="210"/>
                  </a:lnTo>
                  <a:lnTo>
                    <a:pt x="83" y="213"/>
                  </a:lnTo>
                  <a:lnTo>
                    <a:pt x="74" y="194"/>
                  </a:lnTo>
                  <a:lnTo>
                    <a:pt x="78" y="191"/>
                  </a:lnTo>
                  <a:lnTo>
                    <a:pt x="84" y="188"/>
                  </a:lnTo>
                  <a:lnTo>
                    <a:pt x="96" y="206"/>
                  </a:lnTo>
                  <a:close/>
                  <a:moveTo>
                    <a:pt x="83" y="213"/>
                  </a:moveTo>
                  <a:lnTo>
                    <a:pt x="73" y="217"/>
                  </a:lnTo>
                  <a:lnTo>
                    <a:pt x="64" y="220"/>
                  </a:lnTo>
                  <a:lnTo>
                    <a:pt x="59" y="199"/>
                  </a:lnTo>
                  <a:lnTo>
                    <a:pt x="67" y="197"/>
                  </a:lnTo>
                  <a:lnTo>
                    <a:pt x="74" y="194"/>
                  </a:lnTo>
                  <a:lnTo>
                    <a:pt x="83" y="213"/>
                  </a:lnTo>
                  <a:close/>
                  <a:moveTo>
                    <a:pt x="64" y="220"/>
                  </a:moveTo>
                  <a:lnTo>
                    <a:pt x="55" y="221"/>
                  </a:lnTo>
                  <a:lnTo>
                    <a:pt x="44" y="222"/>
                  </a:lnTo>
                  <a:lnTo>
                    <a:pt x="44" y="200"/>
                  </a:lnTo>
                  <a:lnTo>
                    <a:pt x="51" y="200"/>
                  </a:lnTo>
                  <a:lnTo>
                    <a:pt x="59" y="199"/>
                  </a:lnTo>
                  <a:lnTo>
                    <a:pt x="64" y="220"/>
                  </a:lnTo>
                  <a:close/>
                  <a:moveTo>
                    <a:pt x="44" y="222"/>
                  </a:moveTo>
                  <a:lnTo>
                    <a:pt x="35" y="221"/>
                  </a:lnTo>
                  <a:lnTo>
                    <a:pt x="27" y="220"/>
                  </a:lnTo>
                  <a:lnTo>
                    <a:pt x="32" y="199"/>
                  </a:lnTo>
                  <a:lnTo>
                    <a:pt x="37" y="200"/>
                  </a:lnTo>
                  <a:lnTo>
                    <a:pt x="44" y="200"/>
                  </a:lnTo>
                  <a:lnTo>
                    <a:pt x="44" y="222"/>
                  </a:lnTo>
                  <a:close/>
                  <a:moveTo>
                    <a:pt x="27" y="220"/>
                  </a:moveTo>
                  <a:lnTo>
                    <a:pt x="19" y="219"/>
                  </a:lnTo>
                  <a:lnTo>
                    <a:pt x="27" y="220"/>
                  </a:lnTo>
                  <a:lnTo>
                    <a:pt x="29" y="210"/>
                  </a:lnTo>
                  <a:lnTo>
                    <a:pt x="27" y="220"/>
                  </a:lnTo>
                  <a:close/>
                  <a:moveTo>
                    <a:pt x="27" y="220"/>
                  </a:moveTo>
                  <a:lnTo>
                    <a:pt x="18" y="218"/>
                  </a:lnTo>
                  <a:lnTo>
                    <a:pt x="12" y="214"/>
                  </a:lnTo>
                  <a:lnTo>
                    <a:pt x="24" y="197"/>
                  </a:lnTo>
                  <a:lnTo>
                    <a:pt x="28" y="198"/>
                  </a:lnTo>
                  <a:lnTo>
                    <a:pt x="32" y="199"/>
                  </a:lnTo>
                  <a:lnTo>
                    <a:pt x="27" y="220"/>
                  </a:lnTo>
                  <a:close/>
                  <a:moveTo>
                    <a:pt x="24" y="197"/>
                  </a:moveTo>
                  <a:lnTo>
                    <a:pt x="23" y="196"/>
                  </a:lnTo>
                  <a:lnTo>
                    <a:pt x="24" y="197"/>
                  </a:lnTo>
                  <a:lnTo>
                    <a:pt x="18" y="206"/>
                  </a:lnTo>
                  <a:lnTo>
                    <a:pt x="24" y="197"/>
                  </a:lnTo>
                  <a:close/>
                  <a:moveTo>
                    <a:pt x="12" y="214"/>
                  </a:moveTo>
                  <a:lnTo>
                    <a:pt x="7" y="210"/>
                  </a:lnTo>
                  <a:lnTo>
                    <a:pt x="4" y="205"/>
                  </a:lnTo>
                  <a:lnTo>
                    <a:pt x="21" y="194"/>
                  </a:lnTo>
                  <a:lnTo>
                    <a:pt x="22" y="195"/>
                  </a:lnTo>
                  <a:lnTo>
                    <a:pt x="24" y="197"/>
                  </a:lnTo>
                  <a:lnTo>
                    <a:pt x="12" y="214"/>
                  </a:lnTo>
                  <a:close/>
                  <a:moveTo>
                    <a:pt x="4" y="205"/>
                  </a:moveTo>
                  <a:lnTo>
                    <a:pt x="1" y="198"/>
                  </a:lnTo>
                  <a:lnTo>
                    <a:pt x="0" y="192"/>
                  </a:lnTo>
                  <a:lnTo>
                    <a:pt x="21" y="192"/>
                  </a:lnTo>
                  <a:lnTo>
                    <a:pt x="21" y="193"/>
                  </a:lnTo>
                  <a:lnTo>
                    <a:pt x="21" y="194"/>
                  </a:lnTo>
                  <a:lnTo>
                    <a:pt x="4" y="205"/>
                  </a:lnTo>
                  <a:close/>
                  <a:moveTo>
                    <a:pt x="0" y="192"/>
                  </a:moveTo>
                  <a:lnTo>
                    <a:pt x="1" y="188"/>
                  </a:lnTo>
                  <a:lnTo>
                    <a:pt x="2" y="184"/>
                  </a:lnTo>
                  <a:lnTo>
                    <a:pt x="20" y="193"/>
                  </a:lnTo>
                  <a:lnTo>
                    <a:pt x="20" y="192"/>
                  </a:lnTo>
                  <a:lnTo>
                    <a:pt x="21" y="192"/>
                  </a:lnTo>
                  <a:lnTo>
                    <a:pt x="0" y="192"/>
                  </a:lnTo>
                  <a:close/>
                  <a:moveTo>
                    <a:pt x="20" y="193"/>
                  </a:moveTo>
                  <a:lnTo>
                    <a:pt x="22" y="190"/>
                  </a:lnTo>
                  <a:lnTo>
                    <a:pt x="20" y="193"/>
                  </a:lnTo>
                  <a:lnTo>
                    <a:pt x="11" y="188"/>
                  </a:lnTo>
                  <a:lnTo>
                    <a:pt x="20" y="193"/>
                  </a:lnTo>
                  <a:close/>
                  <a:moveTo>
                    <a:pt x="2" y="184"/>
                  </a:moveTo>
                  <a:lnTo>
                    <a:pt x="4" y="181"/>
                  </a:lnTo>
                  <a:lnTo>
                    <a:pt x="7" y="178"/>
                  </a:lnTo>
                  <a:lnTo>
                    <a:pt x="21" y="193"/>
                  </a:lnTo>
                  <a:lnTo>
                    <a:pt x="20" y="193"/>
                  </a:lnTo>
                  <a:lnTo>
                    <a:pt x="2" y="184"/>
                  </a:lnTo>
                  <a:close/>
                  <a:moveTo>
                    <a:pt x="7" y="178"/>
                  </a:moveTo>
                  <a:lnTo>
                    <a:pt x="9" y="175"/>
                  </a:lnTo>
                  <a:lnTo>
                    <a:pt x="7" y="178"/>
                  </a:lnTo>
                  <a:lnTo>
                    <a:pt x="14" y="185"/>
                  </a:lnTo>
                  <a:lnTo>
                    <a:pt x="7" y="178"/>
                  </a:lnTo>
                  <a:close/>
                  <a:moveTo>
                    <a:pt x="7" y="178"/>
                  </a:moveTo>
                  <a:lnTo>
                    <a:pt x="10" y="174"/>
                  </a:lnTo>
                  <a:lnTo>
                    <a:pt x="14" y="172"/>
                  </a:lnTo>
                  <a:lnTo>
                    <a:pt x="21" y="193"/>
                  </a:lnTo>
                  <a:lnTo>
                    <a:pt x="7" y="178"/>
                  </a:lnTo>
                  <a:close/>
                  <a:moveTo>
                    <a:pt x="21" y="192"/>
                  </a:moveTo>
                  <a:lnTo>
                    <a:pt x="11" y="196"/>
                  </a:lnTo>
                  <a:lnTo>
                    <a:pt x="21" y="193"/>
                  </a:lnTo>
                  <a:lnTo>
                    <a:pt x="17" y="183"/>
                  </a:lnTo>
                  <a:lnTo>
                    <a:pt x="21" y="192"/>
                  </a:lnTo>
                  <a:close/>
                  <a:moveTo>
                    <a:pt x="14" y="172"/>
                  </a:moveTo>
                  <a:lnTo>
                    <a:pt x="18" y="171"/>
                  </a:lnTo>
                  <a:lnTo>
                    <a:pt x="22" y="171"/>
                  </a:lnTo>
                  <a:lnTo>
                    <a:pt x="22" y="192"/>
                  </a:lnTo>
                  <a:lnTo>
                    <a:pt x="21" y="192"/>
                  </a:lnTo>
                  <a:lnTo>
                    <a:pt x="14" y="172"/>
                  </a:lnTo>
                  <a:close/>
                  <a:moveTo>
                    <a:pt x="22" y="171"/>
                  </a:moveTo>
                  <a:lnTo>
                    <a:pt x="24" y="171"/>
                  </a:lnTo>
                  <a:lnTo>
                    <a:pt x="28" y="171"/>
                  </a:lnTo>
                  <a:lnTo>
                    <a:pt x="23" y="193"/>
                  </a:lnTo>
                  <a:lnTo>
                    <a:pt x="23" y="192"/>
                  </a:lnTo>
                  <a:lnTo>
                    <a:pt x="22" y="192"/>
                  </a:lnTo>
                  <a:lnTo>
                    <a:pt x="22" y="171"/>
                  </a:lnTo>
                  <a:close/>
                  <a:moveTo>
                    <a:pt x="28" y="171"/>
                  </a:moveTo>
                  <a:lnTo>
                    <a:pt x="30" y="172"/>
                  </a:lnTo>
                  <a:lnTo>
                    <a:pt x="33" y="173"/>
                  </a:lnTo>
                  <a:lnTo>
                    <a:pt x="24" y="193"/>
                  </a:lnTo>
                  <a:lnTo>
                    <a:pt x="23" y="193"/>
                  </a:lnTo>
                  <a:lnTo>
                    <a:pt x="28" y="171"/>
                  </a:lnTo>
                  <a:close/>
                  <a:moveTo>
                    <a:pt x="33" y="173"/>
                  </a:moveTo>
                  <a:lnTo>
                    <a:pt x="35" y="174"/>
                  </a:lnTo>
                  <a:lnTo>
                    <a:pt x="38" y="177"/>
                  </a:lnTo>
                  <a:lnTo>
                    <a:pt x="27" y="194"/>
                  </a:lnTo>
                  <a:lnTo>
                    <a:pt x="25" y="193"/>
                  </a:lnTo>
                  <a:lnTo>
                    <a:pt x="24" y="193"/>
                  </a:lnTo>
                  <a:lnTo>
                    <a:pt x="33" y="173"/>
                  </a:lnTo>
                  <a:close/>
                  <a:moveTo>
                    <a:pt x="27" y="194"/>
                  </a:moveTo>
                  <a:lnTo>
                    <a:pt x="32" y="197"/>
                  </a:lnTo>
                  <a:lnTo>
                    <a:pt x="27" y="194"/>
                  </a:lnTo>
                  <a:lnTo>
                    <a:pt x="33" y="185"/>
                  </a:lnTo>
                  <a:lnTo>
                    <a:pt x="27" y="194"/>
                  </a:lnTo>
                  <a:close/>
                  <a:moveTo>
                    <a:pt x="38" y="177"/>
                  </a:moveTo>
                  <a:lnTo>
                    <a:pt x="41" y="178"/>
                  </a:lnTo>
                  <a:lnTo>
                    <a:pt x="44" y="181"/>
                  </a:lnTo>
                  <a:lnTo>
                    <a:pt x="33" y="197"/>
                  </a:lnTo>
                  <a:lnTo>
                    <a:pt x="30" y="195"/>
                  </a:lnTo>
                  <a:lnTo>
                    <a:pt x="27" y="194"/>
                  </a:lnTo>
                  <a:lnTo>
                    <a:pt x="38" y="177"/>
                  </a:lnTo>
                  <a:close/>
                  <a:moveTo>
                    <a:pt x="44" y="181"/>
                  </a:moveTo>
                  <a:lnTo>
                    <a:pt x="56" y="188"/>
                  </a:lnTo>
                  <a:lnTo>
                    <a:pt x="44" y="181"/>
                  </a:lnTo>
                  <a:lnTo>
                    <a:pt x="38" y="189"/>
                  </a:lnTo>
                  <a:lnTo>
                    <a:pt x="44" y="181"/>
                  </a:lnTo>
                  <a:close/>
                  <a:moveTo>
                    <a:pt x="44" y="181"/>
                  </a:moveTo>
                  <a:lnTo>
                    <a:pt x="48" y="183"/>
                  </a:lnTo>
                  <a:lnTo>
                    <a:pt x="52" y="185"/>
                  </a:lnTo>
                  <a:lnTo>
                    <a:pt x="46" y="205"/>
                  </a:lnTo>
                  <a:lnTo>
                    <a:pt x="39" y="201"/>
                  </a:lnTo>
                  <a:lnTo>
                    <a:pt x="33" y="197"/>
                  </a:lnTo>
                  <a:lnTo>
                    <a:pt x="44" y="181"/>
                  </a:lnTo>
                  <a:close/>
                  <a:moveTo>
                    <a:pt x="52" y="185"/>
                  </a:moveTo>
                  <a:lnTo>
                    <a:pt x="57" y="186"/>
                  </a:lnTo>
                  <a:lnTo>
                    <a:pt x="61" y="186"/>
                  </a:lnTo>
                  <a:lnTo>
                    <a:pt x="61" y="208"/>
                  </a:lnTo>
                  <a:lnTo>
                    <a:pt x="54" y="207"/>
                  </a:lnTo>
                  <a:lnTo>
                    <a:pt x="46" y="205"/>
                  </a:lnTo>
                  <a:lnTo>
                    <a:pt x="52" y="185"/>
                  </a:lnTo>
                  <a:close/>
                  <a:moveTo>
                    <a:pt x="61" y="186"/>
                  </a:moveTo>
                  <a:lnTo>
                    <a:pt x="67" y="186"/>
                  </a:lnTo>
                  <a:lnTo>
                    <a:pt x="72" y="184"/>
                  </a:lnTo>
                  <a:lnTo>
                    <a:pt x="80" y="203"/>
                  </a:lnTo>
                  <a:lnTo>
                    <a:pt x="75" y="205"/>
                  </a:lnTo>
                  <a:lnTo>
                    <a:pt x="71" y="207"/>
                  </a:lnTo>
                  <a:lnTo>
                    <a:pt x="66" y="207"/>
                  </a:lnTo>
                  <a:lnTo>
                    <a:pt x="61" y="208"/>
                  </a:lnTo>
                  <a:lnTo>
                    <a:pt x="61" y="186"/>
                  </a:lnTo>
                  <a:close/>
                  <a:moveTo>
                    <a:pt x="72" y="184"/>
                  </a:moveTo>
                  <a:lnTo>
                    <a:pt x="77" y="181"/>
                  </a:lnTo>
                  <a:lnTo>
                    <a:pt x="83" y="177"/>
                  </a:lnTo>
                  <a:lnTo>
                    <a:pt x="98" y="191"/>
                  </a:lnTo>
                  <a:lnTo>
                    <a:pt x="90" y="198"/>
                  </a:lnTo>
                  <a:lnTo>
                    <a:pt x="80" y="203"/>
                  </a:lnTo>
                  <a:lnTo>
                    <a:pt x="72" y="184"/>
                  </a:lnTo>
                  <a:close/>
                  <a:moveTo>
                    <a:pt x="83" y="177"/>
                  </a:moveTo>
                  <a:lnTo>
                    <a:pt x="87" y="171"/>
                  </a:lnTo>
                  <a:lnTo>
                    <a:pt x="90" y="165"/>
                  </a:lnTo>
                  <a:lnTo>
                    <a:pt x="110" y="173"/>
                  </a:lnTo>
                  <a:lnTo>
                    <a:pt x="107" y="179"/>
                  </a:lnTo>
                  <a:lnTo>
                    <a:pt x="104" y="183"/>
                  </a:lnTo>
                  <a:lnTo>
                    <a:pt x="101" y="187"/>
                  </a:lnTo>
                  <a:lnTo>
                    <a:pt x="98" y="191"/>
                  </a:lnTo>
                  <a:lnTo>
                    <a:pt x="83" y="177"/>
                  </a:lnTo>
                  <a:close/>
                  <a:moveTo>
                    <a:pt x="90" y="165"/>
                  </a:moveTo>
                  <a:lnTo>
                    <a:pt x="92" y="159"/>
                  </a:lnTo>
                  <a:lnTo>
                    <a:pt x="93" y="153"/>
                  </a:lnTo>
                  <a:lnTo>
                    <a:pt x="114" y="153"/>
                  </a:lnTo>
                  <a:lnTo>
                    <a:pt x="114" y="158"/>
                  </a:lnTo>
                  <a:lnTo>
                    <a:pt x="113" y="163"/>
                  </a:lnTo>
                  <a:lnTo>
                    <a:pt x="112" y="168"/>
                  </a:lnTo>
                  <a:lnTo>
                    <a:pt x="110" y="173"/>
                  </a:lnTo>
                  <a:lnTo>
                    <a:pt x="90" y="165"/>
                  </a:lnTo>
                  <a:close/>
                  <a:moveTo>
                    <a:pt x="93" y="153"/>
                  </a:moveTo>
                  <a:lnTo>
                    <a:pt x="92" y="145"/>
                  </a:lnTo>
                  <a:lnTo>
                    <a:pt x="90" y="138"/>
                  </a:lnTo>
                  <a:lnTo>
                    <a:pt x="87" y="132"/>
                  </a:lnTo>
                  <a:lnTo>
                    <a:pt x="84" y="126"/>
                  </a:lnTo>
                  <a:lnTo>
                    <a:pt x="100" y="113"/>
                  </a:lnTo>
                  <a:lnTo>
                    <a:pt x="106" y="123"/>
                  </a:lnTo>
                  <a:lnTo>
                    <a:pt x="111" y="132"/>
                  </a:lnTo>
                  <a:lnTo>
                    <a:pt x="113" y="142"/>
                  </a:lnTo>
                  <a:lnTo>
                    <a:pt x="114" y="153"/>
                  </a:lnTo>
                  <a:lnTo>
                    <a:pt x="93" y="153"/>
                  </a:lnTo>
                  <a:close/>
                  <a:moveTo>
                    <a:pt x="84" y="126"/>
                  </a:moveTo>
                  <a:lnTo>
                    <a:pt x="77" y="119"/>
                  </a:lnTo>
                  <a:lnTo>
                    <a:pt x="71" y="114"/>
                  </a:lnTo>
                  <a:lnTo>
                    <a:pt x="85" y="97"/>
                  </a:lnTo>
                  <a:lnTo>
                    <a:pt x="93" y="104"/>
                  </a:lnTo>
                  <a:lnTo>
                    <a:pt x="100" y="113"/>
                  </a:lnTo>
                  <a:lnTo>
                    <a:pt x="84" y="126"/>
                  </a:lnTo>
                  <a:close/>
                  <a:moveTo>
                    <a:pt x="71" y="114"/>
                  </a:moveTo>
                  <a:lnTo>
                    <a:pt x="64" y="109"/>
                  </a:lnTo>
                  <a:lnTo>
                    <a:pt x="56" y="105"/>
                  </a:lnTo>
                  <a:lnTo>
                    <a:pt x="64" y="85"/>
                  </a:lnTo>
                  <a:lnTo>
                    <a:pt x="74" y="90"/>
                  </a:lnTo>
                  <a:lnTo>
                    <a:pt x="85" y="97"/>
                  </a:lnTo>
                  <a:lnTo>
                    <a:pt x="71" y="114"/>
                  </a:lnTo>
                  <a:close/>
                  <a:moveTo>
                    <a:pt x="64" y="85"/>
                  </a:moveTo>
                  <a:lnTo>
                    <a:pt x="70" y="88"/>
                  </a:lnTo>
                  <a:lnTo>
                    <a:pt x="64" y="85"/>
                  </a:lnTo>
                  <a:lnTo>
                    <a:pt x="60" y="96"/>
                  </a:lnTo>
                  <a:lnTo>
                    <a:pt x="64" y="85"/>
                  </a:lnTo>
                  <a:close/>
                  <a:moveTo>
                    <a:pt x="56" y="105"/>
                  </a:moveTo>
                  <a:lnTo>
                    <a:pt x="48" y="103"/>
                  </a:lnTo>
                  <a:lnTo>
                    <a:pt x="39" y="101"/>
                  </a:lnTo>
                  <a:lnTo>
                    <a:pt x="43" y="80"/>
                  </a:lnTo>
                  <a:lnTo>
                    <a:pt x="55" y="82"/>
                  </a:lnTo>
                  <a:lnTo>
                    <a:pt x="64" y="85"/>
                  </a:lnTo>
                  <a:lnTo>
                    <a:pt x="56" y="105"/>
                  </a:lnTo>
                  <a:close/>
                  <a:moveTo>
                    <a:pt x="39" y="101"/>
                  </a:moveTo>
                  <a:lnTo>
                    <a:pt x="29" y="99"/>
                  </a:lnTo>
                  <a:lnTo>
                    <a:pt x="16" y="99"/>
                  </a:lnTo>
                  <a:lnTo>
                    <a:pt x="17" y="77"/>
                  </a:lnTo>
                  <a:lnTo>
                    <a:pt x="31" y="78"/>
                  </a:lnTo>
                  <a:lnTo>
                    <a:pt x="43" y="80"/>
                  </a:lnTo>
                  <a:lnTo>
                    <a:pt x="39" y="101"/>
                  </a:lnTo>
                  <a:close/>
                  <a:moveTo>
                    <a:pt x="16" y="99"/>
                  </a:moveTo>
                  <a:lnTo>
                    <a:pt x="1" y="98"/>
                  </a:lnTo>
                  <a:lnTo>
                    <a:pt x="8" y="83"/>
                  </a:lnTo>
                  <a:lnTo>
                    <a:pt x="17" y="87"/>
                  </a:lnTo>
                  <a:lnTo>
                    <a:pt x="16" y="99"/>
                  </a:lnTo>
                  <a:close/>
                  <a:moveTo>
                    <a:pt x="8" y="83"/>
                  </a:moveTo>
                  <a:lnTo>
                    <a:pt x="45" y="6"/>
                  </a:lnTo>
                  <a:lnTo>
                    <a:pt x="64" y="16"/>
                  </a:lnTo>
                  <a:lnTo>
                    <a:pt x="27" y="92"/>
                  </a:lnTo>
                  <a:lnTo>
                    <a:pt x="8" y="83"/>
                  </a:lnTo>
                  <a:close/>
                  <a:moveTo>
                    <a:pt x="45" y="6"/>
                  </a:moveTo>
                  <a:lnTo>
                    <a:pt x="48" y="0"/>
                  </a:lnTo>
                  <a:lnTo>
                    <a:pt x="55" y="0"/>
                  </a:lnTo>
                  <a:lnTo>
                    <a:pt x="55" y="12"/>
                  </a:lnTo>
                  <a:lnTo>
                    <a:pt x="45" y="6"/>
                  </a:lnTo>
                  <a:close/>
                  <a:moveTo>
                    <a:pt x="55" y="0"/>
                  </a:moveTo>
                  <a:lnTo>
                    <a:pt x="125" y="0"/>
                  </a:lnTo>
                  <a:lnTo>
                    <a:pt x="125" y="22"/>
                  </a:lnTo>
                  <a:lnTo>
                    <a:pt x="55" y="22"/>
                  </a:lnTo>
                  <a:lnTo>
                    <a:pt x="55" y="0"/>
                  </a:lnTo>
                  <a:close/>
                  <a:moveTo>
                    <a:pt x="125" y="0"/>
                  </a:moveTo>
                  <a:lnTo>
                    <a:pt x="142" y="0"/>
                  </a:lnTo>
                  <a:lnTo>
                    <a:pt x="134" y="16"/>
                  </a:lnTo>
                  <a:lnTo>
                    <a:pt x="125" y="1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65" name="Freeform 380"/>
            <p:cNvSpPr>
              <a:spLocks noEditPoints="1"/>
            </p:cNvSpPr>
            <p:nvPr/>
          </p:nvSpPr>
          <p:spPr bwMode="auto">
            <a:xfrm>
              <a:off x="4452938" y="2035175"/>
              <a:ext cx="77787" cy="119062"/>
            </a:xfrm>
            <a:custGeom>
              <a:avLst/>
              <a:gdLst>
                <a:gd name="T0" fmla="*/ 22 w 148"/>
                <a:gd name="T1" fmla="*/ 99 h 225"/>
                <a:gd name="T2" fmla="*/ 27 w 148"/>
                <a:gd name="T3" fmla="*/ 72 h 225"/>
                <a:gd name="T4" fmla="*/ 35 w 148"/>
                <a:gd name="T5" fmla="*/ 50 h 225"/>
                <a:gd name="T6" fmla="*/ 47 w 148"/>
                <a:gd name="T7" fmla="*/ 34 h 225"/>
                <a:gd name="T8" fmla="*/ 54 w 148"/>
                <a:gd name="T9" fmla="*/ 28 h 225"/>
                <a:gd name="T10" fmla="*/ 41 w 148"/>
                <a:gd name="T11" fmla="*/ 11 h 225"/>
                <a:gd name="T12" fmla="*/ 66 w 148"/>
                <a:gd name="T13" fmla="*/ 0 h 225"/>
                <a:gd name="T14" fmla="*/ 82 w 148"/>
                <a:gd name="T15" fmla="*/ 0 h 225"/>
                <a:gd name="T16" fmla="*/ 79 w 148"/>
                <a:gd name="T17" fmla="*/ 21 h 225"/>
                <a:gd name="T18" fmla="*/ 123 w 148"/>
                <a:gd name="T19" fmla="*/ 27 h 225"/>
                <a:gd name="T20" fmla="*/ 107 w 148"/>
                <a:gd name="T21" fmla="*/ 39 h 225"/>
                <a:gd name="T22" fmla="*/ 135 w 148"/>
                <a:gd name="T23" fmla="*/ 44 h 225"/>
                <a:gd name="T24" fmla="*/ 107 w 148"/>
                <a:gd name="T25" fmla="*/ 39 h 225"/>
                <a:gd name="T26" fmla="*/ 127 w 148"/>
                <a:gd name="T27" fmla="*/ 111 h 225"/>
                <a:gd name="T28" fmla="*/ 148 w 148"/>
                <a:gd name="T29" fmla="*/ 119 h 225"/>
                <a:gd name="T30" fmla="*/ 148 w 148"/>
                <a:gd name="T31" fmla="*/ 111 h 225"/>
                <a:gd name="T32" fmla="*/ 146 w 148"/>
                <a:gd name="T33" fmla="*/ 144 h 225"/>
                <a:gd name="T34" fmla="*/ 138 w 148"/>
                <a:gd name="T35" fmla="*/ 173 h 225"/>
                <a:gd name="T36" fmla="*/ 117 w 148"/>
                <a:gd name="T37" fmla="*/ 205 h 225"/>
                <a:gd name="T38" fmla="*/ 89 w 148"/>
                <a:gd name="T39" fmla="*/ 200 h 225"/>
                <a:gd name="T40" fmla="*/ 84 w 148"/>
                <a:gd name="T41" fmla="*/ 201 h 225"/>
                <a:gd name="T42" fmla="*/ 73 w 148"/>
                <a:gd name="T43" fmla="*/ 203 h 225"/>
                <a:gd name="T44" fmla="*/ 49 w 148"/>
                <a:gd name="T45" fmla="*/ 219 h 225"/>
                <a:gd name="T46" fmla="*/ 73 w 148"/>
                <a:gd name="T47" fmla="*/ 225 h 225"/>
                <a:gd name="T48" fmla="*/ 39 w 148"/>
                <a:gd name="T49" fmla="*/ 183 h 225"/>
                <a:gd name="T50" fmla="*/ 9 w 148"/>
                <a:gd name="T51" fmla="*/ 170 h 225"/>
                <a:gd name="T52" fmla="*/ 35 w 148"/>
                <a:gd name="T53" fmla="*/ 176 h 225"/>
                <a:gd name="T54" fmla="*/ 21 w 148"/>
                <a:gd name="T55" fmla="*/ 114 h 225"/>
                <a:gd name="T56" fmla="*/ 50 w 148"/>
                <a:gd name="T57" fmla="*/ 127 h 225"/>
                <a:gd name="T58" fmla="*/ 29 w 148"/>
                <a:gd name="T59" fmla="*/ 128 h 225"/>
                <a:gd name="T60" fmla="*/ 36 w 148"/>
                <a:gd name="T61" fmla="*/ 181 h 225"/>
                <a:gd name="T62" fmla="*/ 59 w 148"/>
                <a:gd name="T63" fmla="*/ 180 h 225"/>
                <a:gd name="T64" fmla="*/ 49 w 148"/>
                <a:gd name="T65" fmla="*/ 204 h 225"/>
                <a:gd name="T66" fmla="*/ 73 w 148"/>
                <a:gd name="T67" fmla="*/ 195 h 225"/>
                <a:gd name="T68" fmla="*/ 73 w 148"/>
                <a:gd name="T69" fmla="*/ 195 h 225"/>
                <a:gd name="T70" fmla="*/ 86 w 148"/>
                <a:gd name="T71" fmla="*/ 214 h 225"/>
                <a:gd name="T72" fmla="*/ 83 w 148"/>
                <a:gd name="T73" fmla="*/ 190 h 225"/>
                <a:gd name="T74" fmla="*/ 88 w 148"/>
                <a:gd name="T75" fmla="*/ 184 h 225"/>
                <a:gd name="T76" fmla="*/ 92 w 148"/>
                <a:gd name="T77" fmla="*/ 172 h 225"/>
                <a:gd name="T78" fmla="*/ 92 w 148"/>
                <a:gd name="T79" fmla="*/ 172 h 225"/>
                <a:gd name="T80" fmla="*/ 117 w 148"/>
                <a:gd name="T81" fmla="*/ 155 h 225"/>
                <a:gd name="T82" fmla="*/ 98 w 148"/>
                <a:gd name="T83" fmla="*/ 126 h 225"/>
                <a:gd name="T84" fmla="*/ 118 w 148"/>
                <a:gd name="T85" fmla="*/ 145 h 225"/>
                <a:gd name="T86" fmla="*/ 112 w 148"/>
                <a:gd name="T87" fmla="*/ 45 h 225"/>
                <a:gd name="T88" fmla="*/ 90 w 148"/>
                <a:gd name="T89" fmla="*/ 45 h 225"/>
                <a:gd name="T90" fmla="*/ 85 w 148"/>
                <a:gd name="T91" fmla="*/ 35 h 225"/>
                <a:gd name="T92" fmla="*/ 94 w 148"/>
                <a:gd name="T93" fmla="*/ 16 h 225"/>
                <a:gd name="T94" fmla="*/ 86 w 148"/>
                <a:gd name="T95" fmla="*/ 11 h 225"/>
                <a:gd name="T96" fmla="*/ 75 w 148"/>
                <a:gd name="T97" fmla="*/ 9 h 225"/>
                <a:gd name="T98" fmla="*/ 60 w 148"/>
                <a:gd name="T99" fmla="*/ 12 h 225"/>
                <a:gd name="T100" fmla="*/ 49 w 148"/>
                <a:gd name="T101" fmla="*/ 22 h 225"/>
                <a:gd name="T102" fmla="*/ 57 w 148"/>
                <a:gd name="T103" fmla="*/ 29 h 225"/>
                <a:gd name="T104" fmla="*/ 49 w 148"/>
                <a:gd name="T105" fmla="*/ 22 h 225"/>
                <a:gd name="T106" fmla="*/ 58 w 148"/>
                <a:gd name="T107" fmla="*/ 48 h 225"/>
                <a:gd name="T108" fmla="*/ 53 w 148"/>
                <a:gd name="T109" fmla="*/ 69 h 225"/>
                <a:gd name="T110" fmla="*/ 51 w 148"/>
                <a:gd name="T111" fmla="*/ 92 h 225"/>
                <a:gd name="T112" fmla="*/ 50 w 148"/>
                <a:gd name="T113" fmla="*/ 117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8"/>
                <a:gd name="T172" fmla="*/ 0 h 225"/>
                <a:gd name="T173" fmla="*/ 148 w 148"/>
                <a:gd name="T174" fmla="*/ 225 h 2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8" h="225">
                  <a:moveTo>
                    <a:pt x="0" y="114"/>
                  </a:moveTo>
                  <a:lnTo>
                    <a:pt x="0" y="105"/>
                  </a:lnTo>
                  <a:lnTo>
                    <a:pt x="1" y="97"/>
                  </a:lnTo>
                  <a:lnTo>
                    <a:pt x="1" y="88"/>
                  </a:lnTo>
                  <a:lnTo>
                    <a:pt x="3" y="81"/>
                  </a:lnTo>
                  <a:lnTo>
                    <a:pt x="24" y="84"/>
                  </a:lnTo>
                  <a:lnTo>
                    <a:pt x="22" y="99"/>
                  </a:lnTo>
                  <a:lnTo>
                    <a:pt x="21" y="114"/>
                  </a:lnTo>
                  <a:lnTo>
                    <a:pt x="0" y="114"/>
                  </a:lnTo>
                  <a:close/>
                  <a:moveTo>
                    <a:pt x="3" y="81"/>
                  </a:moveTo>
                  <a:lnTo>
                    <a:pt x="6" y="65"/>
                  </a:lnTo>
                  <a:lnTo>
                    <a:pt x="11" y="52"/>
                  </a:lnTo>
                  <a:lnTo>
                    <a:pt x="30" y="60"/>
                  </a:lnTo>
                  <a:lnTo>
                    <a:pt x="27" y="72"/>
                  </a:lnTo>
                  <a:lnTo>
                    <a:pt x="24" y="84"/>
                  </a:lnTo>
                  <a:lnTo>
                    <a:pt x="3" y="81"/>
                  </a:lnTo>
                  <a:close/>
                  <a:moveTo>
                    <a:pt x="11" y="52"/>
                  </a:moveTo>
                  <a:lnTo>
                    <a:pt x="16" y="39"/>
                  </a:lnTo>
                  <a:lnTo>
                    <a:pt x="24" y="28"/>
                  </a:lnTo>
                  <a:lnTo>
                    <a:pt x="41" y="41"/>
                  </a:lnTo>
                  <a:lnTo>
                    <a:pt x="35" y="50"/>
                  </a:lnTo>
                  <a:lnTo>
                    <a:pt x="30" y="60"/>
                  </a:lnTo>
                  <a:lnTo>
                    <a:pt x="11" y="52"/>
                  </a:lnTo>
                  <a:close/>
                  <a:moveTo>
                    <a:pt x="24" y="28"/>
                  </a:moveTo>
                  <a:lnTo>
                    <a:pt x="32" y="19"/>
                  </a:lnTo>
                  <a:lnTo>
                    <a:pt x="41" y="11"/>
                  </a:lnTo>
                  <a:lnTo>
                    <a:pt x="54" y="28"/>
                  </a:lnTo>
                  <a:lnTo>
                    <a:pt x="47" y="34"/>
                  </a:lnTo>
                  <a:lnTo>
                    <a:pt x="41" y="41"/>
                  </a:lnTo>
                  <a:lnTo>
                    <a:pt x="24" y="28"/>
                  </a:lnTo>
                  <a:close/>
                  <a:moveTo>
                    <a:pt x="54" y="28"/>
                  </a:moveTo>
                  <a:lnTo>
                    <a:pt x="53" y="29"/>
                  </a:lnTo>
                  <a:lnTo>
                    <a:pt x="54" y="28"/>
                  </a:lnTo>
                  <a:lnTo>
                    <a:pt x="48" y="20"/>
                  </a:lnTo>
                  <a:lnTo>
                    <a:pt x="54" y="28"/>
                  </a:lnTo>
                  <a:close/>
                  <a:moveTo>
                    <a:pt x="41" y="11"/>
                  </a:moveTo>
                  <a:lnTo>
                    <a:pt x="50" y="6"/>
                  </a:lnTo>
                  <a:lnTo>
                    <a:pt x="57" y="2"/>
                  </a:lnTo>
                  <a:lnTo>
                    <a:pt x="64" y="23"/>
                  </a:lnTo>
                  <a:lnTo>
                    <a:pt x="59" y="25"/>
                  </a:lnTo>
                  <a:lnTo>
                    <a:pt x="54" y="28"/>
                  </a:lnTo>
                  <a:lnTo>
                    <a:pt x="41" y="11"/>
                  </a:lnTo>
                  <a:close/>
                  <a:moveTo>
                    <a:pt x="57" y="2"/>
                  </a:moveTo>
                  <a:lnTo>
                    <a:pt x="47" y="6"/>
                  </a:lnTo>
                  <a:lnTo>
                    <a:pt x="57" y="2"/>
                  </a:lnTo>
                  <a:lnTo>
                    <a:pt x="61" y="12"/>
                  </a:lnTo>
                  <a:lnTo>
                    <a:pt x="57" y="2"/>
                  </a:lnTo>
                  <a:close/>
                  <a:moveTo>
                    <a:pt x="57" y="2"/>
                  </a:moveTo>
                  <a:lnTo>
                    <a:pt x="66" y="0"/>
                  </a:lnTo>
                  <a:lnTo>
                    <a:pt x="75" y="0"/>
                  </a:lnTo>
                  <a:lnTo>
                    <a:pt x="75" y="21"/>
                  </a:lnTo>
                  <a:lnTo>
                    <a:pt x="69" y="21"/>
                  </a:lnTo>
                  <a:lnTo>
                    <a:pt x="64" y="23"/>
                  </a:lnTo>
                  <a:lnTo>
                    <a:pt x="57" y="2"/>
                  </a:lnTo>
                  <a:close/>
                  <a:moveTo>
                    <a:pt x="75" y="0"/>
                  </a:moveTo>
                  <a:lnTo>
                    <a:pt x="82" y="0"/>
                  </a:lnTo>
                  <a:lnTo>
                    <a:pt x="88" y="1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91" y="25"/>
                  </a:lnTo>
                  <a:lnTo>
                    <a:pt x="87" y="23"/>
                  </a:lnTo>
                  <a:lnTo>
                    <a:pt x="83" y="22"/>
                  </a:lnTo>
                  <a:lnTo>
                    <a:pt x="79" y="21"/>
                  </a:lnTo>
                  <a:lnTo>
                    <a:pt x="75" y="21"/>
                  </a:lnTo>
                  <a:lnTo>
                    <a:pt x="75" y="0"/>
                  </a:lnTo>
                  <a:close/>
                  <a:moveTo>
                    <a:pt x="102" y="6"/>
                  </a:moveTo>
                  <a:lnTo>
                    <a:pt x="107" y="10"/>
                  </a:lnTo>
                  <a:lnTo>
                    <a:pt x="113" y="16"/>
                  </a:lnTo>
                  <a:lnTo>
                    <a:pt x="118" y="21"/>
                  </a:lnTo>
                  <a:lnTo>
                    <a:pt x="123" y="27"/>
                  </a:lnTo>
                  <a:lnTo>
                    <a:pt x="107" y="39"/>
                  </a:lnTo>
                  <a:lnTo>
                    <a:pt x="103" y="35"/>
                  </a:lnTo>
                  <a:lnTo>
                    <a:pt x="99" y="31"/>
                  </a:lnTo>
                  <a:lnTo>
                    <a:pt x="95" y="28"/>
                  </a:lnTo>
                  <a:lnTo>
                    <a:pt x="91" y="25"/>
                  </a:lnTo>
                  <a:lnTo>
                    <a:pt x="102" y="6"/>
                  </a:lnTo>
                  <a:close/>
                  <a:moveTo>
                    <a:pt x="107" y="39"/>
                  </a:moveTo>
                  <a:lnTo>
                    <a:pt x="111" y="45"/>
                  </a:lnTo>
                  <a:lnTo>
                    <a:pt x="107" y="39"/>
                  </a:lnTo>
                  <a:lnTo>
                    <a:pt x="115" y="33"/>
                  </a:lnTo>
                  <a:lnTo>
                    <a:pt x="107" y="39"/>
                  </a:lnTo>
                  <a:close/>
                  <a:moveTo>
                    <a:pt x="123" y="27"/>
                  </a:moveTo>
                  <a:lnTo>
                    <a:pt x="130" y="35"/>
                  </a:lnTo>
                  <a:lnTo>
                    <a:pt x="135" y="44"/>
                  </a:lnTo>
                  <a:lnTo>
                    <a:pt x="139" y="54"/>
                  </a:lnTo>
                  <a:lnTo>
                    <a:pt x="142" y="64"/>
                  </a:lnTo>
                  <a:lnTo>
                    <a:pt x="122" y="70"/>
                  </a:lnTo>
                  <a:lnTo>
                    <a:pt x="119" y="61"/>
                  </a:lnTo>
                  <a:lnTo>
                    <a:pt x="116" y="54"/>
                  </a:lnTo>
                  <a:lnTo>
                    <a:pt x="112" y="47"/>
                  </a:lnTo>
                  <a:lnTo>
                    <a:pt x="107" y="39"/>
                  </a:lnTo>
                  <a:lnTo>
                    <a:pt x="123" y="27"/>
                  </a:lnTo>
                  <a:close/>
                  <a:moveTo>
                    <a:pt x="142" y="64"/>
                  </a:moveTo>
                  <a:lnTo>
                    <a:pt x="145" y="75"/>
                  </a:lnTo>
                  <a:lnTo>
                    <a:pt x="147" y="86"/>
                  </a:lnTo>
                  <a:lnTo>
                    <a:pt x="148" y="99"/>
                  </a:lnTo>
                  <a:lnTo>
                    <a:pt x="148" y="111"/>
                  </a:lnTo>
                  <a:lnTo>
                    <a:pt x="127" y="111"/>
                  </a:lnTo>
                  <a:lnTo>
                    <a:pt x="126" y="100"/>
                  </a:lnTo>
                  <a:lnTo>
                    <a:pt x="125" y="89"/>
                  </a:lnTo>
                  <a:lnTo>
                    <a:pt x="124" y="79"/>
                  </a:lnTo>
                  <a:lnTo>
                    <a:pt x="122" y="70"/>
                  </a:lnTo>
                  <a:lnTo>
                    <a:pt x="142" y="64"/>
                  </a:lnTo>
                  <a:close/>
                  <a:moveTo>
                    <a:pt x="148" y="111"/>
                  </a:moveTo>
                  <a:lnTo>
                    <a:pt x="148" y="119"/>
                  </a:lnTo>
                  <a:lnTo>
                    <a:pt x="147" y="128"/>
                  </a:lnTo>
                  <a:lnTo>
                    <a:pt x="147" y="136"/>
                  </a:lnTo>
                  <a:lnTo>
                    <a:pt x="146" y="144"/>
                  </a:lnTo>
                  <a:lnTo>
                    <a:pt x="124" y="141"/>
                  </a:lnTo>
                  <a:lnTo>
                    <a:pt x="126" y="127"/>
                  </a:lnTo>
                  <a:lnTo>
                    <a:pt x="127" y="111"/>
                  </a:lnTo>
                  <a:lnTo>
                    <a:pt x="148" y="111"/>
                  </a:lnTo>
                  <a:close/>
                  <a:moveTo>
                    <a:pt x="146" y="144"/>
                  </a:moveTo>
                  <a:lnTo>
                    <a:pt x="142" y="159"/>
                  </a:lnTo>
                  <a:lnTo>
                    <a:pt x="138" y="173"/>
                  </a:lnTo>
                  <a:lnTo>
                    <a:pt x="118" y="165"/>
                  </a:lnTo>
                  <a:lnTo>
                    <a:pt x="122" y="154"/>
                  </a:lnTo>
                  <a:lnTo>
                    <a:pt x="124" y="141"/>
                  </a:lnTo>
                  <a:lnTo>
                    <a:pt x="146" y="144"/>
                  </a:lnTo>
                  <a:close/>
                  <a:moveTo>
                    <a:pt x="138" y="173"/>
                  </a:moveTo>
                  <a:lnTo>
                    <a:pt x="132" y="186"/>
                  </a:lnTo>
                  <a:lnTo>
                    <a:pt x="125" y="196"/>
                  </a:lnTo>
                  <a:lnTo>
                    <a:pt x="108" y="184"/>
                  </a:lnTo>
                  <a:lnTo>
                    <a:pt x="113" y="175"/>
                  </a:lnTo>
                  <a:lnTo>
                    <a:pt x="118" y="165"/>
                  </a:lnTo>
                  <a:lnTo>
                    <a:pt x="138" y="173"/>
                  </a:lnTo>
                  <a:close/>
                  <a:moveTo>
                    <a:pt x="108" y="184"/>
                  </a:moveTo>
                  <a:lnTo>
                    <a:pt x="130" y="154"/>
                  </a:lnTo>
                  <a:lnTo>
                    <a:pt x="108" y="184"/>
                  </a:lnTo>
                  <a:lnTo>
                    <a:pt x="117" y="190"/>
                  </a:lnTo>
                  <a:lnTo>
                    <a:pt x="108" y="184"/>
                  </a:lnTo>
                  <a:close/>
                  <a:moveTo>
                    <a:pt x="125" y="196"/>
                  </a:moveTo>
                  <a:lnTo>
                    <a:pt x="117" y="205"/>
                  </a:lnTo>
                  <a:lnTo>
                    <a:pt x="109" y="213"/>
                  </a:lnTo>
                  <a:lnTo>
                    <a:pt x="96" y="195"/>
                  </a:lnTo>
                  <a:lnTo>
                    <a:pt x="103" y="190"/>
                  </a:lnTo>
                  <a:lnTo>
                    <a:pt x="108" y="184"/>
                  </a:lnTo>
                  <a:lnTo>
                    <a:pt x="125" y="196"/>
                  </a:lnTo>
                  <a:close/>
                  <a:moveTo>
                    <a:pt x="96" y="195"/>
                  </a:moveTo>
                  <a:lnTo>
                    <a:pt x="89" y="200"/>
                  </a:lnTo>
                  <a:lnTo>
                    <a:pt x="96" y="195"/>
                  </a:lnTo>
                  <a:lnTo>
                    <a:pt x="103" y="203"/>
                  </a:lnTo>
                  <a:lnTo>
                    <a:pt x="96" y="195"/>
                  </a:lnTo>
                  <a:close/>
                  <a:moveTo>
                    <a:pt x="109" y="213"/>
                  </a:moveTo>
                  <a:lnTo>
                    <a:pt x="100" y="218"/>
                  </a:lnTo>
                  <a:lnTo>
                    <a:pt x="91" y="222"/>
                  </a:lnTo>
                  <a:lnTo>
                    <a:pt x="84" y="201"/>
                  </a:lnTo>
                  <a:lnTo>
                    <a:pt x="90" y="199"/>
                  </a:lnTo>
                  <a:lnTo>
                    <a:pt x="96" y="195"/>
                  </a:lnTo>
                  <a:lnTo>
                    <a:pt x="109" y="213"/>
                  </a:lnTo>
                  <a:close/>
                  <a:moveTo>
                    <a:pt x="91" y="222"/>
                  </a:moveTo>
                  <a:lnTo>
                    <a:pt x="82" y="224"/>
                  </a:lnTo>
                  <a:lnTo>
                    <a:pt x="73" y="225"/>
                  </a:lnTo>
                  <a:lnTo>
                    <a:pt x="73" y="203"/>
                  </a:lnTo>
                  <a:lnTo>
                    <a:pt x="79" y="203"/>
                  </a:lnTo>
                  <a:lnTo>
                    <a:pt x="84" y="201"/>
                  </a:lnTo>
                  <a:lnTo>
                    <a:pt x="91" y="222"/>
                  </a:lnTo>
                  <a:close/>
                  <a:moveTo>
                    <a:pt x="73" y="225"/>
                  </a:moveTo>
                  <a:lnTo>
                    <a:pt x="64" y="224"/>
                  </a:lnTo>
                  <a:lnTo>
                    <a:pt x="57" y="222"/>
                  </a:lnTo>
                  <a:lnTo>
                    <a:pt x="49" y="219"/>
                  </a:lnTo>
                  <a:lnTo>
                    <a:pt x="41" y="215"/>
                  </a:lnTo>
                  <a:lnTo>
                    <a:pt x="54" y="197"/>
                  </a:lnTo>
                  <a:lnTo>
                    <a:pt x="58" y="200"/>
                  </a:lnTo>
                  <a:lnTo>
                    <a:pt x="63" y="202"/>
                  </a:lnTo>
                  <a:lnTo>
                    <a:pt x="68" y="203"/>
                  </a:lnTo>
                  <a:lnTo>
                    <a:pt x="73" y="203"/>
                  </a:lnTo>
                  <a:lnTo>
                    <a:pt x="73" y="225"/>
                  </a:lnTo>
                  <a:close/>
                  <a:moveTo>
                    <a:pt x="41" y="215"/>
                  </a:moveTo>
                  <a:lnTo>
                    <a:pt x="34" y="210"/>
                  </a:lnTo>
                  <a:lnTo>
                    <a:pt x="28" y="202"/>
                  </a:lnTo>
                  <a:lnTo>
                    <a:pt x="23" y="195"/>
                  </a:lnTo>
                  <a:lnTo>
                    <a:pt x="17" y="187"/>
                  </a:lnTo>
                  <a:lnTo>
                    <a:pt x="35" y="176"/>
                  </a:lnTo>
                  <a:lnTo>
                    <a:pt x="39" y="183"/>
                  </a:lnTo>
                  <a:lnTo>
                    <a:pt x="44" y="189"/>
                  </a:lnTo>
                  <a:lnTo>
                    <a:pt x="49" y="194"/>
                  </a:lnTo>
                  <a:lnTo>
                    <a:pt x="54" y="197"/>
                  </a:lnTo>
                  <a:lnTo>
                    <a:pt x="41" y="215"/>
                  </a:lnTo>
                  <a:close/>
                  <a:moveTo>
                    <a:pt x="17" y="187"/>
                  </a:moveTo>
                  <a:lnTo>
                    <a:pt x="13" y="178"/>
                  </a:lnTo>
                  <a:lnTo>
                    <a:pt x="9" y="170"/>
                  </a:lnTo>
                  <a:lnTo>
                    <a:pt x="6" y="162"/>
                  </a:lnTo>
                  <a:lnTo>
                    <a:pt x="4" y="153"/>
                  </a:lnTo>
                  <a:lnTo>
                    <a:pt x="25" y="148"/>
                  </a:lnTo>
                  <a:lnTo>
                    <a:pt x="27" y="156"/>
                  </a:lnTo>
                  <a:lnTo>
                    <a:pt x="29" y="163"/>
                  </a:lnTo>
                  <a:lnTo>
                    <a:pt x="32" y="169"/>
                  </a:lnTo>
                  <a:lnTo>
                    <a:pt x="35" y="176"/>
                  </a:lnTo>
                  <a:lnTo>
                    <a:pt x="17" y="187"/>
                  </a:lnTo>
                  <a:close/>
                  <a:moveTo>
                    <a:pt x="4" y="153"/>
                  </a:moveTo>
                  <a:lnTo>
                    <a:pt x="2" y="143"/>
                  </a:lnTo>
                  <a:lnTo>
                    <a:pt x="1" y="134"/>
                  </a:lnTo>
                  <a:lnTo>
                    <a:pt x="0" y="125"/>
                  </a:lnTo>
                  <a:lnTo>
                    <a:pt x="0" y="114"/>
                  </a:lnTo>
                  <a:lnTo>
                    <a:pt x="21" y="114"/>
                  </a:lnTo>
                  <a:lnTo>
                    <a:pt x="22" y="122"/>
                  </a:lnTo>
                  <a:lnTo>
                    <a:pt x="22" y="132"/>
                  </a:lnTo>
                  <a:lnTo>
                    <a:pt x="23" y="140"/>
                  </a:lnTo>
                  <a:lnTo>
                    <a:pt x="25" y="148"/>
                  </a:lnTo>
                  <a:lnTo>
                    <a:pt x="4" y="153"/>
                  </a:lnTo>
                  <a:close/>
                  <a:moveTo>
                    <a:pt x="50" y="117"/>
                  </a:moveTo>
                  <a:lnTo>
                    <a:pt x="50" y="127"/>
                  </a:lnTo>
                  <a:lnTo>
                    <a:pt x="50" y="136"/>
                  </a:lnTo>
                  <a:lnTo>
                    <a:pt x="51" y="144"/>
                  </a:lnTo>
                  <a:lnTo>
                    <a:pt x="52" y="153"/>
                  </a:lnTo>
                  <a:lnTo>
                    <a:pt x="31" y="156"/>
                  </a:lnTo>
                  <a:lnTo>
                    <a:pt x="30" y="147"/>
                  </a:lnTo>
                  <a:lnTo>
                    <a:pt x="29" y="138"/>
                  </a:lnTo>
                  <a:lnTo>
                    <a:pt x="29" y="128"/>
                  </a:lnTo>
                  <a:lnTo>
                    <a:pt x="28" y="117"/>
                  </a:lnTo>
                  <a:lnTo>
                    <a:pt x="50" y="117"/>
                  </a:lnTo>
                  <a:close/>
                  <a:moveTo>
                    <a:pt x="52" y="153"/>
                  </a:moveTo>
                  <a:lnTo>
                    <a:pt x="55" y="167"/>
                  </a:lnTo>
                  <a:lnTo>
                    <a:pt x="59" y="180"/>
                  </a:lnTo>
                  <a:lnTo>
                    <a:pt x="39" y="188"/>
                  </a:lnTo>
                  <a:lnTo>
                    <a:pt x="36" y="181"/>
                  </a:lnTo>
                  <a:lnTo>
                    <a:pt x="34" y="172"/>
                  </a:lnTo>
                  <a:lnTo>
                    <a:pt x="32" y="165"/>
                  </a:lnTo>
                  <a:lnTo>
                    <a:pt x="31" y="156"/>
                  </a:lnTo>
                  <a:lnTo>
                    <a:pt x="52" y="153"/>
                  </a:lnTo>
                  <a:close/>
                  <a:moveTo>
                    <a:pt x="59" y="180"/>
                  </a:moveTo>
                  <a:lnTo>
                    <a:pt x="59" y="181"/>
                  </a:lnTo>
                  <a:lnTo>
                    <a:pt x="59" y="180"/>
                  </a:lnTo>
                  <a:lnTo>
                    <a:pt x="49" y="184"/>
                  </a:lnTo>
                  <a:lnTo>
                    <a:pt x="59" y="180"/>
                  </a:lnTo>
                  <a:close/>
                  <a:moveTo>
                    <a:pt x="59" y="180"/>
                  </a:moveTo>
                  <a:lnTo>
                    <a:pt x="62" y="187"/>
                  </a:lnTo>
                  <a:lnTo>
                    <a:pt x="66" y="192"/>
                  </a:lnTo>
                  <a:lnTo>
                    <a:pt x="52" y="208"/>
                  </a:lnTo>
                  <a:lnTo>
                    <a:pt x="49" y="204"/>
                  </a:lnTo>
                  <a:lnTo>
                    <a:pt x="44" y="199"/>
                  </a:lnTo>
                  <a:lnTo>
                    <a:pt x="41" y="194"/>
                  </a:lnTo>
                  <a:lnTo>
                    <a:pt x="39" y="188"/>
                  </a:lnTo>
                  <a:lnTo>
                    <a:pt x="59" y="180"/>
                  </a:lnTo>
                  <a:close/>
                  <a:moveTo>
                    <a:pt x="66" y="192"/>
                  </a:moveTo>
                  <a:lnTo>
                    <a:pt x="69" y="194"/>
                  </a:lnTo>
                  <a:lnTo>
                    <a:pt x="73" y="195"/>
                  </a:lnTo>
                  <a:lnTo>
                    <a:pt x="73" y="216"/>
                  </a:lnTo>
                  <a:lnTo>
                    <a:pt x="67" y="216"/>
                  </a:lnTo>
                  <a:lnTo>
                    <a:pt x="62" y="214"/>
                  </a:lnTo>
                  <a:lnTo>
                    <a:pt x="57" y="212"/>
                  </a:lnTo>
                  <a:lnTo>
                    <a:pt x="52" y="208"/>
                  </a:lnTo>
                  <a:lnTo>
                    <a:pt x="66" y="192"/>
                  </a:lnTo>
                  <a:close/>
                  <a:moveTo>
                    <a:pt x="73" y="195"/>
                  </a:moveTo>
                  <a:lnTo>
                    <a:pt x="76" y="194"/>
                  </a:lnTo>
                  <a:lnTo>
                    <a:pt x="78" y="194"/>
                  </a:lnTo>
                  <a:lnTo>
                    <a:pt x="86" y="214"/>
                  </a:lnTo>
                  <a:lnTo>
                    <a:pt x="80" y="215"/>
                  </a:lnTo>
                  <a:lnTo>
                    <a:pt x="73" y="216"/>
                  </a:lnTo>
                  <a:lnTo>
                    <a:pt x="73" y="195"/>
                  </a:lnTo>
                  <a:close/>
                  <a:moveTo>
                    <a:pt x="86" y="214"/>
                  </a:moveTo>
                  <a:lnTo>
                    <a:pt x="75" y="218"/>
                  </a:lnTo>
                  <a:lnTo>
                    <a:pt x="86" y="214"/>
                  </a:lnTo>
                  <a:lnTo>
                    <a:pt x="82" y="203"/>
                  </a:lnTo>
                  <a:lnTo>
                    <a:pt x="86" y="214"/>
                  </a:lnTo>
                  <a:close/>
                  <a:moveTo>
                    <a:pt x="78" y="194"/>
                  </a:moveTo>
                  <a:lnTo>
                    <a:pt x="80" y="192"/>
                  </a:lnTo>
                  <a:lnTo>
                    <a:pt x="83" y="190"/>
                  </a:lnTo>
                  <a:lnTo>
                    <a:pt x="96" y="206"/>
                  </a:lnTo>
                  <a:lnTo>
                    <a:pt x="91" y="211"/>
                  </a:lnTo>
                  <a:lnTo>
                    <a:pt x="86" y="214"/>
                  </a:lnTo>
                  <a:lnTo>
                    <a:pt x="78" y="194"/>
                  </a:lnTo>
                  <a:close/>
                  <a:moveTo>
                    <a:pt x="83" y="190"/>
                  </a:moveTo>
                  <a:lnTo>
                    <a:pt x="86" y="188"/>
                  </a:lnTo>
                  <a:lnTo>
                    <a:pt x="88" y="184"/>
                  </a:lnTo>
                  <a:lnTo>
                    <a:pt x="107" y="194"/>
                  </a:lnTo>
                  <a:lnTo>
                    <a:pt x="102" y="201"/>
                  </a:lnTo>
                  <a:lnTo>
                    <a:pt x="96" y="206"/>
                  </a:lnTo>
                  <a:lnTo>
                    <a:pt x="83" y="190"/>
                  </a:lnTo>
                  <a:close/>
                  <a:moveTo>
                    <a:pt x="88" y="184"/>
                  </a:moveTo>
                  <a:lnTo>
                    <a:pt x="90" y="178"/>
                  </a:lnTo>
                  <a:lnTo>
                    <a:pt x="92" y="172"/>
                  </a:lnTo>
                  <a:lnTo>
                    <a:pt x="113" y="177"/>
                  </a:lnTo>
                  <a:lnTo>
                    <a:pt x="110" y="187"/>
                  </a:lnTo>
                  <a:lnTo>
                    <a:pt x="107" y="194"/>
                  </a:lnTo>
                  <a:lnTo>
                    <a:pt x="88" y="184"/>
                  </a:lnTo>
                  <a:close/>
                  <a:moveTo>
                    <a:pt x="92" y="172"/>
                  </a:moveTo>
                  <a:lnTo>
                    <a:pt x="93" y="168"/>
                  </a:lnTo>
                  <a:lnTo>
                    <a:pt x="92" y="172"/>
                  </a:lnTo>
                  <a:lnTo>
                    <a:pt x="103" y="174"/>
                  </a:lnTo>
                  <a:lnTo>
                    <a:pt x="92" y="172"/>
                  </a:lnTo>
                  <a:close/>
                  <a:moveTo>
                    <a:pt x="92" y="172"/>
                  </a:moveTo>
                  <a:lnTo>
                    <a:pt x="95" y="159"/>
                  </a:lnTo>
                  <a:lnTo>
                    <a:pt x="97" y="143"/>
                  </a:lnTo>
                  <a:lnTo>
                    <a:pt x="118" y="145"/>
                  </a:lnTo>
                  <a:lnTo>
                    <a:pt x="117" y="155"/>
                  </a:lnTo>
                  <a:lnTo>
                    <a:pt x="116" y="163"/>
                  </a:lnTo>
                  <a:lnTo>
                    <a:pt x="114" y="170"/>
                  </a:lnTo>
                  <a:lnTo>
                    <a:pt x="113" y="177"/>
                  </a:lnTo>
                  <a:lnTo>
                    <a:pt x="92" y="172"/>
                  </a:lnTo>
                  <a:close/>
                  <a:moveTo>
                    <a:pt x="97" y="143"/>
                  </a:moveTo>
                  <a:lnTo>
                    <a:pt x="97" y="135"/>
                  </a:lnTo>
                  <a:lnTo>
                    <a:pt x="98" y="126"/>
                  </a:lnTo>
                  <a:lnTo>
                    <a:pt x="98" y="115"/>
                  </a:lnTo>
                  <a:lnTo>
                    <a:pt x="98" y="105"/>
                  </a:lnTo>
                  <a:lnTo>
                    <a:pt x="120" y="105"/>
                  </a:lnTo>
                  <a:lnTo>
                    <a:pt x="120" y="115"/>
                  </a:lnTo>
                  <a:lnTo>
                    <a:pt x="119" y="127"/>
                  </a:lnTo>
                  <a:lnTo>
                    <a:pt x="119" y="136"/>
                  </a:lnTo>
                  <a:lnTo>
                    <a:pt x="118" y="145"/>
                  </a:lnTo>
                  <a:lnTo>
                    <a:pt x="97" y="143"/>
                  </a:lnTo>
                  <a:close/>
                  <a:moveTo>
                    <a:pt x="98" y="105"/>
                  </a:moveTo>
                  <a:lnTo>
                    <a:pt x="98" y="89"/>
                  </a:lnTo>
                  <a:lnTo>
                    <a:pt x="97" y="75"/>
                  </a:lnTo>
                  <a:lnTo>
                    <a:pt x="95" y="62"/>
                  </a:lnTo>
                  <a:lnTo>
                    <a:pt x="92" y="51"/>
                  </a:lnTo>
                  <a:lnTo>
                    <a:pt x="112" y="45"/>
                  </a:lnTo>
                  <a:lnTo>
                    <a:pt x="116" y="58"/>
                  </a:lnTo>
                  <a:lnTo>
                    <a:pt x="118" y="72"/>
                  </a:lnTo>
                  <a:lnTo>
                    <a:pt x="119" y="87"/>
                  </a:lnTo>
                  <a:lnTo>
                    <a:pt x="120" y="105"/>
                  </a:lnTo>
                  <a:lnTo>
                    <a:pt x="98" y="105"/>
                  </a:lnTo>
                  <a:close/>
                  <a:moveTo>
                    <a:pt x="92" y="51"/>
                  </a:moveTo>
                  <a:lnTo>
                    <a:pt x="90" y="45"/>
                  </a:lnTo>
                  <a:lnTo>
                    <a:pt x="87" y="39"/>
                  </a:lnTo>
                  <a:lnTo>
                    <a:pt x="106" y="29"/>
                  </a:lnTo>
                  <a:lnTo>
                    <a:pt x="109" y="36"/>
                  </a:lnTo>
                  <a:lnTo>
                    <a:pt x="112" y="45"/>
                  </a:lnTo>
                  <a:lnTo>
                    <a:pt x="92" y="51"/>
                  </a:lnTo>
                  <a:close/>
                  <a:moveTo>
                    <a:pt x="87" y="39"/>
                  </a:moveTo>
                  <a:lnTo>
                    <a:pt x="85" y="35"/>
                  </a:lnTo>
                  <a:lnTo>
                    <a:pt x="82" y="32"/>
                  </a:lnTo>
                  <a:lnTo>
                    <a:pt x="95" y="17"/>
                  </a:lnTo>
                  <a:lnTo>
                    <a:pt x="100" y="22"/>
                  </a:lnTo>
                  <a:lnTo>
                    <a:pt x="106" y="29"/>
                  </a:lnTo>
                  <a:lnTo>
                    <a:pt x="87" y="39"/>
                  </a:lnTo>
                  <a:close/>
                  <a:moveTo>
                    <a:pt x="95" y="17"/>
                  </a:moveTo>
                  <a:lnTo>
                    <a:pt x="94" y="16"/>
                  </a:lnTo>
                  <a:lnTo>
                    <a:pt x="95" y="17"/>
                  </a:lnTo>
                  <a:lnTo>
                    <a:pt x="89" y="25"/>
                  </a:lnTo>
                  <a:lnTo>
                    <a:pt x="95" y="17"/>
                  </a:lnTo>
                  <a:close/>
                  <a:moveTo>
                    <a:pt x="82" y="33"/>
                  </a:moveTo>
                  <a:lnTo>
                    <a:pt x="81" y="32"/>
                  </a:lnTo>
                  <a:lnTo>
                    <a:pt x="79" y="31"/>
                  </a:lnTo>
                  <a:lnTo>
                    <a:pt x="86" y="11"/>
                  </a:lnTo>
                  <a:lnTo>
                    <a:pt x="91" y="14"/>
                  </a:lnTo>
                  <a:lnTo>
                    <a:pt x="95" y="17"/>
                  </a:lnTo>
                  <a:lnTo>
                    <a:pt x="82" y="33"/>
                  </a:lnTo>
                  <a:close/>
                  <a:moveTo>
                    <a:pt x="79" y="31"/>
                  </a:moveTo>
                  <a:lnTo>
                    <a:pt x="77" y="30"/>
                  </a:lnTo>
                  <a:lnTo>
                    <a:pt x="75" y="30"/>
                  </a:lnTo>
                  <a:lnTo>
                    <a:pt x="75" y="9"/>
                  </a:lnTo>
                  <a:lnTo>
                    <a:pt x="80" y="9"/>
                  </a:lnTo>
                  <a:lnTo>
                    <a:pt x="86" y="11"/>
                  </a:lnTo>
                  <a:lnTo>
                    <a:pt x="79" y="31"/>
                  </a:lnTo>
                  <a:close/>
                  <a:moveTo>
                    <a:pt x="75" y="30"/>
                  </a:moveTo>
                  <a:lnTo>
                    <a:pt x="72" y="31"/>
                  </a:lnTo>
                  <a:lnTo>
                    <a:pt x="69" y="31"/>
                  </a:lnTo>
                  <a:lnTo>
                    <a:pt x="60" y="12"/>
                  </a:lnTo>
                  <a:lnTo>
                    <a:pt x="67" y="10"/>
                  </a:lnTo>
                  <a:lnTo>
                    <a:pt x="75" y="9"/>
                  </a:lnTo>
                  <a:lnTo>
                    <a:pt x="75" y="30"/>
                  </a:lnTo>
                  <a:close/>
                  <a:moveTo>
                    <a:pt x="69" y="31"/>
                  </a:moveTo>
                  <a:lnTo>
                    <a:pt x="67" y="33"/>
                  </a:lnTo>
                  <a:lnTo>
                    <a:pt x="65" y="35"/>
                  </a:lnTo>
                  <a:lnTo>
                    <a:pt x="49" y="22"/>
                  </a:lnTo>
                  <a:lnTo>
                    <a:pt x="55" y="17"/>
                  </a:lnTo>
                  <a:lnTo>
                    <a:pt x="60" y="12"/>
                  </a:lnTo>
                  <a:lnTo>
                    <a:pt x="69" y="31"/>
                  </a:lnTo>
                  <a:close/>
                  <a:moveTo>
                    <a:pt x="49" y="22"/>
                  </a:moveTo>
                  <a:lnTo>
                    <a:pt x="49" y="22"/>
                  </a:lnTo>
                  <a:lnTo>
                    <a:pt x="57" y="29"/>
                  </a:lnTo>
                  <a:lnTo>
                    <a:pt x="49" y="22"/>
                  </a:lnTo>
                  <a:close/>
                  <a:moveTo>
                    <a:pt x="65" y="35"/>
                  </a:moveTo>
                  <a:lnTo>
                    <a:pt x="61" y="41"/>
                  </a:lnTo>
                  <a:lnTo>
                    <a:pt x="58" y="48"/>
                  </a:lnTo>
                  <a:lnTo>
                    <a:pt x="38" y="41"/>
                  </a:lnTo>
                  <a:lnTo>
                    <a:pt x="43" y="30"/>
                  </a:lnTo>
                  <a:lnTo>
                    <a:pt x="49" y="22"/>
                  </a:lnTo>
                  <a:lnTo>
                    <a:pt x="65" y="35"/>
                  </a:lnTo>
                  <a:close/>
                  <a:moveTo>
                    <a:pt x="58" y="48"/>
                  </a:moveTo>
                  <a:lnTo>
                    <a:pt x="50" y="70"/>
                  </a:lnTo>
                  <a:lnTo>
                    <a:pt x="58" y="48"/>
                  </a:lnTo>
                  <a:lnTo>
                    <a:pt x="49" y="45"/>
                  </a:lnTo>
                  <a:lnTo>
                    <a:pt x="58" y="48"/>
                  </a:lnTo>
                  <a:close/>
                  <a:moveTo>
                    <a:pt x="58" y="48"/>
                  </a:moveTo>
                  <a:lnTo>
                    <a:pt x="55" y="57"/>
                  </a:lnTo>
                  <a:lnTo>
                    <a:pt x="53" y="69"/>
                  </a:lnTo>
                  <a:lnTo>
                    <a:pt x="32" y="65"/>
                  </a:lnTo>
                  <a:lnTo>
                    <a:pt x="35" y="52"/>
                  </a:lnTo>
                  <a:lnTo>
                    <a:pt x="38" y="41"/>
                  </a:lnTo>
                  <a:lnTo>
                    <a:pt x="58" y="48"/>
                  </a:lnTo>
                  <a:close/>
                  <a:moveTo>
                    <a:pt x="53" y="69"/>
                  </a:moveTo>
                  <a:lnTo>
                    <a:pt x="52" y="78"/>
                  </a:lnTo>
                  <a:lnTo>
                    <a:pt x="53" y="69"/>
                  </a:lnTo>
                  <a:lnTo>
                    <a:pt x="42" y="66"/>
                  </a:lnTo>
                  <a:lnTo>
                    <a:pt x="53" y="69"/>
                  </a:lnTo>
                  <a:close/>
                  <a:moveTo>
                    <a:pt x="53" y="69"/>
                  </a:moveTo>
                  <a:lnTo>
                    <a:pt x="52" y="80"/>
                  </a:lnTo>
                  <a:lnTo>
                    <a:pt x="51" y="92"/>
                  </a:lnTo>
                  <a:lnTo>
                    <a:pt x="29" y="91"/>
                  </a:lnTo>
                  <a:lnTo>
                    <a:pt x="30" y="79"/>
                  </a:lnTo>
                  <a:lnTo>
                    <a:pt x="32" y="65"/>
                  </a:lnTo>
                  <a:lnTo>
                    <a:pt x="53" y="69"/>
                  </a:lnTo>
                  <a:close/>
                  <a:moveTo>
                    <a:pt x="51" y="92"/>
                  </a:moveTo>
                  <a:lnTo>
                    <a:pt x="50" y="106"/>
                  </a:lnTo>
                  <a:lnTo>
                    <a:pt x="50" y="117"/>
                  </a:lnTo>
                  <a:lnTo>
                    <a:pt x="28" y="117"/>
                  </a:lnTo>
                  <a:lnTo>
                    <a:pt x="29" y="104"/>
                  </a:lnTo>
                  <a:lnTo>
                    <a:pt x="29" y="91"/>
                  </a:lnTo>
                  <a:lnTo>
                    <a:pt x="51" y="9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66" name="Freeform 381"/>
            <p:cNvSpPr>
              <a:spLocks noEditPoints="1"/>
            </p:cNvSpPr>
            <p:nvPr/>
          </p:nvSpPr>
          <p:spPr bwMode="auto">
            <a:xfrm>
              <a:off x="4530725" y="2035175"/>
              <a:ext cx="79375" cy="119062"/>
            </a:xfrm>
            <a:custGeom>
              <a:avLst/>
              <a:gdLst>
                <a:gd name="T0" fmla="*/ 22 w 149"/>
                <a:gd name="T1" fmla="*/ 99 h 225"/>
                <a:gd name="T2" fmla="*/ 27 w 149"/>
                <a:gd name="T3" fmla="*/ 72 h 225"/>
                <a:gd name="T4" fmla="*/ 35 w 149"/>
                <a:gd name="T5" fmla="*/ 50 h 225"/>
                <a:gd name="T6" fmla="*/ 48 w 149"/>
                <a:gd name="T7" fmla="*/ 34 h 225"/>
                <a:gd name="T8" fmla="*/ 54 w 149"/>
                <a:gd name="T9" fmla="*/ 28 h 225"/>
                <a:gd name="T10" fmla="*/ 42 w 149"/>
                <a:gd name="T11" fmla="*/ 11 h 225"/>
                <a:gd name="T12" fmla="*/ 67 w 149"/>
                <a:gd name="T13" fmla="*/ 0 h 225"/>
                <a:gd name="T14" fmla="*/ 82 w 149"/>
                <a:gd name="T15" fmla="*/ 0 h 225"/>
                <a:gd name="T16" fmla="*/ 79 w 149"/>
                <a:gd name="T17" fmla="*/ 21 h 225"/>
                <a:gd name="T18" fmla="*/ 124 w 149"/>
                <a:gd name="T19" fmla="*/ 27 h 225"/>
                <a:gd name="T20" fmla="*/ 107 w 149"/>
                <a:gd name="T21" fmla="*/ 39 h 225"/>
                <a:gd name="T22" fmla="*/ 135 w 149"/>
                <a:gd name="T23" fmla="*/ 44 h 225"/>
                <a:gd name="T24" fmla="*/ 107 w 149"/>
                <a:gd name="T25" fmla="*/ 39 h 225"/>
                <a:gd name="T26" fmla="*/ 128 w 149"/>
                <a:gd name="T27" fmla="*/ 111 h 225"/>
                <a:gd name="T28" fmla="*/ 149 w 149"/>
                <a:gd name="T29" fmla="*/ 119 h 225"/>
                <a:gd name="T30" fmla="*/ 149 w 149"/>
                <a:gd name="T31" fmla="*/ 111 h 225"/>
                <a:gd name="T32" fmla="*/ 147 w 149"/>
                <a:gd name="T33" fmla="*/ 144 h 225"/>
                <a:gd name="T34" fmla="*/ 138 w 149"/>
                <a:gd name="T35" fmla="*/ 173 h 225"/>
                <a:gd name="T36" fmla="*/ 117 w 149"/>
                <a:gd name="T37" fmla="*/ 205 h 225"/>
                <a:gd name="T38" fmla="*/ 89 w 149"/>
                <a:gd name="T39" fmla="*/ 200 h 225"/>
                <a:gd name="T40" fmla="*/ 84 w 149"/>
                <a:gd name="T41" fmla="*/ 201 h 225"/>
                <a:gd name="T42" fmla="*/ 74 w 149"/>
                <a:gd name="T43" fmla="*/ 203 h 225"/>
                <a:gd name="T44" fmla="*/ 49 w 149"/>
                <a:gd name="T45" fmla="*/ 219 h 225"/>
                <a:gd name="T46" fmla="*/ 74 w 149"/>
                <a:gd name="T47" fmla="*/ 225 h 225"/>
                <a:gd name="T48" fmla="*/ 41 w 149"/>
                <a:gd name="T49" fmla="*/ 183 h 225"/>
                <a:gd name="T50" fmla="*/ 10 w 149"/>
                <a:gd name="T51" fmla="*/ 170 h 225"/>
                <a:gd name="T52" fmla="*/ 37 w 149"/>
                <a:gd name="T53" fmla="*/ 176 h 225"/>
                <a:gd name="T54" fmla="*/ 22 w 149"/>
                <a:gd name="T55" fmla="*/ 114 h 225"/>
                <a:gd name="T56" fmla="*/ 50 w 149"/>
                <a:gd name="T57" fmla="*/ 127 h 225"/>
                <a:gd name="T58" fmla="*/ 29 w 149"/>
                <a:gd name="T59" fmla="*/ 128 h 225"/>
                <a:gd name="T60" fmla="*/ 37 w 149"/>
                <a:gd name="T61" fmla="*/ 181 h 225"/>
                <a:gd name="T62" fmla="*/ 59 w 149"/>
                <a:gd name="T63" fmla="*/ 180 h 225"/>
                <a:gd name="T64" fmla="*/ 49 w 149"/>
                <a:gd name="T65" fmla="*/ 204 h 225"/>
                <a:gd name="T66" fmla="*/ 74 w 149"/>
                <a:gd name="T67" fmla="*/ 195 h 225"/>
                <a:gd name="T68" fmla="*/ 74 w 149"/>
                <a:gd name="T69" fmla="*/ 195 h 225"/>
                <a:gd name="T70" fmla="*/ 86 w 149"/>
                <a:gd name="T71" fmla="*/ 214 h 225"/>
                <a:gd name="T72" fmla="*/ 83 w 149"/>
                <a:gd name="T73" fmla="*/ 190 h 225"/>
                <a:gd name="T74" fmla="*/ 88 w 149"/>
                <a:gd name="T75" fmla="*/ 184 h 225"/>
                <a:gd name="T76" fmla="*/ 93 w 149"/>
                <a:gd name="T77" fmla="*/ 172 h 225"/>
                <a:gd name="T78" fmla="*/ 93 w 149"/>
                <a:gd name="T79" fmla="*/ 172 h 225"/>
                <a:gd name="T80" fmla="*/ 117 w 149"/>
                <a:gd name="T81" fmla="*/ 155 h 225"/>
                <a:gd name="T82" fmla="*/ 99 w 149"/>
                <a:gd name="T83" fmla="*/ 126 h 225"/>
                <a:gd name="T84" fmla="*/ 118 w 149"/>
                <a:gd name="T85" fmla="*/ 145 h 225"/>
                <a:gd name="T86" fmla="*/ 113 w 149"/>
                <a:gd name="T87" fmla="*/ 45 h 225"/>
                <a:gd name="T88" fmla="*/ 90 w 149"/>
                <a:gd name="T89" fmla="*/ 45 h 225"/>
                <a:gd name="T90" fmla="*/ 85 w 149"/>
                <a:gd name="T91" fmla="*/ 35 h 225"/>
                <a:gd name="T92" fmla="*/ 96 w 149"/>
                <a:gd name="T93" fmla="*/ 16 h 225"/>
                <a:gd name="T94" fmla="*/ 86 w 149"/>
                <a:gd name="T95" fmla="*/ 11 h 225"/>
                <a:gd name="T96" fmla="*/ 75 w 149"/>
                <a:gd name="T97" fmla="*/ 9 h 225"/>
                <a:gd name="T98" fmla="*/ 61 w 149"/>
                <a:gd name="T99" fmla="*/ 12 h 225"/>
                <a:gd name="T100" fmla="*/ 49 w 149"/>
                <a:gd name="T101" fmla="*/ 22 h 225"/>
                <a:gd name="T102" fmla="*/ 57 w 149"/>
                <a:gd name="T103" fmla="*/ 29 h 225"/>
                <a:gd name="T104" fmla="*/ 49 w 149"/>
                <a:gd name="T105" fmla="*/ 22 h 225"/>
                <a:gd name="T106" fmla="*/ 58 w 149"/>
                <a:gd name="T107" fmla="*/ 48 h 225"/>
                <a:gd name="T108" fmla="*/ 54 w 149"/>
                <a:gd name="T109" fmla="*/ 69 h 225"/>
                <a:gd name="T110" fmla="*/ 51 w 149"/>
                <a:gd name="T111" fmla="*/ 92 h 225"/>
                <a:gd name="T112" fmla="*/ 50 w 149"/>
                <a:gd name="T113" fmla="*/ 117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9"/>
                <a:gd name="T172" fmla="*/ 0 h 225"/>
                <a:gd name="T173" fmla="*/ 149 w 149"/>
                <a:gd name="T174" fmla="*/ 225 h 2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9" h="225">
                  <a:moveTo>
                    <a:pt x="0" y="114"/>
                  </a:moveTo>
                  <a:lnTo>
                    <a:pt x="0" y="105"/>
                  </a:lnTo>
                  <a:lnTo>
                    <a:pt x="1" y="97"/>
                  </a:lnTo>
                  <a:lnTo>
                    <a:pt x="2" y="88"/>
                  </a:lnTo>
                  <a:lnTo>
                    <a:pt x="3" y="81"/>
                  </a:lnTo>
                  <a:lnTo>
                    <a:pt x="24" y="84"/>
                  </a:lnTo>
                  <a:lnTo>
                    <a:pt x="22" y="99"/>
                  </a:lnTo>
                  <a:lnTo>
                    <a:pt x="22" y="114"/>
                  </a:lnTo>
                  <a:lnTo>
                    <a:pt x="0" y="114"/>
                  </a:lnTo>
                  <a:close/>
                  <a:moveTo>
                    <a:pt x="3" y="81"/>
                  </a:moveTo>
                  <a:lnTo>
                    <a:pt x="6" y="65"/>
                  </a:lnTo>
                  <a:lnTo>
                    <a:pt x="12" y="52"/>
                  </a:lnTo>
                  <a:lnTo>
                    <a:pt x="31" y="60"/>
                  </a:lnTo>
                  <a:lnTo>
                    <a:pt x="27" y="72"/>
                  </a:lnTo>
                  <a:lnTo>
                    <a:pt x="24" y="84"/>
                  </a:lnTo>
                  <a:lnTo>
                    <a:pt x="3" y="81"/>
                  </a:lnTo>
                  <a:close/>
                  <a:moveTo>
                    <a:pt x="12" y="52"/>
                  </a:moveTo>
                  <a:lnTo>
                    <a:pt x="18" y="39"/>
                  </a:lnTo>
                  <a:lnTo>
                    <a:pt x="24" y="28"/>
                  </a:lnTo>
                  <a:lnTo>
                    <a:pt x="42" y="41"/>
                  </a:lnTo>
                  <a:lnTo>
                    <a:pt x="35" y="50"/>
                  </a:lnTo>
                  <a:lnTo>
                    <a:pt x="31" y="60"/>
                  </a:lnTo>
                  <a:lnTo>
                    <a:pt x="12" y="52"/>
                  </a:lnTo>
                  <a:close/>
                  <a:moveTo>
                    <a:pt x="24" y="28"/>
                  </a:moveTo>
                  <a:lnTo>
                    <a:pt x="32" y="19"/>
                  </a:lnTo>
                  <a:lnTo>
                    <a:pt x="42" y="11"/>
                  </a:lnTo>
                  <a:lnTo>
                    <a:pt x="54" y="28"/>
                  </a:lnTo>
                  <a:lnTo>
                    <a:pt x="48" y="34"/>
                  </a:lnTo>
                  <a:lnTo>
                    <a:pt x="42" y="41"/>
                  </a:lnTo>
                  <a:lnTo>
                    <a:pt x="24" y="28"/>
                  </a:lnTo>
                  <a:close/>
                  <a:moveTo>
                    <a:pt x="54" y="28"/>
                  </a:moveTo>
                  <a:lnTo>
                    <a:pt x="53" y="29"/>
                  </a:lnTo>
                  <a:lnTo>
                    <a:pt x="54" y="28"/>
                  </a:lnTo>
                  <a:lnTo>
                    <a:pt x="48" y="20"/>
                  </a:lnTo>
                  <a:lnTo>
                    <a:pt x="54" y="28"/>
                  </a:lnTo>
                  <a:close/>
                  <a:moveTo>
                    <a:pt x="42" y="11"/>
                  </a:moveTo>
                  <a:lnTo>
                    <a:pt x="50" y="6"/>
                  </a:lnTo>
                  <a:lnTo>
                    <a:pt x="58" y="2"/>
                  </a:lnTo>
                  <a:lnTo>
                    <a:pt x="65" y="23"/>
                  </a:lnTo>
                  <a:lnTo>
                    <a:pt x="59" y="25"/>
                  </a:lnTo>
                  <a:lnTo>
                    <a:pt x="54" y="28"/>
                  </a:lnTo>
                  <a:lnTo>
                    <a:pt x="42" y="11"/>
                  </a:lnTo>
                  <a:close/>
                  <a:moveTo>
                    <a:pt x="58" y="2"/>
                  </a:moveTo>
                  <a:lnTo>
                    <a:pt x="47" y="6"/>
                  </a:lnTo>
                  <a:lnTo>
                    <a:pt x="58" y="2"/>
                  </a:lnTo>
                  <a:lnTo>
                    <a:pt x="61" y="12"/>
                  </a:lnTo>
                  <a:lnTo>
                    <a:pt x="58" y="2"/>
                  </a:lnTo>
                  <a:close/>
                  <a:moveTo>
                    <a:pt x="58" y="2"/>
                  </a:moveTo>
                  <a:lnTo>
                    <a:pt x="67" y="0"/>
                  </a:lnTo>
                  <a:lnTo>
                    <a:pt x="75" y="0"/>
                  </a:lnTo>
                  <a:lnTo>
                    <a:pt x="75" y="21"/>
                  </a:lnTo>
                  <a:lnTo>
                    <a:pt x="70" y="21"/>
                  </a:lnTo>
                  <a:lnTo>
                    <a:pt x="65" y="23"/>
                  </a:lnTo>
                  <a:lnTo>
                    <a:pt x="58" y="2"/>
                  </a:lnTo>
                  <a:close/>
                  <a:moveTo>
                    <a:pt x="75" y="0"/>
                  </a:moveTo>
                  <a:lnTo>
                    <a:pt x="82" y="0"/>
                  </a:lnTo>
                  <a:lnTo>
                    <a:pt x="88" y="1"/>
                  </a:lnTo>
                  <a:lnTo>
                    <a:pt x="96" y="3"/>
                  </a:lnTo>
                  <a:lnTo>
                    <a:pt x="102" y="6"/>
                  </a:lnTo>
                  <a:lnTo>
                    <a:pt x="92" y="25"/>
                  </a:lnTo>
                  <a:lnTo>
                    <a:pt x="87" y="23"/>
                  </a:lnTo>
                  <a:lnTo>
                    <a:pt x="83" y="22"/>
                  </a:lnTo>
                  <a:lnTo>
                    <a:pt x="79" y="21"/>
                  </a:lnTo>
                  <a:lnTo>
                    <a:pt x="75" y="21"/>
                  </a:lnTo>
                  <a:lnTo>
                    <a:pt x="75" y="0"/>
                  </a:lnTo>
                  <a:close/>
                  <a:moveTo>
                    <a:pt x="102" y="6"/>
                  </a:moveTo>
                  <a:lnTo>
                    <a:pt x="108" y="10"/>
                  </a:lnTo>
                  <a:lnTo>
                    <a:pt x="113" y="16"/>
                  </a:lnTo>
                  <a:lnTo>
                    <a:pt x="118" y="21"/>
                  </a:lnTo>
                  <a:lnTo>
                    <a:pt x="124" y="27"/>
                  </a:lnTo>
                  <a:lnTo>
                    <a:pt x="107" y="39"/>
                  </a:lnTo>
                  <a:lnTo>
                    <a:pt x="104" y="35"/>
                  </a:lnTo>
                  <a:lnTo>
                    <a:pt x="100" y="31"/>
                  </a:lnTo>
                  <a:lnTo>
                    <a:pt x="96" y="28"/>
                  </a:lnTo>
                  <a:lnTo>
                    <a:pt x="92" y="25"/>
                  </a:lnTo>
                  <a:lnTo>
                    <a:pt x="102" y="6"/>
                  </a:lnTo>
                  <a:close/>
                  <a:moveTo>
                    <a:pt x="107" y="39"/>
                  </a:moveTo>
                  <a:lnTo>
                    <a:pt x="111" y="45"/>
                  </a:lnTo>
                  <a:lnTo>
                    <a:pt x="107" y="39"/>
                  </a:lnTo>
                  <a:lnTo>
                    <a:pt x="115" y="33"/>
                  </a:lnTo>
                  <a:lnTo>
                    <a:pt x="107" y="39"/>
                  </a:lnTo>
                  <a:close/>
                  <a:moveTo>
                    <a:pt x="124" y="27"/>
                  </a:moveTo>
                  <a:lnTo>
                    <a:pt x="130" y="35"/>
                  </a:lnTo>
                  <a:lnTo>
                    <a:pt x="135" y="44"/>
                  </a:lnTo>
                  <a:lnTo>
                    <a:pt x="139" y="54"/>
                  </a:lnTo>
                  <a:lnTo>
                    <a:pt x="142" y="64"/>
                  </a:lnTo>
                  <a:lnTo>
                    <a:pt x="123" y="70"/>
                  </a:lnTo>
                  <a:lnTo>
                    <a:pt x="120" y="61"/>
                  </a:lnTo>
                  <a:lnTo>
                    <a:pt x="116" y="54"/>
                  </a:lnTo>
                  <a:lnTo>
                    <a:pt x="112" y="47"/>
                  </a:lnTo>
                  <a:lnTo>
                    <a:pt x="107" y="39"/>
                  </a:lnTo>
                  <a:lnTo>
                    <a:pt x="124" y="27"/>
                  </a:lnTo>
                  <a:close/>
                  <a:moveTo>
                    <a:pt x="142" y="64"/>
                  </a:moveTo>
                  <a:lnTo>
                    <a:pt x="145" y="75"/>
                  </a:lnTo>
                  <a:lnTo>
                    <a:pt x="148" y="86"/>
                  </a:lnTo>
                  <a:lnTo>
                    <a:pt x="149" y="99"/>
                  </a:lnTo>
                  <a:lnTo>
                    <a:pt x="149" y="111"/>
                  </a:lnTo>
                  <a:lnTo>
                    <a:pt x="128" y="111"/>
                  </a:lnTo>
                  <a:lnTo>
                    <a:pt x="127" y="100"/>
                  </a:lnTo>
                  <a:lnTo>
                    <a:pt x="127" y="89"/>
                  </a:lnTo>
                  <a:lnTo>
                    <a:pt x="125" y="79"/>
                  </a:lnTo>
                  <a:lnTo>
                    <a:pt x="123" y="70"/>
                  </a:lnTo>
                  <a:lnTo>
                    <a:pt x="142" y="64"/>
                  </a:lnTo>
                  <a:close/>
                  <a:moveTo>
                    <a:pt x="149" y="111"/>
                  </a:moveTo>
                  <a:lnTo>
                    <a:pt x="149" y="119"/>
                  </a:lnTo>
                  <a:lnTo>
                    <a:pt x="149" y="128"/>
                  </a:lnTo>
                  <a:lnTo>
                    <a:pt x="148" y="136"/>
                  </a:lnTo>
                  <a:lnTo>
                    <a:pt x="147" y="144"/>
                  </a:lnTo>
                  <a:lnTo>
                    <a:pt x="126" y="141"/>
                  </a:lnTo>
                  <a:lnTo>
                    <a:pt x="127" y="127"/>
                  </a:lnTo>
                  <a:lnTo>
                    <a:pt x="128" y="111"/>
                  </a:lnTo>
                  <a:lnTo>
                    <a:pt x="149" y="111"/>
                  </a:lnTo>
                  <a:close/>
                  <a:moveTo>
                    <a:pt x="147" y="144"/>
                  </a:moveTo>
                  <a:lnTo>
                    <a:pt x="142" y="159"/>
                  </a:lnTo>
                  <a:lnTo>
                    <a:pt x="138" y="173"/>
                  </a:lnTo>
                  <a:lnTo>
                    <a:pt x="118" y="165"/>
                  </a:lnTo>
                  <a:lnTo>
                    <a:pt x="123" y="154"/>
                  </a:lnTo>
                  <a:lnTo>
                    <a:pt x="126" y="141"/>
                  </a:lnTo>
                  <a:lnTo>
                    <a:pt x="147" y="144"/>
                  </a:lnTo>
                  <a:close/>
                  <a:moveTo>
                    <a:pt x="138" y="173"/>
                  </a:moveTo>
                  <a:lnTo>
                    <a:pt x="132" y="186"/>
                  </a:lnTo>
                  <a:lnTo>
                    <a:pt x="126" y="196"/>
                  </a:lnTo>
                  <a:lnTo>
                    <a:pt x="108" y="184"/>
                  </a:lnTo>
                  <a:lnTo>
                    <a:pt x="114" y="175"/>
                  </a:lnTo>
                  <a:lnTo>
                    <a:pt x="118" y="165"/>
                  </a:lnTo>
                  <a:lnTo>
                    <a:pt x="138" y="173"/>
                  </a:lnTo>
                  <a:close/>
                  <a:moveTo>
                    <a:pt x="108" y="184"/>
                  </a:moveTo>
                  <a:lnTo>
                    <a:pt x="130" y="154"/>
                  </a:lnTo>
                  <a:lnTo>
                    <a:pt x="108" y="184"/>
                  </a:lnTo>
                  <a:lnTo>
                    <a:pt x="117" y="190"/>
                  </a:lnTo>
                  <a:lnTo>
                    <a:pt x="108" y="184"/>
                  </a:lnTo>
                  <a:close/>
                  <a:moveTo>
                    <a:pt x="126" y="196"/>
                  </a:moveTo>
                  <a:lnTo>
                    <a:pt x="117" y="205"/>
                  </a:lnTo>
                  <a:lnTo>
                    <a:pt x="109" y="213"/>
                  </a:lnTo>
                  <a:lnTo>
                    <a:pt x="97" y="195"/>
                  </a:lnTo>
                  <a:lnTo>
                    <a:pt x="103" y="190"/>
                  </a:lnTo>
                  <a:lnTo>
                    <a:pt x="108" y="184"/>
                  </a:lnTo>
                  <a:lnTo>
                    <a:pt x="126" y="196"/>
                  </a:lnTo>
                  <a:close/>
                  <a:moveTo>
                    <a:pt x="97" y="195"/>
                  </a:moveTo>
                  <a:lnTo>
                    <a:pt x="89" y="200"/>
                  </a:lnTo>
                  <a:lnTo>
                    <a:pt x="97" y="195"/>
                  </a:lnTo>
                  <a:lnTo>
                    <a:pt x="103" y="203"/>
                  </a:lnTo>
                  <a:lnTo>
                    <a:pt x="97" y="195"/>
                  </a:lnTo>
                  <a:close/>
                  <a:moveTo>
                    <a:pt x="109" y="213"/>
                  </a:moveTo>
                  <a:lnTo>
                    <a:pt x="101" y="218"/>
                  </a:lnTo>
                  <a:lnTo>
                    <a:pt x="92" y="222"/>
                  </a:lnTo>
                  <a:lnTo>
                    <a:pt x="84" y="201"/>
                  </a:lnTo>
                  <a:lnTo>
                    <a:pt x="90" y="199"/>
                  </a:lnTo>
                  <a:lnTo>
                    <a:pt x="97" y="195"/>
                  </a:lnTo>
                  <a:lnTo>
                    <a:pt x="109" y="213"/>
                  </a:lnTo>
                  <a:close/>
                  <a:moveTo>
                    <a:pt x="92" y="222"/>
                  </a:moveTo>
                  <a:lnTo>
                    <a:pt x="82" y="224"/>
                  </a:lnTo>
                  <a:lnTo>
                    <a:pt x="74" y="225"/>
                  </a:lnTo>
                  <a:lnTo>
                    <a:pt x="74" y="203"/>
                  </a:lnTo>
                  <a:lnTo>
                    <a:pt x="79" y="203"/>
                  </a:lnTo>
                  <a:lnTo>
                    <a:pt x="84" y="201"/>
                  </a:lnTo>
                  <a:lnTo>
                    <a:pt x="92" y="222"/>
                  </a:lnTo>
                  <a:close/>
                  <a:moveTo>
                    <a:pt x="74" y="225"/>
                  </a:moveTo>
                  <a:lnTo>
                    <a:pt x="66" y="224"/>
                  </a:lnTo>
                  <a:lnTo>
                    <a:pt x="57" y="222"/>
                  </a:lnTo>
                  <a:lnTo>
                    <a:pt x="49" y="219"/>
                  </a:lnTo>
                  <a:lnTo>
                    <a:pt x="42" y="215"/>
                  </a:lnTo>
                  <a:lnTo>
                    <a:pt x="54" y="197"/>
                  </a:lnTo>
                  <a:lnTo>
                    <a:pt x="58" y="200"/>
                  </a:lnTo>
                  <a:lnTo>
                    <a:pt x="63" y="202"/>
                  </a:lnTo>
                  <a:lnTo>
                    <a:pt x="69" y="203"/>
                  </a:lnTo>
                  <a:lnTo>
                    <a:pt x="74" y="203"/>
                  </a:lnTo>
                  <a:lnTo>
                    <a:pt x="74" y="225"/>
                  </a:lnTo>
                  <a:close/>
                  <a:moveTo>
                    <a:pt x="42" y="215"/>
                  </a:moveTo>
                  <a:lnTo>
                    <a:pt x="35" y="210"/>
                  </a:lnTo>
                  <a:lnTo>
                    <a:pt x="29" y="202"/>
                  </a:lnTo>
                  <a:lnTo>
                    <a:pt x="23" y="195"/>
                  </a:lnTo>
                  <a:lnTo>
                    <a:pt x="18" y="187"/>
                  </a:lnTo>
                  <a:lnTo>
                    <a:pt x="37" y="176"/>
                  </a:lnTo>
                  <a:lnTo>
                    <a:pt x="41" y="183"/>
                  </a:lnTo>
                  <a:lnTo>
                    <a:pt x="45" y="189"/>
                  </a:lnTo>
                  <a:lnTo>
                    <a:pt x="49" y="194"/>
                  </a:lnTo>
                  <a:lnTo>
                    <a:pt x="54" y="197"/>
                  </a:lnTo>
                  <a:lnTo>
                    <a:pt x="42" y="215"/>
                  </a:lnTo>
                  <a:close/>
                  <a:moveTo>
                    <a:pt x="18" y="187"/>
                  </a:moveTo>
                  <a:lnTo>
                    <a:pt x="14" y="178"/>
                  </a:lnTo>
                  <a:lnTo>
                    <a:pt x="10" y="170"/>
                  </a:lnTo>
                  <a:lnTo>
                    <a:pt x="7" y="162"/>
                  </a:lnTo>
                  <a:lnTo>
                    <a:pt x="4" y="153"/>
                  </a:lnTo>
                  <a:lnTo>
                    <a:pt x="25" y="148"/>
                  </a:lnTo>
                  <a:lnTo>
                    <a:pt x="27" y="156"/>
                  </a:lnTo>
                  <a:lnTo>
                    <a:pt x="29" y="163"/>
                  </a:lnTo>
                  <a:lnTo>
                    <a:pt x="32" y="169"/>
                  </a:lnTo>
                  <a:lnTo>
                    <a:pt x="37" y="176"/>
                  </a:lnTo>
                  <a:lnTo>
                    <a:pt x="18" y="187"/>
                  </a:lnTo>
                  <a:close/>
                  <a:moveTo>
                    <a:pt x="4" y="153"/>
                  </a:moveTo>
                  <a:lnTo>
                    <a:pt x="2" y="143"/>
                  </a:lnTo>
                  <a:lnTo>
                    <a:pt x="1" y="134"/>
                  </a:lnTo>
                  <a:lnTo>
                    <a:pt x="0" y="125"/>
                  </a:lnTo>
                  <a:lnTo>
                    <a:pt x="0" y="114"/>
                  </a:lnTo>
                  <a:lnTo>
                    <a:pt x="22" y="114"/>
                  </a:lnTo>
                  <a:lnTo>
                    <a:pt x="22" y="122"/>
                  </a:lnTo>
                  <a:lnTo>
                    <a:pt x="23" y="132"/>
                  </a:lnTo>
                  <a:lnTo>
                    <a:pt x="24" y="140"/>
                  </a:lnTo>
                  <a:lnTo>
                    <a:pt x="25" y="148"/>
                  </a:lnTo>
                  <a:lnTo>
                    <a:pt x="4" y="153"/>
                  </a:lnTo>
                  <a:close/>
                  <a:moveTo>
                    <a:pt x="50" y="117"/>
                  </a:moveTo>
                  <a:lnTo>
                    <a:pt x="50" y="127"/>
                  </a:lnTo>
                  <a:lnTo>
                    <a:pt x="51" y="136"/>
                  </a:lnTo>
                  <a:lnTo>
                    <a:pt x="51" y="144"/>
                  </a:lnTo>
                  <a:lnTo>
                    <a:pt x="52" y="153"/>
                  </a:lnTo>
                  <a:lnTo>
                    <a:pt x="31" y="156"/>
                  </a:lnTo>
                  <a:lnTo>
                    <a:pt x="30" y="147"/>
                  </a:lnTo>
                  <a:lnTo>
                    <a:pt x="29" y="138"/>
                  </a:lnTo>
                  <a:lnTo>
                    <a:pt x="29" y="128"/>
                  </a:lnTo>
                  <a:lnTo>
                    <a:pt x="29" y="117"/>
                  </a:lnTo>
                  <a:lnTo>
                    <a:pt x="50" y="117"/>
                  </a:lnTo>
                  <a:close/>
                  <a:moveTo>
                    <a:pt x="52" y="153"/>
                  </a:moveTo>
                  <a:lnTo>
                    <a:pt x="55" y="167"/>
                  </a:lnTo>
                  <a:lnTo>
                    <a:pt x="59" y="180"/>
                  </a:lnTo>
                  <a:lnTo>
                    <a:pt x="40" y="188"/>
                  </a:lnTo>
                  <a:lnTo>
                    <a:pt x="37" y="181"/>
                  </a:lnTo>
                  <a:lnTo>
                    <a:pt x="34" y="172"/>
                  </a:lnTo>
                  <a:lnTo>
                    <a:pt x="33" y="165"/>
                  </a:lnTo>
                  <a:lnTo>
                    <a:pt x="31" y="156"/>
                  </a:lnTo>
                  <a:lnTo>
                    <a:pt x="52" y="153"/>
                  </a:lnTo>
                  <a:close/>
                  <a:moveTo>
                    <a:pt x="59" y="180"/>
                  </a:moveTo>
                  <a:lnTo>
                    <a:pt x="59" y="181"/>
                  </a:lnTo>
                  <a:lnTo>
                    <a:pt x="59" y="180"/>
                  </a:lnTo>
                  <a:lnTo>
                    <a:pt x="49" y="184"/>
                  </a:lnTo>
                  <a:lnTo>
                    <a:pt x="59" y="180"/>
                  </a:lnTo>
                  <a:close/>
                  <a:moveTo>
                    <a:pt x="59" y="180"/>
                  </a:moveTo>
                  <a:lnTo>
                    <a:pt x="62" y="187"/>
                  </a:lnTo>
                  <a:lnTo>
                    <a:pt x="67" y="192"/>
                  </a:lnTo>
                  <a:lnTo>
                    <a:pt x="53" y="208"/>
                  </a:lnTo>
                  <a:lnTo>
                    <a:pt x="49" y="204"/>
                  </a:lnTo>
                  <a:lnTo>
                    <a:pt x="46" y="199"/>
                  </a:lnTo>
                  <a:lnTo>
                    <a:pt x="43" y="194"/>
                  </a:lnTo>
                  <a:lnTo>
                    <a:pt x="40" y="188"/>
                  </a:lnTo>
                  <a:lnTo>
                    <a:pt x="59" y="180"/>
                  </a:lnTo>
                  <a:close/>
                  <a:moveTo>
                    <a:pt x="67" y="192"/>
                  </a:moveTo>
                  <a:lnTo>
                    <a:pt x="70" y="194"/>
                  </a:lnTo>
                  <a:lnTo>
                    <a:pt x="74" y="195"/>
                  </a:lnTo>
                  <a:lnTo>
                    <a:pt x="74" y="216"/>
                  </a:lnTo>
                  <a:lnTo>
                    <a:pt x="69" y="216"/>
                  </a:lnTo>
                  <a:lnTo>
                    <a:pt x="62" y="214"/>
                  </a:lnTo>
                  <a:lnTo>
                    <a:pt x="57" y="212"/>
                  </a:lnTo>
                  <a:lnTo>
                    <a:pt x="53" y="208"/>
                  </a:lnTo>
                  <a:lnTo>
                    <a:pt x="67" y="192"/>
                  </a:lnTo>
                  <a:close/>
                  <a:moveTo>
                    <a:pt x="74" y="195"/>
                  </a:moveTo>
                  <a:lnTo>
                    <a:pt x="76" y="194"/>
                  </a:lnTo>
                  <a:lnTo>
                    <a:pt x="78" y="194"/>
                  </a:lnTo>
                  <a:lnTo>
                    <a:pt x="86" y="214"/>
                  </a:lnTo>
                  <a:lnTo>
                    <a:pt x="80" y="215"/>
                  </a:lnTo>
                  <a:lnTo>
                    <a:pt x="74" y="216"/>
                  </a:lnTo>
                  <a:lnTo>
                    <a:pt x="74" y="195"/>
                  </a:lnTo>
                  <a:close/>
                  <a:moveTo>
                    <a:pt x="86" y="214"/>
                  </a:moveTo>
                  <a:lnTo>
                    <a:pt x="76" y="218"/>
                  </a:lnTo>
                  <a:lnTo>
                    <a:pt x="86" y="214"/>
                  </a:lnTo>
                  <a:lnTo>
                    <a:pt x="82" y="203"/>
                  </a:lnTo>
                  <a:lnTo>
                    <a:pt x="86" y="214"/>
                  </a:lnTo>
                  <a:close/>
                  <a:moveTo>
                    <a:pt x="78" y="194"/>
                  </a:moveTo>
                  <a:lnTo>
                    <a:pt x="80" y="192"/>
                  </a:lnTo>
                  <a:lnTo>
                    <a:pt x="83" y="190"/>
                  </a:lnTo>
                  <a:lnTo>
                    <a:pt x="97" y="206"/>
                  </a:lnTo>
                  <a:lnTo>
                    <a:pt x="92" y="211"/>
                  </a:lnTo>
                  <a:lnTo>
                    <a:pt x="86" y="214"/>
                  </a:lnTo>
                  <a:lnTo>
                    <a:pt x="78" y="194"/>
                  </a:lnTo>
                  <a:close/>
                  <a:moveTo>
                    <a:pt x="83" y="190"/>
                  </a:moveTo>
                  <a:lnTo>
                    <a:pt x="86" y="188"/>
                  </a:lnTo>
                  <a:lnTo>
                    <a:pt x="88" y="184"/>
                  </a:lnTo>
                  <a:lnTo>
                    <a:pt x="107" y="194"/>
                  </a:lnTo>
                  <a:lnTo>
                    <a:pt x="103" y="201"/>
                  </a:lnTo>
                  <a:lnTo>
                    <a:pt x="97" y="206"/>
                  </a:lnTo>
                  <a:lnTo>
                    <a:pt x="83" y="190"/>
                  </a:lnTo>
                  <a:close/>
                  <a:moveTo>
                    <a:pt x="88" y="184"/>
                  </a:moveTo>
                  <a:lnTo>
                    <a:pt x="90" y="178"/>
                  </a:lnTo>
                  <a:lnTo>
                    <a:pt x="93" y="172"/>
                  </a:lnTo>
                  <a:lnTo>
                    <a:pt x="113" y="177"/>
                  </a:lnTo>
                  <a:lnTo>
                    <a:pt x="110" y="187"/>
                  </a:lnTo>
                  <a:lnTo>
                    <a:pt x="107" y="194"/>
                  </a:lnTo>
                  <a:lnTo>
                    <a:pt x="88" y="184"/>
                  </a:lnTo>
                  <a:close/>
                  <a:moveTo>
                    <a:pt x="93" y="172"/>
                  </a:moveTo>
                  <a:lnTo>
                    <a:pt x="94" y="168"/>
                  </a:lnTo>
                  <a:lnTo>
                    <a:pt x="93" y="172"/>
                  </a:lnTo>
                  <a:lnTo>
                    <a:pt x="103" y="174"/>
                  </a:lnTo>
                  <a:lnTo>
                    <a:pt x="93" y="172"/>
                  </a:lnTo>
                  <a:close/>
                  <a:moveTo>
                    <a:pt x="93" y="172"/>
                  </a:moveTo>
                  <a:lnTo>
                    <a:pt x="96" y="159"/>
                  </a:lnTo>
                  <a:lnTo>
                    <a:pt x="98" y="143"/>
                  </a:lnTo>
                  <a:lnTo>
                    <a:pt x="118" y="145"/>
                  </a:lnTo>
                  <a:lnTo>
                    <a:pt x="117" y="155"/>
                  </a:lnTo>
                  <a:lnTo>
                    <a:pt x="116" y="163"/>
                  </a:lnTo>
                  <a:lnTo>
                    <a:pt x="115" y="170"/>
                  </a:lnTo>
                  <a:lnTo>
                    <a:pt x="113" y="177"/>
                  </a:lnTo>
                  <a:lnTo>
                    <a:pt x="93" y="172"/>
                  </a:lnTo>
                  <a:close/>
                  <a:moveTo>
                    <a:pt x="98" y="143"/>
                  </a:moveTo>
                  <a:lnTo>
                    <a:pt x="99" y="135"/>
                  </a:lnTo>
                  <a:lnTo>
                    <a:pt x="99" y="126"/>
                  </a:lnTo>
                  <a:lnTo>
                    <a:pt x="99" y="115"/>
                  </a:lnTo>
                  <a:lnTo>
                    <a:pt x="99" y="105"/>
                  </a:lnTo>
                  <a:lnTo>
                    <a:pt x="121" y="105"/>
                  </a:lnTo>
                  <a:lnTo>
                    <a:pt x="121" y="115"/>
                  </a:lnTo>
                  <a:lnTo>
                    <a:pt x="120" y="127"/>
                  </a:lnTo>
                  <a:lnTo>
                    <a:pt x="120" y="136"/>
                  </a:lnTo>
                  <a:lnTo>
                    <a:pt x="118" y="145"/>
                  </a:lnTo>
                  <a:lnTo>
                    <a:pt x="98" y="143"/>
                  </a:lnTo>
                  <a:close/>
                  <a:moveTo>
                    <a:pt x="99" y="105"/>
                  </a:moveTo>
                  <a:lnTo>
                    <a:pt x="99" y="89"/>
                  </a:lnTo>
                  <a:lnTo>
                    <a:pt x="98" y="75"/>
                  </a:lnTo>
                  <a:lnTo>
                    <a:pt x="96" y="62"/>
                  </a:lnTo>
                  <a:lnTo>
                    <a:pt x="93" y="51"/>
                  </a:lnTo>
                  <a:lnTo>
                    <a:pt x="113" y="45"/>
                  </a:lnTo>
                  <a:lnTo>
                    <a:pt x="116" y="58"/>
                  </a:lnTo>
                  <a:lnTo>
                    <a:pt x="118" y="72"/>
                  </a:lnTo>
                  <a:lnTo>
                    <a:pt x="120" y="87"/>
                  </a:lnTo>
                  <a:lnTo>
                    <a:pt x="121" y="105"/>
                  </a:lnTo>
                  <a:lnTo>
                    <a:pt x="99" y="105"/>
                  </a:lnTo>
                  <a:close/>
                  <a:moveTo>
                    <a:pt x="93" y="51"/>
                  </a:moveTo>
                  <a:lnTo>
                    <a:pt x="90" y="45"/>
                  </a:lnTo>
                  <a:lnTo>
                    <a:pt x="87" y="39"/>
                  </a:lnTo>
                  <a:lnTo>
                    <a:pt x="106" y="29"/>
                  </a:lnTo>
                  <a:lnTo>
                    <a:pt x="110" y="36"/>
                  </a:lnTo>
                  <a:lnTo>
                    <a:pt x="113" y="45"/>
                  </a:lnTo>
                  <a:lnTo>
                    <a:pt x="93" y="51"/>
                  </a:lnTo>
                  <a:close/>
                  <a:moveTo>
                    <a:pt x="87" y="39"/>
                  </a:moveTo>
                  <a:lnTo>
                    <a:pt x="85" y="35"/>
                  </a:lnTo>
                  <a:lnTo>
                    <a:pt x="82" y="32"/>
                  </a:lnTo>
                  <a:lnTo>
                    <a:pt x="97" y="17"/>
                  </a:lnTo>
                  <a:lnTo>
                    <a:pt x="102" y="22"/>
                  </a:lnTo>
                  <a:lnTo>
                    <a:pt x="106" y="29"/>
                  </a:lnTo>
                  <a:lnTo>
                    <a:pt x="87" y="39"/>
                  </a:lnTo>
                  <a:close/>
                  <a:moveTo>
                    <a:pt x="96" y="17"/>
                  </a:moveTo>
                  <a:lnTo>
                    <a:pt x="96" y="16"/>
                  </a:lnTo>
                  <a:lnTo>
                    <a:pt x="97" y="17"/>
                  </a:lnTo>
                  <a:lnTo>
                    <a:pt x="89" y="25"/>
                  </a:lnTo>
                  <a:lnTo>
                    <a:pt x="96" y="17"/>
                  </a:lnTo>
                  <a:close/>
                  <a:moveTo>
                    <a:pt x="83" y="33"/>
                  </a:moveTo>
                  <a:lnTo>
                    <a:pt x="81" y="32"/>
                  </a:lnTo>
                  <a:lnTo>
                    <a:pt x="79" y="31"/>
                  </a:lnTo>
                  <a:lnTo>
                    <a:pt x="86" y="11"/>
                  </a:lnTo>
                  <a:lnTo>
                    <a:pt x="92" y="14"/>
                  </a:lnTo>
                  <a:lnTo>
                    <a:pt x="96" y="17"/>
                  </a:lnTo>
                  <a:lnTo>
                    <a:pt x="83" y="33"/>
                  </a:lnTo>
                  <a:close/>
                  <a:moveTo>
                    <a:pt x="79" y="31"/>
                  </a:moveTo>
                  <a:lnTo>
                    <a:pt x="77" y="30"/>
                  </a:lnTo>
                  <a:lnTo>
                    <a:pt x="75" y="30"/>
                  </a:lnTo>
                  <a:lnTo>
                    <a:pt x="75" y="9"/>
                  </a:lnTo>
                  <a:lnTo>
                    <a:pt x="81" y="9"/>
                  </a:lnTo>
                  <a:lnTo>
                    <a:pt x="86" y="11"/>
                  </a:lnTo>
                  <a:lnTo>
                    <a:pt x="79" y="31"/>
                  </a:lnTo>
                  <a:close/>
                  <a:moveTo>
                    <a:pt x="75" y="30"/>
                  </a:moveTo>
                  <a:lnTo>
                    <a:pt x="73" y="31"/>
                  </a:lnTo>
                  <a:lnTo>
                    <a:pt x="71" y="31"/>
                  </a:lnTo>
                  <a:lnTo>
                    <a:pt x="61" y="12"/>
                  </a:lnTo>
                  <a:lnTo>
                    <a:pt x="68" y="10"/>
                  </a:lnTo>
                  <a:lnTo>
                    <a:pt x="75" y="9"/>
                  </a:lnTo>
                  <a:lnTo>
                    <a:pt x="75" y="30"/>
                  </a:lnTo>
                  <a:close/>
                  <a:moveTo>
                    <a:pt x="71" y="31"/>
                  </a:moveTo>
                  <a:lnTo>
                    <a:pt x="68" y="33"/>
                  </a:lnTo>
                  <a:lnTo>
                    <a:pt x="66" y="35"/>
                  </a:lnTo>
                  <a:lnTo>
                    <a:pt x="49" y="22"/>
                  </a:lnTo>
                  <a:lnTo>
                    <a:pt x="55" y="17"/>
                  </a:lnTo>
                  <a:lnTo>
                    <a:pt x="61" y="12"/>
                  </a:lnTo>
                  <a:lnTo>
                    <a:pt x="71" y="31"/>
                  </a:lnTo>
                  <a:close/>
                  <a:moveTo>
                    <a:pt x="49" y="22"/>
                  </a:moveTo>
                  <a:lnTo>
                    <a:pt x="49" y="22"/>
                  </a:lnTo>
                  <a:lnTo>
                    <a:pt x="57" y="29"/>
                  </a:lnTo>
                  <a:lnTo>
                    <a:pt x="49" y="22"/>
                  </a:lnTo>
                  <a:close/>
                  <a:moveTo>
                    <a:pt x="66" y="35"/>
                  </a:moveTo>
                  <a:lnTo>
                    <a:pt x="61" y="41"/>
                  </a:lnTo>
                  <a:lnTo>
                    <a:pt x="58" y="48"/>
                  </a:lnTo>
                  <a:lnTo>
                    <a:pt x="39" y="41"/>
                  </a:lnTo>
                  <a:lnTo>
                    <a:pt x="44" y="30"/>
                  </a:lnTo>
                  <a:lnTo>
                    <a:pt x="49" y="22"/>
                  </a:lnTo>
                  <a:lnTo>
                    <a:pt x="66" y="35"/>
                  </a:lnTo>
                  <a:close/>
                  <a:moveTo>
                    <a:pt x="58" y="48"/>
                  </a:moveTo>
                  <a:lnTo>
                    <a:pt x="50" y="70"/>
                  </a:lnTo>
                  <a:lnTo>
                    <a:pt x="58" y="48"/>
                  </a:lnTo>
                  <a:lnTo>
                    <a:pt x="49" y="45"/>
                  </a:lnTo>
                  <a:lnTo>
                    <a:pt x="58" y="48"/>
                  </a:lnTo>
                  <a:close/>
                  <a:moveTo>
                    <a:pt x="58" y="48"/>
                  </a:moveTo>
                  <a:lnTo>
                    <a:pt x="56" y="57"/>
                  </a:lnTo>
                  <a:lnTo>
                    <a:pt x="54" y="69"/>
                  </a:lnTo>
                  <a:lnTo>
                    <a:pt x="32" y="65"/>
                  </a:lnTo>
                  <a:lnTo>
                    <a:pt x="35" y="52"/>
                  </a:lnTo>
                  <a:lnTo>
                    <a:pt x="39" y="41"/>
                  </a:lnTo>
                  <a:lnTo>
                    <a:pt x="58" y="48"/>
                  </a:lnTo>
                  <a:close/>
                  <a:moveTo>
                    <a:pt x="54" y="69"/>
                  </a:moveTo>
                  <a:lnTo>
                    <a:pt x="52" y="78"/>
                  </a:lnTo>
                  <a:lnTo>
                    <a:pt x="54" y="69"/>
                  </a:lnTo>
                  <a:lnTo>
                    <a:pt x="43" y="66"/>
                  </a:lnTo>
                  <a:lnTo>
                    <a:pt x="54" y="69"/>
                  </a:lnTo>
                  <a:close/>
                  <a:moveTo>
                    <a:pt x="54" y="69"/>
                  </a:moveTo>
                  <a:lnTo>
                    <a:pt x="52" y="80"/>
                  </a:lnTo>
                  <a:lnTo>
                    <a:pt x="51" y="92"/>
                  </a:lnTo>
                  <a:lnTo>
                    <a:pt x="29" y="91"/>
                  </a:lnTo>
                  <a:lnTo>
                    <a:pt x="31" y="79"/>
                  </a:lnTo>
                  <a:lnTo>
                    <a:pt x="32" y="65"/>
                  </a:lnTo>
                  <a:lnTo>
                    <a:pt x="54" y="69"/>
                  </a:lnTo>
                  <a:close/>
                  <a:moveTo>
                    <a:pt x="51" y="92"/>
                  </a:moveTo>
                  <a:lnTo>
                    <a:pt x="50" y="106"/>
                  </a:lnTo>
                  <a:lnTo>
                    <a:pt x="50" y="117"/>
                  </a:lnTo>
                  <a:lnTo>
                    <a:pt x="29" y="117"/>
                  </a:lnTo>
                  <a:lnTo>
                    <a:pt x="29" y="104"/>
                  </a:lnTo>
                  <a:lnTo>
                    <a:pt x="29" y="91"/>
                  </a:lnTo>
                  <a:lnTo>
                    <a:pt x="51" y="9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67" name="Freeform 382"/>
            <p:cNvSpPr>
              <a:spLocks/>
            </p:cNvSpPr>
            <p:nvPr/>
          </p:nvSpPr>
          <p:spPr bwMode="auto">
            <a:xfrm>
              <a:off x="4956175" y="2039937"/>
              <a:ext cx="41275" cy="106363"/>
            </a:xfrm>
            <a:custGeom>
              <a:avLst/>
              <a:gdLst>
                <a:gd name="T0" fmla="*/ 0 w 77"/>
                <a:gd name="T1" fmla="*/ 23 h 201"/>
                <a:gd name="T2" fmla="*/ 48 w 77"/>
                <a:gd name="T3" fmla="*/ 0 h 201"/>
                <a:gd name="T4" fmla="*/ 53 w 77"/>
                <a:gd name="T5" fmla="*/ 0 h 201"/>
                <a:gd name="T6" fmla="*/ 53 w 77"/>
                <a:gd name="T7" fmla="*/ 166 h 201"/>
                <a:gd name="T8" fmla="*/ 53 w 77"/>
                <a:gd name="T9" fmla="*/ 180 h 201"/>
                <a:gd name="T10" fmla="*/ 54 w 77"/>
                <a:gd name="T11" fmla="*/ 187 h 201"/>
                <a:gd name="T12" fmla="*/ 56 w 77"/>
                <a:gd name="T13" fmla="*/ 190 h 201"/>
                <a:gd name="T14" fmla="*/ 59 w 77"/>
                <a:gd name="T15" fmla="*/ 193 h 201"/>
                <a:gd name="T16" fmla="*/ 67 w 77"/>
                <a:gd name="T17" fmla="*/ 194 h 201"/>
                <a:gd name="T18" fmla="*/ 77 w 77"/>
                <a:gd name="T19" fmla="*/ 195 h 201"/>
                <a:gd name="T20" fmla="*/ 77 w 77"/>
                <a:gd name="T21" fmla="*/ 201 h 201"/>
                <a:gd name="T22" fmla="*/ 3 w 77"/>
                <a:gd name="T23" fmla="*/ 201 h 201"/>
                <a:gd name="T24" fmla="*/ 3 w 77"/>
                <a:gd name="T25" fmla="*/ 195 h 201"/>
                <a:gd name="T26" fmla="*/ 15 w 77"/>
                <a:gd name="T27" fmla="*/ 194 h 201"/>
                <a:gd name="T28" fmla="*/ 22 w 77"/>
                <a:gd name="T29" fmla="*/ 193 h 201"/>
                <a:gd name="T30" fmla="*/ 25 w 77"/>
                <a:gd name="T31" fmla="*/ 190 h 201"/>
                <a:gd name="T32" fmla="*/ 27 w 77"/>
                <a:gd name="T33" fmla="*/ 187 h 201"/>
                <a:gd name="T34" fmla="*/ 28 w 77"/>
                <a:gd name="T35" fmla="*/ 181 h 201"/>
                <a:gd name="T36" fmla="*/ 28 w 77"/>
                <a:gd name="T37" fmla="*/ 166 h 201"/>
                <a:gd name="T38" fmla="*/ 28 w 77"/>
                <a:gd name="T39" fmla="*/ 61 h 201"/>
                <a:gd name="T40" fmla="*/ 28 w 77"/>
                <a:gd name="T41" fmla="*/ 43 h 201"/>
                <a:gd name="T42" fmla="*/ 27 w 77"/>
                <a:gd name="T43" fmla="*/ 33 h 201"/>
                <a:gd name="T44" fmla="*/ 26 w 77"/>
                <a:gd name="T45" fmla="*/ 28 h 201"/>
                <a:gd name="T46" fmla="*/ 24 w 77"/>
                <a:gd name="T47" fmla="*/ 25 h 201"/>
                <a:gd name="T48" fmla="*/ 21 w 77"/>
                <a:gd name="T49" fmla="*/ 24 h 201"/>
                <a:gd name="T50" fmla="*/ 17 w 77"/>
                <a:gd name="T51" fmla="*/ 23 h 201"/>
                <a:gd name="T52" fmla="*/ 11 w 77"/>
                <a:gd name="T53" fmla="*/ 24 h 201"/>
                <a:gd name="T54" fmla="*/ 2 w 77"/>
                <a:gd name="T55" fmla="*/ 28 h 201"/>
                <a:gd name="T56" fmla="*/ 0 w 77"/>
                <a:gd name="T57" fmla="*/ 23 h 2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7"/>
                <a:gd name="T88" fmla="*/ 0 h 201"/>
                <a:gd name="T89" fmla="*/ 77 w 77"/>
                <a:gd name="T90" fmla="*/ 201 h 2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7" h="201">
                  <a:moveTo>
                    <a:pt x="0" y="23"/>
                  </a:moveTo>
                  <a:lnTo>
                    <a:pt x="48" y="0"/>
                  </a:lnTo>
                  <a:lnTo>
                    <a:pt x="53" y="0"/>
                  </a:lnTo>
                  <a:lnTo>
                    <a:pt x="53" y="166"/>
                  </a:lnTo>
                  <a:lnTo>
                    <a:pt x="53" y="180"/>
                  </a:lnTo>
                  <a:lnTo>
                    <a:pt x="54" y="187"/>
                  </a:lnTo>
                  <a:lnTo>
                    <a:pt x="56" y="190"/>
                  </a:lnTo>
                  <a:lnTo>
                    <a:pt x="59" y="193"/>
                  </a:lnTo>
                  <a:lnTo>
                    <a:pt x="67" y="194"/>
                  </a:lnTo>
                  <a:lnTo>
                    <a:pt x="77" y="195"/>
                  </a:lnTo>
                  <a:lnTo>
                    <a:pt x="77" y="201"/>
                  </a:lnTo>
                  <a:lnTo>
                    <a:pt x="3" y="201"/>
                  </a:lnTo>
                  <a:lnTo>
                    <a:pt x="3" y="195"/>
                  </a:lnTo>
                  <a:lnTo>
                    <a:pt x="15" y="194"/>
                  </a:lnTo>
                  <a:lnTo>
                    <a:pt x="22" y="193"/>
                  </a:lnTo>
                  <a:lnTo>
                    <a:pt x="25" y="190"/>
                  </a:lnTo>
                  <a:lnTo>
                    <a:pt x="27" y="187"/>
                  </a:lnTo>
                  <a:lnTo>
                    <a:pt x="28" y="181"/>
                  </a:lnTo>
                  <a:lnTo>
                    <a:pt x="28" y="166"/>
                  </a:lnTo>
                  <a:lnTo>
                    <a:pt x="28" y="61"/>
                  </a:lnTo>
                  <a:lnTo>
                    <a:pt x="28" y="43"/>
                  </a:lnTo>
                  <a:lnTo>
                    <a:pt x="27" y="33"/>
                  </a:lnTo>
                  <a:lnTo>
                    <a:pt x="26" y="28"/>
                  </a:lnTo>
                  <a:lnTo>
                    <a:pt x="24" y="25"/>
                  </a:lnTo>
                  <a:lnTo>
                    <a:pt x="21" y="24"/>
                  </a:lnTo>
                  <a:lnTo>
                    <a:pt x="17" y="23"/>
                  </a:lnTo>
                  <a:lnTo>
                    <a:pt x="11" y="24"/>
                  </a:lnTo>
                  <a:lnTo>
                    <a:pt x="2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68" name="Freeform 383"/>
            <p:cNvSpPr>
              <a:spLocks noEditPoints="1"/>
            </p:cNvSpPr>
            <p:nvPr/>
          </p:nvSpPr>
          <p:spPr bwMode="auto">
            <a:xfrm>
              <a:off x="5022850" y="2039937"/>
              <a:ext cx="66675" cy="109538"/>
            </a:xfrm>
            <a:custGeom>
              <a:avLst/>
              <a:gdLst>
                <a:gd name="T0" fmla="*/ 0 w 126"/>
                <a:gd name="T1" fmla="*/ 88 h 205"/>
                <a:gd name="T2" fmla="*/ 5 w 126"/>
                <a:gd name="T3" fmla="*/ 59 h 205"/>
                <a:gd name="T4" fmla="*/ 15 w 126"/>
                <a:gd name="T5" fmla="*/ 35 h 205"/>
                <a:gd name="T6" fmla="*/ 29 w 126"/>
                <a:gd name="T7" fmla="*/ 16 h 205"/>
                <a:gd name="T8" fmla="*/ 43 w 126"/>
                <a:gd name="T9" fmla="*/ 6 h 205"/>
                <a:gd name="T10" fmla="*/ 57 w 126"/>
                <a:gd name="T11" fmla="*/ 0 h 205"/>
                <a:gd name="T12" fmla="*/ 69 w 126"/>
                <a:gd name="T13" fmla="*/ 0 h 205"/>
                <a:gd name="T14" fmla="*/ 80 w 126"/>
                <a:gd name="T15" fmla="*/ 4 h 205"/>
                <a:gd name="T16" fmla="*/ 90 w 126"/>
                <a:gd name="T17" fmla="*/ 10 h 205"/>
                <a:gd name="T18" fmla="*/ 99 w 126"/>
                <a:gd name="T19" fmla="*/ 18 h 205"/>
                <a:gd name="T20" fmla="*/ 110 w 126"/>
                <a:gd name="T21" fmla="*/ 31 h 205"/>
                <a:gd name="T22" fmla="*/ 118 w 126"/>
                <a:gd name="T23" fmla="*/ 47 h 205"/>
                <a:gd name="T24" fmla="*/ 123 w 126"/>
                <a:gd name="T25" fmla="*/ 67 h 205"/>
                <a:gd name="T26" fmla="*/ 126 w 126"/>
                <a:gd name="T27" fmla="*/ 89 h 205"/>
                <a:gd name="T28" fmla="*/ 126 w 126"/>
                <a:gd name="T29" fmla="*/ 118 h 205"/>
                <a:gd name="T30" fmla="*/ 121 w 126"/>
                <a:gd name="T31" fmla="*/ 147 h 205"/>
                <a:gd name="T32" fmla="*/ 112 w 126"/>
                <a:gd name="T33" fmla="*/ 171 h 205"/>
                <a:gd name="T34" fmla="*/ 99 w 126"/>
                <a:gd name="T35" fmla="*/ 187 h 205"/>
                <a:gd name="T36" fmla="*/ 84 w 126"/>
                <a:gd name="T37" fmla="*/ 199 h 205"/>
                <a:gd name="T38" fmla="*/ 69 w 126"/>
                <a:gd name="T39" fmla="*/ 204 h 205"/>
                <a:gd name="T40" fmla="*/ 56 w 126"/>
                <a:gd name="T41" fmla="*/ 204 h 205"/>
                <a:gd name="T42" fmla="*/ 42 w 126"/>
                <a:gd name="T43" fmla="*/ 200 h 205"/>
                <a:gd name="T44" fmla="*/ 31 w 126"/>
                <a:gd name="T45" fmla="*/ 191 h 205"/>
                <a:gd name="T46" fmla="*/ 21 w 126"/>
                <a:gd name="T47" fmla="*/ 179 h 205"/>
                <a:gd name="T48" fmla="*/ 11 w 126"/>
                <a:gd name="T49" fmla="*/ 164 h 205"/>
                <a:gd name="T50" fmla="*/ 6 w 126"/>
                <a:gd name="T51" fmla="*/ 149 h 205"/>
                <a:gd name="T52" fmla="*/ 2 w 126"/>
                <a:gd name="T53" fmla="*/ 132 h 205"/>
                <a:gd name="T54" fmla="*/ 0 w 126"/>
                <a:gd name="T55" fmla="*/ 114 h 205"/>
                <a:gd name="T56" fmla="*/ 28 w 126"/>
                <a:gd name="T57" fmla="*/ 107 h 205"/>
                <a:gd name="T58" fmla="*/ 31 w 126"/>
                <a:gd name="T59" fmla="*/ 145 h 205"/>
                <a:gd name="T60" fmla="*/ 38 w 126"/>
                <a:gd name="T61" fmla="*/ 174 h 205"/>
                <a:gd name="T62" fmla="*/ 42 w 126"/>
                <a:gd name="T63" fmla="*/ 183 h 205"/>
                <a:gd name="T64" fmla="*/ 49 w 126"/>
                <a:gd name="T65" fmla="*/ 190 h 205"/>
                <a:gd name="T66" fmla="*/ 55 w 126"/>
                <a:gd name="T67" fmla="*/ 194 h 205"/>
                <a:gd name="T68" fmla="*/ 63 w 126"/>
                <a:gd name="T69" fmla="*/ 195 h 205"/>
                <a:gd name="T70" fmla="*/ 70 w 126"/>
                <a:gd name="T71" fmla="*/ 193 h 205"/>
                <a:gd name="T72" fmla="*/ 79 w 126"/>
                <a:gd name="T73" fmla="*/ 188 h 205"/>
                <a:gd name="T74" fmla="*/ 86 w 126"/>
                <a:gd name="T75" fmla="*/ 179 h 205"/>
                <a:gd name="T76" fmla="*/ 92 w 126"/>
                <a:gd name="T77" fmla="*/ 164 h 205"/>
                <a:gd name="T78" fmla="*/ 96 w 126"/>
                <a:gd name="T79" fmla="*/ 134 h 205"/>
                <a:gd name="T80" fmla="*/ 98 w 126"/>
                <a:gd name="T81" fmla="*/ 95 h 205"/>
                <a:gd name="T82" fmla="*/ 96 w 126"/>
                <a:gd name="T83" fmla="*/ 64 h 205"/>
                <a:gd name="T84" fmla="*/ 91 w 126"/>
                <a:gd name="T85" fmla="*/ 38 h 205"/>
                <a:gd name="T86" fmla="*/ 86 w 126"/>
                <a:gd name="T87" fmla="*/ 24 h 205"/>
                <a:gd name="T88" fmla="*/ 78 w 126"/>
                <a:gd name="T89" fmla="*/ 15 h 205"/>
                <a:gd name="T90" fmla="*/ 71 w 126"/>
                <a:gd name="T91" fmla="*/ 11 h 205"/>
                <a:gd name="T92" fmla="*/ 63 w 126"/>
                <a:gd name="T93" fmla="*/ 10 h 205"/>
                <a:gd name="T94" fmla="*/ 54 w 126"/>
                <a:gd name="T95" fmla="*/ 12 h 205"/>
                <a:gd name="T96" fmla="*/ 47 w 126"/>
                <a:gd name="T97" fmla="*/ 19 h 205"/>
                <a:gd name="T98" fmla="*/ 37 w 126"/>
                <a:gd name="T99" fmla="*/ 34 h 205"/>
                <a:gd name="T100" fmla="*/ 32 w 126"/>
                <a:gd name="T101" fmla="*/ 56 h 205"/>
                <a:gd name="T102" fmla="*/ 29 w 126"/>
                <a:gd name="T103" fmla="*/ 82 h 205"/>
                <a:gd name="T104" fmla="*/ 28 w 126"/>
                <a:gd name="T105" fmla="*/ 107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6"/>
                <a:gd name="T160" fmla="*/ 0 h 205"/>
                <a:gd name="T161" fmla="*/ 126 w 126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6" h="205">
                  <a:moveTo>
                    <a:pt x="0" y="104"/>
                  </a:moveTo>
                  <a:lnTo>
                    <a:pt x="0" y="88"/>
                  </a:lnTo>
                  <a:lnTo>
                    <a:pt x="2" y="72"/>
                  </a:lnTo>
                  <a:lnTo>
                    <a:pt x="5" y="59"/>
                  </a:lnTo>
                  <a:lnTo>
                    <a:pt x="10" y="46"/>
                  </a:lnTo>
                  <a:lnTo>
                    <a:pt x="15" y="35"/>
                  </a:lnTo>
                  <a:lnTo>
                    <a:pt x="22" y="24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3" y="6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75" y="1"/>
                  </a:lnTo>
                  <a:lnTo>
                    <a:pt x="80" y="4"/>
                  </a:lnTo>
                  <a:lnTo>
                    <a:pt x="85" y="6"/>
                  </a:lnTo>
                  <a:lnTo>
                    <a:pt x="90" y="10"/>
                  </a:lnTo>
                  <a:lnTo>
                    <a:pt x="95" y="13"/>
                  </a:lnTo>
                  <a:lnTo>
                    <a:pt x="99" y="18"/>
                  </a:lnTo>
                  <a:lnTo>
                    <a:pt x="105" y="23"/>
                  </a:lnTo>
                  <a:lnTo>
                    <a:pt x="110" y="31"/>
                  </a:lnTo>
                  <a:lnTo>
                    <a:pt x="114" y="39"/>
                  </a:lnTo>
                  <a:lnTo>
                    <a:pt x="118" y="47"/>
                  </a:lnTo>
                  <a:lnTo>
                    <a:pt x="121" y="56"/>
                  </a:lnTo>
                  <a:lnTo>
                    <a:pt x="123" y="67"/>
                  </a:lnTo>
                  <a:lnTo>
                    <a:pt x="125" y="77"/>
                  </a:lnTo>
                  <a:lnTo>
                    <a:pt x="126" y="89"/>
                  </a:lnTo>
                  <a:lnTo>
                    <a:pt x="126" y="101"/>
                  </a:lnTo>
                  <a:lnTo>
                    <a:pt x="126" y="118"/>
                  </a:lnTo>
                  <a:lnTo>
                    <a:pt x="124" y="132"/>
                  </a:lnTo>
                  <a:lnTo>
                    <a:pt x="121" y="147"/>
                  </a:lnTo>
                  <a:lnTo>
                    <a:pt x="117" y="159"/>
                  </a:lnTo>
                  <a:lnTo>
                    <a:pt x="112" y="171"/>
                  </a:lnTo>
                  <a:lnTo>
                    <a:pt x="106" y="180"/>
                  </a:lnTo>
                  <a:lnTo>
                    <a:pt x="99" y="187"/>
                  </a:lnTo>
                  <a:lnTo>
                    <a:pt x="92" y="193"/>
                  </a:lnTo>
                  <a:lnTo>
                    <a:pt x="84" y="199"/>
                  </a:lnTo>
                  <a:lnTo>
                    <a:pt x="77" y="202"/>
                  </a:lnTo>
                  <a:lnTo>
                    <a:pt x="69" y="204"/>
                  </a:lnTo>
                  <a:lnTo>
                    <a:pt x="62" y="205"/>
                  </a:lnTo>
                  <a:lnTo>
                    <a:pt x="56" y="204"/>
                  </a:lnTo>
                  <a:lnTo>
                    <a:pt x="49" y="203"/>
                  </a:lnTo>
                  <a:lnTo>
                    <a:pt x="42" y="200"/>
                  </a:lnTo>
                  <a:lnTo>
                    <a:pt x="36" y="196"/>
                  </a:lnTo>
                  <a:lnTo>
                    <a:pt x="31" y="191"/>
                  </a:lnTo>
                  <a:lnTo>
                    <a:pt x="26" y="186"/>
                  </a:lnTo>
                  <a:lnTo>
                    <a:pt x="21" y="179"/>
                  </a:lnTo>
                  <a:lnTo>
                    <a:pt x="15" y="172"/>
                  </a:lnTo>
                  <a:lnTo>
                    <a:pt x="11" y="164"/>
                  </a:lnTo>
                  <a:lnTo>
                    <a:pt x="8" y="156"/>
                  </a:lnTo>
                  <a:lnTo>
                    <a:pt x="6" y="149"/>
                  </a:lnTo>
                  <a:lnTo>
                    <a:pt x="4" y="140"/>
                  </a:lnTo>
                  <a:lnTo>
                    <a:pt x="2" y="132"/>
                  </a:lnTo>
                  <a:lnTo>
                    <a:pt x="1" y="123"/>
                  </a:lnTo>
                  <a:lnTo>
                    <a:pt x="0" y="114"/>
                  </a:lnTo>
                  <a:lnTo>
                    <a:pt x="0" y="104"/>
                  </a:lnTo>
                  <a:close/>
                  <a:moveTo>
                    <a:pt x="28" y="107"/>
                  </a:moveTo>
                  <a:lnTo>
                    <a:pt x="29" y="127"/>
                  </a:lnTo>
                  <a:lnTo>
                    <a:pt x="31" y="145"/>
                  </a:lnTo>
                  <a:lnTo>
                    <a:pt x="34" y="160"/>
                  </a:lnTo>
                  <a:lnTo>
                    <a:pt x="38" y="174"/>
                  </a:lnTo>
                  <a:lnTo>
                    <a:pt x="40" y="179"/>
                  </a:lnTo>
                  <a:lnTo>
                    <a:pt x="42" y="183"/>
                  </a:lnTo>
                  <a:lnTo>
                    <a:pt x="45" y="187"/>
                  </a:lnTo>
                  <a:lnTo>
                    <a:pt x="49" y="190"/>
                  </a:lnTo>
                  <a:lnTo>
                    <a:pt x="52" y="192"/>
                  </a:lnTo>
                  <a:lnTo>
                    <a:pt x="55" y="194"/>
                  </a:lnTo>
                  <a:lnTo>
                    <a:pt x="59" y="195"/>
                  </a:lnTo>
                  <a:lnTo>
                    <a:pt x="63" y="195"/>
                  </a:lnTo>
                  <a:lnTo>
                    <a:pt x="66" y="194"/>
                  </a:lnTo>
                  <a:lnTo>
                    <a:pt x="70" y="193"/>
                  </a:lnTo>
                  <a:lnTo>
                    <a:pt x="75" y="191"/>
                  </a:lnTo>
                  <a:lnTo>
                    <a:pt x="79" y="188"/>
                  </a:lnTo>
                  <a:lnTo>
                    <a:pt x="83" y="184"/>
                  </a:lnTo>
                  <a:lnTo>
                    <a:pt x="86" y="179"/>
                  </a:lnTo>
                  <a:lnTo>
                    <a:pt x="89" y="173"/>
                  </a:lnTo>
                  <a:lnTo>
                    <a:pt x="92" y="164"/>
                  </a:lnTo>
                  <a:lnTo>
                    <a:pt x="94" y="151"/>
                  </a:lnTo>
                  <a:lnTo>
                    <a:pt x="96" y="134"/>
                  </a:lnTo>
                  <a:lnTo>
                    <a:pt x="98" y="116"/>
                  </a:lnTo>
                  <a:lnTo>
                    <a:pt x="98" y="95"/>
                  </a:lnTo>
                  <a:lnTo>
                    <a:pt x="98" y="78"/>
                  </a:lnTo>
                  <a:lnTo>
                    <a:pt x="96" y="64"/>
                  </a:lnTo>
                  <a:lnTo>
                    <a:pt x="94" y="50"/>
                  </a:lnTo>
                  <a:lnTo>
                    <a:pt x="91" y="38"/>
                  </a:lnTo>
                  <a:lnTo>
                    <a:pt x="89" y="31"/>
                  </a:lnTo>
                  <a:lnTo>
                    <a:pt x="86" y="24"/>
                  </a:lnTo>
                  <a:lnTo>
                    <a:pt x="82" y="19"/>
                  </a:lnTo>
                  <a:lnTo>
                    <a:pt x="78" y="15"/>
                  </a:lnTo>
                  <a:lnTo>
                    <a:pt x="75" y="13"/>
                  </a:lnTo>
                  <a:lnTo>
                    <a:pt x="71" y="11"/>
                  </a:lnTo>
                  <a:lnTo>
                    <a:pt x="67" y="10"/>
                  </a:lnTo>
                  <a:lnTo>
                    <a:pt x="63" y="10"/>
                  </a:lnTo>
                  <a:lnTo>
                    <a:pt x="59" y="11"/>
                  </a:lnTo>
                  <a:lnTo>
                    <a:pt x="54" y="12"/>
                  </a:lnTo>
                  <a:lnTo>
                    <a:pt x="50" y="15"/>
                  </a:lnTo>
                  <a:lnTo>
                    <a:pt x="47" y="19"/>
                  </a:lnTo>
                  <a:lnTo>
                    <a:pt x="41" y="25"/>
                  </a:lnTo>
                  <a:lnTo>
                    <a:pt x="37" y="34"/>
                  </a:lnTo>
                  <a:lnTo>
                    <a:pt x="34" y="44"/>
                  </a:lnTo>
                  <a:lnTo>
                    <a:pt x="32" y="56"/>
                  </a:lnTo>
                  <a:lnTo>
                    <a:pt x="30" y="69"/>
                  </a:lnTo>
                  <a:lnTo>
                    <a:pt x="29" y="82"/>
                  </a:lnTo>
                  <a:lnTo>
                    <a:pt x="28" y="95"/>
                  </a:lnTo>
                  <a:lnTo>
                    <a:pt x="28" y="107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69" name="Freeform 384"/>
            <p:cNvSpPr>
              <a:spLocks noEditPoints="1"/>
            </p:cNvSpPr>
            <p:nvPr/>
          </p:nvSpPr>
          <p:spPr bwMode="auto">
            <a:xfrm>
              <a:off x="5100638" y="2039937"/>
              <a:ext cx="68262" cy="109538"/>
            </a:xfrm>
            <a:custGeom>
              <a:avLst/>
              <a:gdLst>
                <a:gd name="T0" fmla="*/ 1 w 128"/>
                <a:gd name="T1" fmla="*/ 88 h 205"/>
                <a:gd name="T2" fmla="*/ 5 w 128"/>
                <a:gd name="T3" fmla="*/ 59 h 205"/>
                <a:gd name="T4" fmla="*/ 16 w 128"/>
                <a:gd name="T5" fmla="*/ 35 h 205"/>
                <a:gd name="T6" fmla="*/ 29 w 128"/>
                <a:gd name="T7" fmla="*/ 16 h 205"/>
                <a:gd name="T8" fmla="*/ 44 w 128"/>
                <a:gd name="T9" fmla="*/ 6 h 205"/>
                <a:gd name="T10" fmla="*/ 57 w 128"/>
                <a:gd name="T11" fmla="*/ 0 h 205"/>
                <a:gd name="T12" fmla="*/ 70 w 128"/>
                <a:gd name="T13" fmla="*/ 0 h 205"/>
                <a:gd name="T14" fmla="*/ 80 w 128"/>
                <a:gd name="T15" fmla="*/ 4 h 205"/>
                <a:gd name="T16" fmla="*/ 90 w 128"/>
                <a:gd name="T17" fmla="*/ 10 h 205"/>
                <a:gd name="T18" fmla="*/ 101 w 128"/>
                <a:gd name="T19" fmla="*/ 18 h 205"/>
                <a:gd name="T20" fmla="*/ 110 w 128"/>
                <a:gd name="T21" fmla="*/ 31 h 205"/>
                <a:gd name="T22" fmla="*/ 119 w 128"/>
                <a:gd name="T23" fmla="*/ 47 h 205"/>
                <a:gd name="T24" fmla="*/ 125 w 128"/>
                <a:gd name="T25" fmla="*/ 67 h 205"/>
                <a:gd name="T26" fmla="*/ 127 w 128"/>
                <a:gd name="T27" fmla="*/ 89 h 205"/>
                <a:gd name="T28" fmla="*/ 127 w 128"/>
                <a:gd name="T29" fmla="*/ 118 h 205"/>
                <a:gd name="T30" fmla="*/ 122 w 128"/>
                <a:gd name="T31" fmla="*/ 147 h 205"/>
                <a:gd name="T32" fmla="*/ 112 w 128"/>
                <a:gd name="T33" fmla="*/ 171 h 205"/>
                <a:gd name="T34" fmla="*/ 100 w 128"/>
                <a:gd name="T35" fmla="*/ 187 h 205"/>
                <a:gd name="T36" fmla="*/ 85 w 128"/>
                <a:gd name="T37" fmla="*/ 199 h 205"/>
                <a:gd name="T38" fmla="*/ 70 w 128"/>
                <a:gd name="T39" fmla="*/ 204 h 205"/>
                <a:gd name="T40" fmla="*/ 56 w 128"/>
                <a:gd name="T41" fmla="*/ 204 h 205"/>
                <a:gd name="T42" fmla="*/ 43 w 128"/>
                <a:gd name="T43" fmla="*/ 200 h 205"/>
                <a:gd name="T44" fmla="*/ 31 w 128"/>
                <a:gd name="T45" fmla="*/ 191 h 205"/>
                <a:gd name="T46" fmla="*/ 21 w 128"/>
                <a:gd name="T47" fmla="*/ 179 h 205"/>
                <a:gd name="T48" fmla="*/ 13 w 128"/>
                <a:gd name="T49" fmla="*/ 164 h 205"/>
                <a:gd name="T50" fmla="*/ 6 w 128"/>
                <a:gd name="T51" fmla="*/ 149 h 205"/>
                <a:gd name="T52" fmla="*/ 2 w 128"/>
                <a:gd name="T53" fmla="*/ 132 h 205"/>
                <a:gd name="T54" fmla="*/ 0 w 128"/>
                <a:gd name="T55" fmla="*/ 114 h 205"/>
                <a:gd name="T56" fmla="*/ 28 w 128"/>
                <a:gd name="T57" fmla="*/ 107 h 205"/>
                <a:gd name="T58" fmla="*/ 31 w 128"/>
                <a:gd name="T59" fmla="*/ 145 h 205"/>
                <a:gd name="T60" fmla="*/ 39 w 128"/>
                <a:gd name="T61" fmla="*/ 174 h 205"/>
                <a:gd name="T62" fmla="*/ 43 w 128"/>
                <a:gd name="T63" fmla="*/ 183 h 205"/>
                <a:gd name="T64" fmla="*/ 49 w 128"/>
                <a:gd name="T65" fmla="*/ 190 h 205"/>
                <a:gd name="T66" fmla="*/ 55 w 128"/>
                <a:gd name="T67" fmla="*/ 194 h 205"/>
                <a:gd name="T68" fmla="*/ 64 w 128"/>
                <a:gd name="T69" fmla="*/ 195 h 205"/>
                <a:gd name="T70" fmla="*/ 71 w 128"/>
                <a:gd name="T71" fmla="*/ 193 h 205"/>
                <a:gd name="T72" fmla="*/ 79 w 128"/>
                <a:gd name="T73" fmla="*/ 188 h 205"/>
                <a:gd name="T74" fmla="*/ 87 w 128"/>
                <a:gd name="T75" fmla="*/ 179 h 205"/>
                <a:gd name="T76" fmla="*/ 93 w 128"/>
                <a:gd name="T77" fmla="*/ 164 h 205"/>
                <a:gd name="T78" fmla="*/ 98 w 128"/>
                <a:gd name="T79" fmla="*/ 134 h 205"/>
                <a:gd name="T80" fmla="*/ 99 w 128"/>
                <a:gd name="T81" fmla="*/ 95 h 205"/>
                <a:gd name="T82" fmla="*/ 98 w 128"/>
                <a:gd name="T83" fmla="*/ 64 h 205"/>
                <a:gd name="T84" fmla="*/ 92 w 128"/>
                <a:gd name="T85" fmla="*/ 38 h 205"/>
                <a:gd name="T86" fmla="*/ 86 w 128"/>
                <a:gd name="T87" fmla="*/ 24 h 205"/>
                <a:gd name="T88" fmla="*/ 78 w 128"/>
                <a:gd name="T89" fmla="*/ 15 h 205"/>
                <a:gd name="T90" fmla="*/ 72 w 128"/>
                <a:gd name="T91" fmla="*/ 11 h 205"/>
                <a:gd name="T92" fmla="*/ 65 w 128"/>
                <a:gd name="T93" fmla="*/ 10 h 205"/>
                <a:gd name="T94" fmla="*/ 55 w 128"/>
                <a:gd name="T95" fmla="*/ 12 h 205"/>
                <a:gd name="T96" fmla="*/ 47 w 128"/>
                <a:gd name="T97" fmla="*/ 19 h 205"/>
                <a:gd name="T98" fmla="*/ 38 w 128"/>
                <a:gd name="T99" fmla="*/ 34 h 205"/>
                <a:gd name="T100" fmla="*/ 32 w 128"/>
                <a:gd name="T101" fmla="*/ 56 h 205"/>
                <a:gd name="T102" fmla="*/ 29 w 128"/>
                <a:gd name="T103" fmla="*/ 82 h 205"/>
                <a:gd name="T104" fmla="*/ 28 w 128"/>
                <a:gd name="T105" fmla="*/ 107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8"/>
                <a:gd name="T160" fmla="*/ 0 h 205"/>
                <a:gd name="T161" fmla="*/ 128 w 128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8" h="205">
                  <a:moveTo>
                    <a:pt x="0" y="104"/>
                  </a:moveTo>
                  <a:lnTo>
                    <a:pt x="1" y="88"/>
                  </a:lnTo>
                  <a:lnTo>
                    <a:pt x="2" y="72"/>
                  </a:lnTo>
                  <a:lnTo>
                    <a:pt x="5" y="59"/>
                  </a:lnTo>
                  <a:lnTo>
                    <a:pt x="11" y="46"/>
                  </a:lnTo>
                  <a:lnTo>
                    <a:pt x="16" y="35"/>
                  </a:lnTo>
                  <a:lnTo>
                    <a:pt x="22" y="24"/>
                  </a:lnTo>
                  <a:lnTo>
                    <a:pt x="29" y="16"/>
                  </a:lnTo>
                  <a:lnTo>
                    <a:pt x="38" y="10"/>
                  </a:lnTo>
                  <a:lnTo>
                    <a:pt x="44" y="6"/>
                  </a:lnTo>
                  <a:lnTo>
                    <a:pt x="51" y="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4"/>
                  </a:lnTo>
                  <a:lnTo>
                    <a:pt x="85" y="6"/>
                  </a:lnTo>
                  <a:lnTo>
                    <a:pt x="90" y="10"/>
                  </a:lnTo>
                  <a:lnTo>
                    <a:pt x="96" y="13"/>
                  </a:lnTo>
                  <a:lnTo>
                    <a:pt x="101" y="18"/>
                  </a:lnTo>
                  <a:lnTo>
                    <a:pt x="105" y="23"/>
                  </a:lnTo>
                  <a:lnTo>
                    <a:pt x="110" y="31"/>
                  </a:lnTo>
                  <a:lnTo>
                    <a:pt x="114" y="39"/>
                  </a:lnTo>
                  <a:lnTo>
                    <a:pt x="119" y="47"/>
                  </a:lnTo>
                  <a:lnTo>
                    <a:pt x="122" y="56"/>
                  </a:lnTo>
                  <a:lnTo>
                    <a:pt x="125" y="67"/>
                  </a:lnTo>
                  <a:lnTo>
                    <a:pt x="126" y="77"/>
                  </a:lnTo>
                  <a:lnTo>
                    <a:pt x="127" y="89"/>
                  </a:lnTo>
                  <a:lnTo>
                    <a:pt x="128" y="101"/>
                  </a:lnTo>
                  <a:lnTo>
                    <a:pt x="127" y="118"/>
                  </a:lnTo>
                  <a:lnTo>
                    <a:pt x="125" y="132"/>
                  </a:lnTo>
                  <a:lnTo>
                    <a:pt x="122" y="147"/>
                  </a:lnTo>
                  <a:lnTo>
                    <a:pt x="117" y="159"/>
                  </a:lnTo>
                  <a:lnTo>
                    <a:pt x="112" y="171"/>
                  </a:lnTo>
                  <a:lnTo>
                    <a:pt x="106" y="180"/>
                  </a:lnTo>
                  <a:lnTo>
                    <a:pt x="100" y="187"/>
                  </a:lnTo>
                  <a:lnTo>
                    <a:pt x="93" y="193"/>
                  </a:lnTo>
                  <a:lnTo>
                    <a:pt x="85" y="199"/>
                  </a:lnTo>
                  <a:lnTo>
                    <a:pt x="77" y="202"/>
                  </a:lnTo>
                  <a:lnTo>
                    <a:pt x="70" y="204"/>
                  </a:lnTo>
                  <a:lnTo>
                    <a:pt x="62" y="205"/>
                  </a:lnTo>
                  <a:lnTo>
                    <a:pt x="56" y="204"/>
                  </a:lnTo>
                  <a:lnTo>
                    <a:pt x="49" y="203"/>
                  </a:lnTo>
                  <a:lnTo>
                    <a:pt x="43" y="200"/>
                  </a:lnTo>
                  <a:lnTo>
                    <a:pt x="38" y="196"/>
                  </a:lnTo>
                  <a:lnTo>
                    <a:pt x="31" y="191"/>
                  </a:lnTo>
                  <a:lnTo>
                    <a:pt x="26" y="186"/>
                  </a:lnTo>
                  <a:lnTo>
                    <a:pt x="21" y="179"/>
                  </a:lnTo>
                  <a:lnTo>
                    <a:pt x="16" y="172"/>
                  </a:lnTo>
                  <a:lnTo>
                    <a:pt x="13" y="164"/>
                  </a:lnTo>
                  <a:lnTo>
                    <a:pt x="10" y="156"/>
                  </a:lnTo>
                  <a:lnTo>
                    <a:pt x="6" y="149"/>
                  </a:lnTo>
                  <a:lnTo>
                    <a:pt x="4" y="140"/>
                  </a:lnTo>
                  <a:lnTo>
                    <a:pt x="2" y="132"/>
                  </a:lnTo>
                  <a:lnTo>
                    <a:pt x="1" y="123"/>
                  </a:lnTo>
                  <a:lnTo>
                    <a:pt x="0" y="114"/>
                  </a:lnTo>
                  <a:lnTo>
                    <a:pt x="0" y="104"/>
                  </a:lnTo>
                  <a:close/>
                  <a:moveTo>
                    <a:pt x="28" y="107"/>
                  </a:moveTo>
                  <a:lnTo>
                    <a:pt x="29" y="127"/>
                  </a:lnTo>
                  <a:lnTo>
                    <a:pt x="31" y="145"/>
                  </a:lnTo>
                  <a:lnTo>
                    <a:pt x="34" y="160"/>
                  </a:lnTo>
                  <a:lnTo>
                    <a:pt x="39" y="174"/>
                  </a:lnTo>
                  <a:lnTo>
                    <a:pt x="41" y="179"/>
                  </a:lnTo>
                  <a:lnTo>
                    <a:pt x="43" y="183"/>
                  </a:lnTo>
                  <a:lnTo>
                    <a:pt x="46" y="187"/>
                  </a:lnTo>
                  <a:lnTo>
                    <a:pt x="49" y="190"/>
                  </a:lnTo>
                  <a:lnTo>
                    <a:pt x="52" y="192"/>
                  </a:lnTo>
                  <a:lnTo>
                    <a:pt x="55" y="194"/>
                  </a:lnTo>
                  <a:lnTo>
                    <a:pt x="59" y="195"/>
                  </a:lnTo>
                  <a:lnTo>
                    <a:pt x="64" y="195"/>
                  </a:lnTo>
                  <a:lnTo>
                    <a:pt x="68" y="194"/>
                  </a:lnTo>
                  <a:lnTo>
                    <a:pt x="71" y="193"/>
                  </a:lnTo>
                  <a:lnTo>
                    <a:pt x="75" y="191"/>
                  </a:lnTo>
                  <a:lnTo>
                    <a:pt x="79" y="188"/>
                  </a:lnTo>
                  <a:lnTo>
                    <a:pt x="83" y="184"/>
                  </a:lnTo>
                  <a:lnTo>
                    <a:pt x="87" y="179"/>
                  </a:lnTo>
                  <a:lnTo>
                    <a:pt x="89" y="173"/>
                  </a:lnTo>
                  <a:lnTo>
                    <a:pt x="93" y="164"/>
                  </a:lnTo>
                  <a:lnTo>
                    <a:pt x="96" y="151"/>
                  </a:lnTo>
                  <a:lnTo>
                    <a:pt x="98" y="134"/>
                  </a:lnTo>
                  <a:lnTo>
                    <a:pt x="99" y="116"/>
                  </a:lnTo>
                  <a:lnTo>
                    <a:pt x="99" y="95"/>
                  </a:lnTo>
                  <a:lnTo>
                    <a:pt x="99" y="78"/>
                  </a:lnTo>
                  <a:lnTo>
                    <a:pt x="98" y="64"/>
                  </a:lnTo>
                  <a:lnTo>
                    <a:pt x="95" y="50"/>
                  </a:lnTo>
                  <a:lnTo>
                    <a:pt x="92" y="38"/>
                  </a:lnTo>
                  <a:lnTo>
                    <a:pt x="89" y="31"/>
                  </a:lnTo>
                  <a:lnTo>
                    <a:pt x="86" y="24"/>
                  </a:lnTo>
                  <a:lnTo>
                    <a:pt x="82" y="19"/>
                  </a:lnTo>
                  <a:lnTo>
                    <a:pt x="78" y="15"/>
                  </a:lnTo>
                  <a:lnTo>
                    <a:pt x="75" y="13"/>
                  </a:lnTo>
                  <a:lnTo>
                    <a:pt x="72" y="11"/>
                  </a:lnTo>
                  <a:lnTo>
                    <a:pt x="69" y="10"/>
                  </a:lnTo>
                  <a:lnTo>
                    <a:pt x="65" y="10"/>
                  </a:lnTo>
                  <a:lnTo>
                    <a:pt x="59" y="11"/>
                  </a:lnTo>
                  <a:lnTo>
                    <a:pt x="55" y="12"/>
                  </a:lnTo>
                  <a:lnTo>
                    <a:pt x="51" y="15"/>
                  </a:lnTo>
                  <a:lnTo>
                    <a:pt x="47" y="19"/>
                  </a:lnTo>
                  <a:lnTo>
                    <a:pt x="42" y="25"/>
                  </a:lnTo>
                  <a:lnTo>
                    <a:pt x="38" y="34"/>
                  </a:lnTo>
                  <a:lnTo>
                    <a:pt x="34" y="44"/>
                  </a:lnTo>
                  <a:lnTo>
                    <a:pt x="32" y="56"/>
                  </a:lnTo>
                  <a:lnTo>
                    <a:pt x="30" y="69"/>
                  </a:lnTo>
                  <a:lnTo>
                    <a:pt x="29" y="82"/>
                  </a:lnTo>
                  <a:lnTo>
                    <a:pt x="29" y="95"/>
                  </a:lnTo>
                  <a:lnTo>
                    <a:pt x="28" y="107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70" name="Freeform 385"/>
            <p:cNvSpPr>
              <a:spLocks noEditPoints="1"/>
            </p:cNvSpPr>
            <p:nvPr/>
          </p:nvSpPr>
          <p:spPr bwMode="auto">
            <a:xfrm>
              <a:off x="5180013" y="2039937"/>
              <a:ext cx="66675" cy="109538"/>
            </a:xfrm>
            <a:custGeom>
              <a:avLst/>
              <a:gdLst>
                <a:gd name="T0" fmla="*/ 1 w 127"/>
                <a:gd name="T1" fmla="*/ 88 h 205"/>
                <a:gd name="T2" fmla="*/ 6 w 127"/>
                <a:gd name="T3" fmla="*/ 59 h 205"/>
                <a:gd name="T4" fmla="*/ 15 w 127"/>
                <a:gd name="T5" fmla="*/ 35 h 205"/>
                <a:gd name="T6" fmla="*/ 29 w 127"/>
                <a:gd name="T7" fmla="*/ 16 h 205"/>
                <a:gd name="T8" fmla="*/ 43 w 127"/>
                <a:gd name="T9" fmla="*/ 6 h 205"/>
                <a:gd name="T10" fmla="*/ 57 w 127"/>
                <a:gd name="T11" fmla="*/ 0 h 205"/>
                <a:gd name="T12" fmla="*/ 69 w 127"/>
                <a:gd name="T13" fmla="*/ 0 h 205"/>
                <a:gd name="T14" fmla="*/ 81 w 127"/>
                <a:gd name="T15" fmla="*/ 4 h 205"/>
                <a:gd name="T16" fmla="*/ 90 w 127"/>
                <a:gd name="T17" fmla="*/ 10 h 205"/>
                <a:gd name="T18" fmla="*/ 100 w 127"/>
                <a:gd name="T19" fmla="*/ 18 h 205"/>
                <a:gd name="T20" fmla="*/ 110 w 127"/>
                <a:gd name="T21" fmla="*/ 31 h 205"/>
                <a:gd name="T22" fmla="*/ 118 w 127"/>
                <a:gd name="T23" fmla="*/ 47 h 205"/>
                <a:gd name="T24" fmla="*/ 124 w 127"/>
                <a:gd name="T25" fmla="*/ 67 h 205"/>
                <a:gd name="T26" fmla="*/ 126 w 127"/>
                <a:gd name="T27" fmla="*/ 89 h 205"/>
                <a:gd name="T28" fmla="*/ 126 w 127"/>
                <a:gd name="T29" fmla="*/ 118 h 205"/>
                <a:gd name="T30" fmla="*/ 121 w 127"/>
                <a:gd name="T31" fmla="*/ 147 h 205"/>
                <a:gd name="T32" fmla="*/ 112 w 127"/>
                <a:gd name="T33" fmla="*/ 171 h 205"/>
                <a:gd name="T34" fmla="*/ 99 w 127"/>
                <a:gd name="T35" fmla="*/ 187 h 205"/>
                <a:gd name="T36" fmla="*/ 85 w 127"/>
                <a:gd name="T37" fmla="*/ 199 h 205"/>
                <a:gd name="T38" fmla="*/ 69 w 127"/>
                <a:gd name="T39" fmla="*/ 204 h 205"/>
                <a:gd name="T40" fmla="*/ 56 w 127"/>
                <a:gd name="T41" fmla="*/ 204 h 205"/>
                <a:gd name="T42" fmla="*/ 42 w 127"/>
                <a:gd name="T43" fmla="*/ 200 h 205"/>
                <a:gd name="T44" fmla="*/ 31 w 127"/>
                <a:gd name="T45" fmla="*/ 191 h 205"/>
                <a:gd name="T46" fmla="*/ 20 w 127"/>
                <a:gd name="T47" fmla="*/ 179 h 205"/>
                <a:gd name="T48" fmla="*/ 12 w 127"/>
                <a:gd name="T49" fmla="*/ 164 h 205"/>
                <a:gd name="T50" fmla="*/ 6 w 127"/>
                <a:gd name="T51" fmla="*/ 149 h 205"/>
                <a:gd name="T52" fmla="*/ 2 w 127"/>
                <a:gd name="T53" fmla="*/ 132 h 205"/>
                <a:gd name="T54" fmla="*/ 0 w 127"/>
                <a:gd name="T55" fmla="*/ 114 h 205"/>
                <a:gd name="T56" fmla="*/ 29 w 127"/>
                <a:gd name="T57" fmla="*/ 107 h 205"/>
                <a:gd name="T58" fmla="*/ 31 w 127"/>
                <a:gd name="T59" fmla="*/ 145 h 205"/>
                <a:gd name="T60" fmla="*/ 38 w 127"/>
                <a:gd name="T61" fmla="*/ 174 h 205"/>
                <a:gd name="T62" fmla="*/ 43 w 127"/>
                <a:gd name="T63" fmla="*/ 183 h 205"/>
                <a:gd name="T64" fmla="*/ 48 w 127"/>
                <a:gd name="T65" fmla="*/ 190 h 205"/>
                <a:gd name="T66" fmla="*/ 56 w 127"/>
                <a:gd name="T67" fmla="*/ 194 h 205"/>
                <a:gd name="T68" fmla="*/ 63 w 127"/>
                <a:gd name="T69" fmla="*/ 195 h 205"/>
                <a:gd name="T70" fmla="*/ 71 w 127"/>
                <a:gd name="T71" fmla="*/ 193 h 205"/>
                <a:gd name="T72" fmla="*/ 79 w 127"/>
                <a:gd name="T73" fmla="*/ 188 h 205"/>
                <a:gd name="T74" fmla="*/ 87 w 127"/>
                <a:gd name="T75" fmla="*/ 179 h 205"/>
                <a:gd name="T76" fmla="*/ 92 w 127"/>
                <a:gd name="T77" fmla="*/ 164 h 205"/>
                <a:gd name="T78" fmla="*/ 97 w 127"/>
                <a:gd name="T79" fmla="*/ 134 h 205"/>
                <a:gd name="T80" fmla="*/ 98 w 127"/>
                <a:gd name="T81" fmla="*/ 95 h 205"/>
                <a:gd name="T82" fmla="*/ 97 w 127"/>
                <a:gd name="T83" fmla="*/ 64 h 205"/>
                <a:gd name="T84" fmla="*/ 92 w 127"/>
                <a:gd name="T85" fmla="*/ 38 h 205"/>
                <a:gd name="T86" fmla="*/ 86 w 127"/>
                <a:gd name="T87" fmla="*/ 24 h 205"/>
                <a:gd name="T88" fmla="*/ 78 w 127"/>
                <a:gd name="T89" fmla="*/ 15 h 205"/>
                <a:gd name="T90" fmla="*/ 71 w 127"/>
                <a:gd name="T91" fmla="*/ 11 h 205"/>
                <a:gd name="T92" fmla="*/ 64 w 127"/>
                <a:gd name="T93" fmla="*/ 10 h 205"/>
                <a:gd name="T94" fmla="*/ 55 w 127"/>
                <a:gd name="T95" fmla="*/ 12 h 205"/>
                <a:gd name="T96" fmla="*/ 46 w 127"/>
                <a:gd name="T97" fmla="*/ 19 h 205"/>
                <a:gd name="T98" fmla="*/ 37 w 127"/>
                <a:gd name="T99" fmla="*/ 34 h 205"/>
                <a:gd name="T100" fmla="*/ 32 w 127"/>
                <a:gd name="T101" fmla="*/ 56 h 205"/>
                <a:gd name="T102" fmla="*/ 29 w 127"/>
                <a:gd name="T103" fmla="*/ 82 h 205"/>
                <a:gd name="T104" fmla="*/ 29 w 127"/>
                <a:gd name="T105" fmla="*/ 107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"/>
                <a:gd name="T160" fmla="*/ 0 h 205"/>
                <a:gd name="T161" fmla="*/ 127 w 127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" h="205">
                  <a:moveTo>
                    <a:pt x="0" y="104"/>
                  </a:moveTo>
                  <a:lnTo>
                    <a:pt x="1" y="88"/>
                  </a:lnTo>
                  <a:lnTo>
                    <a:pt x="3" y="72"/>
                  </a:lnTo>
                  <a:lnTo>
                    <a:pt x="6" y="59"/>
                  </a:lnTo>
                  <a:lnTo>
                    <a:pt x="10" y="46"/>
                  </a:lnTo>
                  <a:lnTo>
                    <a:pt x="15" y="35"/>
                  </a:lnTo>
                  <a:lnTo>
                    <a:pt x="21" y="24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3" y="6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75" y="1"/>
                  </a:lnTo>
                  <a:lnTo>
                    <a:pt x="81" y="4"/>
                  </a:lnTo>
                  <a:lnTo>
                    <a:pt x="86" y="6"/>
                  </a:lnTo>
                  <a:lnTo>
                    <a:pt x="90" y="10"/>
                  </a:lnTo>
                  <a:lnTo>
                    <a:pt x="95" y="13"/>
                  </a:lnTo>
                  <a:lnTo>
                    <a:pt x="100" y="18"/>
                  </a:lnTo>
                  <a:lnTo>
                    <a:pt x="104" y="23"/>
                  </a:lnTo>
                  <a:lnTo>
                    <a:pt x="110" y="31"/>
                  </a:lnTo>
                  <a:lnTo>
                    <a:pt x="115" y="39"/>
                  </a:lnTo>
                  <a:lnTo>
                    <a:pt x="118" y="47"/>
                  </a:lnTo>
                  <a:lnTo>
                    <a:pt x="121" y="56"/>
                  </a:lnTo>
                  <a:lnTo>
                    <a:pt x="124" y="67"/>
                  </a:lnTo>
                  <a:lnTo>
                    <a:pt x="125" y="77"/>
                  </a:lnTo>
                  <a:lnTo>
                    <a:pt x="126" y="89"/>
                  </a:lnTo>
                  <a:lnTo>
                    <a:pt x="127" y="101"/>
                  </a:lnTo>
                  <a:lnTo>
                    <a:pt x="126" y="118"/>
                  </a:lnTo>
                  <a:lnTo>
                    <a:pt x="124" y="132"/>
                  </a:lnTo>
                  <a:lnTo>
                    <a:pt x="121" y="147"/>
                  </a:lnTo>
                  <a:lnTo>
                    <a:pt x="117" y="159"/>
                  </a:lnTo>
                  <a:lnTo>
                    <a:pt x="112" y="171"/>
                  </a:lnTo>
                  <a:lnTo>
                    <a:pt x="105" y="180"/>
                  </a:lnTo>
                  <a:lnTo>
                    <a:pt x="99" y="187"/>
                  </a:lnTo>
                  <a:lnTo>
                    <a:pt x="92" y="193"/>
                  </a:lnTo>
                  <a:lnTo>
                    <a:pt x="85" y="199"/>
                  </a:lnTo>
                  <a:lnTo>
                    <a:pt x="77" y="202"/>
                  </a:lnTo>
                  <a:lnTo>
                    <a:pt x="69" y="204"/>
                  </a:lnTo>
                  <a:lnTo>
                    <a:pt x="63" y="205"/>
                  </a:lnTo>
                  <a:lnTo>
                    <a:pt x="56" y="204"/>
                  </a:lnTo>
                  <a:lnTo>
                    <a:pt x="49" y="203"/>
                  </a:lnTo>
                  <a:lnTo>
                    <a:pt x="42" y="200"/>
                  </a:lnTo>
                  <a:lnTo>
                    <a:pt x="37" y="196"/>
                  </a:lnTo>
                  <a:lnTo>
                    <a:pt x="31" y="191"/>
                  </a:lnTo>
                  <a:lnTo>
                    <a:pt x="26" y="186"/>
                  </a:lnTo>
                  <a:lnTo>
                    <a:pt x="20" y="179"/>
                  </a:lnTo>
                  <a:lnTo>
                    <a:pt x="15" y="172"/>
                  </a:lnTo>
                  <a:lnTo>
                    <a:pt x="12" y="164"/>
                  </a:lnTo>
                  <a:lnTo>
                    <a:pt x="9" y="156"/>
                  </a:lnTo>
                  <a:lnTo>
                    <a:pt x="6" y="149"/>
                  </a:lnTo>
                  <a:lnTo>
                    <a:pt x="4" y="140"/>
                  </a:lnTo>
                  <a:lnTo>
                    <a:pt x="2" y="132"/>
                  </a:lnTo>
                  <a:lnTo>
                    <a:pt x="1" y="123"/>
                  </a:lnTo>
                  <a:lnTo>
                    <a:pt x="0" y="114"/>
                  </a:lnTo>
                  <a:lnTo>
                    <a:pt x="0" y="104"/>
                  </a:lnTo>
                  <a:close/>
                  <a:moveTo>
                    <a:pt x="29" y="107"/>
                  </a:moveTo>
                  <a:lnTo>
                    <a:pt x="29" y="127"/>
                  </a:lnTo>
                  <a:lnTo>
                    <a:pt x="31" y="145"/>
                  </a:lnTo>
                  <a:lnTo>
                    <a:pt x="34" y="160"/>
                  </a:lnTo>
                  <a:lnTo>
                    <a:pt x="38" y="174"/>
                  </a:lnTo>
                  <a:lnTo>
                    <a:pt x="40" y="179"/>
                  </a:lnTo>
                  <a:lnTo>
                    <a:pt x="43" y="183"/>
                  </a:lnTo>
                  <a:lnTo>
                    <a:pt x="45" y="187"/>
                  </a:lnTo>
                  <a:lnTo>
                    <a:pt x="48" y="190"/>
                  </a:lnTo>
                  <a:lnTo>
                    <a:pt x="51" y="192"/>
                  </a:lnTo>
                  <a:lnTo>
                    <a:pt x="56" y="194"/>
                  </a:lnTo>
                  <a:lnTo>
                    <a:pt x="59" y="195"/>
                  </a:lnTo>
                  <a:lnTo>
                    <a:pt x="63" y="195"/>
                  </a:lnTo>
                  <a:lnTo>
                    <a:pt x="67" y="194"/>
                  </a:lnTo>
                  <a:lnTo>
                    <a:pt x="71" y="193"/>
                  </a:lnTo>
                  <a:lnTo>
                    <a:pt x="75" y="191"/>
                  </a:lnTo>
                  <a:lnTo>
                    <a:pt x="79" y="188"/>
                  </a:lnTo>
                  <a:lnTo>
                    <a:pt x="83" y="184"/>
                  </a:lnTo>
                  <a:lnTo>
                    <a:pt x="87" y="179"/>
                  </a:lnTo>
                  <a:lnTo>
                    <a:pt x="90" y="173"/>
                  </a:lnTo>
                  <a:lnTo>
                    <a:pt x="92" y="164"/>
                  </a:lnTo>
                  <a:lnTo>
                    <a:pt x="95" y="151"/>
                  </a:lnTo>
                  <a:lnTo>
                    <a:pt x="97" y="134"/>
                  </a:lnTo>
                  <a:lnTo>
                    <a:pt x="98" y="116"/>
                  </a:lnTo>
                  <a:lnTo>
                    <a:pt x="98" y="95"/>
                  </a:lnTo>
                  <a:lnTo>
                    <a:pt x="98" y="78"/>
                  </a:lnTo>
                  <a:lnTo>
                    <a:pt x="97" y="64"/>
                  </a:lnTo>
                  <a:lnTo>
                    <a:pt x="95" y="50"/>
                  </a:lnTo>
                  <a:lnTo>
                    <a:pt x="92" y="38"/>
                  </a:lnTo>
                  <a:lnTo>
                    <a:pt x="89" y="31"/>
                  </a:lnTo>
                  <a:lnTo>
                    <a:pt x="86" y="24"/>
                  </a:lnTo>
                  <a:lnTo>
                    <a:pt x="82" y="19"/>
                  </a:lnTo>
                  <a:lnTo>
                    <a:pt x="78" y="15"/>
                  </a:lnTo>
                  <a:lnTo>
                    <a:pt x="75" y="13"/>
                  </a:lnTo>
                  <a:lnTo>
                    <a:pt x="71" y="11"/>
                  </a:lnTo>
                  <a:lnTo>
                    <a:pt x="68" y="10"/>
                  </a:lnTo>
                  <a:lnTo>
                    <a:pt x="64" y="10"/>
                  </a:lnTo>
                  <a:lnTo>
                    <a:pt x="59" y="11"/>
                  </a:lnTo>
                  <a:lnTo>
                    <a:pt x="55" y="12"/>
                  </a:lnTo>
                  <a:lnTo>
                    <a:pt x="50" y="15"/>
                  </a:lnTo>
                  <a:lnTo>
                    <a:pt x="46" y="19"/>
                  </a:lnTo>
                  <a:lnTo>
                    <a:pt x="41" y="25"/>
                  </a:lnTo>
                  <a:lnTo>
                    <a:pt x="37" y="34"/>
                  </a:lnTo>
                  <a:lnTo>
                    <a:pt x="34" y="44"/>
                  </a:lnTo>
                  <a:lnTo>
                    <a:pt x="32" y="56"/>
                  </a:lnTo>
                  <a:lnTo>
                    <a:pt x="31" y="69"/>
                  </a:lnTo>
                  <a:lnTo>
                    <a:pt x="29" y="82"/>
                  </a:lnTo>
                  <a:lnTo>
                    <a:pt x="29" y="95"/>
                  </a:lnTo>
                  <a:lnTo>
                    <a:pt x="29" y="107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71" name="Freeform 386"/>
            <p:cNvSpPr>
              <a:spLocks noEditPoints="1"/>
            </p:cNvSpPr>
            <p:nvPr/>
          </p:nvSpPr>
          <p:spPr bwMode="auto">
            <a:xfrm>
              <a:off x="4948238" y="2035175"/>
              <a:ext cx="55562" cy="117475"/>
            </a:xfrm>
            <a:custGeom>
              <a:avLst/>
              <a:gdLst>
                <a:gd name="T0" fmla="*/ 9 w 103"/>
                <a:gd name="T1" fmla="*/ 24 h 222"/>
                <a:gd name="T2" fmla="*/ 57 w 103"/>
                <a:gd name="T3" fmla="*/ 1 h 222"/>
                <a:gd name="T4" fmla="*/ 62 w 103"/>
                <a:gd name="T5" fmla="*/ 0 h 222"/>
                <a:gd name="T6" fmla="*/ 67 w 103"/>
                <a:gd name="T7" fmla="*/ 0 h 222"/>
                <a:gd name="T8" fmla="*/ 78 w 103"/>
                <a:gd name="T9" fmla="*/ 10 h 222"/>
                <a:gd name="T10" fmla="*/ 57 w 103"/>
                <a:gd name="T11" fmla="*/ 191 h 222"/>
                <a:gd name="T12" fmla="*/ 58 w 103"/>
                <a:gd name="T13" fmla="*/ 200 h 222"/>
                <a:gd name="T14" fmla="*/ 78 w 103"/>
                <a:gd name="T15" fmla="*/ 193 h 222"/>
                <a:gd name="T16" fmla="*/ 62 w 103"/>
                <a:gd name="T17" fmla="*/ 208 h 222"/>
                <a:gd name="T18" fmla="*/ 78 w 103"/>
                <a:gd name="T19" fmla="*/ 193 h 222"/>
                <a:gd name="T20" fmla="*/ 62 w 103"/>
                <a:gd name="T21" fmla="*/ 208 h 222"/>
                <a:gd name="T22" fmla="*/ 73 w 103"/>
                <a:gd name="T23" fmla="*/ 203 h 222"/>
                <a:gd name="T24" fmla="*/ 79 w 103"/>
                <a:gd name="T25" fmla="*/ 216 h 222"/>
                <a:gd name="T26" fmla="*/ 84 w 103"/>
                <a:gd name="T27" fmla="*/ 195 h 222"/>
                <a:gd name="T28" fmla="*/ 86 w 103"/>
                <a:gd name="T29" fmla="*/ 195 h 222"/>
                <a:gd name="T30" fmla="*/ 82 w 103"/>
                <a:gd name="T31" fmla="*/ 194 h 222"/>
                <a:gd name="T32" fmla="*/ 92 w 103"/>
                <a:gd name="T33" fmla="*/ 195 h 222"/>
                <a:gd name="T34" fmla="*/ 103 w 103"/>
                <a:gd name="T35" fmla="*/ 205 h 222"/>
                <a:gd name="T36" fmla="*/ 103 w 103"/>
                <a:gd name="T37" fmla="*/ 211 h 222"/>
                <a:gd name="T38" fmla="*/ 91 w 103"/>
                <a:gd name="T39" fmla="*/ 222 h 222"/>
                <a:gd name="T40" fmla="*/ 17 w 103"/>
                <a:gd name="T41" fmla="*/ 222 h 222"/>
                <a:gd name="T42" fmla="*/ 7 w 103"/>
                <a:gd name="T43" fmla="*/ 211 h 222"/>
                <a:gd name="T44" fmla="*/ 7 w 103"/>
                <a:gd name="T45" fmla="*/ 205 h 222"/>
                <a:gd name="T46" fmla="*/ 25 w 103"/>
                <a:gd name="T47" fmla="*/ 216 h 222"/>
                <a:gd name="T48" fmla="*/ 31 w 103"/>
                <a:gd name="T49" fmla="*/ 194 h 222"/>
                <a:gd name="T50" fmla="*/ 31 w 103"/>
                <a:gd name="T51" fmla="*/ 194 h 222"/>
                <a:gd name="T52" fmla="*/ 31 w 103"/>
                <a:gd name="T53" fmla="*/ 194 h 222"/>
                <a:gd name="T54" fmla="*/ 40 w 103"/>
                <a:gd name="T55" fmla="*/ 213 h 222"/>
                <a:gd name="T56" fmla="*/ 39 w 103"/>
                <a:gd name="T57" fmla="*/ 200 h 222"/>
                <a:gd name="T58" fmla="*/ 51 w 103"/>
                <a:gd name="T59" fmla="*/ 202 h 222"/>
                <a:gd name="T60" fmla="*/ 52 w 103"/>
                <a:gd name="T61" fmla="*/ 201 h 222"/>
                <a:gd name="T62" fmla="*/ 32 w 103"/>
                <a:gd name="T63" fmla="*/ 192 h 222"/>
                <a:gd name="T64" fmla="*/ 32 w 103"/>
                <a:gd name="T65" fmla="*/ 193 h 222"/>
                <a:gd name="T66" fmla="*/ 54 w 103"/>
                <a:gd name="T67" fmla="*/ 185 h 222"/>
                <a:gd name="T68" fmla="*/ 54 w 103"/>
                <a:gd name="T69" fmla="*/ 71 h 222"/>
                <a:gd name="T70" fmla="*/ 32 w 103"/>
                <a:gd name="T71" fmla="*/ 53 h 222"/>
                <a:gd name="T72" fmla="*/ 32 w 103"/>
                <a:gd name="T73" fmla="*/ 53 h 222"/>
                <a:gd name="T74" fmla="*/ 53 w 103"/>
                <a:gd name="T75" fmla="*/ 52 h 222"/>
                <a:gd name="T76" fmla="*/ 41 w 103"/>
                <a:gd name="T77" fmla="*/ 43 h 222"/>
                <a:gd name="T78" fmla="*/ 50 w 103"/>
                <a:gd name="T79" fmla="*/ 33 h 222"/>
                <a:gd name="T80" fmla="*/ 56 w 103"/>
                <a:gd name="T81" fmla="*/ 46 h 222"/>
                <a:gd name="T82" fmla="*/ 31 w 103"/>
                <a:gd name="T83" fmla="*/ 44 h 222"/>
                <a:gd name="T84" fmla="*/ 31 w 103"/>
                <a:gd name="T85" fmla="*/ 44 h 222"/>
                <a:gd name="T86" fmla="*/ 31 w 103"/>
                <a:gd name="T87" fmla="*/ 44 h 222"/>
                <a:gd name="T88" fmla="*/ 41 w 103"/>
                <a:gd name="T89" fmla="*/ 26 h 222"/>
                <a:gd name="T90" fmla="*/ 38 w 103"/>
                <a:gd name="T91" fmla="*/ 24 h 222"/>
                <a:gd name="T92" fmla="*/ 31 w 103"/>
                <a:gd name="T93" fmla="*/ 45 h 222"/>
                <a:gd name="T94" fmla="*/ 31 w 103"/>
                <a:gd name="T95" fmla="*/ 45 h 222"/>
                <a:gd name="T96" fmla="*/ 31 w 103"/>
                <a:gd name="T97" fmla="*/ 23 h 222"/>
                <a:gd name="T98" fmla="*/ 25 w 103"/>
                <a:gd name="T99" fmla="*/ 34 h 222"/>
                <a:gd name="T100" fmla="*/ 12 w 103"/>
                <a:gd name="T101" fmla="*/ 28 h 222"/>
                <a:gd name="T102" fmla="*/ 11 w 103"/>
                <a:gd name="T103" fmla="*/ 52 h 222"/>
                <a:gd name="T104" fmla="*/ 5 w 103"/>
                <a:gd name="T105" fmla="*/ 38 h 222"/>
                <a:gd name="T106" fmla="*/ 0 w 103"/>
                <a:gd name="T107" fmla="*/ 29 h 2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3"/>
                <a:gd name="T163" fmla="*/ 0 h 222"/>
                <a:gd name="T164" fmla="*/ 103 w 103"/>
                <a:gd name="T165" fmla="*/ 222 h 2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3" h="222">
                  <a:moveTo>
                    <a:pt x="9" y="24"/>
                  </a:moveTo>
                  <a:lnTo>
                    <a:pt x="57" y="1"/>
                  </a:lnTo>
                  <a:lnTo>
                    <a:pt x="66" y="20"/>
                  </a:lnTo>
                  <a:lnTo>
                    <a:pt x="18" y="44"/>
                  </a:lnTo>
                  <a:lnTo>
                    <a:pt x="9" y="24"/>
                  </a:lnTo>
                  <a:close/>
                  <a:moveTo>
                    <a:pt x="57" y="1"/>
                  </a:moveTo>
                  <a:lnTo>
                    <a:pt x="60" y="0"/>
                  </a:lnTo>
                  <a:lnTo>
                    <a:pt x="62" y="0"/>
                  </a:lnTo>
                  <a:lnTo>
                    <a:pt x="62" y="10"/>
                  </a:lnTo>
                  <a:lnTo>
                    <a:pt x="57" y="1"/>
                  </a:lnTo>
                  <a:close/>
                  <a:moveTo>
                    <a:pt x="62" y="0"/>
                  </a:moveTo>
                  <a:lnTo>
                    <a:pt x="67" y="0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62" y="0"/>
                  </a:lnTo>
                  <a:close/>
                  <a:moveTo>
                    <a:pt x="67" y="0"/>
                  </a:moveTo>
                  <a:lnTo>
                    <a:pt x="78" y="0"/>
                  </a:lnTo>
                  <a:lnTo>
                    <a:pt x="78" y="10"/>
                  </a:lnTo>
                  <a:lnTo>
                    <a:pt x="67" y="10"/>
                  </a:lnTo>
                  <a:lnTo>
                    <a:pt x="67" y="0"/>
                  </a:lnTo>
                  <a:close/>
                  <a:moveTo>
                    <a:pt x="78" y="10"/>
                  </a:moveTo>
                  <a:lnTo>
                    <a:pt x="78" y="176"/>
                  </a:lnTo>
                  <a:lnTo>
                    <a:pt x="56" y="176"/>
                  </a:lnTo>
                  <a:lnTo>
                    <a:pt x="56" y="10"/>
                  </a:lnTo>
                  <a:lnTo>
                    <a:pt x="78" y="10"/>
                  </a:lnTo>
                  <a:close/>
                  <a:moveTo>
                    <a:pt x="78" y="176"/>
                  </a:moveTo>
                  <a:lnTo>
                    <a:pt x="78" y="188"/>
                  </a:lnTo>
                  <a:lnTo>
                    <a:pt x="79" y="194"/>
                  </a:lnTo>
                  <a:lnTo>
                    <a:pt x="58" y="200"/>
                  </a:lnTo>
                  <a:lnTo>
                    <a:pt x="57" y="191"/>
                  </a:lnTo>
                  <a:lnTo>
                    <a:pt x="56" y="176"/>
                  </a:lnTo>
                  <a:lnTo>
                    <a:pt x="78" y="176"/>
                  </a:lnTo>
                  <a:close/>
                  <a:moveTo>
                    <a:pt x="58" y="200"/>
                  </a:moveTo>
                  <a:lnTo>
                    <a:pt x="58" y="200"/>
                  </a:lnTo>
                  <a:lnTo>
                    <a:pt x="68" y="197"/>
                  </a:lnTo>
                  <a:lnTo>
                    <a:pt x="58" y="200"/>
                  </a:lnTo>
                  <a:close/>
                  <a:moveTo>
                    <a:pt x="79" y="193"/>
                  </a:moveTo>
                  <a:lnTo>
                    <a:pt x="78" y="193"/>
                  </a:lnTo>
                  <a:lnTo>
                    <a:pt x="62" y="208"/>
                  </a:lnTo>
                  <a:lnTo>
                    <a:pt x="60" y="204"/>
                  </a:lnTo>
                  <a:lnTo>
                    <a:pt x="58" y="200"/>
                  </a:lnTo>
                  <a:lnTo>
                    <a:pt x="79" y="193"/>
                  </a:lnTo>
                  <a:close/>
                  <a:moveTo>
                    <a:pt x="62" y="208"/>
                  </a:moveTo>
                  <a:lnTo>
                    <a:pt x="65" y="211"/>
                  </a:lnTo>
                  <a:lnTo>
                    <a:pt x="62" y="208"/>
                  </a:lnTo>
                  <a:lnTo>
                    <a:pt x="70" y="200"/>
                  </a:lnTo>
                  <a:lnTo>
                    <a:pt x="62" y="208"/>
                  </a:lnTo>
                  <a:close/>
                  <a:moveTo>
                    <a:pt x="78" y="193"/>
                  </a:moveTo>
                  <a:lnTo>
                    <a:pt x="79" y="194"/>
                  </a:lnTo>
                  <a:lnTo>
                    <a:pt x="69" y="213"/>
                  </a:lnTo>
                  <a:lnTo>
                    <a:pt x="65" y="211"/>
                  </a:lnTo>
                  <a:lnTo>
                    <a:pt x="62" y="208"/>
                  </a:lnTo>
                  <a:lnTo>
                    <a:pt x="78" y="193"/>
                  </a:lnTo>
                  <a:close/>
                  <a:moveTo>
                    <a:pt x="69" y="213"/>
                  </a:moveTo>
                  <a:lnTo>
                    <a:pt x="70" y="213"/>
                  </a:lnTo>
                  <a:lnTo>
                    <a:pt x="69" y="213"/>
                  </a:lnTo>
                  <a:lnTo>
                    <a:pt x="73" y="203"/>
                  </a:lnTo>
                  <a:lnTo>
                    <a:pt x="69" y="213"/>
                  </a:lnTo>
                  <a:close/>
                  <a:moveTo>
                    <a:pt x="79" y="194"/>
                  </a:moveTo>
                  <a:lnTo>
                    <a:pt x="80" y="194"/>
                  </a:lnTo>
                  <a:lnTo>
                    <a:pt x="82" y="194"/>
                  </a:lnTo>
                  <a:lnTo>
                    <a:pt x="79" y="216"/>
                  </a:lnTo>
                  <a:lnTo>
                    <a:pt x="73" y="214"/>
                  </a:lnTo>
                  <a:lnTo>
                    <a:pt x="69" y="213"/>
                  </a:lnTo>
                  <a:lnTo>
                    <a:pt x="79" y="194"/>
                  </a:lnTo>
                  <a:close/>
                  <a:moveTo>
                    <a:pt x="82" y="194"/>
                  </a:moveTo>
                  <a:lnTo>
                    <a:pt x="84" y="195"/>
                  </a:lnTo>
                  <a:lnTo>
                    <a:pt x="82" y="194"/>
                  </a:lnTo>
                  <a:lnTo>
                    <a:pt x="81" y="204"/>
                  </a:lnTo>
                  <a:lnTo>
                    <a:pt x="82" y="194"/>
                  </a:lnTo>
                  <a:close/>
                  <a:moveTo>
                    <a:pt x="82" y="194"/>
                  </a:moveTo>
                  <a:lnTo>
                    <a:pt x="86" y="195"/>
                  </a:lnTo>
                  <a:lnTo>
                    <a:pt x="92" y="195"/>
                  </a:lnTo>
                  <a:lnTo>
                    <a:pt x="91" y="216"/>
                  </a:lnTo>
                  <a:lnTo>
                    <a:pt x="85" y="216"/>
                  </a:lnTo>
                  <a:lnTo>
                    <a:pt x="79" y="216"/>
                  </a:lnTo>
                  <a:lnTo>
                    <a:pt x="82" y="194"/>
                  </a:lnTo>
                  <a:close/>
                  <a:moveTo>
                    <a:pt x="92" y="195"/>
                  </a:moveTo>
                  <a:lnTo>
                    <a:pt x="103" y="195"/>
                  </a:lnTo>
                  <a:lnTo>
                    <a:pt x="103" y="205"/>
                  </a:lnTo>
                  <a:lnTo>
                    <a:pt x="91" y="205"/>
                  </a:lnTo>
                  <a:lnTo>
                    <a:pt x="92" y="195"/>
                  </a:lnTo>
                  <a:close/>
                  <a:moveTo>
                    <a:pt x="103" y="205"/>
                  </a:moveTo>
                  <a:lnTo>
                    <a:pt x="103" y="211"/>
                  </a:lnTo>
                  <a:lnTo>
                    <a:pt x="81" y="211"/>
                  </a:lnTo>
                  <a:lnTo>
                    <a:pt x="81" y="205"/>
                  </a:lnTo>
                  <a:lnTo>
                    <a:pt x="103" y="205"/>
                  </a:lnTo>
                  <a:close/>
                  <a:moveTo>
                    <a:pt x="103" y="211"/>
                  </a:moveTo>
                  <a:lnTo>
                    <a:pt x="103" y="222"/>
                  </a:lnTo>
                  <a:lnTo>
                    <a:pt x="91" y="222"/>
                  </a:lnTo>
                  <a:lnTo>
                    <a:pt x="91" y="211"/>
                  </a:lnTo>
                  <a:lnTo>
                    <a:pt x="103" y="211"/>
                  </a:lnTo>
                  <a:close/>
                  <a:moveTo>
                    <a:pt x="91" y="222"/>
                  </a:moveTo>
                  <a:lnTo>
                    <a:pt x="17" y="222"/>
                  </a:lnTo>
                  <a:lnTo>
                    <a:pt x="17" y="200"/>
                  </a:lnTo>
                  <a:lnTo>
                    <a:pt x="91" y="200"/>
                  </a:lnTo>
                  <a:lnTo>
                    <a:pt x="91" y="222"/>
                  </a:lnTo>
                  <a:close/>
                  <a:moveTo>
                    <a:pt x="17" y="222"/>
                  </a:moveTo>
                  <a:lnTo>
                    <a:pt x="7" y="222"/>
                  </a:lnTo>
                  <a:lnTo>
                    <a:pt x="7" y="211"/>
                  </a:lnTo>
                  <a:lnTo>
                    <a:pt x="17" y="211"/>
                  </a:lnTo>
                  <a:lnTo>
                    <a:pt x="17" y="222"/>
                  </a:lnTo>
                  <a:close/>
                  <a:moveTo>
                    <a:pt x="7" y="211"/>
                  </a:moveTo>
                  <a:lnTo>
                    <a:pt x="7" y="205"/>
                  </a:lnTo>
                  <a:lnTo>
                    <a:pt x="28" y="205"/>
                  </a:lnTo>
                  <a:lnTo>
                    <a:pt x="28" y="211"/>
                  </a:lnTo>
                  <a:lnTo>
                    <a:pt x="7" y="211"/>
                  </a:lnTo>
                  <a:close/>
                  <a:moveTo>
                    <a:pt x="7" y="205"/>
                  </a:moveTo>
                  <a:lnTo>
                    <a:pt x="7" y="195"/>
                  </a:lnTo>
                  <a:lnTo>
                    <a:pt x="17" y="195"/>
                  </a:lnTo>
                  <a:lnTo>
                    <a:pt x="17" y="205"/>
                  </a:lnTo>
                  <a:lnTo>
                    <a:pt x="7" y="205"/>
                  </a:lnTo>
                  <a:close/>
                  <a:moveTo>
                    <a:pt x="17" y="195"/>
                  </a:moveTo>
                  <a:lnTo>
                    <a:pt x="24" y="195"/>
                  </a:lnTo>
                  <a:lnTo>
                    <a:pt x="28" y="194"/>
                  </a:lnTo>
                  <a:lnTo>
                    <a:pt x="31" y="216"/>
                  </a:lnTo>
                  <a:lnTo>
                    <a:pt x="25" y="216"/>
                  </a:lnTo>
                  <a:lnTo>
                    <a:pt x="17" y="216"/>
                  </a:lnTo>
                  <a:lnTo>
                    <a:pt x="17" y="195"/>
                  </a:lnTo>
                  <a:close/>
                  <a:moveTo>
                    <a:pt x="28" y="194"/>
                  </a:moveTo>
                  <a:lnTo>
                    <a:pt x="30" y="194"/>
                  </a:lnTo>
                  <a:lnTo>
                    <a:pt x="31" y="194"/>
                  </a:lnTo>
                  <a:lnTo>
                    <a:pt x="40" y="213"/>
                  </a:lnTo>
                  <a:lnTo>
                    <a:pt x="36" y="214"/>
                  </a:lnTo>
                  <a:lnTo>
                    <a:pt x="31" y="216"/>
                  </a:lnTo>
                  <a:lnTo>
                    <a:pt x="28" y="194"/>
                  </a:lnTo>
                  <a:close/>
                  <a:moveTo>
                    <a:pt x="31" y="194"/>
                  </a:moveTo>
                  <a:lnTo>
                    <a:pt x="31" y="194"/>
                  </a:lnTo>
                  <a:lnTo>
                    <a:pt x="36" y="203"/>
                  </a:lnTo>
                  <a:lnTo>
                    <a:pt x="31" y="194"/>
                  </a:lnTo>
                  <a:close/>
                  <a:moveTo>
                    <a:pt x="31" y="194"/>
                  </a:moveTo>
                  <a:lnTo>
                    <a:pt x="31" y="194"/>
                  </a:lnTo>
                  <a:lnTo>
                    <a:pt x="32" y="193"/>
                  </a:lnTo>
                  <a:lnTo>
                    <a:pt x="46" y="209"/>
                  </a:lnTo>
                  <a:lnTo>
                    <a:pt x="43" y="211"/>
                  </a:lnTo>
                  <a:lnTo>
                    <a:pt x="40" y="213"/>
                  </a:lnTo>
                  <a:lnTo>
                    <a:pt x="31" y="194"/>
                  </a:lnTo>
                  <a:close/>
                  <a:moveTo>
                    <a:pt x="46" y="209"/>
                  </a:moveTo>
                  <a:lnTo>
                    <a:pt x="53" y="201"/>
                  </a:lnTo>
                  <a:lnTo>
                    <a:pt x="46" y="209"/>
                  </a:lnTo>
                  <a:lnTo>
                    <a:pt x="39" y="200"/>
                  </a:lnTo>
                  <a:lnTo>
                    <a:pt x="46" y="209"/>
                  </a:lnTo>
                  <a:close/>
                  <a:moveTo>
                    <a:pt x="32" y="193"/>
                  </a:moveTo>
                  <a:lnTo>
                    <a:pt x="32" y="193"/>
                  </a:lnTo>
                  <a:lnTo>
                    <a:pt x="51" y="202"/>
                  </a:lnTo>
                  <a:lnTo>
                    <a:pt x="49" y="205"/>
                  </a:lnTo>
                  <a:lnTo>
                    <a:pt x="46" y="209"/>
                  </a:lnTo>
                  <a:lnTo>
                    <a:pt x="32" y="193"/>
                  </a:lnTo>
                  <a:close/>
                  <a:moveTo>
                    <a:pt x="51" y="201"/>
                  </a:moveTo>
                  <a:lnTo>
                    <a:pt x="52" y="201"/>
                  </a:lnTo>
                  <a:lnTo>
                    <a:pt x="51" y="202"/>
                  </a:lnTo>
                  <a:lnTo>
                    <a:pt x="41" y="197"/>
                  </a:lnTo>
                  <a:lnTo>
                    <a:pt x="51" y="201"/>
                  </a:lnTo>
                  <a:close/>
                  <a:moveTo>
                    <a:pt x="32" y="193"/>
                  </a:moveTo>
                  <a:lnTo>
                    <a:pt x="32" y="192"/>
                  </a:lnTo>
                  <a:lnTo>
                    <a:pt x="32" y="190"/>
                  </a:lnTo>
                  <a:lnTo>
                    <a:pt x="53" y="191"/>
                  </a:lnTo>
                  <a:lnTo>
                    <a:pt x="53" y="197"/>
                  </a:lnTo>
                  <a:lnTo>
                    <a:pt x="51" y="201"/>
                  </a:lnTo>
                  <a:lnTo>
                    <a:pt x="32" y="193"/>
                  </a:lnTo>
                  <a:close/>
                  <a:moveTo>
                    <a:pt x="32" y="190"/>
                  </a:moveTo>
                  <a:lnTo>
                    <a:pt x="32" y="184"/>
                  </a:lnTo>
                  <a:lnTo>
                    <a:pt x="32" y="176"/>
                  </a:lnTo>
                  <a:lnTo>
                    <a:pt x="54" y="176"/>
                  </a:lnTo>
                  <a:lnTo>
                    <a:pt x="54" y="185"/>
                  </a:lnTo>
                  <a:lnTo>
                    <a:pt x="53" y="191"/>
                  </a:lnTo>
                  <a:lnTo>
                    <a:pt x="32" y="190"/>
                  </a:lnTo>
                  <a:close/>
                  <a:moveTo>
                    <a:pt x="32" y="176"/>
                  </a:moveTo>
                  <a:lnTo>
                    <a:pt x="32" y="71"/>
                  </a:lnTo>
                  <a:lnTo>
                    <a:pt x="54" y="71"/>
                  </a:lnTo>
                  <a:lnTo>
                    <a:pt x="54" y="176"/>
                  </a:lnTo>
                  <a:lnTo>
                    <a:pt x="32" y="176"/>
                  </a:lnTo>
                  <a:close/>
                  <a:moveTo>
                    <a:pt x="32" y="71"/>
                  </a:moveTo>
                  <a:lnTo>
                    <a:pt x="32" y="61"/>
                  </a:lnTo>
                  <a:lnTo>
                    <a:pt x="32" y="53"/>
                  </a:lnTo>
                  <a:lnTo>
                    <a:pt x="53" y="52"/>
                  </a:lnTo>
                  <a:lnTo>
                    <a:pt x="54" y="60"/>
                  </a:lnTo>
                  <a:lnTo>
                    <a:pt x="54" y="71"/>
                  </a:lnTo>
                  <a:lnTo>
                    <a:pt x="32" y="71"/>
                  </a:lnTo>
                  <a:close/>
                  <a:moveTo>
                    <a:pt x="32" y="53"/>
                  </a:moveTo>
                  <a:lnTo>
                    <a:pt x="32" y="48"/>
                  </a:lnTo>
                  <a:lnTo>
                    <a:pt x="31" y="45"/>
                  </a:lnTo>
                  <a:lnTo>
                    <a:pt x="52" y="41"/>
                  </a:lnTo>
                  <a:lnTo>
                    <a:pt x="53" y="46"/>
                  </a:lnTo>
                  <a:lnTo>
                    <a:pt x="53" y="52"/>
                  </a:lnTo>
                  <a:lnTo>
                    <a:pt x="32" y="53"/>
                  </a:lnTo>
                  <a:close/>
                  <a:moveTo>
                    <a:pt x="31" y="45"/>
                  </a:moveTo>
                  <a:lnTo>
                    <a:pt x="32" y="47"/>
                  </a:lnTo>
                  <a:lnTo>
                    <a:pt x="31" y="45"/>
                  </a:lnTo>
                  <a:lnTo>
                    <a:pt x="41" y="43"/>
                  </a:lnTo>
                  <a:lnTo>
                    <a:pt x="31" y="45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31" y="44"/>
                  </a:lnTo>
                  <a:lnTo>
                    <a:pt x="50" y="33"/>
                  </a:lnTo>
                  <a:lnTo>
                    <a:pt x="51" y="36"/>
                  </a:lnTo>
                  <a:lnTo>
                    <a:pt x="52" y="41"/>
                  </a:lnTo>
                  <a:lnTo>
                    <a:pt x="31" y="45"/>
                  </a:lnTo>
                  <a:close/>
                  <a:moveTo>
                    <a:pt x="50" y="33"/>
                  </a:moveTo>
                  <a:lnTo>
                    <a:pt x="56" y="46"/>
                  </a:lnTo>
                  <a:lnTo>
                    <a:pt x="50" y="33"/>
                  </a:lnTo>
                  <a:lnTo>
                    <a:pt x="40" y="38"/>
                  </a:lnTo>
                  <a:lnTo>
                    <a:pt x="50" y="33"/>
                  </a:lnTo>
                  <a:close/>
                  <a:moveTo>
                    <a:pt x="31" y="44"/>
                  </a:moveTo>
                  <a:lnTo>
                    <a:pt x="31" y="44"/>
                  </a:lnTo>
                  <a:lnTo>
                    <a:pt x="44" y="27"/>
                  </a:lnTo>
                  <a:lnTo>
                    <a:pt x="48" y="30"/>
                  </a:lnTo>
                  <a:lnTo>
                    <a:pt x="50" y="33"/>
                  </a:lnTo>
                  <a:lnTo>
                    <a:pt x="31" y="44"/>
                  </a:lnTo>
                  <a:close/>
                  <a:moveTo>
                    <a:pt x="31" y="44"/>
                  </a:moveTo>
                  <a:lnTo>
                    <a:pt x="33" y="46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31" y="44"/>
                  </a:lnTo>
                  <a:close/>
                  <a:moveTo>
                    <a:pt x="31" y="44"/>
                  </a:moveTo>
                  <a:lnTo>
                    <a:pt x="31" y="44"/>
                  </a:lnTo>
                  <a:lnTo>
                    <a:pt x="31" y="45"/>
                  </a:lnTo>
                  <a:lnTo>
                    <a:pt x="38" y="24"/>
                  </a:lnTo>
                  <a:lnTo>
                    <a:pt x="41" y="26"/>
                  </a:lnTo>
                  <a:lnTo>
                    <a:pt x="44" y="28"/>
                  </a:lnTo>
                  <a:lnTo>
                    <a:pt x="31" y="44"/>
                  </a:lnTo>
                  <a:close/>
                  <a:moveTo>
                    <a:pt x="38" y="24"/>
                  </a:moveTo>
                  <a:lnTo>
                    <a:pt x="40" y="25"/>
                  </a:lnTo>
                  <a:lnTo>
                    <a:pt x="38" y="24"/>
                  </a:lnTo>
                  <a:lnTo>
                    <a:pt x="35" y="34"/>
                  </a:lnTo>
                  <a:lnTo>
                    <a:pt x="38" y="24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31" y="23"/>
                  </a:lnTo>
                  <a:lnTo>
                    <a:pt x="35" y="23"/>
                  </a:lnTo>
                  <a:lnTo>
                    <a:pt x="38" y="24"/>
                  </a:lnTo>
                  <a:lnTo>
                    <a:pt x="31" y="45"/>
                  </a:lnTo>
                  <a:close/>
                  <a:moveTo>
                    <a:pt x="31" y="45"/>
                  </a:moveTo>
                  <a:lnTo>
                    <a:pt x="30" y="45"/>
                  </a:lnTo>
                  <a:lnTo>
                    <a:pt x="28" y="45"/>
                  </a:lnTo>
                  <a:lnTo>
                    <a:pt x="22" y="25"/>
                  </a:lnTo>
                  <a:lnTo>
                    <a:pt x="27" y="23"/>
                  </a:lnTo>
                  <a:lnTo>
                    <a:pt x="31" y="23"/>
                  </a:lnTo>
                  <a:lnTo>
                    <a:pt x="31" y="45"/>
                  </a:lnTo>
                  <a:close/>
                  <a:moveTo>
                    <a:pt x="28" y="45"/>
                  </a:moveTo>
                  <a:lnTo>
                    <a:pt x="34" y="43"/>
                  </a:lnTo>
                  <a:lnTo>
                    <a:pt x="28" y="45"/>
                  </a:lnTo>
                  <a:lnTo>
                    <a:pt x="25" y="34"/>
                  </a:lnTo>
                  <a:lnTo>
                    <a:pt x="28" y="45"/>
                  </a:lnTo>
                  <a:close/>
                  <a:moveTo>
                    <a:pt x="28" y="45"/>
                  </a:moveTo>
                  <a:lnTo>
                    <a:pt x="25" y="46"/>
                  </a:lnTo>
                  <a:lnTo>
                    <a:pt x="21" y="48"/>
                  </a:lnTo>
                  <a:lnTo>
                    <a:pt x="12" y="28"/>
                  </a:lnTo>
                  <a:lnTo>
                    <a:pt x="17" y="26"/>
                  </a:lnTo>
                  <a:lnTo>
                    <a:pt x="22" y="25"/>
                  </a:lnTo>
                  <a:lnTo>
                    <a:pt x="28" y="45"/>
                  </a:lnTo>
                  <a:close/>
                  <a:moveTo>
                    <a:pt x="21" y="48"/>
                  </a:moveTo>
                  <a:lnTo>
                    <a:pt x="11" y="52"/>
                  </a:lnTo>
                  <a:lnTo>
                    <a:pt x="7" y="43"/>
                  </a:lnTo>
                  <a:lnTo>
                    <a:pt x="16" y="38"/>
                  </a:lnTo>
                  <a:lnTo>
                    <a:pt x="21" y="48"/>
                  </a:lnTo>
                  <a:close/>
                  <a:moveTo>
                    <a:pt x="7" y="43"/>
                  </a:moveTo>
                  <a:lnTo>
                    <a:pt x="5" y="38"/>
                  </a:lnTo>
                  <a:lnTo>
                    <a:pt x="24" y="29"/>
                  </a:lnTo>
                  <a:lnTo>
                    <a:pt x="26" y="33"/>
                  </a:lnTo>
                  <a:lnTo>
                    <a:pt x="7" y="43"/>
                  </a:lnTo>
                  <a:close/>
                  <a:moveTo>
                    <a:pt x="5" y="38"/>
                  </a:moveTo>
                  <a:lnTo>
                    <a:pt x="0" y="29"/>
                  </a:lnTo>
                  <a:lnTo>
                    <a:pt x="9" y="24"/>
                  </a:lnTo>
                  <a:lnTo>
                    <a:pt x="14" y="33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72" name="Freeform 387"/>
            <p:cNvSpPr>
              <a:spLocks noEditPoints="1"/>
            </p:cNvSpPr>
            <p:nvPr/>
          </p:nvSpPr>
          <p:spPr bwMode="auto">
            <a:xfrm>
              <a:off x="5016500" y="2035175"/>
              <a:ext cx="79375" cy="119062"/>
            </a:xfrm>
            <a:custGeom>
              <a:avLst/>
              <a:gdLst>
                <a:gd name="T0" fmla="*/ 22 w 149"/>
                <a:gd name="T1" fmla="*/ 99 h 225"/>
                <a:gd name="T2" fmla="*/ 23 w 149"/>
                <a:gd name="T3" fmla="*/ 84 h 225"/>
                <a:gd name="T4" fmla="*/ 3 w 149"/>
                <a:gd name="T5" fmla="*/ 81 h 225"/>
                <a:gd name="T6" fmla="*/ 11 w 149"/>
                <a:gd name="T7" fmla="*/ 52 h 225"/>
                <a:gd name="T8" fmla="*/ 24 w 149"/>
                <a:gd name="T9" fmla="*/ 28 h 225"/>
                <a:gd name="T10" fmla="*/ 49 w 149"/>
                <a:gd name="T11" fmla="*/ 6 h 225"/>
                <a:gd name="T12" fmla="*/ 46 w 149"/>
                <a:gd name="T13" fmla="*/ 6 h 225"/>
                <a:gd name="T14" fmla="*/ 75 w 149"/>
                <a:gd name="T15" fmla="*/ 21 h 225"/>
                <a:gd name="T16" fmla="*/ 95 w 149"/>
                <a:gd name="T17" fmla="*/ 3 h 225"/>
                <a:gd name="T18" fmla="*/ 75 w 149"/>
                <a:gd name="T19" fmla="*/ 0 h 225"/>
                <a:gd name="T20" fmla="*/ 103 w 149"/>
                <a:gd name="T21" fmla="*/ 35 h 225"/>
                <a:gd name="T22" fmla="*/ 107 w 149"/>
                <a:gd name="T23" fmla="*/ 39 h 225"/>
                <a:gd name="T24" fmla="*/ 143 w 149"/>
                <a:gd name="T25" fmla="*/ 64 h 225"/>
                <a:gd name="T26" fmla="*/ 143 w 149"/>
                <a:gd name="T27" fmla="*/ 64 h 225"/>
                <a:gd name="T28" fmla="*/ 126 w 149"/>
                <a:gd name="T29" fmla="*/ 89 h 225"/>
                <a:gd name="T30" fmla="*/ 147 w 149"/>
                <a:gd name="T31" fmla="*/ 136 h 225"/>
                <a:gd name="T32" fmla="*/ 143 w 149"/>
                <a:gd name="T33" fmla="*/ 159 h 225"/>
                <a:gd name="T34" fmla="*/ 132 w 149"/>
                <a:gd name="T35" fmla="*/ 185 h 225"/>
                <a:gd name="T36" fmla="*/ 118 w 149"/>
                <a:gd name="T37" fmla="*/ 205 h 225"/>
                <a:gd name="T38" fmla="*/ 90 w 149"/>
                <a:gd name="T39" fmla="*/ 200 h 225"/>
                <a:gd name="T40" fmla="*/ 85 w 149"/>
                <a:gd name="T41" fmla="*/ 201 h 225"/>
                <a:gd name="T42" fmla="*/ 73 w 149"/>
                <a:gd name="T43" fmla="*/ 203 h 225"/>
                <a:gd name="T44" fmla="*/ 49 w 149"/>
                <a:gd name="T45" fmla="*/ 219 h 225"/>
                <a:gd name="T46" fmla="*/ 73 w 149"/>
                <a:gd name="T47" fmla="*/ 225 h 225"/>
                <a:gd name="T48" fmla="*/ 40 w 149"/>
                <a:gd name="T49" fmla="*/ 183 h 225"/>
                <a:gd name="T50" fmla="*/ 10 w 149"/>
                <a:gd name="T51" fmla="*/ 170 h 225"/>
                <a:gd name="T52" fmla="*/ 36 w 149"/>
                <a:gd name="T53" fmla="*/ 176 h 225"/>
                <a:gd name="T54" fmla="*/ 21 w 149"/>
                <a:gd name="T55" fmla="*/ 114 h 225"/>
                <a:gd name="T56" fmla="*/ 50 w 149"/>
                <a:gd name="T57" fmla="*/ 127 h 225"/>
                <a:gd name="T58" fmla="*/ 28 w 149"/>
                <a:gd name="T59" fmla="*/ 128 h 225"/>
                <a:gd name="T60" fmla="*/ 37 w 149"/>
                <a:gd name="T61" fmla="*/ 181 h 225"/>
                <a:gd name="T62" fmla="*/ 59 w 149"/>
                <a:gd name="T63" fmla="*/ 180 h 225"/>
                <a:gd name="T64" fmla="*/ 48 w 149"/>
                <a:gd name="T65" fmla="*/ 204 h 225"/>
                <a:gd name="T66" fmla="*/ 74 w 149"/>
                <a:gd name="T67" fmla="*/ 195 h 225"/>
                <a:gd name="T68" fmla="*/ 74 w 149"/>
                <a:gd name="T69" fmla="*/ 195 h 225"/>
                <a:gd name="T70" fmla="*/ 86 w 149"/>
                <a:gd name="T71" fmla="*/ 214 h 225"/>
                <a:gd name="T72" fmla="*/ 83 w 149"/>
                <a:gd name="T73" fmla="*/ 190 h 225"/>
                <a:gd name="T74" fmla="*/ 88 w 149"/>
                <a:gd name="T75" fmla="*/ 184 h 225"/>
                <a:gd name="T76" fmla="*/ 93 w 149"/>
                <a:gd name="T77" fmla="*/ 172 h 225"/>
                <a:gd name="T78" fmla="*/ 93 w 149"/>
                <a:gd name="T79" fmla="*/ 172 h 225"/>
                <a:gd name="T80" fmla="*/ 118 w 149"/>
                <a:gd name="T81" fmla="*/ 155 h 225"/>
                <a:gd name="T82" fmla="*/ 98 w 149"/>
                <a:gd name="T83" fmla="*/ 126 h 225"/>
                <a:gd name="T84" fmla="*/ 119 w 149"/>
                <a:gd name="T85" fmla="*/ 145 h 225"/>
                <a:gd name="T86" fmla="*/ 120 w 149"/>
                <a:gd name="T87" fmla="*/ 87 h 225"/>
                <a:gd name="T88" fmla="*/ 113 w 149"/>
                <a:gd name="T89" fmla="*/ 45 h 225"/>
                <a:gd name="T90" fmla="*/ 105 w 149"/>
                <a:gd name="T91" fmla="*/ 29 h 225"/>
                <a:gd name="T92" fmla="*/ 96 w 149"/>
                <a:gd name="T93" fmla="*/ 17 h 225"/>
                <a:gd name="T94" fmla="*/ 89 w 149"/>
                <a:gd name="T95" fmla="*/ 25 h 225"/>
                <a:gd name="T96" fmla="*/ 96 w 149"/>
                <a:gd name="T97" fmla="*/ 17 h 225"/>
                <a:gd name="T98" fmla="*/ 86 w 149"/>
                <a:gd name="T99" fmla="*/ 11 h 225"/>
                <a:gd name="T100" fmla="*/ 74 w 149"/>
                <a:gd name="T101" fmla="*/ 9 h 225"/>
                <a:gd name="T102" fmla="*/ 61 w 149"/>
                <a:gd name="T103" fmla="*/ 12 h 225"/>
                <a:gd name="T104" fmla="*/ 65 w 149"/>
                <a:gd name="T105" fmla="*/ 35 h 225"/>
                <a:gd name="T106" fmla="*/ 59 w 149"/>
                <a:gd name="T107" fmla="*/ 48 h 225"/>
                <a:gd name="T108" fmla="*/ 53 w 149"/>
                <a:gd name="T109" fmla="*/ 69 h 225"/>
                <a:gd name="T110" fmla="*/ 33 w 149"/>
                <a:gd name="T111" fmla="*/ 65 h 225"/>
                <a:gd name="T112" fmla="*/ 31 w 149"/>
                <a:gd name="T113" fmla="*/ 79 h 225"/>
                <a:gd name="T114" fmla="*/ 28 w 149"/>
                <a:gd name="T115" fmla="*/ 104 h 2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225"/>
                <a:gd name="T176" fmla="*/ 149 w 149"/>
                <a:gd name="T177" fmla="*/ 225 h 2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225">
                  <a:moveTo>
                    <a:pt x="0" y="114"/>
                  </a:moveTo>
                  <a:lnTo>
                    <a:pt x="0" y="105"/>
                  </a:lnTo>
                  <a:lnTo>
                    <a:pt x="0" y="97"/>
                  </a:lnTo>
                  <a:lnTo>
                    <a:pt x="1" y="88"/>
                  </a:lnTo>
                  <a:lnTo>
                    <a:pt x="3" y="81"/>
                  </a:lnTo>
                  <a:lnTo>
                    <a:pt x="23" y="84"/>
                  </a:lnTo>
                  <a:lnTo>
                    <a:pt x="22" y="99"/>
                  </a:lnTo>
                  <a:lnTo>
                    <a:pt x="21" y="114"/>
                  </a:lnTo>
                  <a:lnTo>
                    <a:pt x="0" y="114"/>
                  </a:lnTo>
                  <a:close/>
                  <a:moveTo>
                    <a:pt x="23" y="84"/>
                  </a:moveTo>
                  <a:lnTo>
                    <a:pt x="21" y="97"/>
                  </a:lnTo>
                  <a:lnTo>
                    <a:pt x="23" y="84"/>
                  </a:lnTo>
                  <a:lnTo>
                    <a:pt x="13" y="82"/>
                  </a:lnTo>
                  <a:lnTo>
                    <a:pt x="23" y="84"/>
                  </a:lnTo>
                  <a:close/>
                  <a:moveTo>
                    <a:pt x="3" y="81"/>
                  </a:moveTo>
                  <a:lnTo>
                    <a:pt x="6" y="65"/>
                  </a:lnTo>
                  <a:lnTo>
                    <a:pt x="11" y="52"/>
                  </a:lnTo>
                  <a:lnTo>
                    <a:pt x="31" y="60"/>
                  </a:lnTo>
                  <a:lnTo>
                    <a:pt x="26" y="72"/>
                  </a:lnTo>
                  <a:lnTo>
                    <a:pt x="23" y="84"/>
                  </a:lnTo>
                  <a:lnTo>
                    <a:pt x="3" y="81"/>
                  </a:lnTo>
                  <a:close/>
                  <a:moveTo>
                    <a:pt x="11" y="52"/>
                  </a:moveTo>
                  <a:lnTo>
                    <a:pt x="17" y="39"/>
                  </a:lnTo>
                  <a:lnTo>
                    <a:pt x="24" y="28"/>
                  </a:lnTo>
                  <a:lnTo>
                    <a:pt x="41" y="41"/>
                  </a:lnTo>
                  <a:lnTo>
                    <a:pt x="36" y="50"/>
                  </a:lnTo>
                  <a:lnTo>
                    <a:pt x="31" y="60"/>
                  </a:lnTo>
                  <a:lnTo>
                    <a:pt x="11" y="52"/>
                  </a:lnTo>
                  <a:close/>
                  <a:moveTo>
                    <a:pt x="24" y="28"/>
                  </a:moveTo>
                  <a:lnTo>
                    <a:pt x="33" y="19"/>
                  </a:lnTo>
                  <a:lnTo>
                    <a:pt x="42" y="11"/>
                  </a:lnTo>
                  <a:lnTo>
                    <a:pt x="53" y="28"/>
                  </a:lnTo>
                  <a:lnTo>
                    <a:pt x="47" y="34"/>
                  </a:lnTo>
                  <a:lnTo>
                    <a:pt x="41" y="41"/>
                  </a:lnTo>
                  <a:lnTo>
                    <a:pt x="24" y="28"/>
                  </a:lnTo>
                  <a:close/>
                  <a:moveTo>
                    <a:pt x="54" y="28"/>
                  </a:moveTo>
                  <a:lnTo>
                    <a:pt x="52" y="29"/>
                  </a:lnTo>
                  <a:lnTo>
                    <a:pt x="53" y="28"/>
                  </a:lnTo>
                  <a:lnTo>
                    <a:pt x="48" y="20"/>
                  </a:lnTo>
                  <a:lnTo>
                    <a:pt x="54" y="28"/>
                  </a:lnTo>
                  <a:close/>
                  <a:moveTo>
                    <a:pt x="42" y="11"/>
                  </a:moveTo>
                  <a:lnTo>
                    <a:pt x="49" y="6"/>
                  </a:lnTo>
                  <a:lnTo>
                    <a:pt x="58" y="2"/>
                  </a:lnTo>
                  <a:lnTo>
                    <a:pt x="65" y="23"/>
                  </a:lnTo>
                  <a:lnTo>
                    <a:pt x="60" y="25"/>
                  </a:lnTo>
                  <a:lnTo>
                    <a:pt x="54" y="28"/>
                  </a:lnTo>
                  <a:lnTo>
                    <a:pt x="42" y="11"/>
                  </a:lnTo>
                  <a:close/>
                  <a:moveTo>
                    <a:pt x="58" y="2"/>
                  </a:moveTo>
                  <a:lnTo>
                    <a:pt x="46" y="6"/>
                  </a:lnTo>
                  <a:lnTo>
                    <a:pt x="58" y="2"/>
                  </a:lnTo>
                  <a:lnTo>
                    <a:pt x="61" y="12"/>
                  </a:lnTo>
                  <a:lnTo>
                    <a:pt x="58" y="2"/>
                  </a:lnTo>
                  <a:close/>
                  <a:moveTo>
                    <a:pt x="58" y="2"/>
                  </a:moveTo>
                  <a:lnTo>
                    <a:pt x="66" y="0"/>
                  </a:lnTo>
                  <a:lnTo>
                    <a:pt x="75" y="0"/>
                  </a:lnTo>
                  <a:lnTo>
                    <a:pt x="75" y="21"/>
                  </a:lnTo>
                  <a:lnTo>
                    <a:pt x="70" y="21"/>
                  </a:lnTo>
                  <a:lnTo>
                    <a:pt x="65" y="23"/>
                  </a:lnTo>
                  <a:lnTo>
                    <a:pt x="58" y="2"/>
                  </a:lnTo>
                  <a:close/>
                  <a:moveTo>
                    <a:pt x="75" y="0"/>
                  </a:moveTo>
                  <a:lnTo>
                    <a:pt x="81" y="0"/>
                  </a:lnTo>
                  <a:lnTo>
                    <a:pt x="89" y="1"/>
                  </a:lnTo>
                  <a:lnTo>
                    <a:pt x="95" y="3"/>
                  </a:lnTo>
                  <a:lnTo>
                    <a:pt x="101" y="6"/>
                  </a:lnTo>
                  <a:lnTo>
                    <a:pt x="91" y="25"/>
                  </a:lnTo>
                  <a:lnTo>
                    <a:pt x="87" y="23"/>
                  </a:lnTo>
                  <a:lnTo>
                    <a:pt x="83" y="22"/>
                  </a:lnTo>
                  <a:lnTo>
                    <a:pt x="79" y="21"/>
                  </a:lnTo>
                  <a:lnTo>
                    <a:pt x="75" y="21"/>
                  </a:lnTo>
                  <a:lnTo>
                    <a:pt x="75" y="0"/>
                  </a:lnTo>
                  <a:close/>
                  <a:moveTo>
                    <a:pt x="101" y="6"/>
                  </a:moveTo>
                  <a:lnTo>
                    <a:pt x="107" y="10"/>
                  </a:lnTo>
                  <a:lnTo>
                    <a:pt x="113" y="16"/>
                  </a:lnTo>
                  <a:lnTo>
                    <a:pt x="119" y="21"/>
                  </a:lnTo>
                  <a:lnTo>
                    <a:pt x="124" y="27"/>
                  </a:lnTo>
                  <a:lnTo>
                    <a:pt x="107" y="39"/>
                  </a:lnTo>
                  <a:lnTo>
                    <a:pt x="103" y="35"/>
                  </a:lnTo>
                  <a:lnTo>
                    <a:pt x="99" y="31"/>
                  </a:lnTo>
                  <a:lnTo>
                    <a:pt x="95" y="28"/>
                  </a:lnTo>
                  <a:lnTo>
                    <a:pt x="91" y="25"/>
                  </a:lnTo>
                  <a:lnTo>
                    <a:pt x="101" y="6"/>
                  </a:lnTo>
                  <a:close/>
                  <a:moveTo>
                    <a:pt x="107" y="39"/>
                  </a:moveTo>
                  <a:lnTo>
                    <a:pt x="110" y="45"/>
                  </a:lnTo>
                  <a:lnTo>
                    <a:pt x="107" y="39"/>
                  </a:lnTo>
                  <a:lnTo>
                    <a:pt x="116" y="33"/>
                  </a:lnTo>
                  <a:lnTo>
                    <a:pt x="107" y="39"/>
                  </a:lnTo>
                  <a:close/>
                  <a:moveTo>
                    <a:pt x="124" y="27"/>
                  </a:moveTo>
                  <a:lnTo>
                    <a:pt x="129" y="35"/>
                  </a:lnTo>
                  <a:lnTo>
                    <a:pt x="134" y="44"/>
                  </a:lnTo>
                  <a:lnTo>
                    <a:pt x="138" y="54"/>
                  </a:lnTo>
                  <a:lnTo>
                    <a:pt x="143" y="64"/>
                  </a:lnTo>
                  <a:lnTo>
                    <a:pt x="122" y="70"/>
                  </a:lnTo>
                  <a:lnTo>
                    <a:pt x="119" y="61"/>
                  </a:lnTo>
                  <a:lnTo>
                    <a:pt x="116" y="54"/>
                  </a:lnTo>
                  <a:lnTo>
                    <a:pt x="111" y="47"/>
                  </a:lnTo>
                  <a:lnTo>
                    <a:pt x="107" y="39"/>
                  </a:lnTo>
                  <a:lnTo>
                    <a:pt x="124" y="27"/>
                  </a:lnTo>
                  <a:close/>
                  <a:moveTo>
                    <a:pt x="143" y="64"/>
                  </a:moveTo>
                  <a:lnTo>
                    <a:pt x="145" y="75"/>
                  </a:lnTo>
                  <a:lnTo>
                    <a:pt x="147" y="86"/>
                  </a:lnTo>
                  <a:lnTo>
                    <a:pt x="148" y="99"/>
                  </a:lnTo>
                  <a:lnTo>
                    <a:pt x="149" y="111"/>
                  </a:lnTo>
                  <a:lnTo>
                    <a:pt x="127" y="111"/>
                  </a:lnTo>
                  <a:lnTo>
                    <a:pt x="127" y="100"/>
                  </a:lnTo>
                  <a:lnTo>
                    <a:pt x="126" y="89"/>
                  </a:lnTo>
                  <a:lnTo>
                    <a:pt x="124" y="79"/>
                  </a:lnTo>
                  <a:lnTo>
                    <a:pt x="122" y="70"/>
                  </a:lnTo>
                  <a:lnTo>
                    <a:pt x="143" y="64"/>
                  </a:lnTo>
                  <a:close/>
                  <a:moveTo>
                    <a:pt x="149" y="111"/>
                  </a:moveTo>
                  <a:lnTo>
                    <a:pt x="148" y="119"/>
                  </a:lnTo>
                  <a:lnTo>
                    <a:pt x="148" y="128"/>
                  </a:lnTo>
                  <a:lnTo>
                    <a:pt x="147" y="136"/>
                  </a:lnTo>
                  <a:lnTo>
                    <a:pt x="146" y="144"/>
                  </a:lnTo>
                  <a:lnTo>
                    <a:pt x="125" y="141"/>
                  </a:lnTo>
                  <a:lnTo>
                    <a:pt x="127" y="127"/>
                  </a:lnTo>
                  <a:lnTo>
                    <a:pt x="127" y="111"/>
                  </a:lnTo>
                  <a:lnTo>
                    <a:pt x="149" y="111"/>
                  </a:lnTo>
                  <a:close/>
                  <a:moveTo>
                    <a:pt x="146" y="144"/>
                  </a:moveTo>
                  <a:lnTo>
                    <a:pt x="143" y="159"/>
                  </a:lnTo>
                  <a:lnTo>
                    <a:pt x="137" y="173"/>
                  </a:lnTo>
                  <a:lnTo>
                    <a:pt x="118" y="165"/>
                  </a:lnTo>
                  <a:lnTo>
                    <a:pt x="122" y="154"/>
                  </a:lnTo>
                  <a:lnTo>
                    <a:pt x="125" y="141"/>
                  </a:lnTo>
                  <a:lnTo>
                    <a:pt x="146" y="144"/>
                  </a:lnTo>
                  <a:close/>
                  <a:moveTo>
                    <a:pt x="137" y="173"/>
                  </a:moveTo>
                  <a:lnTo>
                    <a:pt x="132" y="185"/>
                  </a:lnTo>
                  <a:lnTo>
                    <a:pt x="125" y="196"/>
                  </a:lnTo>
                  <a:lnTo>
                    <a:pt x="108" y="184"/>
                  </a:lnTo>
                  <a:lnTo>
                    <a:pt x="114" y="175"/>
                  </a:lnTo>
                  <a:lnTo>
                    <a:pt x="118" y="165"/>
                  </a:lnTo>
                  <a:lnTo>
                    <a:pt x="137" y="173"/>
                  </a:lnTo>
                  <a:close/>
                  <a:moveTo>
                    <a:pt x="125" y="196"/>
                  </a:moveTo>
                  <a:lnTo>
                    <a:pt x="118" y="205"/>
                  </a:lnTo>
                  <a:lnTo>
                    <a:pt x="109" y="213"/>
                  </a:lnTo>
                  <a:lnTo>
                    <a:pt x="97" y="195"/>
                  </a:lnTo>
                  <a:lnTo>
                    <a:pt x="103" y="190"/>
                  </a:lnTo>
                  <a:lnTo>
                    <a:pt x="108" y="184"/>
                  </a:lnTo>
                  <a:lnTo>
                    <a:pt x="125" y="196"/>
                  </a:lnTo>
                  <a:close/>
                  <a:moveTo>
                    <a:pt x="97" y="195"/>
                  </a:moveTo>
                  <a:lnTo>
                    <a:pt x="90" y="200"/>
                  </a:lnTo>
                  <a:lnTo>
                    <a:pt x="97" y="195"/>
                  </a:lnTo>
                  <a:lnTo>
                    <a:pt x="103" y="203"/>
                  </a:lnTo>
                  <a:lnTo>
                    <a:pt x="97" y="195"/>
                  </a:lnTo>
                  <a:close/>
                  <a:moveTo>
                    <a:pt x="109" y="213"/>
                  </a:moveTo>
                  <a:lnTo>
                    <a:pt x="100" y="218"/>
                  </a:lnTo>
                  <a:lnTo>
                    <a:pt x="92" y="222"/>
                  </a:lnTo>
                  <a:lnTo>
                    <a:pt x="85" y="201"/>
                  </a:lnTo>
                  <a:lnTo>
                    <a:pt x="91" y="199"/>
                  </a:lnTo>
                  <a:lnTo>
                    <a:pt x="97" y="195"/>
                  </a:lnTo>
                  <a:lnTo>
                    <a:pt x="109" y="213"/>
                  </a:lnTo>
                  <a:close/>
                  <a:moveTo>
                    <a:pt x="92" y="222"/>
                  </a:moveTo>
                  <a:lnTo>
                    <a:pt x="82" y="224"/>
                  </a:lnTo>
                  <a:lnTo>
                    <a:pt x="73" y="225"/>
                  </a:lnTo>
                  <a:lnTo>
                    <a:pt x="73" y="203"/>
                  </a:lnTo>
                  <a:lnTo>
                    <a:pt x="78" y="203"/>
                  </a:lnTo>
                  <a:lnTo>
                    <a:pt x="85" y="201"/>
                  </a:lnTo>
                  <a:lnTo>
                    <a:pt x="92" y="222"/>
                  </a:lnTo>
                  <a:close/>
                  <a:moveTo>
                    <a:pt x="73" y="225"/>
                  </a:moveTo>
                  <a:lnTo>
                    <a:pt x="65" y="224"/>
                  </a:lnTo>
                  <a:lnTo>
                    <a:pt x="56" y="222"/>
                  </a:lnTo>
                  <a:lnTo>
                    <a:pt x="49" y="219"/>
                  </a:lnTo>
                  <a:lnTo>
                    <a:pt x="41" y="215"/>
                  </a:lnTo>
                  <a:lnTo>
                    <a:pt x="53" y="197"/>
                  </a:lnTo>
                  <a:lnTo>
                    <a:pt x="59" y="200"/>
                  </a:lnTo>
                  <a:lnTo>
                    <a:pt x="63" y="202"/>
                  </a:lnTo>
                  <a:lnTo>
                    <a:pt x="68" y="203"/>
                  </a:lnTo>
                  <a:lnTo>
                    <a:pt x="73" y="203"/>
                  </a:lnTo>
                  <a:lnTo>
                    <a:pt x="73" y="225"/>
                  </a:lnTo>
                  <a:close/>
                  <a:moveTo>
                    <a:pt x="41" y="215"/>
                  </a:moveTo>
                  <a:lnTo>
                    <a:pt x="35" y="210"/>
                  </a:lnTo>
                  <a:lnTo>
                    <a:pt x="28" y="202"/>
                  </a:lnTo>
                  <a:lnTo>
                    <a:pt x="22" y="195"/>
                  </a:lnTo>
                  <a:lnTo>
                    <a:pt x="17" y="187"/>
                  </a:lnTo>
                  <a:lnTo>
                    <a:pt x="36" y="176"/>
                  </a:lnTo>
                  <a:lnTo>
                    <a:pt x="40" y="183"/>
                  </a:lnTo>
                  <a:lnTo>
                    <a:pt x="44" y="189"/>
                  </a:lnTo>
                  <a:lnTo>
                    <a:pt x="49" y="194"/>
                  </a:lnTo>
                  <a:lnTo>
                    <a:pt x="53" y="197"/>
                  </a:lnTo>
                  <a:lnTo>
                    <a:pt x="41" y="215"/>
                  </a:lnTo>
                  <a:close/>
                  <a:moveTo>
                    <a:pt x="17" y="187"/>
                  </a:moveTo>
                  <a:lnTo>
                    <a:pt x="13" y="178"/>
                  </a:lnTo>
                  <a:lnTo>
                    <a:pt x="10" y="170"/>
                  </a:lnTo>
                  <a:lnTo>
                    <a:pt x="7" y="162"/>
                  </a:lnTo>
                  <a:lnTo>
                    <a:pt x="5" y="153"/>
                  </a:lnTo>
                  <a:lnTo>
                    <a:pt x="25" y="148"/>
                  </a:lnTo>
                  <a:lnTo>
                    <a:pt x="26" y="156"/>
                  </a:lnTo>
                  <a:lnTo>
                    <a:pt x="30" y="163"/>
                  </a:lnTo>
                  <a:lnTo>
                    <a:pt x="33" y="169"/>
                  </a:lnTo>
                  <a:lnTo>
                    <a:pt x="36" y="176"/>
                  </a:lnTo>
                  <a:lnTo>
                    <a:pt x="17" y="187"/>
                  </a:lnTo>
                  <a:close/>
                  <a:moveTo>
                    <a:pt x="5" y="153"/>
                  </a:moveTo>
                  <a:lnTo>
                    <a:pt x="3" y="143"/>
                  </a:lnTo>
                  <a:lnTo>
                    <a:pt x="1" y="134"/>
                  </a:lnTo>
                  <a:lnTo>
                    <a:pt x="0" y="125"/>
                  </a:lnTo>
                  <a:lnTo>
                    <a:pt x="0" y="114"/>
                  </a:lnTo>
                  <a:lnTo>
                    <a:pt x="21" y="114"/>
                  </a:lnTo>
                  <a:lnTo>
                    <a:pt x="21" y="122"/>
                  </a:lnTo>
                  <a:lnTo>
                    <a:pt x="22" y="132"/>
                  </a:lnTo>
                  <a:lnTo>
                    <a:pt x="23" y="140"/>
                  </a:lnTo>
                  <a:lnTo>
                    <a:pt x="25" y="148"/>
                  </a:lnTo>
                  <a:lnTo>
                    <a:pt x="5" y="153"/>
                  </a:lnTo>
                  <a:close/>
                  <a:moveTo>
                    <a:pt x="49" y="117"/>
                  </a:moveTo>
                  <a:lnTo>
                    <a:pt x="50" y="127"/>
                  </a:lnTo>
                  <a:lnTo>
                    <a:pt x="50" y="136"/>
                  </a:lnTo>
                  <a:lnTo>
                    <a:pt x="51" y="144"/>
                  </a:lnTo>
                  <a:lnTo>
                    <a:pt x="52" y="153"/>
                  </a:lnTo>
                  <a:lnTo>
                    <a:pt x="31" y="156"/>
                  </a:lnTo>
                  <a:lnTo>
                    <a:pt x="30" y="147"/>
                  </a:lnTo>
                  <a:lnTo>
                    <a:pt x="30" y="138"/>
                  </a:lnTo>
                  <a:lnTo>
                    <a:pt x="28" y="128"/>
                  </a:lnTo>
                  <a:lnTo>
                    <a:pt x="28" y="117"/>
                  </a:lnTo>
                  <a:lnTo>
                    <a:pt x="49" y="117"/>
                  </a:lnTo>
                  <a:close/>
                  <a:moveTo>
                    <a:pt x="52" y="153"/>
                  </a:moveTo>
                  <a:lnTo>
                    <a:pt x="54" y="167"/>
                  </a:lnTo>
                  <a:lnTo>
                    <a:pt x="59" y="180"/>
                  </a:lnTo>
                  <a:lnTo>
                    <a:pt x="39" y="188"/>
                  </a:lnTo>
                  <a:lnTo>
                    <a:pt x="37" y="181"/>
                  </a:lnTo>
                  <a:lnTo>
                    <a:pt x="35" y="172"/>
                  </a:lnTo>
                  <a:lnTo>
                    <a:pt x="33" y="165"/>
                  </a:lnTo>
                  <a:lnTo>
                    <a:pt x="31" y="156"/>
                  </a:lnTo>
                  <a:lnTo>
                    <a:pt x="52" y="153"/>
                  </a:lnTo>
                  <a:close/>
                  <a:moveTo>
                    <a:pt x="59" y="180"/>
                  </a:moveTo>
                  <a:lnTo>
                    <a:pt x="60" y="181"/>
                  </a:lnTo>
                  <a:lnTo>
                    <a:pt x="59" y="180"/>
                  </a:lnTo>
                  <a:lnTo>
                    <a:pt x="49" y="184"/>
                  </a:lnTo>
                  <a:lnTo>
                    <a:pt x="59" y="180"/>
                  </a:lnTo>
                  <a:close/>
                  <a:moveTo>
                    <a:pt x="59" y="180"/>
                  </a:moveTo>
                  <a:lnTo>
                    <a:pt x="63" y="187"/>
                  </a:lnTo>
                  <a:lnTo>
                    <a:pt x="66" y="192"/>
                  </a:lnTo>
                  <a:lnTo>
                    <a:pt x="52" y="208"/>
                  </a:lnTo>
                  <a:lnTo>
                    <a:pt x="48" y="204"/>
                  </a:lnTo>
                  <a:lnTo>
                    <a:pt x="45" y="199"/>
                  </a:lnTo>
                  <a:lnTo>
                    <a:pt x="42" y="194"/>
                  </a:lnTo>
                  <a:lnTo>
                    <a:pt x="39" y="188"/>
                  </a:lnTo>
                  <a:lnTo>
                    <a:pt x="59" y="180"/>
                  </a:lnTo>
                  <a:close/>
                  <a:moveTo>
                    <a:pt x="66" y="192"/>
                  </a:moveTo>
                  <a:lnTo>
                    <a:pt x="70" y="194"/>
                  </a:lnTo>
                  <a:lnTo>
                    <a:pt x="74" y="195"/>
                  </a:lnTo>
                  <a:lnTo>
                    <a:pt x="74" y="216"/>
                  </a:lnTo>
                  <a:lnTo>
                    <a:pt x="68" y="216"/>
                  </a:lnTo>
                  <a:lnTo>
                    <a:pt x="63" y="214"/>
                  </a:lnTo>
                  <a:lnTo>
                    <a:pt x="58" y="212"/>
                  </a:lnTo>
                  <a:lnTo>
                    <a:pt x="52" y="208"/>
                  </a:lnTo>
                  <a:lnTo>
                    <a:pt x="66" y="192"/>
                  </a:lnTo>
                  <a:close/>
                  <a:moveTo>
                    <a:pt x="74" y="195"/>
                  </a:moveTo>
                  <a:lnTo>
                    <a:pt x="75" y="194"/>
                  </a:lnTo>
                  <a:lnTo>
                    <a:pt x="77" y="194"/>
                  </a:lnTo>
                  <a:lnTo>
                    <a:pt x="86" y="214"/>
                  </a:lnTo>
                  <a:lnTo>
                    <a:pt x="79" y="215"/>
                  </a:lnTo>
                  <a:lnTo>
                    <a:pt x="74" y="216"/>
                  </a:lnTo>
                  <a:lnTo>
                    <a:pt x="74" y="195"/>
                  </a:lnTo>
                  <a:close/>
                  <a:moveTo>
                    <a:pt x="86" y="214"/>
                  </a:moveTo>
                  <a:lnTo>
                    <a:pt x="75" y="218"/>
                  </a:lnTo>
                  <a:lnTo>
                    <a:pt x="86" y="214"/>
                  </a:lnTo>
                  <a:lnTo>
                    <a:pt x="81" y="203"/>
                  </a:lnTo>
                  <a:lnTo>
                    <a:pt x="86" y="214"/>
                  </a:lnTo>
                  <a:close/>
                  <a:moveTo>
                    <a:pt x="77" y="194"/>
                  </a:moveTo>
                  <a:lnTo>
                    <a:pt x="80" y="192"/>
                  </a:lnTo>
                  <a:lnTo>
                    <a:pt x="83" y="190"/>
                  </a:lnTo>
                  <a:lnTo>
                    <a:pt x="97" y="206"/>
                  </a:lnTo>
                  <a:lnTo>
                    <a:pt x="92" y="211"/>
                  </a:lnTo>
                  <a:lnTo>
                    <a:pt x="86" y="214"/>
                  </a:lnTo>
                  <a:lnTo>
                    <a:pt x="77" y="194"/>
                  </a:lnTo>
                  <a:close/>
                  <a:moveTo>
                    <a:pt x="83" y="190"/>
                  </a:moveTo>
                  <a:lnTo>
                    <a:pt x="86" y="188"/>
                  </a:lnTo>
                  <a:lnTo>
                    <a:pt x="88" y="184"/>
                  </a:lnTo>
                  <a:lnTo>
                    <a:pt x="106" y="194"/>
                  </a:lnTo>
                  <a:lnTo>
                    <a:pt x="102" y="201"/>
                  </a:lnTo>
                  <a:lnTo>
                    <a:pt x="97" y="206"/>
                  </a:lnTo>
                  <a:lnTo>
                    <a:pt x="83" y="190"/>
                  </a:lnTo>
                  <a:close/>
                  <a:moveTo>
                    <a:pt x="88" y="184"/>
                  </a:moveTo>
                  <a:lnTo>
                    <a:pt x="91" y="178"/>
                  </a:lnTo>
                  <a:lnTo>
                    <a:pt x="93" y="172"/>
                  </a:lnTo>
                  <a:lnTo>
                    <a:pt x="113" y="177"/>
                  </a:lnTo>
                  <a:lnTo>
                    <a:pt x="110" y="187"/>
                  </a:lnTo>
                  <a:lnTo>
                    <a:pt x="106" y="194"/>
                  </a:lnTo>
                  <a:lnTo>
                    <a:pt x="88" y="184"/>
                  </a:lnTo>
                  <a:close/>
                  <a:moveTo>
                    <a:pt x="93" y="172"/>
                  </a:moveTo>
                  <a:lnTo>
                    <a:pt x="94" y="168"/>
                  </a:lnTo>
                  <a:lnTo>
                    <a:pt x="93" y="172"/>
                  </a:lnTo>
                  <a:lnTo>
                    <a:pt x="103" y="174"/>
                  </a:lnTo>
                  <a:lnTo>
                    <a:pt x="93" y="172"/>
                  </a:lnTo>
                  <a:close/>
                  <a:moveTo>
                    <a:pt x="93" y="172"/>
                  </a:moveTo>
                  <a:lnTo>
                    <a:pt x="95" y="159"/>
                  </a:lnTo>
                  <a:lnTo>
                    <a:pt x="97" y="143"/>
                  </a:lnTo>
                  <a:lnTo>
                    <a:pt x="119" y="145"/>
                  </a:lnTo>
                  <a:lnTo>
                    <a:pt x="118" y="155"/>
                  </a:lnTo>
                  <a:lnTo>
                    <a:pt x="116" y="163"/>
                  </a:lnTo>
                  <a:lnTo>
                    <a:pt x="115" y="170"/>
                  </a:lnTo>
                  <a:lnTo>
                    <a:pt x="113" y="177"/>
                  </a:lnTo>
                  <a:lnTo>
                    <a:pt x="93" y="172"/>
                  </a:lnTo>
                  <a:close/>
                  <a:moveTo>
                    <a:pt x="97" y="143"/>
                  </a:moveTo>
                  <a:lnTo>
                    <a:pt x="98" y="135"/>
                  </a:lnTo>
                  <a:lnTo>
                    <a:pt x="98" y="126"/>
                  </a:lnTo>
                  <a:lnTo>
                    <a:pt x="99" y="115"/>
                  </a:lnTo>
                  <a:lnTo>
                    <a:pt x="99" y="105"/>
                  </a:lnTo>
                  <a:lnTo>
                    <a:pt x="120" y="105"/>
                  </a:lnTo>
                  <a:lnTo>
                    <a:pt x="120" y="115"/>
                  </a:lnTo>
                  <a:lnTo>
                    <a:pt x="120" y="127"/>
                  </a:lnTo>
                  <a:lnTo>
                    <a:pt x="119" y="136"/>
                  </a:lnTo>
                  <a:lnTo>
                    <a:pt x="119" y="145"/>
                  </a:lnTo>
                  <a:lnTo>
                    <a:pt x="97" y="143"/>
                  </a:lnTo>
                  <a:close/>
                  <a:moveTo>
                    <a:pt x="99" y="105"/>
                  </a:moveTo>
                  <a:lnTo>
                    <a:pt x="98" y="89"/>
                  </a:lnTo>
                  <a:lnTo>
                    <a:pt x="97" y="75"/>
                  </a:lnTo>
                  <a:lnTo>
                    <a:pt x="118" y="73"/>
                  </a:lnTo>
                  <a:lnTo>
                    <a:pt x="119" y="80"/>
                  </a:lnTo>
                  <a:lnTo>
                    <a:pt x="120" y="87"/>
                  </a:lnTo>
                  <a:lnTo>
                    <a:pt x="120" y="95"/>
                  </a:lnTo>
                  <a:lnTo>
                    <a:pt x="120" y="105"/>
                  </a:lnTo>
                  <a:lnTo>
                    <a:pt x="99" y="105"/>
                  </a:lnTo>
                  <a:close/>
                  <a:moveTo>
                    <a:pt x="97" y="75"/>
                  </a:moveTo>
                  <a:lnTo>
                    <a:pt x="95" y="62"/>
                  </a:lnTo>
                  <a:lnTo>
                    <a:pt x="93" y="51"/>
                  </a:lnTo>
                  <a:lnTo>
                    <a:pt x="113" y="45"/>
                  </a:lnTo>
                  <a:lnTo>
                    <a:pt x="116" y="58"/>
                  </a:lnTo>
                  <a:lnTo>
                    <a:pt x="118" y="73"/>
                  </a:lnTo>
                  <a:lnTo>
                    <a:pt x="97" y="75"/>
                  </a:lnTo>
                  <a:close/>
                  <a:moveTo>
                    <a:pt x="93" y="51"/>
                  </a:moveTo>
                  <a:lnTo>
                    <a:pt x="90" y="45"/>
                  </a:lnTo>
                  <a:lnTo>
                    <a:pt x="88" y="39"/>
                  </a:lnTo>
                  <a:lnTo>
                    <a:pt x="105" y="29"/>
                  </a:lnTo>
                  <a:lnTo>
                    <a:pt x="109" y="36"/>
                  </a:lnTo>
                  <a:lnTo>
                    <a:pt x="113" y="45"/>
                  </a:lnTo>
                  <a:lnTo>
                    <a:pt x="93" y="51"/>
                  </a:lnTo>
                  <a:close/>
                  <a:moveTo>
                    <a:pt x="88" y="39"/>
                  </a:moveTo>
                  <a:lnTo>
                    <a:pt x="85" y="35"/>
                  </a:lnTo>
                  <a:lnTo>
                    <a:pt x="82" y="32"/>
                  </a:lnTo>
                  <a:lnTo>
                    <a:pt x="96" y="17"/>
                  </a:lnTo>
                  <a:lnTo>
                    <a:pt x="101" y="22"/>
                  </a:lnTo>
                  <a:lnTo>
                    <a:pt x="105" y="29"/>
                  </a:lnTo>
                  <a:lnTo>
                    <a:pt x="88" y="39"/>
                  </a:lnTo>
                  <a:close/>
                  <a:moveTo>
                    <a:pt x="96" y="17"/>
                  </a:moveTo>
                  <a:lnTo>
                    <a:pt x="95" y="16"/>
                  </a:lnTo>
                  <a:lnTo>
                    <a:pt x="96" y="17"/>
                  </a:lnTo>
                  <a:lnTo>
                    <a:pt x="89" y="25"/>
                  </a:lnTo>
                  <a:lnTo>
                    <a:pt x="96" y="17"/>
                  </a:lnTo>
                  <a:close/>
                  <a:moveTo>
                    <a:pt x="82" y="33"/>
                  </a:moveTo>
                  <a:lnTo>
                    <a:pt x="80" y="32"/>
                  </a:lnTo>
                  <a:lnTo>
                    <a:pt x="79" y="31"/>
                  </a:lnTo>
                  <a:lnTo>
                    <a:pt x="86" y="11"/>
                  </a:lnTo>
                  <a:lnTo>
                    <a:pt x="91" y="14"/>
                  </a:lnTo>
                  <a:lnTo>
                    <a:pt x="96" y="17"/>
                  </a:lnTo>
                  <a:lnTo>
                    <a:pt x="82" y="33"/>
                  </a:lnTo>
                  <a:close/>
                  <a:moveTo>
                    <a:pt x="79" y="31"/>
                  </a:moveTo>
                  <a:lnTo>
                    <a:pt x="77" y="30"/>
                  </a:lnTo>
                  <a:lnTo>
                    <a:pt x="74" y="30"/>
                  </a:lnTo>
                  <a:lnTo>
                    <a:pt x="74" y="9"/>
                  </a:lnTo>
                  <a:lnTo>
                    <a:pt x="80" y="9"/>
                  </a:lnTo>
                  <a:lnTo>
                    <a:pt x="86" y="11"/>
                  </a:lnTo>
                  <a:lnTo>
                    <a:pt x="79" y="31"/>
                  </a:lnTo>
                  <a:close/>
                  <a:moveTo>
                    <a:pt x="74" y="30"/>
                  </a:moveTo>
                  <a:lnTo>
                    <a:pt x="72" y="31"/>
                  </a:lnTo>
                  <a:lnTo>
                    <a:pt x="70" y="31"/>
                  </a:lnTo>
                  <a:lnTo>
                    <a:pt x="61" y="12"/>
                  </a:lnTo>
                  <a:lnTo>
                    <a:pt x="67" y="10"/>
                  </a:lnTo>
                  <a:lnTo>
                    <a:pt x="74" y="9"/>
                  </a:lnTo>
                  <a:lnTo>
                    <a:pt x="74" y="30"/>
                  </a:lnTo>
                  <a:close/>
                  <a:moveTo>
                    <a:pt x="70" y="31"/>
                  </a:moveTo>
                  <a:lnTo>
                    <a:pt x="68" y="33"/>
                  </a:lnTo>
                  <a:lnTo>
                    <a:pt x="65" y="35"/>
                  </a:lnTo>
                  <a:lnTo>
                    <a:pt x="49" y="22"/>
                  </a:lnTo>
                  <a:lnTo>
                    <a:pt x="54" y="17"/>
                  </a:lnTo>
                  <a:lnTo>
                    <a:pt x="61" y="12"/>
                  </a:lnTo>
                  <a:lnTo>
                    <a:pt x="70" y="31"/>
                  </a:lnTo>
                  <a:close/>
                  <a:moveTo>
                    <a:pt x="49" y="22"/>
                  </a:moveTo>
                  <a:lnTo>
                    <a:pt x="48" y="22"/>
                  </a:lnTo>
                  <a:lnTo>
                    <a:pt x="49" y="22"/>
                  </a:lnTo>
                  <a:lnTo>
                    <a:pt x="58" y="29"/>
                  </a:lnTo>
                  <a:lnTo>
                    <a:pt x="49" y="22"/>
                  </a:lnTo>
                  <a:close/>
                  <a:moveTo>
                    <a:pt x="65" y="35"/>
                  </a:moveTo>
                  <a:lnTo>
                    <a:pt x="62" y="41"/>
                  </a:lnTo>
                  <a:lnTo>
                    <a:pt x="59" y="48"/>
                  </a:lnTo>
                  <a:lnTo>
                    <a:pt x="39" y="41"/>
                  </a:lnTo>
                  <a:lnTo>
                    <a:pt x="43" y="30"/>
                  </a:lnTo>
                  <a:lnTo>
                    <a:pt x="49" y="22"/>
                  </a:lnTo>
                  <a:lnTo>
                    <a:pt x="65" y="35"/>
                  </a:lnTo>
                  <a:close/>
                  <a:moveTo>
                    <a:pt x="59" y="48"/>
                  </a:moveTo>
                  <a:lnTo>
                    <a:pt x="52" y="62"/>
                  </a:lnTo>
                  <a:lnTo>
                    <a:pt x="59" y="48"/>
                  </a:lnTo>
                  <a:lnTo>
                    <a:pt x="48" y="45"/>
                  </a:lnTo>
                  <a:lnTo>
                    <a:pt x="59" y="48"/>
                  </a:lnTo>
                  <a:close/>
                  <a:moveTo>
                    <a:pt x="59" y="48"/>
                  </a:moveTo>
                  <a:lnTo>
                    <a:pt x="55" y="57"/>
                  </a:lnTo>
                  <a:lnTo>
                    <a:pt x="53" y="69"/>
                  </a:lnTo>
                  <a:lnTo>
                    <a:pt x="33" y="65"/>
                  </a:lnTo>
                  <a:lnTo>
                    <a:pt x="35" y="52"/>
                  </a:lnTo>
                  <a:lnTo>
                    <a:pt x="39" y="41"/>
                  </a:lnTo>
                  <a:lnTo>
                    <a:pt x="59" y="48"/>
                  </a:lnTo>
                  <a:close/>
                  <a:moveTo>
                    <a:pt x="33" y="65"/>
                  </a:moveTo>
                  <a:lnTo>
                    <a:pt x="34" y="57"/>
                  </a:lnTo>
                  <a:lnTo>
                    <a:pt x="33" y="65"/>
                  </a:lnTo>
                  <a:lnTo>
                    <a:pt x="43" y="66"/>
                  </a:lnTo>
                  <a:lnTo>
                    <a:pt x="33" y="65"/>
                  </a:lnTo>
                  <a:close/>
                  <a:moveTo>
                    <a:pt x="53" y="69"/>
                  </a:moveTo>
                  <a:lnTo>
                    <a:pt x="51" y="80"/>
                  </a:lnTo>
                  <a:lnTo>
                    <a:pt x="50" y="92"/>
                  </a:lnTo>
                  <a:lnTo>
                    <a:pt x="30" y="91"/>
                  </a:lnTo>
                  <a:lnTo>
                    <a:pt x="31" y="79"/>
                  </a:lnTo>
                  <a:lnTo>
                    <a:pt x="33" y="65"/>
                  </a:lnTo>
                  <a:lnTo>
                    <a:pt x="53" y="69"/>
                  </a:lnTo>
                  <a:close/>
                  <a:moveTo>
                    <a:pt x="50" y="92"/>
                  </a:moveTo>
                  <a:lnTo>
                    <a:pt x="50" y="106"/>
                  </a:lnTo>
                  <a:lnTo>
                    <a:pt x="49" y="117"/>
                  </a:lnTo>
                  <a:lnTo>
                    <a:pt x="28" y="117"/>
                  </a:lnTo>
                  <a:lnTo>
                    <a:pt x="28" y="104"/>
                  </a:lnTo>
                  <a:lnTo>
                    <a:pt x="30" y="91"/>
                  </a:lnTo>
                  <a:lnTo>
                    <a:pt x="50" y="9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73" name="Freeform 388"/>
            <p:cNvSpPr>
              <a:spLocks noEditPoints="1"/>
            </p:cNvSpPr>
            <p:nvPr/>
          </p:nvSpPr>
          <p:spPr bwMode="auto">
            <a:xfrm>
              <a:off x="5095875" y="2035175"/>
              <a:ext cx="77788" cy="119062"/>
            </a:xfrm>
            <a:custGeom>
              <a:avLst/>
              <a:gdLst>
                <a:gd name="T0" fmla="*/ 22 w 148"/>
                <a:gd name="T1" fmla="*/ 99 h 225"/>
                <a:gd name="T2" fmla="*/ 23 w 148"/>
                <a:gd name="T3" fmla="*/ 84 h 225"/>
                <a:gd name="T4" fmla="*/ 2 w 148"/>
                <a:gd name="T5" fmla="*/ 81 h 225"/>
                <a:gd name="T6" fmla="*/ 10 w 148"/>
                <a:gd name="T7" fmla="*/ 52 h 225"/>
                <a:gd name="T8" fmla="*/ 24 w 148"/>
                <a:gd name="T9" fmla="*/ 28 h 225"/>
                <a:gd name="T10" fmla="*/ 49 w 148"/>
                <a:gd name="T11" fmla="*/ 6 h 225"/>
                <a:gd name="T12" fmla="*/ 47 w 148"/>
                <a:gd name="T13" fmla="*/ 6 h 225"/>
                <a:gd name="T14" fmla="*/ 75 w 148"/>
                <a:gd name="T15" fmla="*/ 21 h 225"/>
                <a:gd name="T16" fmla="*/ 94 w 148"/>
                <a:gd name="T17" fmla="*/ 3 h 225"/>
                <a:gd name="T18" fmla="*/ 75 w 148"/>
                <a:gd name="T19" fmla="*/ 0 h 225"/>
                <a:gd name="T20" fmla="*/ 103 w 148"/>
                <a:gd name="T21" fmla="*/ 35 h 225"/>
                <a:gd name="T22" fmla="*/ 107 w 148"/>
                <a:gd name="T23" fmla="*/ 39 h 225"/>
                <a:gd name="T24" fmla="*/ 142 w 148"/>
                <a:gd name="T25" fmla="*/ 64 h 225"/>
                <a:gd name="T26" fmla="*/ 142 w 148"/>
                <a:gd name="T27" fmla="*/ 64 h 225"/>
                <a:gd name="T28" fmla="*/ 125 w 148"/>
                <a:gd name="T29" fmla="*/ 89 h 225"/>
                <a:gd name="T30" fmla="*/ 146 w 148"/>
                <a:gd name="T31" fmla="*/ 136 h 225"/>
                <a:gd name="T32" fmla="*/ 142 w 148"/>
                <a:gd name="T33" fmla="*/ 159 h 225"/>
                <a:gd name="T34" fmla="*/ 132 w 148"/>
                <a:gd name="T35" fmla="*/ 185 h 225"/>
                <a:gd name="T36" fmla="*/ 117 w 148"/>
                <a:gd name="T37" fmla="*/ 205 h 225"/>
                <a:gd name="T38" fmla="*/ 89 w 148"/>
                <a:gd name="T39" fmla="*/ 200 h 225"/>
                <a:gd name="T40" fmla="*/ 84 w 148"/>
                <a:gd name="T41" fmla="*/ 201 h 225"/>
                <a:gd name="T42" fmla="*/ 72 w 148"/>
                <a:gd name="T43" fmla="*/ 203 h 225"/>
                <a:gd name="T44" fmla="*/ 49 w 148"/>
                <a:gd name="T45" fmla="*/ 219 h 225"/>
                <a:gd name="T46" fmla="*/ 72 w 148"/>
                <a:gd name="T47" fmla="*/ 225 h 225"/>
                <a:gd name="T48" fmla="*/ 39 w 148"/>
                <a:gd name="T49" fmla="*/ 183 h 225"/>
                <a:gd name="T50" fmla="*/ 9 w 148"/>
                <a:gd name="T51" fmla="*/ 170 h 225"/>
                <a:gd name="T52" fmla="*/ 35 w 148"/>
                <a:gd name="T53" fmla="*/ 176 h 225"/>
                <a:gd name="T54" fmla="*/ 21 w 148"/>
                <a:gd name="T55" fmla="*/ 114 h 225"/>
                <a:gd name="T56" fmla="*/ 50 w 148"/>
                <a:gd name="T57" fmla="*/ 127 h 225"/>
                <a:gd name="T58" fmla="*/ 28 w 148"/>
                <a:gd name="T59" fmla="*/ 128 h 225"/>
                <a:gd name="T60" fmla="*/ 36 w 148"/>
                <a:gd name="T61" fmla="*/ 181 h 225"/>
                <a:gd name="T62" fmla="*/ 59 w 148"/>
                <a:gd name="T63" fmla="*/ 180 h 225"/>
                <a:gd name="T64" fmla="*/ 48 w 148"/>
                <a:gd name="T65" fmla="*/ 204 h 225"/>
                <a:gd name="T66" fmla="*/ 74 w 148"/>
                <a:gd name="T67" fmla="*/ 195 h 225"/>
                <a:gd name="T68" fmla="*/ 74 w 148"/>
                <a:gd name="T69" fmla="*/ 195 h 225"/>
                <a:gd name="T70" fmla="*/ 86 w 148"/>
                <a:gd name="T71" fmla="*/ 214 h 225"/>
                <a:gd name="T72" fmla="*/ 83 w 148"/>
                <a:gd name="T73" fmla="*/ 190 h 225"/>
                <a:gd name="T74" fmla="*/ 88 w 148"/>
                <a:gd name="T75" fmla="*/ 184 h 225"/>
                <a:gd name="T76" fmla="*/ 92 w 148"/>
                <a:gd name="T77" fmla="*/ 172 h 225"/>
                <a:gd name="T78" fmla="*/ 92 w 148"/>
                <a:gd name="T79" fmla="*/ 172 h 225"/>
                <a:gd name="T80" fmla="*/ 117 w 148"/>
                <a:gd name="T81" fmla="*/ 155 h 225"/>
                <a:gd name="T82" fmla="*/ 98 w 148"/>
                <a:gd name="T83" fmla="*/ 126 h 225"/>
                <a:gd name="T84" fmla="*/ 118 w 148"/>
                <a:gd name="T85" fmla="*/ 145 h 225"/>
                <a:gd name="T86" fmla="*/ 119 w 148"/>
                <a:gd name="T87" fmla="*/ 87 h 225"/>
                <a:gd name="T88" fmla="*/ 112 w 148"/>
                <a:gd name="T89" fmla="*/ 45 h 225"/>
                <a:gd name="T90" fmla="*/ 106 w 148"/>
                <a:gd name="T91" fmla="*/ 29 h 225"/>
                <a:gd name="T92" fmla="*/ 95 w 148"/>
                <a:gd name="T93" fmla="*/ 17 h 225"/>
                <a:gd name="T94" fmla="*/ 88 w 148"/>
                <a:gd name="T95" fmla="*/ 25 h 225"/>
                <a:gd name="T96" fmla="*/ 95 w 148"/>
                <a:gd name="T97" fmla="*/ 17 h 225"/>
                <a:gd name="T98" fmla="*/ 85 w 148"/>
                <a:gd name="T99" fmla="*/ 11 h 225"/>
                <a:gd name="T100" fmla="*/ 75 w 148"/>
                <a:gd name="T101" fmla="*/ 9 h 225"/>
                <a:gd name="T102" fmla="*/ 60 w 148"/>
                <a:gd name="T103" fmla="*/ 12 h 225"/>
                <a:gd name="T104" fmla="*/ 64 w 148"/>
                <a:gd name="T105" fmla="*/ 35 h 225"/>
                <a:gd name="T106" fmla="*/ 58 w 148"/>
                <a:gd name="T107" fmla="*/ 48 h 225"/>
                <a:gd name="T108" fmla="*/ 53 w 148"/>
                <a:gd name="T109" fmla="*/ 69 h 225"/>
                <a:gd name="T110" fmla="*/ 32 w 148"/>
                <a:gd name="T111" fmla="*/ 65 h 225"/>
                <a:gd name="T112" fmla="*/ 30 w 148"/>
                <a:gd name="T113" fmla="*/ 79 h 225"/>
                <a:gd name="T114" fmla="*/ 28 w 148"/>
                <a:gd name="T115" fmla="*/ 104 h 2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8"/>
                <a:gd name="T175" fmla="*/ 0 h 225"/>
                <a:gd name="T176" fmla="*/ 148 w 148"/>
                <a:gd name="T177" fmla="*/ 225 h 2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8" h="225">
                  <a:moveTo>
                    <a:pt x="0" y="114"/>
                  </a:moveTo>
                  <a:lnTo>
                    <a:pt x="0" y="105"/>
                  </a:lnTo>
                  <a:lnTo>
                    <a:pt x="0" y="97"/>
                  </a:lnTo>
                  <a:lnTo>
                    <a:pt x="1" y="88"/>
                  </a:lnTo>
                  <a:lnTo>
                    <a:pt x="2" y="81"/>
                  </a:lnTo>
                  <a:lnTo>
                    <a:pt x="23" y="84"/>
                  </a:lnTo>
                  <a:lnTo>
                    <a:pt x="22" y="99"/>
                  </a:lnTo>
                  <a:lnTo>
                    <a:pt x="21" y="114"/>
                  </a:lnTo>
                  <a:lnTo>
                    <a:pt x="0" y="114"/>
                  </a:lnTo>
                  <a:close/>
                  <a:moveTo>
                    <a:pt x="23" y="84"/>
                  </a:moveTo>
                  <a:lnTo>
                    <a:pt x="21" y="97"/>
                  </a:lnTo>
                  <a:lnTo>
                    <a:pt x="23" y="84"/>
                  </a:lnTo>
                  <a:lnTo>
                    <a:pt x="12" y="82"/>
                  </a:lnTo>
                  <a:lnTo>
                    <a:pt x="23" y="84"/>
                  </a:lnTo>
                  <a:close/>
                  <a:moveTo>
                    <a:pt x="2" y="81"/>
                  </a:moveTo>
                  <a:lnTo>
                    <a:pt x="6" y="65"/>
                  </a:lnTo>
                  <a:lnTo>
                    <a:pt x="10" y="52"/>
                  </a:lnTo>
                  <a:lnTo>
                    <a:pt x="30" y="60"/>
                  </a:lnTo>
                  <a:lnTo>
                    <a:pt x="26" y="72"/>
                  </a:lnTo>
                  <a:lnTo>
                    <a:pt x="23" y="84"/>
                  </a:lnTo>
                  <a:lnTo>
                    <a:pt x="2" y="81"/>
                  </a:lnTo>
                  <a:close/>
                  <a:moveTo>
                    <a:pt x="10" y="52"/>
                  </a:moveTo>
                  <a:lnTo>
                    <a:pt x="16" y="39"/>
                  </a:lnTo>
                  <a:lnTo>
                    <a:pt x="24" y="28"/>
                  </a:lnTo>
                  <a:lnTo>
                    <a:pt x="40" y="41"/>
                  </a:lnTo>
                  <a:lnTo>
                    <a:pt x="35" y="50"/>
                  </a:lnTo>
                  <a:lnTo>
                    <a:pt x="30" y="60"/>
                  </a:lnTo>
                  <a:lnTo>
                    <a:pt x="10" y="52"/>
                  </a:lnTo>
                  <a:close/>
                  <a:moveTo>
                    <a:pt x="24" y="28"/>
                  </a:moveTo>
                  <a:lnTo>
                    <a:pt x="32" y="19"/>
                  </a:lnTo>
                  <a:lnTo>
                    <a:pt x="41" y="11"/>
                  </a:lnTo>
                  <a:lnTo>
                    <a:pt x="54" y="28"/>
                  </a:lnTo>
                  <a:lnTo>
                    <a:pt x="47" y="34"/>
                  </a:lnTo>
                  <a:lnTo>
                    <a:pt x="40" y="41"/>
                  </a:lnTo>
                  <a:lnTo>
                    <a:pt x="24" y="28"/>
                  </a:lnTo>
                  <a:close/>
                  <a:moveTo>
                    <a:pt x="54" y="28"/>
                  </a:moveTo>
                  <a:lnTo>
                    <a:pt x="52" y="29"/>
                  </a:lnTo>
                  <a:lnTo>
                    <a:pt x="54" y="28"/>
                  </a:lnTo>
                  <a:lnTo>
                    <a:pt x="48" y="20"/>
                  </a:lnTo>
                  <a:lnTo>
                    <a:pt x="54" y="28"/>
                  </a:lnTo>
                  <a:close/>
                  <a:moveTo>
                    <a:pt x="41" y="11"/>
                  </a:moveTo>
                  <a:lnTo>
                    <a:pt x="49" y="6"/>
                  </a:lnTo>
                  <a:lnTo>
                    <a:pt x="57" y="2"/>
                  </a:lnTo>
                  <a:lnTo>
                    <a:pt x="64" y="23"/>
                  </a:lnTo>
                  <a:lnTo>
                    <a:pt x="59" y="25"/>
                  </a:lnTo>
                  <a:lnTo>
                    <a:pt x="54" y="28"/>
                  </a:lnTo>
                  <a:lnTo>
                    <a:pt x="41" y="11"/>
                  </a:lnTo>
                  <a:close/>
                  <a:moveTo>
                    <a:pt x="57" y="2"/>
                  </a:moveTo>
                  <a:lnTo>
                    <a:pt x="47" y="6"/>
                  </a:lnTo>
                  <a:lnTo>
                    <a:pt x="57" y="2"/>
                  </a:lnTo>
                  <a:lnTo>
                    <a:pt x="61" y="12"/>
                  </a:lnTo>
                  <a:lnTo>
                    <a:pt x="57" y="2"/>
                  </a:lnTo>
                  <a:close/>
                  <a:moveTo>
                    <a:pt x="57" y="2"/>
                  </a:moveTo>
                  <a:lnTo>
                    <a:pt x="65" y="0"/>
                  </a:lnTo>
                  <a:lnTo>
                    <a:pt x="75" y="0"/>
                  </a:lnTo>
                  <a:lnTo>
                    <a:pt x="75" y="21"/>
                  </a:lnTo>
                  <a:lnTo>
                    <a:pt x="69" y="21"/>
                  </a:lnTo>
                  <a:lnTo>
                    <a:pt x="64" y="23"/>
                  </a:lnTo>
                  <a:lnTo>
                    <a:pt x="57" y="2"/>
                  </a:lnTo>
                  <a:close/>
                  <a:moveTo>
                    <a:pt x="75" y="0"/>
                  </a:moveTo>
                  <a:lnTo>
                    <a:pt x="81" y="0"/>
                  </a:lnTo>
                  <a:lnTo>
                    <a:pt x="88" y="1"/>
                  </a:lnTo>
                  <a:lnTo>
                    <a:pt x="94" y="3"/>
                  </a:lnTo>
                  <a:lnTo>
                    <a:pt x="100" y="6"/>
                  </a:lnTo>
                  <a:lnTo>
                    <a:pt x="90" y="25"/>
                  </a:lnTo>
                  <a:lnTo>
                    <a:pt x="87" y="23"/>
                  </a:lnTo>
                  <a:lnTo>
                    <a:pt x="83" y="22"/>
                  </a:lnTo>
                  <a:lnTo>
                    <a:pt x="79" y="21"/>
                  </a:lnTo>
                  <a:lnTo>
                    <a:pt x="75" y="21"/>
                  </a:lnTo>
                  <a:lnTo>
                    <a:pt x="75" y="0"/>
                  </a:lnTo>
                  <a:close/>
                  <a:moveTo>
                    <a:pt x="100" y="6"/>
                  </a:moveTo>
                  <a:lnTo>
                    <a:pt x="107" y="10"/>
                  </a:lnTo>
                  <a:lnTo>
                    <a:pt x="113" y="16"/>
                  </a:lnTo>
                  <a:lnTo>
                    <a:pt x="118" y="21"/>
                  </a:lnTo>
                  <a:lnTo>
                    <a:pt x="123" y="27"/>
                  </a:lnTo>
                  <a:lnTo>
                    <a:pt x="107" y="39"/>
                  </a:lnTo>
                  <a:lnTo>
                    <a:pt x="103" y="35"/>
                  </a:lnTo>
                  <a:lnTo>
                    <a:pt x="98" y="31"/>
                  </a:lnTo>
                  <a:lnTo>
                    <a:pt x="94" y="28"/>
                  </a:lnTo>
                  <a:lnTo>
                    <a:pt x="90" y="25"/>
                  </a:lnTo>
                  <a:lnTo>
                    <a:pt x="100" y="6"/>
                  </a:lnTo>
                  <a:close/>
                  <a:moveTo>
                    <a:pt x="107" y="39"/>
                  </a:moveTo>
                  <a:lnTo>
                    <a:pt x="111" y="45"/>
                  </a:lnTo>
                  <a:lnTo>
                    <a:pt x="107" y="39"/>
                  </a:lnTo>
                  <a:lnTo>
                    <a:pt x="115" y="33"/>
                  </a:lnTo>
                  <a:lnTo>
                    <a:pt x="107" y="39"/>
                  </a:lnTo>
                  <a:close/>
                  <a:moveTo>
                    <a:pt x="123" y="27"/>
                  </a:moveTo>
                  <a:lnTo>
                    <a:pt x="130" y="35"/>
                  </a:lnTo>
                  <a:lnTo>
                    <a:pt x="134" y="44"/>
                  </a:lnTo>
                  <a:lnTo>
                    <a:pt x="139" y="54"/>
                  </a:lnTo>
                  <a:lnTo>
                    <a:pt x="142" y="64"/>
                  </a:lnTo>
                  <a:lnTo>
                    <a:pt x="121" y="70"/>
                  </a:lnTo>
                  <a:lnTo>
                    <a:pt x="119" y="61"/>
                  </a:lnTo>
                  <a:lnTo>
                    <a:pt x="115" y="54"/>
                  </a:lnTo>
                  <a:lnTo>
                    <a:pt x="111" y="47"/>
                  </a:lnTo>
                  <a:lnTo>
                    <a:pt x="107" y="39"/>
                  </a:lnTo>
                  <a:lnTo>
                    <a:pt x="123" y="27"/>
                  </a:lnTo>
                  <a:close/>
                  <a:moveTo>
                    <a:pt x="142" y="64"/>
                  </a:moveTo>
                  <a:lnTo>
                    <a:pt x="145" y="75"/>
                  </a:lnTo>
                  <a:lnTo>
                    <a:pt x="146" y="86"/>
                  </a:lnTo>
                  <a:lnTo>
                    <a:pt x="147" y="99"/>
                  </a:lnTo>
                  <a:lnTo>
                    <a:pt x="148" y="111"/>
                  </a:lnTo>
                  <a:lnTo>
                    <a:pt x="126" y="111"/>
                  </a:lnTo>
                  <a:lnTo>
                    <a:pt x="126" y="100"/>
                  </a:lnTo>
                  <a:lnTo>
                    <a:pt x="125" y="89"/>
                  </a:lnTo>
                  <a:lnTo>
                    <a:pt x="124" y="79"/>
                  </a:lnTo>
                  <a:lnTo>
                    <a:pt x="121" y="70"/>
                  </a:lnTo>
                  <a:lnTo>
                    <a:pt x="142" y="64"/>
                  </a:lnTo>
                  <a:close/>
                  <a:moveTo>
                    <a:pt x="148" y="111"/>
                  </a:moveTo>
                  <a:lnTo>
                    <a:pt x="148" y="119"/>
                  </a:lnTo>
                  <a:lnTo>
                    <a:pt x="147" y="128"/>
                  </a:lnTo>
                  <a:lnTo>
                    <a:pt x="146" y="136"/>
                  </a:lnTo>
                  <a:lnTo>
                    <a:pt x="145" y="144"/>
                  </a:lnTo>
                  <a:lnTo>
                    <a:pt x="124" y="141"/>
                  </a:lnTo>
                  <a:lnTo>
                    <a:pt x="126" y="127"/>
                  </a:lnTo>
                  <a:lnTo>
                    <a:pt x="126" y="111"/>
                  </a:lnTo>
                  <a:lnTo>
                    <a:pt x="148" y="111"/>
                  </a:lnTo>
                  <a:close/>
                  <a:moveTo>
                    <a:pt x="145" y="144"/>
                  </a:moveTo>
                  <a:lnTo>
                    <a:pt x="142" y="159"/>
                  </a:lnTo>
                  <a:lnTo>
                    <a:pt x="138" y="173"/>
                  </a:lnTo>
                  <a:lnTo>
                    <a:pt x="118" y="165"/>
                  </a:lnTo>
                  <a:lnTo>
                    <a:pt x="121" y="154"/>
                  </a:lnTo>
                  <a:lnTo>
                    <a:pt x="124" y="141"/>
                  </a:lnTo>
                  <a:lnTo>
                    <a:pt x="145" y="144"/>
                  </a:lnTo>
                  <a:close/>
                  <a:moveTo>
                    <a:pt x="138" y="173"/>
                  </a:moveTo>
                  <a:lnTo>
                    <a:pt x="132" y="185"/>
                  </a:lnTo>
                  <a:lnTo>
                    <a:pt x="125" y="196"/>
                  </a:lnTo>
                  <a:lnTo>
                    <a:pt x="108" y="184"/>
                  </a:lnTo>
                  <a:lnTo>
                    <a:pt x="113" y="175"/>
                  </a:lnTo>
                  <a:lnTo>
                    <a:pt x="118" y="165"/>
                  </a:lnTo>
                  <a:lnTo>
                    <a:pt x="138" y="173"/>
                  </a:lnTo>
                  <a:close/>
                  <a:moveTo>
                    <a:pt x="125" y="196"/>
                  </a:moveTo>
                  <a:lnTo>
                    <a:pt x="117" y="205"/>
                  </a:lnTo>
                  <a:lnTo>
                    <a:pt x="109" y="213"/>
                  </a:lnTo>
                  <a:lnTo>
                    <a:pt x="96" y="195"/>
                  </a:lnTo>
                  <a:lnTo>
                    <a:pt x="103" y="190"/>
                  </a:lnTo>
                  <a:lnTo>
                    <a:pt x="108" y="184"/>
                  </a:lnTo>
                  <a:lnTo>
                    <a:pt x="125" y="196"/>
                  </a:lnTo>
                  <a:close/>
                  <a:moveTo>
                    <a:pt x="96" y="195"/>
                  </a:moveTo>
                  <a:lnTo>
                    <a:pt x="89" y="200"/>
                  </a:lnTo>
                  <a:lnTo>
                    <a:pt x="96" y="195"/>
                  </a:lnTo>
                  <a:lnTo>
                    <a:pt x="103" y="203"/>
                  </a:lnTo>
                  <a:lnTo>
                    <a:pt x="96" y="195"/>
                  </a:lnTo>
                  <a:close/>
                  <a:moveTo>
                    <a:pt x="109" y="213"/>
                  </a:moveTo>
                  <a:lnTo>
                    <a:pt x="99" y="218"/>
                  </a:lnTo>
                  <a:lnTo>
                    <a:pt x="91" y="222"/>
                  </a:lnTo>
                  <a:lnTo>
                    <a:pt x="84" y="201"/>
                  </a:lnTo>
                  <a:lnTo>
                    <a:pt x="90" y="199"/>
                  </a:lnTo>
                  <a:lnTo>
                    <a:pt x="96" y="195"/>
                  </a:lnTo>
                  <a:lnTo>
                    <a:pt x="109" y="213"/>
                  </a:lnTo>
                  <a:close/>
                  <a:moveTo>
                    <a:pt x="91" y="222"/>
                  </a:moveTo>
                  <a:lnTo>
                    <a:pt x="82" y="224"/>
                  </a:lnTo>
                  <a:lnTo>
                    <a:pt x="72" y="225"/>
                  </a:lnTo>
                  <a:lnTo>
                    <a:pt x="72" y="203"/>
                  </a:lnTo>
                  <a:lnTo>
                    <a:pt x="79" y="203"/>
                  </a:lnTo>
                  <a:lnTo>
                    <a:pt x="84" y="201"/>
                  </a:lnTo>
                  <a:lnTo>
                    <a:pt x="91" y="222"/>
                  </a:lnTo>
                  <a:close/>
                  <a:moveTo>
                    <a:pt x="72" y="225"/>
                  </a:moveTo>
                  <a:lnTo>
                    <a:pt x="64" y="224"/>
                  </a:lnTo>
                  <a:lnTo>
                    <a:pt x="56" y="222"/>
                  </a:lnTo>
                  <a:lnTo>
                    <a:pt x="49" y="219"/>
                  </a:lnTo>
                  <a:lnTo>
                    <a:pt x="41" y="215"/>
                  </a:lnTo>
                  <a:lnTo>
                    <a:pt x="53" y="197"/>
                  </a:lnTo>
                  <a:lnTo>
                    <a:pt x="58" y="200"/>
                  </a:lnTo>
                  <a:lnTo>
                    <a:pt x="62" y="202"/>
                  </a:lnTo>
                  <a:lnTo>
                    <a:pt x="67" y="203"/>
                  </a:lnTo>
                  <a:lnTo>
                    <a:pt x="72" y="203"/>
                  </a:lnTo>
                  <a:lnTo>
                    <a:pt x="72" y="225"/>
                  </a:lnTo>
                  <a:close/>
                  <a:moveTo>
                    <a:pt x="41" y="215"/>
                  </a:moveTo>
                  <a:lnTo>
                    <a:pt x="34" y="210"/>
                  </a:lnTo>
                  <a:lnTo>
                    <a:pt x="28" y="202"/>
                  </a:lnTo>
                  <a:lnTo>
                    <a:pt x="23" y="195"/>
                  </a:lnTo>
                  <a:lnTo>
                    <a:pt x="16" y="187"/>
                  </a:lnTo>
                  <a:lnTo>
                    <a:pt x="35" y="176"/>
                  </a:lnTo>
                  <a:lnTo>
                    <a:pt x="39" y="183"/>
                  </a:lnTo>
                  <a:lnTo>
                    <a:pt x="43" y="189"/>
                  </a:lnTo>
                  <a:lnTo>
                    <a:pt x="49" y="194"/>
                  </a:lnTo>
                  <a:lnTo>
                    <a:pt x="53" y="197"/>
                  </a:lnTo>
                  <a:lnTo>
                    <a:pt x="41" y="215"/>
                  </a:lnTo>
                  <a:close/>
                  <a:moveTo>
                    <a:pt x="16" y="187"/>
                  </a:moveTo>
                  <a:lnTo>
                    <a:pt x="12" y="178"/>
                  </a:lnTo>
                  <a:lnTo>
                    <a:pt x="9" y="170"/>
                  </a:lnTo>
                  <a:lnTo>
                    <a:pt x="6" y="162"/>
                  </a:lnTo>
                  <a:lnTo>
                    <a:pt x="4" y="153"/>
                  </a:lnTo>
                  <a:lnTo>
                    <a:pt x="25" y="148"/>
                  </a:lnTo>
                  <a:lnTo>
                    <a:pt x="27" y="156"/>
                  </a:lnTo>
                  <a:lnTo>
                    <a:pt x="29" y="163"/>
                  </a:lnTo>
                  <a:lnTo>
                    <a:pt x="32" y="169"/>
                  </a:lnTo>
                  <a:lnTo>
                    <a:pt x="35" y="176"/>
                  </a:lnTo>
                  <a:lnTo>
                    <a:pt x="16" y="187"/>
                  </a:lnTo>
                  <a:close/>
                  <a:moveTo>
                    <a:pt x="4" y="153"/>
                  </a:moveTo>
                  <a:lnTo>
                    <a:pt x="2" y="143"/>
                  </a:lnTo>
                  <a:lnTo>
                    <a:pt x="1" y="134"/>
                  </a:lnTo>
                  <a:lnTo>
                    <a:pt x="0" y="125"/>
                  </a:lnTo>
                  <a:lnTo>
                    <a:pt x="0" y="114"/>
                  </a:lnTo>
                  <a:lnTo>
                    <a:pt x="21" y="114"/>
                  </a:lnTo>
                  <a:lnTo>
                    <a:pt x="21" y="122"/>
                  </a:lnTo>
                  <a:lnTo>
                    <a:pt x="22" y="132"/>
                  </a:lnTo>
                  <a:lnTo>
                    <a:pt x="23" y="140"/>
                  </a:lnTo>
                  <a:lnTo>
                    <a:pt x="25" y="148"/>
                  </a:lnTo>
                  <a:lnTo>
                    <a:pt x="4" y="153"/>
                  </a:lnTo>
                  <a:close/>
                  <a:moveTo>
                    <a:pt x="50" y="117"/>
                  </a:moveTo>
                  <a:lnTo>
                    <a:pt x="50" y="127"/>
                  </a:lnTo>
                  <a:lnTo>
                    <a:pt x="50" y="136"/>
                  </a:lnTo>
                  <a:lnTo>
                    <a:pt x="51" y="144"/>
                  </a:lnTo>
                  <a:lnTo>
                    <a:pt x="52" y="153"/>
                  </a:lnTo>
                  <a:lnTo>
                    <a:pt x="31" y="156"/>
                  </a:lnTo>
                  <a:lnTo>
                    <a:pt x="30" y="147"/>
                  </a:lnTo>
                  <a:lnTo>
                    <a:pt x="29" y="138"/>
                  </a:lnTo>
                  <a:lnTo>
                    <a:pt x="28" y="128"/>
                  </a:lnTo>
                  <a:lnTo>
                    <a:pt x="28" y="117"/>
                  </a:lnTo>
                  <a:lnTo>
                    <a:pt x="50" y="117"/>
                  </a:lnTo>
                  <a:close/>
                  <a:moveTo>
                    <a:pt x="52" y="153"/>
                  </a:moveTo>
                  <a:lnTo>
                    <a:pt x="55" y="167"/>
                  </a:lnTo>
                  <a:lnTo>
                    <a:pt x="59" y="180"/>
                  </a:lnTo>
                  <a:lnTo>
                    <a:pt x="39" y="188"/>
                  </a:lnTo>
                  <a:lnTo>
                    <a:pt x="36" y="181"/>
                  </a:lnTo>
                  <a:lnTo>
                    <a:pt x="34" y="172"/>
                  </a:lnTo>
                  <a:lnTo>
                    <a:pt x="32" y="165"/>
                  </a:lnTo>
                  <a:lnTo>
                    <a:pt x="31" y="156"/>
                  </a:lnTo>
                  <a:lnTo>
                    <a:pt x="52" y="153"/>
                  </a:lnTo>
                  <a:close/>
                  <a:moveTo>
                    <a:pt x="59" y="180"/>
                  </a:moveTo>
                  <a:lnTo>
                    <a:pt x="59" y="181"/>
                  </a:lnTo>
                  <a:lnTo>
                    <a:pt x="59" y="180"/>
                  </a:lnTo>
                  <a:lnTo>
                    <a:pt x="49" y="184"/>
                  </a:lnTo>
                  <a:lnTo>
                    <a:pt x="59" y="180"/>
                  </a:lnTo>
                  <a:close/>
                  <a:moveTo>
                    <a:pt x="59" y="180"/>
                  </a:moveTo>
                  <a:lnTo>
                    <a:pt x="62" y="187"/>
                  </a:lnTo>
                  <a:lnTo>
                    <a:pt x="66" y="192"/>
                  </a:lnTo>
                  <a:lnTo>
                    <a:pt x="52" y="208"/>
                  </a:lnTo>
                  <a:lnTo>
                    <a:pt x="48" y="204"/>
                  </a:lnTo>
                  <a:lnTo>
                    <a:pt x="44" y="199"/>
                  </a:lnTo>
                  <a:lnTo>
                    <a:pt x="41" y="194"/>
                  </a:lnTo>
                  <a:lnTo>
                    <a:pt x="38" y="188"/>
                  </a:lnTo>
                  <a:lnTo>
                    <a:pt x="59" y="180"/>
                  </a:lnTo>
                  <a:close/>
                  <a:moveTo>
                    <a:pt x="66" y="192"/>
                  </a:moveTo>
                  <a:lnTo>
                    <a:pt x="69" y="194"/>
                  </a:lnTo>
                  <a:lnTo>
                    <a:pt x="74" y="195"/>
                  </a:lnTo>
                  <a:lnTo>
                    <a:pt x="74" y="216"/>
                  </a:lnTo>
                  <a:lnTo>
                    <a:pt x="67" y="216"/>
                  </a:lnTo>
                  <a:lnTo>
                    <a:pt x="62" y="214"/>
                  </a:lnTo>
                  <a:lnTo>
                    <a:pt x="57" y="212"/>
                  </a:lnTo>
                  <a:lnTo>
                    <a:pt x="52" y="208"/>
                  </a:lnTo>
                  <a:lnTo>
                    <a:pt x="66" y="192"/>
                  </a:lnTo>
                  <a:close/>
                  <a:moveTo>
                    <a:pt x="74" y="195"/>
                  </a:moveTo>
                  <a:lnTo>
                    <a:pt x="76" y="194"/>
                  </a:lnTo>
                  <a:lnTo>
                    <a:pt x="77" y="194"/>
                  </a:lnTo>
                  <a:lnTo>
                    <a:pt x="86" y="214"/>
                  </a:lnTo>
                  <a:lnTo>
                    <a:pt x="80" y="215"/>
                  </a:lnTo>
                  <a:lnTo>
                    <a:pt x="74" y="216"/>
                  </a:lnTo>
                  <a:lnTo>
                    <a:pt x="74" y="195"/>
                  </a:lnTo>
                  <a:close/>
                  <a:moveTo>
                    <a:pt x="86" y="214"/>
                  </a:moveTo>
                  <a:lnTo>
                    <a:pt x="75" y="218"/>
                  </a:lnTo>
                  <a:lnTo>
                    <a:pt x="86" y="214"/>
                  </a:lnTo>
                  <a:lnTo>
                    <a:pt x="81" y="203"/>
                  </a:lnTo>
                  <a:lnTo>
                    <a:pt x="86" y="214"/>
                  </a:lnTo>
                  <a:close/>
                  <a:moveTo>
                    <a:pt x="77" y="194"/>
                  </a:moveTo>
                  <a:lnTo>
                    <a:pt x="80" y="192"/>
                  </a:lnTo>
                  <a:lnTo>
                    <a:pt x="83" y="190"/>
                  </a:lnTo>
                  <a:lnTo>
                    <a:pt x="96" y="206"/>
                  </a:lnTo>
                  <a:lnTo>
                    <a:pt x="91" y="211"/>
                  </a:lnTo>
                  <a:lnTo>
                    <a:pt x="86" y="214"/>
                  </a:lnTo>
                  <a:lnTo>
                    <a:pt x="77" y="194"/>
                  </a:lnTo>
                  <a:close/>
                  <a:moveTo>
                    <a:pt x="83" y="190"/>
                  </a:moveTo>
                  <a:lnTo>
                    <a:pt x="85" y="188"/>
                  </a:lnTo>
                  <a:lnTo>
                    <a:pt x="88" y="184"/>
                  </a:lnTo>
                  <a:lnTo>
                    <a:pt x="107" y="194"/>
                  </a:lnTo>
                  <a:lnTo>
                    <a:pt x="102" y="201"/>
                  </a:lnTo>
                  <a:lnTo>
                    <a:pt x="96" y="206"/>
                  </a:lnTo>
                  <a:lnTo>
                    <a:pt x="83" y="190"/>
                  </a:lnTo>
                  <a:close/>
                  <a:moveTo>
                    <a:pt x="88" y="184"/>
                  </a:moveTo>
                  <a:lnTo>
                    <a:pt x="90" y="178"/>
                  </a:lnTo>
                  <a:lnTo>
                    <a:pt x="92" y="172"/>
                  </a:lnTo>
                  <a:lnTo>
                    <a:pt x="113" y="177"/>
                  </a:lnTo>
                  <a:lnTo>
                    <a:pt x="110" y="187"/>
                  </a:lnTo>
                  <a:lnTo>
                    <a:pt x="107" y="194"/>
                  </a:lnTo>
                  <a:lnTo>
                    <a:pt x="88" y="184"/>
                  </a:lnTo>
                  <a:close/>
                  <a:moveTo>
                    <a:pt x="92" y="172"/>
                  </a:moveTo>
                  <a:lnTo>
                    <a:pt x="93" y="168"/>
                  </a:lnTo>
                  <a:lnTo>
                    <a:pt x="92" y="172"/>
                  </a:lnTo>
                  <a:lnTo>
                    <a:pt x="103" y="174"/>
                  </a:lnTo>
                  <a:lnTo>
                    <a:pt x="92" y="172"/>
                  </a:lnTo>
                  <a:close/>
                  <a:moveTo>
                    <a:pt x="92" y="172"/>
                  </a:moveTo>
                  <a:lnTo>
                    <a:pt x="95" y="159"/>
                  </a:lnTo>
                  <a:lnTo>
                    <a:pt x="96" y="143"/>
                  </a:lnTo>
                  <a:lnTo>
                    <a:pt x="118" y="145"/>
                  </a:lnTo>
                  <a:lnTo>
                    <a:pt x="117" y="155"/>
                  </a:lnTo>
                  <a:lnTo>
                    <a:pt x="116" y="163"/>
                  </a:lnTo>
                  <a:lnTo>
                    <a:pt x="114" y="170"/>
                  </a:lnTo>
                  <a:lnTo>
                    <a:pt x="113" y="177"/>
                  </a:lnTo>
                  <a:lnTo>
                    <a:pt x="92" y="172"/>
                  </a:lnTo>
                  <a:close/>
                  <a:moveTo>
                    <a:pt x="96" y="143"/>
                  </a:moveTo>
                  <a:lnTo>
                    <a:pt x="97" y="135"/>
                  </a:lnTo>
                  <a:lnTo>
                    <a:pt x="98" y="126"/>
                  </a:lnTo>
                  <a:lnTo>
                    <a:pt x="98" y="115"/>
                  </a:lnTo>
                  <a:lnTo>
                    <a:pt x="98" y="105"/>
                  </a:lnTo>
                  <a:lnTo>
                    <a:pt x="119" y="105"/>
                  </a:lnTo>
                  <a:lnTo>
                    <a:pt x="119" y="115"/>
                  </a:lnTo>
                  <a:lnTo>
                    <a:pt x="119" y="127"/>
                  </a:lnTo>
                  <a:lnTo>
                    <a:pt x="118" y="136"/>
                  </a:lnTo>
                  <a:lnTo>
                    <a:pt x="118" y="145"/>
                  </a:lnTo>
                  <a:lnTo>
                    <a:pt x="96" y="143"/>
                  </a:lnTo>
                  <a:close/>
                  <a:moveTo>
                    <a:pt x="98" y="105"/>
                  </a:moveTo>
                  <a:lnTo>
                    <a:pt x="98" y="89"/>
                  </a:lnTo>
                  <a:lnTo>
                    <a:pt x="96" y="75"/>
                  </a:lnTo>
                  <a:lnTo>
                    <a:pt x="118" y="73"/>
                  </a:lnTo>
                  <a:lnTo>
                    <a:pt x="118" y="80"/>
                  </a:lnTo>
                  <a:lnTo>
                    <a:pt x="119" y="87"/>
                  </a:lnTo>
                  <a:lnTo>
                    <a:pt x="119" y="95"/>
                  </a:lnTo>
                  <a:lnTo>
                    <a:pt x="119" y="105"/>
                  </a:lnTo>
                  <a:lnTo>
                    <a:pt x="98" y="105"/>
                  </a:lnTo>
                  <a:close/>
                  <a:moveTo>
                    <a:pt x="96" y="75"/>
                  </a:moveTo>
                  <a:lnTo>
                    <a:pt x="94" y="62"/>
                  </a:lnTo>
                  <a:lnTo>
                    <a:pt x="92" y="51"/>
                  </a:lnTo>
                  <a:lnTo>
                    <a:pt x="112" y="45"/>
                  </a:lnTo>
                  <a:lnTo>
                    <a:pt x="115" y="58"/>
                  </a:lnTo>
                  <a:lnTo>
                    <a:pt x="118" y="73"/>
                  </a:lnTo>
                  <a:lnTo>
                    <a:pt x="96" y="75"/>
                  </a:lnTo>
                  <a:close/>
                  <a:moveTo>
                    <a:pt x="92" y="51"/>
                  </a:moveTo>
                  <a:lnTo>
                    <a:pt x="89" y="45"/>
                  </a:lnTo>
                  <a:lnTo>
                    <a:pt x="87" y="39"/>
                  </a:lnTo>
                  <a:lnTo>
                    <a:pt x="106" y="29"/>
                  </a:lnTo>
                  <a:lnTo>
                    <a:pt x="109" y="36"/>
                  </a:lnTo>
                  <a:lnTo>
                    <a:pt x="112" y="45"/>
                  </a:lnTo>
                  <a:lnTo>
                    <a:pt x="92" y="51"/>
                  </a:lnTo>
                  <a:close/>
                  <a:moveTo>
                    <a:pt x="87" y="39"/>
                  </a:moveTo>
                  <a:lnTo>
                    <a:pt x="84" y="35"/>
                  </a:lnTo>
                  <a:lnTo>
                    <a:pt x="82" y="32"/>
                  </a:lnTo>
                  <a:lnTo>
                    <a:pt x="95" y="17"/>
                  </a:lnTo>
                  <a:lnTo>
                    <a:pt x="100" y="22"/>
                  </a:lnTo>
                  <a:lnTo>
                    <a:pt x="106" y="29"/>
                  </a:lnTo>
                  <a:lnTo>
                    <a:pt x="87" y="39"/>
                  </a:lnTo>
                  <a:close/>
                  <a:moveTo>
                    <a:pt x="95" y="17"/>
                  </a:moveTo>
                  <a:lnTo>
                    <a:pt x="94" y="16"/>
                  </a:lnTo>
                  <a:lnTo>
                    <a:pt x="95" y="17"/>
                  </a:lnTo>
                  <a:lnTo>
                    <a:pt x="88" y="25"/>
                  </a:lnTo>
                  <a:lnTo>
                    <a:pt x="95" y="17"/>
                  </a:lnTo>
                  <a:close/>
                  <a:moveTo>
                    <a:pt x="82" y="33"/>
                  </a:moveTo>
                  <a:lnTo>
                    <a:pt x="81" y="32"/>
                  </a:lnTo>
                  <a:lnTo>
                    <a:pt x="79" y="31"/>
                  </a:lnTo>
                  <a:lnTo>
                    <a:pt x="85" y="11"/>
                  </a:lnTo>
                  <a:lnTo>
                    <a:pt x="90" y="14"/>
                  </a:lnTo>
                  <a:lnTo>
                    <a:pt x="95" y="17"/>
                  </a:lnTo>
                  <a:lnTo>
                    <a:pt x="82" y="33"/>
                  </a:lnTo>
                  <a:close/>
                  <a:moveTo>
                    <a:pt x="79" y="31"/>
                  </a:moveTo>
                  <a:lnTo>
                    <a:pt x="77" y="30"/>
                  </a:lnTo>
                  <a:lnTo>
                    <a:pt x="75" y="30"/>
                  </a:lnTo>
                  <a:lnTo>
                    <a:pt x="75" y="9"/>
                  </a:lnTo>
                  <a:lnTo>
                    <a:pt x="80" y="9"/>
                  </a:lnTo>
                  <a:lnTo>
                    <a:pt x="85" y="11"/>
                  </a:lnTo>
                  <a:lnTo>
                    <a:pt x="79" y="31"/>
                  </a:lnTo>
                  <a:close/>
                  <a:moveTo>
                    <a:pt x="75" y="30"/>
                  </a:moveTo>
                  <a:lnTo>
                    <a:pt x="71" y="31"/>
                  </a:lnTo>
                  <a:lnTo>
                    <a:pt x="69" y="31"/>
                  </a:lnTo>
                  <a:lnTo>
                    <a:pt x="60" y="12"/>
                  </a:lnTo>
                  <a:lnTo>
                    <a:pt x="67" y="10"/>
                  </a:lnTo>
                  <a:lnTo>
                    <a:pt x="75" y="9"/>
                  </a:lnTo>
                  <a:lnTo>
                    <a:pt x="75" y="30"/>
                  </a:lnTo>
                  <a:close/>
                  <a:moveTo>
                    <a:pt x="69" y="31"/>
                  </a:moveTo>
                  <a:lnTo>
                    <a:pt x="67" y="33"/>
                  </a:lnTo>
                  <a:lnTo>
                    <a:pt x="64" y="35"/>
                  </a:lnTo>
                  <a:lnTo>
                    <a:pt x="49" y="22"/>
                  </a:lnTo>
                  <a:lnTo>
                    <a:pt x="54" y="17"/>
                  </a:lnTo>
                  <a:lnTo>
                    <a:pt x="60" y="12"/>
                  </a:lnTo>
                  <a:lnTo>
                    <a:pt x="69" y="31"/>
                  </a:lnTo>
                  <a:close/>
                  <a:moveTo>
                    <a:pt x="49" y="22"/>
                  </a:moveTo>
                  <a:lnTo>
                    <a:pt x="49" y="22"/>
                  </a:lnTo>
                  <a:lnTo>
                    <a:pt x="57" y="29"/>
                  </a:lnTo>
                  <a:lnTo>
                    <a:pt x="49" y="22"/>
                  </a:lnTo>
                  <a:close/>
                  <a:moveTo>
                    <a:pt x="64" y="35"/>
                  </a:moveTo>
                  <a:lnTo>
                    <a:pt x="61" y="41"/>
                  </a:lnTo>
                  <a:lnTo>
                    <a:pt x="58" y="48"/>
                  </a:lnTo>
                  <a:lnTo>
                    <a:pt x="38" y="41"/>
                  </a:lnTo>
                  <a:lnTo>
                    <a:pt x="42" y="30"/>
                  </a:lnTo>
                  <a:lnTo>
                    <a:pt x="49" y="22"/>
                  </a:lnTo>
                  <a:lnTo>
                    <a:pt x="64" y="35"/>
                  </a:lnTo>
                  <a:close/>
                  <a:moveTo>
                    <a:pt x="58" y="48"/>
                  </a:moveTo>
                  <a:lnTo>
                    <a:pt x="52" y="62"/>
                  </a:lnTo>
                  <a:lnTo>
                    <a:pt x="58" y="48"/>
                  </a:lnTo>
                  <a:lnTo>
                    <a:pt x="48" y="45"/>
                  </a:lnTo>
                  <a:lnTo>
                    <a:pt x="58" y="48"/>
                  </a:lnTo>
                  <a:close/>
                  <a:moveTo>
                    <a:pt x="58" y="48"/>
                  </a:moveTo>
                  <a:lnTo>
                    <a:pt x="55" y="57"/>
                  </a:lnTo>
                  <a:lnTo>
                    <a:pt x="53" y="69"/>
                  </a:lnTo>
                  <a:lnTo>
                    <a:pt x="32" y="65"/>
                  </a:lnTo>
                  <a:lnTo>
                    <a:pt x="34" y="52"/>
                  </a:lnTo>
                  <a:lnTo>
                    <a:pt x="38" y="41"/>
                  </a:lnTo>
                  <a:lnTo>
                    <a:pt x="58" y="48"/>
                  </a:lnTo>
                  <a:close/>
                  <a:moveTo>
                    <a:pt x="32" y="65"/>
                  </a:moveTo>
                  <a:lnTo>
                    <a:pt x="33" y="57"/>
                  </a:lnTo>
                  <a:lnTo>
                    <a:pt x="32" y="65"/>
                  </a:lnTo>
                  <a:lnTo>
                    <a:pt x="42" y="66"/>
                  </a:lnTo>
                  <a:lnTo>
                    <a:pt x="32" y="65"/>
                  </a:lnTo>
                  <a:close/>
                  <a:moveTo>
                    <a:pt x="53" y="69"/>
                  </a:moveTo>
                  <a:lnTo>
                    <a:pt x="52" y="80"/>
                  </a:lnTo>
                  <a:lnTo>
                    <a:pt x="51" y="92"/>
                  </a:lnTo>
                  <a:lnTo>
                    <a:pt x="29" y="91"/>
                  </a:lnTo>
                  <a:lnTo>
                    <a:pt x="30" y="79"/>
                  </a:lnTo>
                  <a:lnTo>
                    <a:pt x="32" y="65"/>
                  </a:lnTo>
                  <a:lnTo>
                    <a:pt x="53" y="69"/>
                  </a:lnTo>
                  <a:close/>
                  <a:moveTo>
                    <a:pt x="51" y="92"/>
                  </a:moveTo>
                  <a:lnTo>
                    <a:pt x="50" y="106"/>
                  </a:lnTo>
                  <a:lnTo>
                    <a:pt x="50" y="117"/>
                  </a:lnTo>
                  <a:lnTo>
                    <a:pt x="28" y="117"/>
                  </a:lnTo>
                  <a:lnTo>
                    <a:pt x="28" y="104"/>
                  </a:lnTo>
                  <a:lnTo>
                    <a:pt x="29" y="91"/>
                  </a:lnTo>
                  <a:lnTo>
                    <a:pt x="51" y="9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74" name="Freeform 389"/>
            <p:cNvSpPr>
              <a:spLocks noEditPoints="1"/>
            </p:cNvSpPr>
            <p:nvPr/>
          </p:nvSpPr>
          <p:spPr bwMode="auto">
            <a:xfrm>
              <a:off x="5173663" y="2035175"/>
              <a:ext cx="79375" cy="119062"/>
            </a:xfrm>
            <a:custGeom>
              <a:avLst/>
              <a:gdLst>
                <a:gd name="T0" fmla="*/ 22 w 149"/>
                <a:gd name="T1" fmla="*/ 99 h 225"/>
                <a:gd name="T2" fmla="*/ 24 w 149"/>
                <a:gd name="T3" fmla="*/ 84 h 225"/>
                <a:gd name="T4" fmla="*/ 3 w 149"/>
                <a:gd name="T5" fmla="*/ 81 h 225"/>
                <a:gd name="T6" fmla="*/ 12 w 149"/>
                <a:gd name="T7" fmla="*/ 52 h 225"/>
                <a:gd name="T8" fmla="*/ 24 w 149"/>
                <a:gd name="T9" fmla="*/ 28 h 225"/>
                <a:gd name="T10" fmla="*/ 50 w 149"/>
                <a:gd name="T11" fmla="*/ 6 h 225"/>
                <a:gd name="T12" fmla="*/ 47 w 149"/>
                <a:gd name="T13" fmla="*/ 6 h 225"/>
                <a:gd name="T14" fmla="*/ 75 w 149"/>
                <a:gd name="T15" fmla="*/ 21 h 225"/>
                <a:gd name="T16" fmla="*/ 95 w 149"/>
                <a:gd name="T17" fmla="*/ 3 h 225"/>
                <a:gd name="T18" fmla="*/ 75 w 149"/>
                <a:gd name="T19" fmla="*/ 0 h 225"/>
                <a:gd name="T20" fmla="*/ 103 w 149"/>
                <a:gd name="T21" fmla="*/ 35 h 225"/>
                <a:gd name="T22" fmla="*/ 107 w 149"/>
                <a:gd name="T23" fmla="*/ 39 h 225"/>
                <a:gd name="T24" fmla="*/ 142 w 149"/>
                <a:gd name="T25" fmla="*/ 64 h 225"/>
                <a:gd name="T26" fmla="*/ 142 w 149"/>
                <a:gd name="T27" fmla="*/ 64 h 225"/>
                <a:gd name="T28" fmla="*/ 126 w 149"/>
                <a:gd name="T29" fmla="*/ 89 h 225"/>
                <a:gd name="T30" fmla="*/ 148 w 149"/>
                <a:gd name="T31" fmla="*/ 136 h 225"/>
                <a:gd name="T32" fmla="*/ 142 w 149"/>
                <a:gd name="T33" fmla="*/ 159 h 225"/>
                <a:gd name="T34" fmla="*/ 132 w 149"/>
                <a:gd name="T35" fmla="*/ 185 h 225"/>
                <a:gd name="T36" fmla="*/ 117 w 149"/>
                <a:gd name="T37" fmla="*/ 205 h 225"/>
                <a:gd name="T38" fmla="*/ 89 w 149"/>
                <a:gd name="T39" fmla="*/ 200 h 225"/>
                <a:gd name="T40" fmla="*/ 84 w 149"/>
                <a:gd name="T41" fmla="*/ 201 h 225"/>
                <a:gd name="T42" fmla="*/ 74 w 149"/>
                <a:gd name="T43" fmla="*/ 203 h 225"/>
                <a:gd name="T44" fmla="*/ 49 w 149"/>
                <a:gd name="T45" fmla="*/ 219 h 225"/>
                <a:gd name="T46" fmla="*/ 74 w 149"/>
                <a:gd name="T47" fmla="*/ 225 h 225"/>
                <a:gd name="T48" fmla="*/ 40 w 149"/>
                <a:gd name="T49" fmla="*/ 183 h 225"/>
                <a:gd name="T50" fmla="*/ 10 w 149"/>
                <a:gd name="T51" fmla="*/ 170 h 225"/>
                <a:gd name="T52" fmla="*/ 35 w 149"/>
                <a:gd name="T53" fmla="*/ 176 h 225"/>
                <a:gd name="T54" fmla="*/ 21 w 149"/>
                <a:gd name="T55" fmla="*/ 114 h 225"/>
                <a:gd name="T56" fmla="*/ 50 w 149"/>
                <a:gd name="T57" fmla="*/ 127 h 225"/>
                <a:gd name="T58" fmla="*/ 28 w 149"/>
                <a:gd name="T59" fmla="*/ 128 h 225"/>
                <a:gd name="T60" fmla="*/ 37 w 149"/>
                <a:gd name="T61" fmla="*/ 181 h 225"/>
                <a:gd name="T62" fmla="*/ 59 w 149"/>
                <a:gd name="T63" fmla="*/ 180 h 225"/>
                <a:gd name="T64" fmla="*/ 49 w 149"/>
                <a:gd name="T65" fmla="*/ 204 h 225"/>
                <a:gd name="T66" fmla="*/ 74 w 149"/>
                <a:gd name="T67" fmla="*/ 195 h 225"/>
                <a:gd name="T68" fmla="*/ 74 w 149"/>
                <a:gd name="T69" fmla="*/ 195 h 225"/>
                <a:gd name="T70" fmla="*/ 86 w 149"/>
                <a:gd name="T71" fmla="*/ 214 h 225"/>
                <a:gd name="T72" fmla="*/ 83 w 149"/>
                <a:gd name="T73" fmla="*/ 190 h 225"/>
                <a:gd name="T74" fmla="*/ 88 w 149"/>
                <a:gd name="T75" fmla="*/ 184 h 225"/>
                <a:gd name="T76" fmla="*/ 93 w 149"/>
                <a:gd name="T77" fmla="*/ 172 h 225"/>
                <a:gd name="T78" fmla="*/ 93 w 149"/>
                <a:gd name="T79" fmla="*/ 172 h 225"/>
                <a:gd name="T80" fmla="*/ 117 w 149"/>
                <a:gd name="T81" fmla="*/ 155 h 225"/>
                <a:gd name="T82" fmla="*/ 99 w 149"/>
                <a:gd name="T83" fmla="*/ 126 h 225"/>
                <a:gd name="T84" fmla="*/ 119 w 149"/>
                <a:gd name="T85" fmla="*/ 145 h 225"/>
                <a:gd name="T86" fmla="*/ 120 w 149"/>
                <a:gd name="T87" fmla="*/ 87 h 225"/>
                <a:gd name="T88" fmla="*/ 112 w 149"/>
                <a:gd name="T89" fmla="*/ 45 h 225"/>
                <a:gd name="T90" fmla="*/ 106 w 149"/>
                <a:gd name="T91" fmla="*/ 29 h 225"/>
                <a:gd name="T92" fmla="*/ 96 w 149"/>
                <a:gd name="T93" fmla="*/ 17 h 225"/>
                <a:gd name="T94" fmla="*/ 89 w 149"/>
                <a:gd name="T95" fmla="*/ 25 h 225"/>
                <a:gd name="T96" fmla="*/ 96 w 149"/>
                <a:gd name="T97" fmla="*/ 17 h 225"/>
                <a:gd name="T98" fmla="*/ 86 w 149"/>
                <a:gd name="T99" fmla="*/ 11 h 225"/>
                <a:gd name="T100" fmla="*/ 75 w 149"/>
                <a:gd name="T101" fmla="*/ 9 h 225"/>
                <a:gd name="T102" fmla="*/ 60 w 149"/>
                <a:gd name="T103" fmla="*/ 12 h 225"/>
                <a:gd name="T104" fmla="*/ 66 w 149"/>
                <a:gd name="T105" fmla="*/ 35 h 225"/>
                <a:gd name="T106" fmla="*/ 58 w 149"/>
                <a:gd name="T107" fmla="*/ 48 h 225"/>
                <a:gd name="T108" fmla="*/ 53 w 149"/>
                <a:gd name="T109" fmla="*/ 69 h 225"/>
                <a:gd name="T110" fmla="*/ 32 w 149"/>
                <a:gd name="T111" fmla="*/ 65 h 225"/>
                <a:gd name="T112" fmla="*/ 30 w 149"/>
                <a:gd name="T113" fmla="*/ 79 h 225"/>
                <a:gd name="T114" fmla="*/ 29 w 149"/>
                <a:gd name="T115" fmla="*/ 104 h 2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225"/>
                <a:gd name="T176" fmla="*/ 149 w 149"/>
                <a:gd name="T177" fmla="*/ 225 h 2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225">
                  <a:moveTo>
                    <a:pt x="0" y="114"/>
                  </a:moveTo>
                  <a:lnTo>
                    <a:pt x="0" y="105"/>
                  </a:lnTo>
                  <a:lnTo>
                    <a:pt x="1" y="97"/>
                  </a:lnTo>
                  <a:lnTo>
                    <a:pt x="1" y="88"/>
                  </a:lnTo>
                  <a:lnTo>
                    <a:pt x="3" y="81"/>
                  </a:lnTo>
                  <a:lnTo>
                    <a:pt x="24" y="84"/>
                  </a:lnTo>
                  <a:lnTo>
                    <a:pt x="22" y="99"/>
                  </a:lnTo>
                  <a:lnTo>
                    <a:pt x="21" y="114"/>
                  </a:lnTo>
                  <a:lnTo>
                    <a:pt x="0" y="114"/>
                  </a:lnTo>
                  <a:close/>
                  <a:moveTo>
                    <a:pt x="24" y="84"/>
                  </a:moveTo>
                  <a:lnTo>
                    <a:pt x="22" y="97"/>
                  </a:lnTo>
                  <a:lnTo>
                    <a:pt x="24" y="84"/>
                  </a:lnTo>
                  <a:lnTo>
                    <a:pt x="14" y="82"/>
                  </a:lnTo>
                  <a:lnTo>
                    <a:pt x="24" y="84"/>
                  </a:lnTo>
                  <a:close/>
                  <a:moveTo>
                    <a:pt x="3" y="81"/>
                  </a:moveTo>
                  <a:lnTo>
                    <a:pt x="6" y="65"/>
                  </a:lnTo>
                  <a:lnTo>
                    <a:pt x="12" y="52"/>
                  </a:lnTo>
                  <a:lnTo>
                    <a:pt x="30" y="60"/>
                  </a:lnTo>
                  <a:lnTo>
                    <a:pt x="26" y="72"/>
                  </a:lnTo>
                  <a:lnTo>
                    <a:pt x="24" y="84"/>
                  </a:lnTo>
                  <a:lnTo>
                    <a:pt x="3" y="81"/>
                  </a:lnTo>
                  <a:close/>
                  <a:moveTo>
                    <a:pt x="12" y="52"/>
                  </a:moveTo>
                  <a:lnTo>
                    <a:pt x="17" y="39"/>
                  </a:lnTo>
                  <a:lnTo>
                    <a:pt x="24" y="28"/>
                  </a:lnTo>
                  <a:lnTo>
                    <a:pt x="42" y="41"/>
                  </a:lnTo>
                  <a:lnTo>
                    <a:pt x="35" y="50"/>
                  </a:lnTo>
                  <a:lnTo>
                    <a:pt x="30" y="60"/>
                  </a:lnTo>
                  <a:lnTo>
                    <a:pt x="12" y="52"/>
                  </a:lnTo>
                  <a:close/>
                  <a:moveTo>
                    <a:pt x="24" y="28"/>
                  </a:moveTo>
                  <a:lnTo>
                    <a:pt x="32" y="19"/>
                  </a:lnTo>
                  <a:lnTo>
                    <a:pt x="42" y="11"/>
                  </a:lnTo>
                  <a:lnTo>
                    <a:pt x="54" y="28"/>
                  </a:lnTo>
                  <a:lnTo>
                    <a:pt x="47" y="34"/>
                  </a:lnTo>
                  <a:lnTo>
                    <a:pt x="42" y="41"/>
                  </a:lnTo>
                  <a:lnTo>
                    <a:pt x="24" y="28"/>
                  </a:lnTo>
                  <a:close/>
                  <a:moveTo>
                    <a:pt x="54" y="28"/>
                  </a:moveTo>
                  <a:lnTo>
                    <a:pt x="52" y="29"/>
                  </a:lnTo>
                  <a:lnTo>
                    <a:pt x="54" y="28"/>
                  </a:lnTo>
                  <a:lnTo>
                    <a:pt x="48" y="20"/>
                  </a:lnTo>
                  <a:lnTo>
                    <a:pt x="54" y="28"/>
                  </a:lnTo>
                  <a:close/>
                  <a:moveTo>
                    <a:pt x="42" y="11"/>
                  </a:moveTo>
                  <a:lnTo>
                    <a:pt x="50" y="6"/>
                  </a:lnTo>
                  <a:lnTo>
                    <a:pt x="57" y="2"/>
                  </a:lnTo>
                  <a:lnTo>
                    <a:pt x="65" y="23"/>
                  </a:lnTo>
                  <a:lnTo>
                    <a:pt x="59" y="25"/>
                  </a:lnTo>
                  <a:lnTo>
                    <a:pt x="54" y="28"/>
                  </a:lnTo>
                  <a:lnTo>
                    <a:pt x="42" y="11"/>
                  </a:lnTo>
                  <a:close/>
                  <a:moveTo>
                    <a:pt x="57" y="2"/>
                  </a:moveTo>
                  <a:lnTo>
                    <a:pt x="47" y="6"/>
                  </a:lnTo>
                  <a:lnTo>
                    <a:pt x="57" y="2"/>
                  </a:lnTo>
                  <a:lnTo>
                    <a:pt x="61" y="12"/>
                  </a:lnTo>
                  <a:lnTo>
                    <a:pt x="57" y="2"/>
                  </a:lnTo>
                  <a:close/>
                  <a:moveTo>
                    <a:pt x="57" y="2"/>
                  </a:moveTo>
                  <a:lnTo>
                    <a:pt x="67" y="0"/>
                  </a:lnTo>
                  <a:lnTo>
                    <a:pt x="75" y="0"/>
                  </a:lnTo>
                  <a:lnTo>
                    <a:pt x="75" y="21"/>
                  </a:lnTo>
                  <a:lnTo>
                    <a:pt x="70" y="21"/>
                  </a:lnTo>
                  <a:lnTo>
                    <a:pt x="65" y="23"/>
                  </a:lnTo>
                  <a:lnTo>
                    <a:pt x="57" y="2"/>
                  </a:lnTo>
                  <a:close/>
                  <a:moveTo>
                    <a:pt x="75" y="0"/>
                  </a:moveTo>
                  <a:lnTo>
                    <a:pt x="82" y="0"/>
                  </a:lnTo>
                  <a:lnTo>
                    <a:pt x="88" y="1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92" y="25"/>
                  </a:lnTo>
                  <a:lnTo>
                    <a:pt x="87" y="23"/>
                  </a:lnTo>
                  <a:lnTo>
                    <a:pt x="83" y="22"/>
                  </a:lnTo>
                  <a:lnTo>
                    <a:pt x="79" y="21"/>
                  </a:lnTo>
                  <a:lnTo>
                    <a:pt x="75" y="21"/>
                  </a:lnTo>
                  <a:lnTo>
                    <a:pt x="75" y="0"/>
                  </a:lnTo>
                  <a:close/>
                  <a:moveTo>
                    <a:pt x="102" y="6"/>
                  </a:moveTo>
                  <a:lnTo>
                    <a:pt x="107" y="10"/>
                  </a:lnTo>
                  <a:lnTo>
                    <a:pt x="113" y="16"/>
                  </a:lnTo>
                  <a:lnTo>
                    <a:pt x="119" y="21"/>
                  </a:lnTo>
                  <a:lnTo>
                    <a:pt x="124" y="27"/>
                  </a:lnTo>
                  <a:lnTo>
                    <a:pt x="107" y="39"/>
                  </a:lnTo>
                  <a:lnTo>
                    <a:pt x="103" y="35"/>
                  </a:lnTo>
                  <a:lnTo>
                    <a:pt x="99" y="31"/>
                  </a:lnTo>
                  <a:lnTo>
                    <a:pt x="96" y="28"/>
                  </a:lnTo>
                  <a:lnTo>
                    <a:pt x="92" y="25"/>
                  </a:lnTo>
                  <a:lnTo>
                    <a:pt x="102" y="6"/>
                  </a:lnTo>
                  <a:close/>
                  <a:moveTo>
                    <a:pt x="107" y="39"/>
                  </a:moveTo>
                  <a:lnTo>
                    <a:pt x="111" y="45"/>
                  </a:lnTo>
                  <a:lnTo>
                    <a:pt x="107" y="39"/>
                  </a:lnTo>
                  <a:lnTo>
                    <a:pt x="115" y="33"/>
                  </a:lnTo>
                  <a:lnTo>
                    <a:pt x="107" y="39"/>
                  </a:lnTo>
                  <a:close/>
                  <a:moveTo>
                    <a:pt x="124" y="27"/>
                  </a:moveTo>
                  <a:lnTo>
                    <a:pt x="130" y="35"/>
                  </a:lnTo>
                  <a:lnTo>
                    <a:pt x="135" y="44"/>
                  </a:lnTo>
                  <a:lnTo>
                    <a:pt x="139" y="54"/>
                  </a:lnTo>
                  <a:lnTo>
                    <a:pt x="142" y="64"/>
                  </a:lnTo>
                  <a:lnTo>
                    <a:pt x="123" y="70"/>
                  </a:lnTo>
                  <a:lnTo>
                    <a:pt x="120" y="61"/>
                  </a:lnTo>
                  <a:lnTo>
                    <a:pt x="116" y="54"/>
                  </a:lnTo>
                  <a:lnTo>
                    <a:pt x="112" y="47"/>
                  </a:lnTo>
                  <a:lnTo>
                    <a:pt x="107" y="39"/>
                  </a:lnTo>
                  <a:lnTo>
                    <a:pt x="124" y="27"/>
                  </a:lnTo>
                  <a:close/>
                  <a:moveTo>
                    <a:pt x="142" y="64"/>
                  </a:moveTo>
                  <a:lnTo>
                    <a:pt x="145" y="75"/>
                  </a:lnTo>
                  <a:lnTo>
                    <a:pt x="148" y="86"/>
                  </a:lnTo>
                  <a:lnTo>
                    <a:pt x="149" y="99"/>
                  </a:lnTo>
                  <a:lnTo>
                    <a:pt x="149" y="111"/>
                  </a:lnTo>
                  <a:lnTo>
                    <a:pt x="128" y="111"/>
                  </a:lnTo>
                  <a:lnTo>
                    <a:pt x="127" y="100"/>
                  </a:lnTo>
                  <a:lnTo>
                    <a:pt x="126" y="89"/>
                  </a:lnTo>
                  <a:lnTo>
                    <a:pt x="125" y="79"/>
                  </a:lnTo>
                  <a:lnTo>
                    <a:pt x="123" y="70"/>
                  </a:lnTo>
                  <a:lnTo>
                    <a:pt x="142" y="64"/>
                  </a:lnTo>
                  <a:close/>
                  <a:moveTo>
                    <a:pt x="149" y="111"/>
                  </a:moveTo>
                  <a:lnTo>
                    <a:pt x="149" y="119"/>
                  </a:lnTo>
                  <a:lnTo>
                    <a:pt x="148" y="128"/>
                  </a:lnTo>
                  <a:lnTo>
                    <a:pt x="148" y="136"/>
                  </a:lnTo>
                  <a:lnTo>
                    <a:pt x="145" y="144"/>
                  </a:lnTo>
                  <a:lnTo>
                    <a:pt x="125" y="141"/>
                  </a:lnTo>
                  <a:lnTo>
                    <a:pt x="127" y="127"/>
                  </a:lnTo>
                  <a:lnTo>
                    <a:pt x="128" y="111"/>
                  </a:lnTo>
                  <a:lnTo>
                    <a:pt x="149" y="111"/>
                  </a:lnTo>
                  <a:close/>
                  <a:moveTo>
                    <a:pt x="145" y="144"/>
                  </a:moveTo>
                  <a:lnTo>
                    <a:pt x="142" y="159"/>
                  </a:lnTo>
                  <a:lnTo>
                    <a:pt x="138" y="173"/>
                  </a:lnTo>
                  <a:lnTo>
                    <a:pt x="119" y="165"/>
                  </a:lnTo>
                  <a:lnTo>
                    <a:pt x="123" y="154"/>
                  </a:lnTo>
                  <a:lnTo>
                    <a:pt x="125" y="141"/>
                  </a:lnTo>
                  <a:lnTo>
                    <a:pt x="145" y="144"/>
                  </a:lnTo>
                  <a:close/>
                  <a:moveTo>
                    <a:pt x="138" y="173"/>
                  </a:moveTo>
                  <a:lnTo>
                    <a:pt x="132" y="185"/>
                  </a:lnTo>
                  <a:lnTo>
                    <a:pt x="126" y="196"/>
                  </a:lnTo>
                  <a:lnTo>
                    <a:pt x="108" y="184"/>
                  </a:lnTo>
                  <a:lnTo>
                    <a:pt x="113" y="175"/>
                  </a:lnTo>
                  <a:lnTo>
                    <a:pt x="119" y="165"/>
                  </a:lnTo>
                  <a:lnTo>
                    <a:pt x="138" y="173"/>
                  </a:lnTo>
                  <a:close/>
                  <a:moveTo>
                    <a:pt x="126" y="196"/>
                  </a:moveTo>
                  <a:lnTo>
                    <a:pt x="117" y="205"/>
                  </a:lnTo>
                  <a:lnTo>
                    <a:pt x="109" y="213"/>
                  </a:lnTo>
                  <a:lnTo>
                    <a:pt x="97" y="195"/>
                  </a:lnTo>
                  <a:lnTo>
                    <a:pt x="103" y="190"/>
                  </a:lnTo>
                  <a:lnTo>
                    <a:pt x="108" y="184"/>
                  </a:lnTo>
                  <a:lnTo>
                    <a:pt x="126" y="196"/>
                  </a:lnTo>
                  <a:close/>
                  <a:moveTo>
                    <a:pt x="97" y="195"/>
                  </a:moveTo>
                  <a:lnTo>
                    <a:pt x="89" y="200"/>
                  </a:lnTo>
                  <a:lnTo>
                    <a:pt x="97" y="195"/>
                  </a:lnTo>
                  <a:lnTo>
                    <a:pt x="103" y="203"/>
                  </a:lnTo>
                  <a:lnTo>
                    <a:pt x="97" y="195"/>
                  </a:lnTo>
                  <a:close/>
                  <a:moveTo>
                    <a:pt x="109" y="213"/>
                  </a:moveTo>
                  <a:lnTo>
                    <a:pt x="101" y="218"/>
                  </a:lnTo>
                  <a:lnTo>
                    <a:pt x="92" y="222"/>
                  </a:lnTo>
                  <a:lnTo>
                    <a:pt x="84" y="201"/>
                  </a:lnTo>
                  <a:lnTo>
                    <a:pt x="90" y="199"/>
                  </a:lnTo>
                  <a:lnTo>
                    <a:pt x="97" y="195"/>
                  </a:lnTo>
                  <a:lnTo>
                    <a:pt x="109" y="213"/>
                  </a:lnTo>
                  <a:close/>
                  <a:moveTo>
                    <a:pt x="92" y="222"/>
                  </a:moveTo>
                  <a:lnTo>
                    <a:pt x="82" y="224"/>
                  </a:lnTo>
                  <a:lnTo>
                    <a:pt x="74" y="225"/>
                  </a:lnTo>
                  <a:lnTo>
                    <a:pt x="74" y="203"/>
                  </a:lnTo>
                  <a:lnTo>
                    <a:pt x="79" y="203"/>
                  </a:lnTo>
                  <a:lnTo>
                    <a:pt x="84" y="201"/>
                  </a:lnTo>
                  <a:lnTo>
                    <a:pt x="92" y="222"/>
                  </a:lnTo>
                  <a:close/>
                  <a:moveTo>
                    <a:pt x="74" y="225"/>
                  </a:moveTo>
                  <a:lnTo>
                    <a:pt x="65" y="224"/>
                  </a:lnTo>
                  <a:lnTo>
                    <a:pt x="56" y="222"/>
                  </a:lnTo>
                  <a:lnTo>
                    <a:pt x="49" y="219"/>
                  </a:lnTo>
                  <a:lnTo>
                    <a:pt x="42" y="215"/>
                  </a:lnTo>
                  <a:lnTo>
                    <a:pt x="54" y="197"/>
                  </a:lnTo>
                  <a:lnTo>
                    <a:pt x="58" y="200"/>
                  </a:lnTo>
                  <a:lnTo>
                    <a:pt x="64" y="202"/>
                  </a:lnTo>
                  <a:lnTo>
                    <a:pt x="68" y="203"/>
                  </a:lnTo>
                  <a:lnTo>
                    <a:pt x="74" y="203"/>
                  </a:lnTo>
                  <a:lnTo>
                    <a:pt x="74" y="225"/>
                  </a:lnTo>
                  <a:close/>
                  <a:moveTo>
                    <a:pt x="42" y="215"/>
                  </a:moveTo>
                  <a:lnTo>
                    <a:pt x="34" y="210"/>
                  </a:lnTo>
                  <a:lnTo>
                    <a:pt x="28" y="202"/>
                  </a:lnTo>
                  <a:lnTo>
                    <a:pt x="23" y="195"/>
                  </a:lnTo>
                  <a:lnTo>
                    <a:pt x="17" y="187"/>
                  </a:lnTo>
                  <a:lnTo>
                    <a:pt x="35" y="176"/>
                  </a:lnTo>
                  <a:lnTo>
                    <a:pt x="40" y="183"/>
                  </a:lnTo>
                  <a:lnTo>
                    <a:pt x="45" y="189"/>
                  </a:lnTo>
                  <a:lnTo>
                    <a:pt x="49" y="194"/>
                  </a:lnTo>
                  <a:lnTo>
                    <a:pt x="54" y="197"/>
                  </a:lnTo>
                  <a:lnTo>
                    <a:pt x="42" y="215"/>
                  </a:lnTo>
                  <a:close/>
                  <a:moveTo>
                    <a:pt x="17" y="187"/>
                  </a:moveTo>
                  <a:lnTo>
                    <a:pt x="14" y="178"/>
                  </a:lnTo>
                  <a:lnTo>
                    <a:pt x="10" y="170"/>
                  </a:lnTo>
                  <a:lnTo>
                    <a:pt x="6" y="162"/>
                  </a:lnTo>
                  <a:lnTo>
                    <a:pt x="4" y="153"/>
                  </a:lnTo>
                  <a:lnTo>
                    <a:pt x="25" y="148"/>
                  </a:lnTo>
                  <a:lnTo>
                    <a:pt x="27" y="156"/>
                  </a:lnTo>
                  <a:lnTo>
                    <a:pt x="29" y="163"/>
                  </a:lnTo>
                  <a:lnTo>
                    <a:pt x="32" y="169"/>
                  </a:lnTo>
                  <a:lnTo>
                    <a:pt x="35" y="176"/>
                  </a:lnTo>
                  <a:lnTo>
                    <a:pt x="17" y="187"/>
                  </a:lnTo>
                  <a:close/>
                  <a:moveTo>
                    <a:pt x="4" y="153"/>
                  </a:moveTo>
                  <a:lnTo>
                    <a:pt x="2" y="143"/>
                  </a:lnTo>
                  <a:lnTo>
                    <a:pt x="1" y="134"/>
                  </a:lnTo>
                  <a:lnTo>
                    <a:pt x="0" y="125"/>
                  </a:lnTo>
                  <a:lnTo>
                    <a:pt x="0" y="114"/>
                  </a:lnTo>
                  <a:lnTo>
                    <a:pt x="21" y="114"/>
                  </a:lnTo>
                  <a:lnTo>
                    <a:pt x="22" y="122"/>
                  </a:lnTo>
                  <a:lnTo>
                    <a:pt x="22" y="132"/>
                  </a:lnTo>
                  <a:lnTo>
                    <a:pt x="23" y="140"/>
                  </a:lnTo>
                  <a:lnTo>
                    <a:pt x="25" y="148"/>
                  </a:lnTo>
                  <a:lnTo>
                    <a:pt x="4" y="153"/>
                  </a:lnTo>
                  <a:close/>
                  <a:moveTo>
                    <a:pt x="50" y="117"/>
                  </a:moveTo>
                  <a:lnTo>
                    <a:pt x="50" y="127"/>
                  </a:lnTo>
                  <a:lnTo>
                    <a:pt x="50" y="136"/>
                  </a:lnTo>
                  <a:lnTo>
                    <a:pt x="51" y="144"/>
                  </a:lnTo>
                  <a:lnTo>
                    <a:pt x="52" y="153"/>
                  </a:lnTo>
                  <a:lnTo>
                    <a:pt x="31" y="156"/>
                  </a:lnTo>
                  <a:lnTo>
                    <a:pt x="30" y="147"/>
                  </a:lnTo>
                  <a:lnTo>
                    <a:pt x="29" y="138"/>
                  </a:lnTo>
                  <a:lnTo>
                    <a:pt x="28" y="128"/>
                  </a:lnTo>
                  <a:lnTo>
                    <a:pt x="28" y="117"/>
                  </a:lnTo>
                  <a:lnTo>
                    <a:pt x="50" y="117"/>
                  </a:lnTo>
                  <a:close/>
                  <a:moveTo>
                    <a:pt x="52" y="153"/>
                  </a:moveTo>
                  <a:lnTo>
                    <a:pt x="55" y="167"/>
                  </a:lnTo>
                  <a:lnTo>
                    <a:pt x="59" y="180"/>
                  </a:lnTo>
                  <a:lnTo>
                    <a:pt x="40" y="188"/>
                  </a:lnTo>
                  <a:lnTo>
                    <a:pt x="37" y="181"/>
                  </a:lnTo>
                  <a:lnTo>
                    <a:pt x="34" y="172"/>
                  </a:lnTo>
                  <a:lnTo>
                    <a:pt x="32" y="165"/>
                  </a:lnTo>
                  <a:lnTo>
                    <a:pt x="31" y="156"/>
                  </a:lnTo>
                  <a:lnTo>
                    <a:pt x="52" y="153"/>
                  </a:lnTo>
                  <a:close/>
                  <a:moveTo>
                    <a:pt x="59" y="180"/>
                  </a:moveTo>
                  <a:lnTo>
                    <a:pt x="59" y="181"/>
                  </a:lnTo>
                  <a:lnTo>
                    <a:pt x="59" y="180"/>
                  </a:lnTo>
                  <a:lnTo>
                    <a:pt x="49" y="184"/>
                  </a:lnTo>
                  <a:lnTo>
                    <a:pt x="59" y="180"/>
                  </a:lnTo>
                  <a:close/>
                  <a:moveTo>
                    <a:pt x="59" y="180"/>
                  </a:moveTo>
                  <a:lnTo>
                    <a:pt x="62" y="187"/>
                  </a:lnTo>
                  <a:lnTo>
                    <a:pt x="67" y="192"/>
                  </a:lnTo>
                  <a:lnTo>
                    <a:pt x="52" y="208"/>
                  </a:lnTo>
                  <a:lnTo>
                    <a:pt x="49" y="204"/>
                  </a:lnTo>
                  <a:lnTo>
                    <a:pt x="45" y="199"/>
                  </a:lnTo>
                  <a:lnTo>
                    <a:pt x="42" y="194"/>
                  </a:lnTo>
                  <a:lnTo>
                    <a:pt x="40" y="188"/>
                  </a:lnTo>
                  <a:lnTo>
                    <a:pt x="59" y="180"/>
                  </a:lnTo>
                  <a:close/>
                  <a:moveTo>
                    <a:pt x="67" y="192"/>
                  </a:moveTo>
                  <a:lnTo>
                    <a:pt x="70" y="194"/>
                  </a:lnTo>
                  <a:lnTo>
                    <a:pt x="74" y="195"/>
                  </a:lnTo>
                  <a:lnTo>
                    <a:pt x="74" y="216"/>
                  </a:lnTo>
                  <a:lnTo>
                    <a:pt x="68" y="216"/>
                  </a:lnTo>
                  <a:lnTo>
                    <a:pt x="62" y="214"/>
                  </a:lnTo>
                  <a:lnTo>
                    <a:pt x="57" y="212"/>
                  </a:lnTo>
                  <a:lnTo>
                    <a:pt x="52" y="208"/>
                  </a:lnTo>
                  <a:lnTo>
                    <a:pt x="67" y="192"/>
                  </a:lnTo>
                  <a:close/>
                  <a:moveTo>
                    <a:pt x="74" y="195"/>
                  </a:moveTo>
                  <a:lnTo>
                    <a:pt x="76" y="194"/>
                  </a:lnTo>
                  <a:lnTo>
                    <a:pt x="78" y="194"/>
                  </a:lnTo>
                  <a:lnTo>
                    <a:pt x="86" y="214"/>
                  </a:lnTo>
                  <a:lnTo>
                    <a:pt x="80" y="215"/>
                  </a:lnTo>
                  <a:lnTo>
                    <a:pt x="74" y="216"/>
                  </a:lnTo>
                  <a:lnTo>
                    <a:pt x="74" y="195"/>
                  </a:lnTo>
                  <a:close/>
                  <a:moveTo>
                    <a:pt x="86" y="214"/>
                  </a:moveTo>
                  <a:lnTo>
                    <a:pt x="75" y="218"/>
                  </a:lnTo>
                  <a:lnTo>
                    <a:pt x="86" y="214"/>
                  </a:lnTo>
                  <a:lnTo>
                    <a:pt x="82" y="203"/>
                  </a:lnTo>
                  <a:lnTo>
                    <a:pt x="86" y="214"/>
                  </a:lnTo>
                  <a:close/>
                  <a:moveTo>
                    <a:pt x="78" y="194"/>
                  </a:moveTo>
                  <a:lnTo>
                    <a:pt x="80" y="192"/>
                  </a:lnTo>
                  <a:lnTo>
                    <a:pt x="83" y="190"/>
                  </a:lnTo>
                  <a:lnTo>
                    <a:pt x="97" y="206"/>
                  </a:lnTo>
                  <a:lnTo>
                    <a:pt x="92" y="211"/>
                  </a:lnTo>
                  <a:lnTo>
                    <a:pt x="86" y="214"/>
                  </a:lnTo>
                  <a:lnTo>
                    <a:pt x="78" y="194"/>
                  </a:lnTo>
                  <a:close/>
                  <a:moveTo>
                    <a:pt x="83" y="190"/>
                  </a:moveTo>
                  <a:lnTo>
                    <a:pt x="86" y="188"/>
                  </a:lnTo>
                  <a:lnTo>
                    <a:pt x="88" y="184"/>
                  </a:lnTo>
                  <a:lnTo>
                    <a:pt x="107" y="194"/>
                  </a:lnTo>
                  <a:lnTo>
                    <a:pt x="102" y="201"/>
                  </a:lnTo>
                  <a:lnTo>
                    <a:pt x="97" y="206"/>
                  </a:lnTo>
                  <a:lnTo>
                    <a:pt x="83" y="190"/>
                  </a:lnTo>
                  <a:close/>
                  <a:moveTo>
                    <a:pt x="88" y="184"/>
                  </a:moveTo>
                  <a:lnTo>
                    <a:pt x="90" y="178"/>
                  </a:lnTo>
                  <a:lnTo>
                    <a:pt x="93" y="172"/>
                  </a:lnTo>
                  <a:lnTo>
                    <a:pt x="113" y="177"/>
                  </a:lnTo>
                  <a:lnTo>
                    <a:pt x="110" y="187"/>
                  </a:lnTo>
                  <a:lnTo>
                    <a:pt x="107" y="194"/>
                  </a:lnTo>
                  <a:lnTo>
                    <a:pt x="88" y="184"/>
                  </a:lnTo>
                  <a:close/>
                  <a:moveTo>
                    <a:pt x="93" y="172"/>
                  </a:moveTo>
                  <a:lnTo>
                    <a:pt x="94" y="168"/>
                  </a:lnTo>
                  <a:lnTo>
                    <a:pt x="93" y="172"/>
                  </a:lnTo>
                  <a:lnTo>
                    <a:pt x="103" y="174"/>
                  </a:lnTo>
                  <a:lnTo>
                    <a:pt x="93" y="172"/>
                  </a:lnTo>
                  <a:close/>
                  <a:moveTo>
                    <a:pt x="93" y="172"/>
                  </a:moveTo>
                  <a:lnTo>
                    <a:pt x="96" y="159"/>
                  </a:lnTo>
                  <a:lnTo>
                    <a:pt x="98" y="143"/>
                  </a:lnTo>
                  <a:lnTo>
                    <a:pt x="119" y="145"/>
                  </a:lnTo>
                  <a:lnTo>
                    <a:pt x="117" y="155"/>
                  </a:lnTo>
                  <a:lnTo>
                    <a:pt x="116" y="163"/>
                  </a:lnTo>
                  <a:lnTo>
                    <a:pt x="114" y="170"/>
                  </a:lnTo>
                  <a:lnTo>
                    <a:pt x="113" y="177"/>
                  </a:lnTo>
                  <a:lnTo>
                    <a:pt x="93" y="172"/>
                  </a:lnTo>
                  <a:close/>
                  <a:moveTo>
                    <a:pt x="98" y="143"/>
                  </a:moveTo>
                  <a:lnTo>
                    <a:pt x="98" y="135"/>
                  </a:lnTo>
                  <a:lnTo>
                    <a:pt x="99" y="126"/>
                  </a:lnTo>
                  <a:lnTo>
                    <a:pt x="99" y="115"/>
                  </a:lnTo>
                  <a:lnTo>
                    <a:pt x="99" y="105"/>
                  </a:lnTo>
                  <a:lnTo>
                    <a:pt x="121" y="105"/>
                  </a:lnTo>
                  <a:lnTo>
                    <a:pt x="120" y="115"/>
                  </a:lnTo>
                  <a:lnTo>
                    <a:pt x="120" y="127"/>
                  </a:lnTo>
                  <a:lnTo>
                    <a:pt x="120" y="136"/>
                  </a:lnTo>
                  <a:lnTo>
                    <a:pt x="119" y="145"/>
                  </a:lnTo>
                  <a:lnTo>
                    <a:pt x="98" y="143"/>
                  </a:lnTo>
                  <a:close/>
                  <a:moveTo>
                    <a:pt x="99" y="105"/>
                  </a:moveTo>
                  <a:lnTo>
                    <a:pt x="99" y="89"/>
                  </a:lnTo>
                  <a:lnTo>
                    <a:pt x="98" y="75"/>
                  </a:lnTo>
                  <a:lnTo>
                    <a:pt x="119" y="73"/>
                  </a:lnTo>
                  <a:lnTo>
                    <a:pt x="120" y="80"/>
                  </a:lnTo>
                  <a:lnTo>
                    <a:pt x="120" y="87"/>
                  </a:lnTo>
                  <a:lnTo>
                    <a:pt x="120" y="95"/>
                  </a:lnTo>
                  <a:lnTo>
                    <a:pt x="121" y="105"/>
                  </a:lnTo>
                  <a:lnTo>
                    <a:pt x="99" y="105"/>
                  </a:lnTo>
                  <a:close/>
                  <a:moveTo>
                    <a:pt x="98" y="75"/>
                  </a:moveTo>
                  <a:lnTo>
                    <a:pt x="96" y="62"/>
                  </a:lnTo>
                  <a:lnTo>
                    <a:pt x="93" y="51"/>
                  </a:lnTo>
                  <a:lnTo>
                    <a:pt x="112" y="45"/>
                  </a:lnTo>
                  <a:lnTo>
                    <a:pt x="116" y="58"/>
                  </a:lnTo>
                  <a:lnTo>
                    <a:pt x="119" y="73"/>
                  </a:lnTo>
                  <a:lnTo>
                    <a:pt x="98" y="75"/>
                  </a:lnTo>
                  <a:close/>
                  <a:moveTo>
                    <a:pt x="93" y="51"/>
                  </a:moveTo>
                  <a:lnTo>
                    <a:pt x="90" y="45"/>
                  </a:lnTo>
                  <a:lnTo>
                    <a:pt x="87" y="39"/>
                  </a:lnTo>
                  <a:lnTo>
                    <a:pt x="106" y="29"/>
                  </a:lnTo>
                  <a:lnTo>
                    <a:pt x="109" y="36"/>
                  </a:lnTo>
                  <a:lnTo>
                    <a:pt x="112" y="45"/>
                  </a:lnTo>
                  <a:lnTo>
                    <a:pt x="93" y="51"/>
                  </a:lnTo>
                  <a:close/>
                  <a:moveTo>
                    <a:pt x="87" y="39"/>
                  </a:moveTo>
                  <a:lnTo>
                    <a:pt x="85" y="35"/>
                  </a:lnTo>
                  <a:lnTo>
                    <a:pt x="82" y="32"/>
                  </a:lnTo>
                  <a:lnTo>
                    <a:pt x="96" y="17"/>
                  </a:lnTo>
                  <a:lnTo>
                    <a:pt x="101" y="22"/>
                  </a:lnTo>
                  <a:lnTo>
                    <a:pt x="106" y="29"/>
                  </a:lnTo>
                  <a:lnTo>
                    <a:pt x="87" y="39"/>
                  </a:lnTo>
                  <a:close/>
                  <a:moveTo>
                    <a:pt x="96" y="17"/>
                  </a:moveTo>
                  <a:lnTo>
                    <a:pt x="95" y="16"/>
                  </a:lnTo>
                  <a:lnTo>
                    <a:pt x="96" y="17"/>
                  </a:lnTo>
                  <a:lnTo>
                    <a:pt x="89" y="25"/>
                  </a:lnTo>
                  <a:lnTo>
                    <a:pt x="96" y="17"/>
                  </a:lnTo>
                  <a:close/>
                  <a:moveTo>
                    <a:pt x="82" y="33"/>
                  </a:moveTo>
                  <a:lnTo>
                    <a:pt x="81" y="32"/>
                  </a:lnTo>
                  <a:lnTo>
                    <a:pt x="79" y="31"/>
                  </a:lnTo>
                  <a:lnTo>
                    <a:pt x="86" y="11"/>
                  </a:lnTo>
                  <a:lnTo>
                    <a:pt x="92" y="14"/>
                  </a:lnTo>
                  <a:lnTo>
                    <a:pt x="96" y="17"/>
                  </a:lnTo>
                  <a:lnTo>
                    <a:pt x="82" y="33"/>
                  </a:lnTo>
                  <a:close/>
                  <a:moveTo>
                    <a:pt x="79" y="31"/>
                  </a:moveTo>
                  <a:lnTo>
                    <a:pt x="77" y="30"/>
                  </a:lnTo>
                  <a:lnTo>
                    <a:pt x="75" y="30"/>
                  </a:lnTo>
                  <a:lnTo>
                    <a:pt x="75" y="9"/>
                  </a:lnTo>
                  <a:lnTo>
                    <a:pt x="80" y="9"/>
                  </a:lnTo>
                  <a:lnTo>
                    <a:pt x="86" y="11"/>
                  </a:lnTo>
                  <a:lnTo>
                    <a:pt x="79" y="31"/>
                  </a:lnTo>
                  <a:close/>
                  <a:moveTo>
                    <a:pt x="75" y="30"/>
                  </a:moveTo>
                  <a:lnTo>
                    <a:pt x="73" y="31"/>
                  </a:lnTo>
                  <a:lnTo>
                    <a:pt x="70" y="31"/>
                  </a:lnTo>
                  <a:lnTo>
                    <a:pt x="60" y="12"/>
                  </a:lnTo>
                  <a:lnTo>
                    <a:pt x="68" y="10"/>
                  </a:lnTo>
                  <a:lnTo>
                    <a:pt x="75" y="9"/>
                  </a:lnTo>
                  <a:lnTo>
                    <a:pt x="75" y="30"/>
                  </a:lnTo>
                  <a:close/>
                  <a:moveTo>
                    <a:pt x="70" y="31"/>
                  </a:moveTo>
                  <a:lnTo>
                    <a:pt x="68" y="33"/>
                  </a:lnTo>
                  <a:lnTo>
                    <a:pt x="66" y="35"/>
                  </a:lnTo>
                  <a:lnTo>
                    <a:pt x="49" y="22"/>
                  </a:lnTo>
                  <a:lnTo>
                    <a:pt x="55" y="17"/>
                  </a:lnTo>
                  <a:lnTo>
                    <a:pt x="60" y="12"/>
                  </a:lnTo>
                  <a:lnTo>
                    <a:pt x="70" y="31"/>
                  </a:lnTo>
                  <a:close/>
                  <a:moveTo>
                    <a:pt x="49" y="22"/>
                  </a:moveTo>
                  <a:lnTo>
                    <a:pt x="49" y="22"/>
                  </a:lnTo>
                  <a:lnTo>
                    <a:pt x="57" y="29"/>
                  </a:lnTo>
                  <a:lnTo>
                    <a:pt x="49" y="22"/>
                  </a:lnTo>
                  <a:close/>
                  <a:moveTo>
                    <a:pt x="66" y="35"/>
                  </a:moveTo>
                  <a:lnTo>
                    <a:pt x="61" y="41"/>
                  </a:lnTo>
                  <a:lnTo>
                    <a:pt x="58" y="48"/>
                  </a:lnTo>
                  <a:lnTo>
                    <a:pt x="39" y="41"/>
                  </a:lnTo>
                  <a:lnTo>
                    <a:pt x="43" y="30"/>
                  </a:lnTo>
                  <a:lnTo>
                    <a:pt x="49" y="22"/>
                  </a:lnTo>
                  <a:lnTo>
                    <a:pt x="66" y="35"/>
                  </a:lnTo>
                  <a:close/>
                  <a:moveTo>
                    <a:pt x="58" y="48"/>
                  </a:moveTo>
                  <a:lnTo>
                    <a:pt x="53" y="62"/>
                  </a:lnTo>
                  <a:lnTo>
                    <a:pt x="58" y="48"/>
                  </a:lnTo>
                  <a:lnTo>
                    <a:pt x="48" y="45"/>
                  </a:lnTo>
                  <a:lnTo>
                    <a:pt x="58" y="48"/>
                  </a:lnTo>
                  <a:close/>
                  <a:moveTo>
                    <a:pt x="58" y="48"/>
                  </a:moveTo>
                  <a:lnTo>
                    <a:pt x="55" y="57"/>
                  </a:lnTo>
                  <a:lnTo>
                    <a:pt x="53" y="69"/>
                  </a:lnTo>
                  <a:lnTo>
                    <a:pt x="32" y="65"/>
                  </a:lnTo>
                  <a:lnTo>
                    <a:pt x="35" y="52"/>
                  </a:lnTo>
                  <a:lnTo>
                    <a:pt x="39" y="41"/>
                  </a:lnTo>
                  <a:lnTo>
                    <a:pt x="58" y="48"/>
                  </a:lnTo>
                  <a:close/>
                  <a:moveTo>
                    <a:pt x="32" y="65"/>
                  </a:moveTo>
                  <a:lnTo>
                    <a:pt x="33" y="57"/>
                  </a:lnTo>
                  <a:lnTo>
                    <a:pt x="32" y="65"/>
                  </a:lnTo>
                  <a:lnTo>
                    <a:pt x="43" y="66"/>
                  </a:lnTo>
                  <a:lnTo>
                    <a:pt x="32" y="65"/>
                  </a:lnTo>
                  <a:close/>
                  <a:moveTo>
                    <a:pt x="53" y="69"/>
                  </a:moveTo>
                  <a:lnTo>
                    <a:pt x="52" y="80"/>
                  </a:lnTo>
                  <a:lnTo>
                    <a:pt x="51" y="92"/>
                  </a:lnTo>
                  <a:lnTo>
                    <a:pt x="29" y="91"/>
                  </a:lnTo>
                  <a:lnTo>
                    <a:pt x="30" y="79"/>
                  </a:lnTo>
                  <a:lnTo>
                    <a:pt x="32" y="65"/>
                  </a:lnTo>
                  <a:lnTo>
                    <a:pt x="53" y="69"/>
                  </a:lnTo>
                  <a:close/>
                  <a:moveTo>
                    <a:pt x="51" y="92"/>
                  </a:moveTo>
                  <a:lnTo>
                    <a:pt x="50" y="106"/>
                  </a:lnTo>
                  <a:lnTo>
                    <a:pt x="50" y="117"/>
                  </a:lnTo>
                  <a:lnTo>
                    <a:pt x="28" y="117"/>
                  </a:lnTo>
                  <a:lnTo>
                    <a:pt x="29" y="104"/>
                  </a:lnTo>
                  <a:lnTo>
                    <a:pt x="29" y="91"/>
                  </a:lnTo>
                  <a:lnTo>
                    <a:pt x="51" y="9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78" name="Oval 390"/>
            <p:cNvSpPr>
              <a:spLocks noChangeArrowheads="1"/>
            </p:cNvSpPr>
            <p:nvPr/>
          </p:nvSpPr>
          <p:spPr bwMode="auto">
            <a:xfrm>
              <a:off x="3763963" y="2933700"/>
              <a:ext cx="288925" cy="2889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82" name="Oval 391"/>
            <p:cNvSpPr>
              <a:spLocks noChangeArrowheads="1"/>
            </p:cNvSpPr>
            <p:nvPr/>
          </p:nvSpPr>
          <p:spPr bwMode="auto">
            <a:xfrm>
              <a:off x="3979863" y="3798887"/>
              <a:ext cx="288925" cy="288925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86" name="Oval 392"/>
            <p:cNvSpPr>
              <a:spLocks noChangeArrowheads="1"/>
            </p:cNvSpPr>
            <p:nvPr/>
          </p:nvSpPr>
          <p:spPr bwMode="auto">
            <a:xfrm>
              <a:off x="5205413" y="2933700"/>
              <a:ext cx="288925" cy="288925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87" name="Oval 393"/>
            <p:cNvSpPr>
              <a:spLocks noChangeArrowheads="1"/>
            </p:cNvSpPr>
            <p:nvPr/>
          </p:nvSpPr>
          <p:spPr bwMode="auto">
            <a:xfrm>
              <a:off x="4629150" y="3367087"/>
              <a:ext cx="360363" cy="57626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391" name="Freeform 394"/>
            <p:cNvSpPr>
              <a:spLocks/>
            </p:cNvSpPr>
            <p:nvPr/>
          </p:nvSpPr>
          <p:spPr bwMode="auto">
            <a:xfrm flipV="1">
              <a:off x="4629150" y="2286000"/>
              <a:ext cx="71438" cy="576262"/>
            </a:xfrm>
            <a:custGeom>
              <a:avLst/>
              <a:gdLst>
                <a:gd name="T0" fmla="*/ 0 w 1"/>
                <a:gd name="T1" fmla="*/ 0 h 416"/>
                <a:gd name="T2" fmla="*/ 0 w 1"/>
                <a:gd name="T3" fmla="*/ 416 h 416"/>
                <a:gd name="T4" fmla="*/ 0 60000 65536"/>
                <a:gd name="T5" fmla="*/ 0 60000 65536"/>
                <a:gd name="T6" fmla="*/ 0 w 1"/>
                <a:gd name="T7" fmla="*/ 0 h 416"/>
                <a:gd name="T8" fmla="*/ 1 w 1"/>
                <a:gd name="T9" fmla="*/ 416 h 4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16">
                  <a:moveTo>
                    <a:pt x="0" y="0"/>
                  </a:moveTo>
                  <a:lnTo>
                    <a:pt x="0" y="416"/>
                  </a:ln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</p:grpSp>
      <p:pic>
        <p:nvPicPr>
          <p:cNvPr id="400" name="TOO50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3475" y="2328862"/>
            <a:ext cx="476250" cy="476250"/>
          </a:xfrm>
          <a:prstGeom prst="rect">
            <a:avLst/>
          </a:prstGeom>
        </p:spPr>
      </p:pic>
      <p:pic>
        <p:nvPicPr>
          <p:cNvPr id="401" name="TOO80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42296" y="2264283"/>
            <a:ext cx="478408" cy="478408"/>
          </a:xfrm>
          <a:prstGeom prst="rect">
            <a:avLst/>
          </a:prstGeom>
        </p:spPr>
      </p:pic>
      <p:sp>
        <p:nvSpPr>
          <p:cNvPr id="402" name="TextBox 401"/>
          <p:cNvSpPr txBox="1"/>
          <p:nvPr/>
        </p:nvSpPr>
        <p:spPr>
          <a:xfrm>
            <a:off x="1920875" y="-8235"/>
            <a:ext cx="6375747" cy="830997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2400" dirty="0" smtClean="0">
                <a:cs typeface="Arial"/>
              </a:rPr>
              <a:t>5. </a:t>
            </a:r>
            <a:r>
              <a:rPr lang="en-AU" sz="2400" dirty="0" err="1" smtClean="0">
                <a:cs typeface="Arial"/>
              </a:rPr>
              <a:t>Longitudinale</a:t>
            </a:r>
            <a:r>
              <a:rPr lang="en-AU" sz="2400" dirty="0" smtClean="0">
                <a:cs typeface="Arial"/>
              </a:rPr>
              <a:t> </a:t>
            </a:r>
            <a:r>
              <a:rPr lang="de-DE" sz="2400" dirty="0" smtClean="0">
                <a:cs typeface="Arial"/>
              </a:rPr>
              <a:t>Analysen: Vokale der Königin und von SSB Nachrichtenleserinnen</a:t>
            </a:r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572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3" fill="hold"/>
                                        <p:tgtEl>
                                          <p:spTgt spid="4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3" fill="hold"/>
                                        <p:tgtEl>
                                          <p:spTgt spid="4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1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-33635"/>
            <a:ext cx="643582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cs typeface="Arial"/>
              </a:rPr>
              <a:t>/</a:t>
            </a:r>
            <a:r>
              <a:rPr lang="en-GB" sz="2400" dirty="0" err="1" smtClean="0">
                <a:latin typeface="+mj-lt"/>
                <a:cs typeface="Arial"/>
              </a:rPr>
              <a:t>ju</a:t>
            </a:r>
            <a:r>
              <a:rPr lang="en-GB" sz="2400" dirty="0" smtClean="0">
                <a:latin typeface="+mj-lt"/>
                <a:cs typeface="Arial"/>
              </a:rPr>
              <a:t>, u/ </a:t>
            </a:r>
            <a:r>
              <a:rPr lang="en-GB" sz="2400" dirty="0" err="1" smtClean="0">
                <a:latin typeface="+mj-lt"/>
                <a:cs typeface="Arial"/>
              </a:rPr>
              <a:t>Vokale</a:t>
            </a:r>
            <a:r>
              <a:rPr lang="en-GB" sz="2400" dirty="0" smtClean="0">
                <a:latin typeface="+mj-lt"/>
                <a:cs typeface="Arial"/>
              </a:rPr>
              <a:t> der </a:t>
            </a:r>
            <a:r>
              <a:rPr lang="en-GB" sz="2400" dirty="0" err="1" smtClean="0">
                <a:latin typeface="+mj-lt"/>
                <a:cs typeface="Arial"/>
              </a:rPr>
              <a:t>Königin</a:t>
            </a:r>
            <a:r>
              <a:rPr lang="en-GB" sz="2400" dirty="0" smtClean="0">
                <a:latin typeface="+mj-lt"/>
                <a:cs typeface="Arial"/>
              </a:rPr>
              <a:t> </a:t>
            </a:r>
            <a:r>
              <a:rPr lang="en-GB" sz="2400" dirty="0" err="1" smtClean="0">
                <a:latin typeface="+mj-lt"/>
                <a:cs typeface="Arial"/>
              </a:rPr>
              <a:t>zwishen</a:t>
            </a:r>
            <a:r>
              <a:rPr lang="en-GB" sz="2400" dirty="0" smtClean="0">
                <a:latin typeface="+mj-lt"/>
                <a:cs typeface="Arial"/>
              </a:rPr>
              <a:t> 1950 und 2000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46166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+mj-lt"/>
                <a:cs typeface="Arial"/>
              </a:rPr>
              <a:t>ju</a:t>
            </a:r>
            <a:r>
              <a:rPr lang="en-GB" sz="2400" dirty="0" smtClean="0">
                <a:latin typeface="+mj-lt"/>
                <a:cs typeface="Arial"/>
              </a:rPr>
              <a:t>: (</a:t>
            </a:r>
            <a:r>
              <a:rPr lang="en-GB" sz="2400" i="1" dirty="0" smtClean="0">
                <a:latin typeface="+mj-lt"/>
                <a:cs typeface="Arial"/>
              </a:rPr>
              <a:t>few</a:t>
            </a:r>
            <a:r>
              <a:rPr lang="en-GB" sz="2400" dirty="0" smtClean="0">
                <a:latin typeface="+mj-lt"/>
                <a:cs typeface="Arial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46166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+mj-lt"/>
                <a:cs typeface="Arial"/>
              </a:rPr>
              <a:t>u</a:t>
            </a:r>
            <a:r>
              <a:rPr lang="en-GB" sz="2400" dirty="0" smtClean="0">
                <a:latin typeface="+mj-lt"/>
                <a:cs typeface="Arial"/>
              </a:rPr>
              <a:t>: (</a:t>
            </a:r>
            <a:r>
              <a:rPr lang="en-GB" sz="2400" i="1" dirty="0" smtClean="0">
                <a:latin typeface="+mj-lt"/>
                <a:cs typeface="Arial"/>
              </a:rPr>
              <a:t>food</a:t>
            </a:r>
            <a:r>
              <a:rPr lang="en-GB" sz="2400" dirty="0" smtClean="0">
                <a:latin typeface="+mj-lt"/>
                <a:cs typeface="Arial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rcRect t="10063"/>
          <a:stretch>
            <a:fillRect/>
          </a:stretch>
        </p:blipFill>
        <p:spPr>
          <a:xfrm>
            <a:off x="609600" y="923330"/>
            <a:ext cx="7924800" cy="560381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648200" y="580430"/>
            <a:ext cx="228600" cy="2286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676400" y="578198"/>
            <a:ext cx="228600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new8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0396" y="1101564"/>
            <a:ext cx="478408" cy="478408"/>
          </a:xfrm>
          <a:prstGeom prst="rect">
            <a:avLst/>
          </a:prstGeom>
        </p:spPr>
      </p:pic>
      <p:pic>
        <p:nvPicPr>
          <p:cNvPr id="9" name="new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7596" y="1196752"/>
            <a:ext cx="478408" cy="4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8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65115"/>
            <a:ext cx="4248472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err="1" smtClean="0">
                <a:cs typeface="Arial"/>
              </a:rPr>
              <a:t>Eine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dirty="0" err="1" smtClean="0">
                <a:cs typeface="Arial"/>
              </a:rPr>
              <a:t>Erklärung</a:t>
            </a:r>
            <a:r>
              <a:rPr lang="en-GB" sz="2400" dirty="0" smtClean="0">
                <a:cs typeface="Arial"/>
              </a:rPr>
              <a:t> des </a:t>
            </a:r>
            <a:r>
              <a:rPr lang="en-GB" sz="2400" dirty="0" err="1" smtClean="0">
                <a:cs typeface="Arial"/>
              </a:rPr>
              <a:t>Lautwandels</a:t>
            </a:r>
            <a:endParaRPr lang="en-GB" sz="2400" dirty="0"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3834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Ursprung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69" y="1700808"/>
            <a:ext cx="4500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Wie </a:t>
            </a:r>
            <a:r>
              <a:rPr lang="de-DE" sz="2400" b="1" dirty="0" smtClean="0">
                <a:latin typeface="+mj-lt"/>
                <a:cs typeface="Arial"/>
              </a:rPr>
              <a:t>entsteht</a:t>
            </a:r>
            <a:r>
              <a:rPr lang="de-DE" sz="2400" dirty="0" smtClean="0">
                <a:latin typeface="+mj-lt"/>
                <a:cs typeface="Arial"/>
              </a:rPr>
              <a:t> Lautwandel aus den kognitiven Vorgängen der menschlichen Sprachverarbeitung zwischen Lexikon, Phonologie, und Sprachsignal</a:t>
            </a:r>
            <a:r>
              <a:rPr lang="de-DE" sz="2400" dirty="0">
                <a:latin typeface="+mj-lt"/>
                <a:cs typeface="Arial"/>
              </a:rPr>
              <a:t>?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549" y="1247123"/>
            <a:ext cx="1638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err="1" smtClean="0">
                <a:latin typeface="+mj-lt"/>
                <a:cs typeface="Arial"/>
              </a:rPr>
              <a:t>z.B</a:t>
            </a:r>
            <a:r>
              <a:rPr lang="en-AU" sz="2400" dirty="0" smtClean="0">
                <a:latin typeface="+mj-lt"/>
                <a:cs typeface="Arial"/>
              </a:rPr>
              <a:t> </a:t>
            </a:r>
            <a:r>
              <a:rPr lang="en-AU" sz="2400" dirty="0" err="1" smtClean="0">
                <a:latin typeface="+mj-lt"/>
                <a:cs typeface="Arial"/>
              </a:rPr>
              <a:t>Ohala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44" y="3724715"/>
            <a:ext cx="43447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u.a. Feststellung und Erklärung  von Lauttypologie </a:t>
            </a:r>
            <a:r>
              <a:rPr lang="mr-IN" sz="2400" dirty="0" smtClean="0">
                <a:latin typeface="+mj-lt"/>
                <a:cs typeface="Arial"/>
              </a:rPr>
              <a:t>–</a:t>
            </a:r>
            <a:r>
              <a:rPr lang="de-DE" sz="2400" dirty="0" smtClean="0">
                <a:latin typeface="+mj-lt"/>
                <a:cs typeface="Arial"/>
              </a:rPr>
              <a:t> warum sind Sprachlaute in den Sprachen der Welt wie sie sind? Warum sind einige Sprachlaute oder Kombinationen instabil (anfällig für Wandel) oder selten?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2120" y="59385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Verbreitung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4088" y="124712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z.B. </a:t>
            </a:r>
            <a:r>
              <a:rPr lang="de-DE" sz="2400" dirty="0" err="1" smtClean="0">
                <a:latin typeface="+mj-lt"/>
                <a:cs typeface="Arial"/>
              </a:rPr>
              <a:t>Labov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9908" y="1737009"/>
            <a:ext cx="380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Wie </a:t>
            </a:r>
            <a:r>
              <a:rPr lang="de-DE" sz="2400" b="1" dirty="0" smtClean="0">
                <a:latin typeface="+mj-lt"/>
                <a:cs typeface="Arial"/>
              </a:rPr>
              <a:t>verbreitet </a:t>
            </a:r>
            <a:r>
              <a:rPr lang="de-DE" sz="2400" dirty="0" smtClean="0">
                <a:latin typeface="+mj-lt"/>
                <a:cs typeface="Arial"/>
              </a:rPr>
              <a:t>sich Lautwandel in Abhängigkeit von sozialen Faktoren - z.B. Gender, sozialer Klasse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6831" y="3861048"/>
            <a:ext cx="3881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u.a. die Erklärung der Entstehung von Dialekten und wie sich diese zu unterschiedlichen Sprachen entwickeln können.</a:t>
            </a:r>
          </a:p>
        </p:txBody>
      </p:sp>
    </p:spTree>
    <p:extLst>
      <p:ext uri="{BB962C8B-B14F-4D97-AF65-F5344CB8AC3E}">
        <p14:creationId xmlns:p14="http://schemas.microsoft.com/office/powerpoint/2010/main" val="345367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96" y="2892769"/>
            <a:ext cx="361101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Synchrone Variabilität, die ähnlich sein könnte wie Lautwandel.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429" y="4581128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Phonetischer 'Bias' z.B. orale Vokale werden oft synchron und diachron </a:t>
            </a:r>
            <a:r>
              <a:rPr lang="de-DE" sz="2400" dirty="0" err="1" smtClean="0">
                <a:latin typeface="+mj-lt"/>
                <a:cs typeface="Arial"/>
              </a:rPr>
              <a:t>nasalisiert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mr-IN" sz="2400" dirty="0" smtClean="0">
                <a:latin typeface="+mj-lt"/>
                <a:cs typeface="Arial"/>
              </a:rPr>
              <a:t>–</a:t>
            </a:r>
            <a:r>
              <a:rPr lang="de-DE" sz="2400" dirty="0" smtClean="0">
                <a:latin typeface="+mj-lt"/>
                <a:cs typeface="Arial"/>
              </a:rPr>
              <a:t> aber umgekehrt (</a:t>
            </a:r>
            <a:r>
              <a:rPr lang="de-DE" sz="2400" dirty="0" err="1" smtClean="0">
                <a:latin typeface="+mj-lt"/>
                <a:cs typeface="Arial"/>
              </a:rPr>
              <a:t>nasal</a:t>
            </a:r>
            <a:r>
              <a:rPr lang="de-DE" sz="2400" dirty="0" err="1" smtClean="0">
                <a:latin typeface="Times New Roman"/>
                <a:cs typeface="Times New Roman"/>
              </a:rPr>
              <a:t>→</a:t>
            </a:r>
            <a:r>
              <a:rPr lang="de-DE" sz="2400" dirty="0" err="1" smtClean="0">
                <a:latin typeface="+mj-lt"/>
                <a:cs typeface="Arial"/>
              </a:rPr>
              <a:t>oral</a:t>
            </a:r>
            <a:r>
              <a:rPr lang="de-DE" sz="2400" dirty="0" smtClean="0">
                <a:latin typeface="+mj-lt"/>
                <a:cs typeface="Arial"/>
              </a:rPr>
              <a:t>) nicht so oft.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35713"/>
            <a:ext cx="324036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err="1" smtClean="0">
                <a:cs typeface="Arial"/>
              </a:rPr>
              <a:t>Empirische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dirty="0" err="1" smtClean="0">
                <a:cs typeface="Arial"/>
              </a:rPr>
              <a:t>Methoden</a:t>
            </a:r>
            <a:endParaRPr lang="en-GB" sz="2400" dirty="0"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9594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Ursprung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4168" y="29594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Verbreitung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794348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Analysen der Sprachproduktion und/oder </a:t>
            </a:r>
            <a:r>
              <a:rPr lang="mr-IN" sz="2400" dirty="0" smtClean="0">
                <a:latin typeface="+mj-lt"/>
                <a:cs typeface="Arial"/>
              </a:rPr>
              <a:t>–</a:t>
            </a:r>
            <a:r>
              <a:rPr lang="de-DE" sz="2400" dirty="0" smtClean="0">
                <a:latin typeface="+mj-lt"/>
                <a:cs typeface="Arial"/>
              </a:rPr>
              <a:t> Perzeption und wie diese mit phonologischen </a:t>
            </a:r>
            <a:r>
              <a:rPr lang="de-DE" sz="2400" dirty="0" smtClean="0">
                <a:latin typeface="+mj-lt"/>
                <a:cs typeface="Arial"/>
              </a:rPr>
              <a:t>Kategorien </a:t>
            </a:r>
            <a:r>
              <a:rPr lang="de-DE" sz="2400" dirty="0" smtClean="0">
                <a:latin typeface="+mj-lt"/>
                <a:cs typeface="Arial"/>
              </a:rPr>
              <a:t>verbunden sind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0032" y="2731471"/>
            <a:ext cx="45080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Feststellung </a:t>
            </a:r>
            <a:r>
              <a:rPr lang="de-DE" sz="2400" dirty="0" smtClean="0">
                <a:latin typeface="+mj-lt"/>
                <a:cs typeface="Arial"/>
              </a:rPr>
              <a:t>eines Lautwandel-im-Fortschritts durch Vergleiche zwischen zwei Altersgruppen (= </a:t>
            </a:r>
            <a:r>
              <a:rPr lang="de-DE" sz="2400" b="1" dirty="0" err="1" smtClean="0">
                <a:latin typeface="+mj-lt"/>
                <a:cs typeface="Arial"/>
              </a:rPr>
              <a:t>apparent</a:t>
            </a:r>
            <a:r>
              <a:rPr lang="de-DE" sz="2400" b="1" dirty="0" smtClean="0">
                <a:latin typeface="+mj-lt"/>
                <a:cs typeface="Arial"/>
              </a:rPr>
              <a:t>-time</a:t>
            </a:r>
            <a:r>
              <a:rPr lang="de-DE" sz="2400" dirty="0" smtClean="0">
                <a:latin typeface="+mj-lt"/>
                <a:cs typeface="Arial"/>
              </a:rPr>
              <a:t>) oder innerhalb derselben Person (= </a:t>
            </a:r>
            <a:r>
              <a:rPr lang="de-DE" sz="2400" b="1" dirty="0" smtClean="0">
                <a:latin typeface="+mj-lt"/>
                <a:cs typeface="Arial"/>
              </a:rPr>
              <a:t>longitudinal </a:t>
            </a:r>
            <a:r>
              <a:rPr lang="de-DE" sz="2400" dirty="0" err="1" smtClean="0">
                <a:latin typeface="+mj-lt"/>
                <a:cs typeface="Arial"/>
              </a:rPr>
              <a:t>or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err="1" smtClean="0">
                <a:latin typeface="+mj-lt"/>
                <a:cs typeface="Arial"/>
              </a:rPr>
              <a:t>panel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err="1" smtClean="0">
                <a:latin typeface="+mj-lt"/>
                <a:cs typeface="Arial"/>
              </a:rPr>
              <a:t>studies</a:t>
            </a:r>
            <a:r>
              <a:rPr lang="de-DE" sz="2400" dirty="0" smtClean="0">
                <a:latin typeface="+mj-lt"/>
                <a:cs typeface="Arial"/>
              </a:rPr>
              <a:t>) </a:t>
            </a:r>
            <a:r>
              <a:rPr lang="mr-IN" sz="2400" dirty="0" smtClean="0">
                <a:latin typeface="+mj-lt"/>
                <a:cs typeface="Arial"/>
              </a:rPr>
              <a:t>–</a:t>
            </a:r>
            <a:r>
              <a:rPr lang="de-DE" sz="2400" dirty="0" smtClean="0">
                <a:latin typeface="+mj-lt"/>
                <a:cs typeface="Arial"/>
              </a:rPr>
              <a:t> siehe </a:t>
            </a:r>
            <a:r>
              <a:rPr lang="de-DE" sz="2400" dirty="0" err="1" smtClean="0">
                <a:latin typeface="+mj-lt"/>
                <a:cs typeface="Arial"/>
              </a:rPr>
              <a:t>Sankoff</a:t>
            </a:r>
            <a:r>
              <a:rPr lang="de-DE" sz="2400" dirty="0" smtClean="0">
                <a:latin typeface="+mj-lt"/>
                <a:cs typeface="Arial"/>
              </a:rPr>
              <a:t> (2006)</a:t>
            </a:r>
            <a:r>
              <a:rPr lang="de-DE" sz="2400" b="1" baseline="30000" dirty="0" smtClean="0">
                <a:latin typeface="+mj-lt"/>
                <a:cs typeface="Arial"/>
              </a:rPr>
              <a:t>2</a:t>
            </a:r>
            <a:r>
              <a:rPr lang="de-DE" sz="2400" dirty="0" smtClean="0">
                <a:latin typeface="+mj-lt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0032" y="757612"/>
            <a:ext cx="4283968" cy="160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Soziophonetik: Feststellung der (oft minimalen) phonetischen </a:t>
            </a:r>
            <a:r>
              <a:rPr lang="de-DE" sz="2400" dirty="0" smtClean="0">
                <a:latin typeface="+mj-lt"/>
                <a:cs typeface="Arial"/>
              </a:rPr>
              <a:t>Unterschiede </a:t>
            </a:r>
            <a:r>
              <a:rPr lang="de-DE" sz="2400" dirty="0" smtClean="0">
                <a:latin typeface="+mj-lt"/>
                <a:cs typeface="Arial"/>
              </a:rPr>
              <a:t>zwischen sozialen Gruppen (</a:t>
            </a:r>
            <a:r>
              <a:rPr lang="de-DE" sz="2400" dirty="0" err="1" smtClean="0">
                <a:latin typeface="+mj-lt"/>
                <a:cs typeface="Arial"/>
              </a:rPr>
              <a:t>Foulkes</a:t>
            </a:r>
            <a:r>
              <a:rPr lang="de-DE" sz="2400" dirty="0" smtClean="0">
                <a:latin typeface="+mj-lt"/>
                <a:cs typeface="Arial"/>
              </a:rPr>
              <a:t> et al 2010)</a:t>
            </a:r>
            <a:r>
              <a:rPr lang="de-DE" sz="2400" baseline="30000" dirty="0" smtClean="0">
                <a:latin typeface="+mj-lt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3744" y="6012289"/>
            <a:ext cx="364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+mj-lt"/>
                <a:cs typeface="Arial"/>
              </a:rPr>
              <a:t>1. foulkes10.pdf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0112" y="6350843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+mj-lt"/>
                <a:cs typeface="Arial"/>
              </a:rPr>
              <a:t>sankoff06.pdf</a:t>
            </a:r>
          </a:p>
        </p:txBody>
      </p:sp>
    </p:spTree>
    <p:extLst>
      <p:ext uri="{BB962C8B-B14F-4D97-AF65-F5344CB8AC3E}">
        <p14:creationId xmlns:p14="http://schemas.microsoft.com/office/powerpoint/2010/main" val="358021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63688" y="65115"/>
            <a:ext cx="6120679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err="1" smtClean="0">
                <a:cs typeface="Arial"/>
              </a:rPr>
              <a:t>Synchrone</a:t>
            </a:r>
            <a:r>
              <a:rPr lang="en-GB" sz="2400" dirty="0" smtClean="0">
                <a:cs typeface="Arial"/>
              </a:rPr>
              <a:t> und </a:t>
            </a:r>
            <a:r>
              <a:rPr lang="en-GB" sz="2400" dirty="0" err="1" smtClean="0">
                <a:cs typeface="Arial"/>
              </a:rPr>
              <a:t>diachrone</a:t>
            </a:r>
            <a:r>
              <a:rPr lang="en-GB" sz="2400" dirty="0" smtClean="0">
                <a:cs typeface="Arial"/>
              </a:rPr>
              <a:t> [u]-</a:t>
            </a:r>
            <a:r>
              <a:rPr lang="en-GB" sz="2400" dirty="0" err="1" smtClean="0">
                <a:cs typeface="Arial"/>
              </a:rPr>
              <a:t>Frontierung</a:t>
            </a:r>
            <a:r>
              <a:rPr lang="en-GB" sz="2400" dirty="0" smtClean="0">
                <a:cs typeface="Arial"/>
              </a:rPr>
              <a:t> </a:t>
            </a:r>
            <a:endParaRPr lang="en-GB" sz="2400" dirty="0"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69269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1. Beweise, dass es sich </a:t>
            </a:r>
            <a:r>
              <a:rPr lang="de-DE" sz="2400" dirty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um einen regulären Lautwandel handelt.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928" y="2348880"/>
            <a:ext cx="422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2. Synchrone Variabilität in der Produktion und Perzeption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405" y="407707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3. Bias zur </a:t>
            </a:r>
            <a:r>
              <a:rPr lang="de-DE" sz="2400" dirty="0" err="1" smtClean="0">
                <a:latin typeface="+mj-lt"/>
                <a:cs typeface="Arial"/>
              </a:rPr>
              <a:t>Frontierung</a:t>
            </a:r>
            <a:r>
              <a:rPr lang="de-DE" sz="2400" dirty="0" smtClean="0">
                <a:latin typeface="+mj-lt"/>
                <a:cs typeface="Arial"/>
              </a:rPr>
              <a:t> in der Sprachproduktion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2040" y="2348880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4. </a:t>
            </a:r>
            <a:r>
              <a:rPr lang="de-DE" sz="2400" dirty="0" err="1" smtClean="0">
                <a:latin typeface="+mj-lt"/>
                <a:cs typeface="Arial"/>
              </a:rPr>
              <a:t>Apparent</a:t>
            </a:r>
            <a:r>
              <a:rPr lang="de-DE" sz="2400" dirty="0" smtClean="0">
                <a:latin typeface="+mj-lt"/>
                <a:cs typeface="Arial"/>
              </a:rPr>
              <a:t>-time Analysen in der Produktion und Perzeption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2040" y="407707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5. Longitudinale Analysen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186962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Ursprung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2120" y="182513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Verbreitung</a:t>
            </a:r>
          </a:p>
        </p:txBody>
      </p:sp>
    </p:spTree>
    <p:extLst>
      <p:ext uri="{BB962C8B-B14F-4D97-AF65-F5344CB8AC3E}">
        <p14:creationId xmlns:p14="http://schemas.microsoft.com/office/powerpoint/2010/main" val="424177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337" y="538556"/>
            <a:ext cx="518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+mj-lt"/>
                <a:cs typeface="Arial"/>
              </a:rPr>
              <a:t>/u/-</a:t>
            </a:r>
            <a:r>
              <a:rPr lang="en-GB" sz="2400" dirty="0" err="1" smtClean="0">
                <a:solidFill>
                  <a:srgbClr val="0000FF"/>
                </a:solidFill>
                <a:latin typeface="+mj-lt"/>
                <a:cs typeface="Arial"/>
              </a:rPr>
              <a:t>Frontierung</a:t>
            </a:r>
            <a:r>
              <a:rPr lang="en-GB" sz="2400" dirty="0" smtClean="0">
                <a:solidFill>
                  <a:srgbClr val="0000FF"/>
                </a:solidFill>
                <a:latin typeface="+mj-lt"/>
                <a:cs typeface="Arial"/>
              </a:rPr>
              <a:t> und </a:t>
            </a:r>
            <a:r>
              <a:rPr lang="en-GB" sz="2400" dirty="0" err="1" smtClean="0">
                <a:solidFill>
                  <a:srgbClr val="0000FF"/>
                </a:solidFill>
                <a:latin typeface="+mj-lt"/>
                <a:cs typeface="Arial"/>
              </a:rPr>
              <a:t>Lautwandel</a:t>
            </a:r>
            <a:endParaRPr lang="de-DE" sz="24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85" y="2881022"/>
            <a:ext cx="1672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0000FF"/>
                </a:solidFill>
                <a:latin typeface="+mj-lt"/>
                <a:cs typeface="Arial"/>
              </a:rPr>
              <a:t>Typologie</a:t>
            </a:r>
            <a:endParaRPr lang="en-GB" sz="2400" dirty="0" smtClean="0">
              <a:solidFill>
                <a:srgbClr val="0000FF"/>
              </a:solidFill>
              <a:latin typeface="+mj-lt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337" y="1000221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cs typeface="Arial"/>
              </a:rPr>
              <a:t>in </a:t>
            </a:r>
            <a:r>
              <a:rPr lang="en-AU" sz="2400" dirty="0" err="1" smtClean="0">
                <a:cs typeface="Arial"/>
              </a:rPr>
              <a:t>vielen</a:t>
            </a:r>
            <a:r>
              <a:rPr lang="en-AU" sz="2400" dirty="0" smtClean="0">
                <a:cs typeface="Arial"/>
              </a:rPr>
              <a:t> </a:t>
            </a:r>
            <a:r>
              <a:rPr lang="en-AU" sz="2400" dirty="0" err="1" smtClean="0">
                <a:cs typeface="Arial"/>
              </a:rPr>
              <a:t>Sprachen</a:t>
            </a:r>
            <a:r>
              <a:rPr lang="en-AU" sz="2400" dirty="0" smtClean="0">
                <a:cs typeface="Arial"/>
              </a:rPr>
              <a:t>: '</a:t>
            </a:r>
            <a:r>
              <a:rPr lang="de-DE" sz="2400" dirty="0" smtClean="0">
                <a:cs typeface="Arial"/>
              </a:rPr>
              <a:t>French, </a:t>
            </a:r>
            <a:r>
              <a:rPr lang="de-DE" sz="2400" dirty="0" err="1" smtClean="0">
                <a:cs typeface="Arial"/>
              </a:rPr>
              <a:t>Portuguese</a:t>
            </a:r>
            <a:r>
              <a:rPr lang="de-DE" sz="2400" dirty="0" smtClean="0">
                <a:cs typeface="Arial"/>
              </a:rPr>
              <a:t> of San Miguel, East </a:t>
            </a:r>
            <a:r>
              <a:rPr lang="de-DE" sz="2400" dirty="0" err="1" smtClean="0">
                <a:cs typeface="Arial"/>
              </a:rPr>
              <a:t>Norwegian</a:t>
            </a:r>
            <a:r>
              <a:rPr lang="de-DE" sz="2400" dirty="0" smtClean="0">
                <a:cs typeface="Arial"/>
              </a:rPr>
              <a:t>, </a:t>
            </a:r>
            <a:r>
              <a:rPr lang="de-DE" sz="2400" dirty="0" err="1" smtClean="0">
                <a:cs typeface="Arial"/>
              </a:rPr>
              <a:t>Swedish</a:t>
            </a:r>
            <a:r>
              <a:rPr lang="de-DE" sz="2400" dirty="0" smtClean="0">
                <a:cs typeface="Arial"/>
              </a:rPr>
              <a:t>, </a:t>
            </a:r>
            <a:r>
              <a:rPr lang="de-DE" sz="2400" dirty="0" err="1" smtClean="0">
                <a:cs typeface="Arial"/>
              </a:rPr>
              <a:t>Greek</a:t>
            </a:r>
            <a:r>
              <a:rPr lang="de-DE" sz="2400" dirty="0" smtClean="0">
                <a:cs typeface="Arial"/>
              </a:rPr>
              <a:t>, Swiss </a:t>
            </a:r>
            <a:r>
              <a:rPr lang="de-DE" sz="2400" dirty="0" err="1" smtClean="0">
                <a:cs typeface="Arial"/>
              </a:rPr>
              <a:t>varieties</a:t>
            </a:r>
            <a:r>
              <a:rPr lang="de-DE" sz="2400" dirty="0" smtClean="0">
                <a:cs typeface="Arial"/>
              </a:rPr>
              <a:t> of </a:t>
            </a:r>
            <a:r>
              <a:rPr lang="de-DE" sz="2400" dirty="0" err="1" smtClean="0">
                <a:cs typeface="Arial"/>
              </a:rPr>
              <a:t>Valais</a:t>
            </a:r>
            <a:r>
              <a:rPr lang="de-DE" sz="2400" dirty="0" smtClean="0">
                <a:cs typeface="Arial"/>
              </a:rPr>
              <a:t>, </a:t>
            </a:r>
            <a:r>
              <a:rPr lang="de-DE" sz="2400" dirty="0" err="1" smtClean="0">
                <a:cs typeface="Arial"/>
              </a:rPr>
              <a:t>Romansch</a:t>
            </a:r>
            <a:r>
              <a:rPr lang="de-DE" sz="2400" dirty="0" smtClean="0">
                <a:cs typeface="Arial"/>
              </a:rPr>
              <a:t>, </a:t>
            </a:r>
            <a:r>
              <a:rPr lang="de-DE" sz="2400" dirty="0" err="1" smtClean="0">
                <a:cs typeface="Arial"/>
              </a:rPr>
              <a:t>Yiddish</a:t>
            </a:r>
            <a:r>
              <a:rPr lang="de-DE" sz="2400" dirty="0" smtClean="0">
                <a:cs typeface="Arial"/>
              </a:rPr>
              <a:t>, </a:t>
            </a:r>
            <a:r>
              <a:rPr lang="de-DE" sz="2400" dirty="0" err="1" smtClean="0">
                <a:cs typeface="Arial"/>
              </a:rPr>
              <a:t>Lithuanian</a:t>
            </a:r>
            <a:r>
              <a:rPr lang="de-DE" sz="2400" dirty="0" smtClean="0">
                <a:cs typeface="Arial"/>
              </a:rPr>
              <a:t>, Albanian, West </a:t>
            </a:r>
            <a:r>
              <a:rPr lang="de-DE" sz="2400" dirty="0" err="1" smtClean="0">
                <a:cs typeface="Arial"/>
              </a:rPr>
              <a:t>Syriac</a:t>
            </a:r>
            <a:r>
              <a:rPr lang="de-DE" sz="2400" dirty="0" smtClean="0">
                <a:cs typeface="Arial"/>
              </a:rPr>
              <a:t>, </a:t>
            </a:r>
            <a:r>
              <a:rPr lang="de-DE" sz="2400" dirty="0" err="1" smtClean="0">
                <a:cs typeface="Arial"/>
              </a:rPr>
              <a:t>Akha</a:t>
            </a:r>
            <a:r>
              <a:rPr lang="de-DE" sz="2400" dirty="0" smtClean="0">
                <a:cs typeface="Arial"/>
              </a:rPr>
              <a:t>; also </a:t>
            </a:r>
            <a:r>
              <a:rPr lang="de-DE" sz="2400" dirty="0" err="1" smtClean="0">
                <a:cs typeface="Arial"/>
              </a:rPr>
              <a:t>many</a:t>
            </a:r>
            <a:r>
              <a:rPr lang="de-DE" sz="2400" dirty="0" smtClean="0">
                <a:cs typeface="Arial"/>
              </a:rPr>
              <a:t> N. American </a:t>
            </a:r>
            <a:r>
              <a:rPr lang="de-DE" sz="2400" dirty="0" err="1" smtClean="0">
                <a:cs typeface="Arial"/>
              </a:rPr>
              <a:t>varieties</a:t>
            </a:r>
            <a:r>
              <a:rPr lang="de-DE" sz="2400" dirty="0" smtClean="0">
                <a:cs typeface="Arial"/>
              </a:rPr>
              <a:t>...'(</a:t>
            </a:r>
            <a:r>
              <a:rPr lang="de-DE" sz="2400" dirty="0" err="1" smtClean="0">
                <a:cs typeface="Arial"/>
              </a:rPr>
              <a:t>Labov</a:t>
            </a:r>
            <a:r>
              <a:rPr lang="de-DE" sz="2400" dirty="0" smtClean="0">
                <a:cs typeface="Arial"/>
              </a:rPr>
              <a:t>, 1994</a:t>
            </a:r>
            <a:r>
              <a:rPr lang="de-DE" sz="2400" baseline="30000" dirty="0" smtClean="0">
                <a:cs typeface="Arial"/>
              </a:rPr>
              <a:t>1</a:t>
            </a:r>
            <a:r>
              <a:rPr lang="de-DE" sz="2400" dirty="0" smtClean="0">
                <a:cs typeface="Arial"/>
              </a:rPr>
              <a:t>)</a:t>
            </a:r>
            <a:endParaRPr lang="en-GB" sz="2400" dirty="0" smtClean="0">
              <a:latin typeface="+mj-lt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236" y="3284984"/>
            <a:ext cx="8402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/u/ </a:t>
            </a:r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seltener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/</a:t>
            </a:r>
            <a:r>
              <a:rPr lang="en-US" sz="2400" dirty="0" err="1" smtClean="0"/>
              <a:t>i</a:t>
            </a:r>
            <a:r>
              <a:rPr lang="en-US" sz="2400" dirty="0" smtClean="0"/>
              <a:t>/: 28 der 451 </a:t>
            </a:r>
            <a:r>
              <a:rPr lang="en-US" sz="2400" dirty="0" err="1" smtClean="0"/>
              <a:t>Sprachen</a:t>
            </a:r>
            <a:r>
              <a:rPr lang="en-US" sz="2400" dirty="0" smtClean="0"/>
              <a:t> des UCLA Phonological Segment Inventory Database (UPSID)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haben</a:t>
            </a:r>
            <a:r>
              <a:rPr lang="en-US" sz="2400" dirty="0" smtClean="0"/>
              <a:t> /u/ </a:t>
            </a:r>
            <a:r>
              <a:rPr lang="en-US" sz="2400" dirty="0" err="1" smtClean="0"/>
              <a:t>aber</a:t>
            </a:r>
            <a:r>
              <a:rPr lang="en-US" sz="2400" dirty="0" smtClean="0"/>
              <a:t> </a:t>
            </a:r>
            <a:r>
              <a:rPr lang="en-US" sz="2400" dirty="0" err="1" smtClean="0"/>
              <a:t>keinen</a:t>
            </a:r>
            <a:r>
              <a:rPr lang="en-US" sz="2400" dirty="0" smtClean="0"/>
              <a:t> /</a:t>
            </a:r>
            <a:r>
              <a:rPr lang="en-US" sz="2400" dirty="0" err="1" smtClean="0"/>
              <a:t>i</a:t>
            </a:r>
            <a:r>
              <a:rPr lang="en-US" sz="2400" dirty="0" smtClean="0"/>
              <a:t>/ (</a:t>
            </a:r>
            <a:r>
              <a:rPr lang="en-US" sz="2400" dirty="0" err="1" smtClean="0"/>
              <a:t>Maddieson</a:t>
            </a:r>
            <a:r>
              <a:rPr lang="en-US" sz="2400" dirty="0" smtClean="0"/>
              <a:t>, 1984)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; </a:t>
            </a:r>
            <a:r>
              <a:rPr lang="en-US" sz="2400" dirty="0" err="1" smtClean="0"/>
              <a:t>siehe</a:t>
            </a:r>
            <a:r>
              <a:rPr lang="en-US" sz="2400" dirty="0" smtClean="0"/>
              <a:t> </a:t>
            </a:r>
            <a:r>
              <a:rPr lang="en-US" sz="2400" dirty="0" err="1" smtClean="0"/>
              <a:t>auch</a:t>
            </a:r>
            <a:r>
              <a:rPr lang="en-US" sz="2400" dirty="0" smtClean="0"/>
              <a:t> Schwartz et al, </a:t>
            </a:r>
            <a:r>
              <a:rPr lang="en-US" sz="2400" dirty="0" smtClean="0"/>
              <a:t>(1997)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: </a:t>
            </a:r>
            <a:r>
              <a:rPr lang="en-US" sz="2400" dirty="0" err="1" smtClean="0"/>
              <a:t>wenn</a:t>
            </a:r>
            <a:r>
              <a:rPr lang="en-US" sz="2400" dirty="0" smtClean="0"/>
              <a:t> </a:t>
            </a:r>
            <a:r>
              <a:rPr lang="en-US" sz="2400" dirty="0" err="1" smtClean="0"/>
              <a:t>im</a:t>
            </a:r>
            <a:r>
              <a:rPr lang="en-US" sz="2400" dirty="0" smtClean="0"/>
              <a:t> 5-Vokal-System [</a:t>
            </a:r>
            <a:r>
              <a:rPr lang="en-US" sz="2400" dirty="0" err="1" smtClean="0"/>
              <a:t>i</a:t>
            </a:r>
            <a:r>
              <a:rPr lang="en-US" sz="2400" dirty="0" smtClean="0"/>
              <a:t>, e, a, o, u] </a:t>
            </a:r>
            <a:r>
              <a:rPr lang="en-US" sz="2400" dirty="0" err="1" smtClean="0"/>
              <a:t>ein</a:t>
            </a:r>
            <a:r>
              <a:rPr lang="en-US" sz="2400" dirty="0" smtClean="0"/>
              <a:t> </a:t>
            </a:r>
            <a:r>
              <a:rPr lang="en-US" sz="2400" dirty="0" err="1" smtClean="0"/>
              <a:t>Vokal</a:t>
            </a:r>
            <a:r>
              <a:rPr lang="en-US" sz="2400" dirty="0" smtClean="0"/>
              <a:t> </a:t>
            </a:r>
            <a:r>
              <a:rPr lang="en-US" sz="2400" dirty="0" err="1" smtClean="0"/>
              <a:t>fehlt</a:t>
            </a:r>
            <a:r>
              <a:rPr lang="en-US" sz="2400" dirty="0" smtClean="0"/>
              <a:t>, </a:t>
            </a:r>
            <a:r>
              <a:rPr lang="en-US" sz="2400" dirty="0" err="1" smtClean="0"/>
              <a:t>dann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meistens</a:t>
            </a:r>
            <a:r>
              <a:rPr lang="en-US" sz="2400" dirty="0" smtClean="0"/>
              <a:t> [u].</a:t>
            </a:r>
            <a:endParaRPr lang="en-GB" sz="2400" i="1" dirty="0" smtClean="0">
              <a:latin typeface="+mj-lt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76891"/>
            <a:ext cx="4104456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cs typeface="Arial"/>
              </a:rPr>
              <a:t>1. /u/ </a:t>
            </a:r>
            <a:r>
              <a:rPr lang="en-GB" sz="2400" dirty="0" err="1" smtClean="0">
                <a:cs typeface="Arial"/>
              </a:rPr>
              <a:t>als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dirty="0" err="1" smtClean="0">
                <a:cs typeface="Arial"/>
              </a:rPr>
              <a:t>regulärer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dirty="0" err="1" smtClean="0">
                <a:cs typeface="Arial"/>
              </a:rPr>
              <a:t>Lautwandel</a:t>
            </a:r>
            <a:endParaRPr lang="en-GB" sz="2400" dirty="0"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337" y="5347955"/>
            <a:ext cx="8402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</a:t>
            </a:r>
            <a:r>
              <a:rPr lang="en-US" sz="1600" dirty="0" err="1" smtClean="0"/>
              <a:t>Labov</a:t>
            </a:r>
            <a:r>
              <a:rPr lang="en-US" sz="1600" dirty="0"/>
              <a:t>, W. (1994). Principles of </a:t>
            </a:r>
            <a:r>
              <a:rPr lang="en-US" sz="1600" dirty="0" smtClean="0"/>
              <a:t>Linguistic change.  </a:t>
            </a:r>
            <a:r>
              <a:rPr lang="en-US" sz="1600" dirty="0"/>
              <a:t>Oxford: Blackwell.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337" y="6273224"/>
            <a:ext cx="79210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</a:t>
            </a:r>
            <a:r>
              <a:rPr lang="en-US" sz="1600" dirty="0" smtClean="0"/>
              <a:t>. Schwartz</a:t>
            </a:r>
            <a:r>
              <a:rPr lang="en-US" sz="1600" dirty="0"/>
              <a:t>, J.-L., </a:t>
            </a:r>
            <a:r>
              <a:rPr lang="en-US" sz="1600" dirty="0" err="1"/>
              <a:t>Boe</a:t>
            </a:r>
            <a:r>
              <a:rPr lang="en-US" sz="1600" dirty="0"/>
              <a:t> ̈, L., Valle ́e, N., &amp; </a:t>
            </a:r>
            <a:r>
              <a:rPr lang="en-US" sz="1600" dirty="0" err="1"/>
              <a:t>Abry</a:t>
            </a:r>
            <a:r>
              <a:rPr lang="en-US" sz="1600" dirty="0"/>
              <a:t>, C. (1997). Major trends in vowel system </a:t>
            </a:r>
            <a:r>
              <a:rPr lang="en-US" sz="1600" dirty="0" smtClean="0"/>
              <a:t>inventories</a:t>
            </a:r>
            <a:r>
              <a:rPr lang="en-US" sz="1600" dirty="0"/>
              <a:t>. </a:t>
            </a:r>
            <a:r>
              <a:rPr lang="en-US" sz="1600" i="1" dirty="0"/>
              <a:t>Journal of Phonetics</a:t>
            </a:r>
            <a:r>
              <a:rPr lang="en-US" sz="1600" dirty="0"/>
              <a:t>, 25, 233–254</a:t>
            </a:r>
            <a:r>
              <a:rPr lang="en-US" sz="1600" dirty="0" smtClean="0"/>
              <a:t>.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337" y="5686509"/>
            <a:ext cx="7794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2. http</a:t>
            </a:r>
            <a:r>
              <a:rPr lang="de-DE" sz="1600" dirty="0">
                <a:latin typeface="+mj-lt"/>
                <a:cs typeface="Arial"/>
              </a:rPr>
              <a:t>://</a:t>
            </a:r>
            <a:r>
              <a:rPr lang="de-DE" sz="1600" dirty="0" err="1">
                <a:latin typeface="+mj-lt"/>
                <a:cs typeface="Arial"/>
              </a:rPr>
              <a:t>web.phonetik.uni-frankfurt.de</a:t>
            </a:r>
            <a:r>
              <a:rPr lang="de-DE" sz="1600" dirty="0">
                <a:latin typeface="+mj-lt"/>
                <a:cs typeface="Arial"/>
              </a:rPr>
              <a:t>/</a:t>
            </a:r>
            <a:r>
              <a:rPr lang="de-DE" sz="1600" dirty="0" err="1">
                <a:latin typeface="+mj-lt"/>
                <a:cs typeface="Arial"/>
              </a:rPr>
              <a:t>upsid.html</a:t>
            </a:r>
            <a:endParaRPr lang="de-DE" sz="1600" dirty="0" smtClean="0">
              <a:latin typeface="+mj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337" y="5965333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3. </a:t>
            </a:r>
            <a:r>
              <a:rPr lang="de-DE" sz="1600" dirty="0" err="1" smtClean="0">
                <a:latin typeface="+mj-lt"/>
                <a:cs typeface="Arial"/>
              </a:rPr>
              <a:t>Maddieson</a:t>
            </a:r>
            <a:r>
              <a:rPr lang="de-DE" sz="1600" dirty="0" smtClean="0">
                <a:latin typeface="+mj-lt"/>
                <a:cs typeface="Arial"/>
              </a:rPr>
              <a:t> (1984) Patterns </a:t>
            </a:r>
            <a:r>
              <a:rPr lang="de-DE" sz="1600" dirty="0" err="1" smtClean="0">
                <a:latin typeface="+mj-lt"/>
                <a:cs typeface="Arial"/>
              </a:rPr>
              <a:t>of</a:t>
            </a:r>
            <a:r>
              <a:rPr lang="de-DE" sz="1600" dirty="0" smtClean="0">
                <a:latin typeface="+mj-lt"/>
                <a:cs typeface="Arial"/>
              </a:rPr>
              <a:t> Sounds. Cambridge: CUP</a:t>
            </a:r>
          </a:p>
        </p:txBody>
      </p:sp>
    </p:spTree>
    <p:extLst>
      <p:ext uri="{BB962C8B-B14F-4D97-AF65-F5344CB8AC3E}">
        <p14:creationId xmlns:p14="http://schemas.microsoft.com/office/powerpoint/2010/main" val="236838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200" y="538556"/>
            <a:ext cx="9077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cs typeface="Arial"/>
              </a:rPr>
              <a:t>Koartikulation</a:t>
            </a:r>
            <a:r>
              <a:rPr lang="en-GB" sz="2400" dirty="0" smtClean="0">
                <a:cs typeface="Arial"/>
              </a:rPr>
              <a:t>: /u/</a:t>
            </a:r>
            <a:r>
              <a:rPr lang="en-GB" sz="2400" dirty="0">
                <a:cs typeface="Arial"/>
              </a:rPr>
              <a:t> </a:t>
            </a:r>
            <a:r>
              <a:rPr lang="en-GB" sz="2400" dirty="0" err="1" smtClean="0">
                <a:cs typeface="Arial"/>
              </a:rPr>
              <a:t>wird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dirty="0" err="1" smtClean="0">
                <a:cs typeface="Arial"/>
              </a:rPr>
              <a:t>vor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dirty="0" err="1" smtClean="0">
                <a:cs typeface="Arial"/>
              </a:rPr>
              <a:t>allem</a:t>
            </a:r>
            <a:r>
              <a:rPr lang="en-GB" sz="2400" dirty="0" smtClean="0">
                <a:cs typeface="Arial"/>
              </a:rPr>
              <a:t> in </a:t>
            </a:r>
            <a:r>
              <a:rPr lang="en-GB" sz="2400" dirty="0" err="1" smtClean="0">
                <a:cs typeface="Arial"/>
              </a:rPr>
              <a:t>einem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dirty="0" err="1" smtClean="0">
                <a:cs typeface="Arial"/>
              </a:rPr>
              <a:t>koronalen</a:t>
            </a:r>
            <a:r>
              <a:rPr lang="en-GB" sz="2400" dirty="0" smtClean="0">
                <a:cs typeface="Arial"/>
              </a:rPr>
              <a:t> (</a:t>
            </a:r>
            <a:r>
              <a:rPr lang="en-GB" sz="2400" dirty="0" err="1" smtClean="0">
                <a:cs typeface="Arial"/>
              </a:rPr>
              <a:t>alveolaren</a:t>
            </a:r>
            <a:r>
              <a:rPr lang="en-GB" sz="2400" dirty="0" smtClean="0">
                <a:cs typeface="Arial"/>
              </a:rPr>
              <a:t>, </a:t>
            </a:r>
            <a:r>
              <a:rPr lang="en-GB" sz="2400" dirty="0" err="1" smtClean="0">
                <a:cs typeface="Arial"/>
              </a:rPr>
              <a:t>palatalen</a:t>
            </a:r>
            <a:r>
              <a:rPr lang="en-GB" sz="2400" dirty="0" smtClean="0">
                <a:cs typeface="Arial"/>
              </a:rPr>
              <a:t>) </a:t>
            </a:r>
            <a:r>
              <a:rPr lang="en-GB" sz="2400" dirty="0" err="1" smtClean="0">
                <a:cs typeface="Arial"/>
              </a:rPr>
              <a:t>Kontext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dirty="0" err="1" smtClean="0">
                <a:cs typeface="Arial"/>
              </a:rPr>
              <a:t>frontiert</a:t>
            </a:r>
            <a:r>
              <a:rPr lang="en-GB" sz="2400" dirty="0" smtClean="0">
                <a:cs typeface="Arial"/>
              </a:rPr>
              <a:t>. </a:t>
            </a:r>
            <a:r>
              <a:rPr lang="en-GB" sz="2400" dirty="0" err="1" smtClean="0">
                <a:cs typeface="Arial"/>
              </a:rPr>
              <a:t>Siehe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dirty="0" err="1" smtClean="0">
                <a:cs typeface="Arial"/>
              </a:rPr>
              <a:t>u.a</a:t>
            </a:r>
            <a:r>
              <a:rPr lang="en-GB" sz="2400" dirty="0" smtClean="0">
                <a:cs typeface="Arial"/>
              </a:rPr>
              <a:t>. </a:t>
            </a:r>
            <a:r>
              <a:rPr lang="en-GB" sz="2400" dirty="0">
                <a:cs typeface="Arial"/>
              </a:rPr>
              <a:t> </a:t>
            </a:r>
            <a:r>
              <a:rPr lang="en-GB" sz="2400" dirty="0" smtClean="0">
                <a:cs typeface="Arial"/>
              </a:rPr>
              <a:t>Stevens &amp; House</a:t>
            </a:r>
            <a:r>
              <a:rPr lang="en-GB" sz="2400" dirty="0">
                <a:cs typeface="Arial"/>
              </a:rPr>
              <a:t> </a:t>
            </a:r>
            <a:r>
              <a:rPr lang="en-GB" sz="2400" dirty="0" smtClean="0">
                <a:cs typeface="Arial"/>
              </a:rPr>
              <a:t>(1963)</a:t>
            </a:r>
            <a:r>
              <a:rPr lang="en-GB" sz="2400" baseline="30000" dirty="0" smtClean="0">
                <a:cs typeface="Arial"/>
              </a:rPr>
              <a:t>1</a:t>
            </a:r>
            <a:r>
              <a:rPr lang="en-GB" sz="2400" dirty="0" smtClean="0">
                <a:cs typeface="Arial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9752" y="76891"/>
            <a:ext cx="396044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cs typeface="Arial"/>
              </a:rPr>
              <a:t>2. </a:t>
            </a:r>
            <a:r>
              <a:rPr lang="en-GB" sz="2400" dirty="0" err="1" smtClean="0">
                <a:cs typeface="Arial"/>
              </a:rPr>
              <a:t>Synchrone</a:t>
            </a:r>
            <a:r>
              <a:rPr lang="en-GB" sz="2400" dirty="0" smtClean="0">
                <a:cs typeface="Arial"/>
              </a:rPr>
              <a:t> /u/-</a:t>
            </a:r>
            <a:r>
              <a:rPr lang="en-GB" sz="2400" dirty="0" err="1" smtClean="0">
                <a:cs typeface="Arial"/>
              </a:rPr>
              <a:t>Frontierung</a:t>
            </a:r>
            <a:endParaRPr lang="en-GB" sz="2400" dirty="0"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151" y="4845352"/>
            <a:ext cx="85689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cs typeface="Arial"/>
              </a:rPr>
              <a:t>Perzeption</a:t>
            </a:r>
            <a:r>
              <a:rPr lang="en-GB" sz="2400" dirty="0">
                <a:cs typeface="Arial"/>
              </a:rPr>
              <a:t>: </a:t>
            </a:r>
            <a:r>
              <a:rPr lang="en-GB" sz="2400" dirty="0" err="1" smtClean="0">
                <a:cs typeface="Arial"/>
              </a:rPr>
              <a:t>Hörer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dirty="0" err="1" smtClean="0">
                <a:cs typeface="Arial"/>
              </a:rPr>
              <a:t>kompensieren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dirty="0" err="1" smtClean="0">
                <a:cs typeface="Arial"/>
              </a:rPr>
              <a:t>für</a:t>
            </a:r>
            <a:r>
              <a:rPr lang="en-GB" sz="2400" dirty="0" smtClean="0">
                <a:cs typeface="Arial"/>
              </a:rPr>
              <a:t> die </a:t>
            </a:r>
            <a:r>
              <a:rPr lang="en-GB" sz="2400" dirty="0" err="1" smtClean="0">
                <a:cs typeface="Arial"/>
              </a:rPr>
              <a:t>Einflüsse</a:t>
            </a:r>
            <a:r>
              <a:rPr lang="en-GB" sz="2400" dirty="0" smtClean="0">
                <a:cs typeface="Arial"/>
              </a:rPr>
              <a:t> von </a:t>
            </a:r>
            <a:r>
              <a:rPr lang="en-GB" sz="2400" dirty="0" err="1" smtClean="0">
                <a:cs typeface="Arial"/>
              </a:rPr>
              <a:t>alveolaren</a:t>
            </a:r>
            <a:r>
              <a:rPr lang="en-GB" sz="2400" dirty="0" smtClean="0">
                <a:cs typeface="Arial"/>
              </a:rPr>
              <a:t>/</a:t>
            </a:r>
            <a:r>
              <a:rPr lang="en-GB" sz="2400" dirty="0" err="1" smtClean="0">
                <a:cs typeface="Arial"/>
              </a:rPr>
              <a:t>palatalen</a:t>
            </a:r>
            <a:r>
              <a:rPr lang="en-GB" sz="2400" dirty="0" smtClean="0">
                <a:cs typeface="Arial"/>
              </a:rPr>
              <a:t> Ks auf [u] (</a:t>
            </a:r>
            <a:r>
              <a:rPr lang="en-GB" sz="2400" dirty="0" err="1" smtClean="0">
                <a:cs typeface="Arial"/>
              </a:rPr>
              <a:t>Ohala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dirty="0">
                <a:cs typeface="Arial"/>
              </a:rPr>
              <a:t>&amp; </a:t>
            </a:r>
            <a:r>
              <a:rPr lang="en-GB" sz="2400" dirty="0" err="1">
                <a:cs typeface="Arial"/>
              </a:rPr>
              <a:t>Feder</a:t>
            </a:r>
            <a:r>
              <a:rPr lang="en-GB" sz="2400" dirty="0">
                <a:cs typeface="Arial"/>
              </a:rPr>
              <a:t>, </a:t>
            </a:r>
            <a:r>
              <a:rPr lang="en-GB" sz="2400" dirty="0" smtClean="0">
                <a:cs typeface="Arial"/>
              </a:rPr>
              <a:t>1994</a:t>
            </a:r>
            <a:r>
              <a:rPr lang="en-GB" sz="2400" baseline="30000" dirty="0" smtClean="0">
                <a:cs typeface="Arial"/>
              </a:rPr>
              <a:t>3</a:t>
            </a:r>
            <a:r>
              <a:rPr lang="en-GB" sz="2400" dirty="0" smtClean="0">
                <a:cs typeface="Arial"/>
              </a:rPr>
              <a:t>; </a:t>
            </a:r>
            <a:r>
              <a:rPr lang="en-GB" sz="2400" dirty="0" err="1">
                <a:cs typeface="Arial"/>
              </a:rPr>
              <a:t>Lindblom</a:t>
            </a:r>
            <a:r>
              <a:rPr lang="en-GB" sz="2400" dirty="0">
                <a:cs typeface="Arial"/>
              </a:rPr>
              <a:t> &amp; </a:t>
            </a:r>
            <a:r>
              <a:rPr lang="en-GB" sz="2400" dirty="0" err="1">
                <a:cs typeface="Arial"/>
              </a:rPr>
              <a:t>Studdert</a:t>
            </a:r>
            <a:r>
              <a:rPr lang="en-GB" sz="2400" dirty="0">
                <a:cs typeface="Arial"/>
              </a:rPr>
              <a:t>-Kennedy, </a:t>
            </a:r>
            <a:r>
              <a:rPr lang="en-GB" sz="2400" dirty="0" smtClean="0">
                <a:cs typeface="Arial"/>
              </a:rPr>
              <a:t>1967</a:t>
            </a:r>
            <a:r>
              <a:rPr lang="en-GB" sz="2400" baseline="30000" dirty="0" smtClean="0">
                <a:cs typeface="Arial"/>
              </a:rPr>
              <a:t>4</a:t>
            </a:r>
            <a:r>
              <a:rPr lang="en-GB" sz="2400" dirty="0" smtClean="0">
                <a:cs typeface="Arial"/>
              </a:rPr>
              <a:t>).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338" y="3645024"/>
            <a:ext cx="835292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  <a:cs typeface="Arial"/>
              </a:rPr>
              <a:t>Undershoot</a:t>
            </a:r>
            <a:r>
              <a:rPr lang="de-DE" sz="2400" dirty="0" smtClean="0">
                <a:latin typeface="+mj-lt"/>
                <a:cs typeface="Arial"/>
              </a:rPr>
              <a:t>: in der schnell gesprochenen Sprache werden Vokale oft zentriert (Moon &amp; </a:t>
            </a:r>
            <a:r>
              <a:rPr lang="de-DE" sz="2400" dirty="0" err="1" smtClean="0">
                <a:latin typeface="+mj-lt"/>
                <a:cs typeface="Arial"/>
              </a:rPr>
              <a:t>Lindblom</a:t>
            </a:r>
            <a:r>
              <a:rPr lang="de-DE" sz="2400" dirty="0" smtClean="0">
                <a:latin typeface="+mj-lt"/>
                <a:cs typeface="Arial"/>
              </a:rPr>
              <a:t>, 1994)</a:t>
            </a:r>
            <a:r>
              <a:rPr lang="de-DE" sz="2400" baseline="30000" dirty="0" smtClean="0">
                <a:latin typeface="+mj-lt"/>
                <a:cs typeface="Arial"/>
              </a:rPr>
              <a:t>2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mr-IN" sz="2400" dirty="0" smtClean="0">
                <a:latin typeface="+mj-lt"/>
                <a:cs typeface="Arial"/>
              </a:rPr>
              <a:t>–</a:t>
            </a:r>
            <a:r>
              <a:rPr lang="de-DE" sz="2400" dirty="0" smtClean="0">
                <a:latin typeface="+mj-lt"/>
                <a:cs typeface="Arial"/>
              </a:rPr>
              <a:t> daher im Falle von [</a:t>
            </a:r>
            <a:r>
              <a:rPr lang="de-DE" sz="2400" dirty="0" err="1" smtClean="0">
                <a:latin typeface="+mj-lt"/>
                <a:cs typeface="Arial"/>
              </a:rPr>
              <a:t>u</a:t>
            </a:r>
            <a:r>
              <a:rPr lang="de-DE" sz="2400" dirty="0" smtClean="0">
                <a:latin typeface="+mj-lt"/>
                <a:cs typeface="Arial"/>
              </a:rPr>
              <a:t>] eine Anhebung von F2.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716016" y="1860694"/>
            <a:ext cx="4012251" cy="1496299"/>
            <a:chOff x="718486" y="1825768"/>
            <a:chExt cx="6889079" cy="29258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r="90484"/>
            <a:stretch/>
          </p:blipFill>
          <p:spPr>
            <a:xfrm>
              <a:off x="718486" y="1825768"/>
              <a:ext cx="870189" cy="29089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2941"/>
            <a:stretch/>
          </p:blipFill>
          <p:spPr>
            <a:xfrm>
              <a:off x="1475656" y="1842701"/>
              <a:ext cx="6131909" cy="290892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23529" y="1725878"/>
            <a:ext cx="3888432" cy="1656184"/>
            <a:chOff x="3243559" y="586713"/>
            <a:chExt cx="6676480" cy="32385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40441"/>
            <a:stretch/>
          </p:blipFill>
          <p:spPr>
            <a:xfrm>
              <a:off x="4504266" y="586713"/>
              <a:ext cx="5415773" cy="32385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r="86136"/>
            <a:stretch/>
          </p:blipFill>
          <p:spPr>
            <a:xfrm>
              <a:off x="3243559" y="586713"/>
              <a:ext cx="1260707" cy="32385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012160" y="1465870"/>
            <a:ext cx="1274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[</a:t>
            </a:r>
            <a:r>
              <a:rPr lang="de-DE" sz="2400" dirty="0" err="1" smtClean="0">
                <a:latin typeface="+mj-lt"/>
                <a:cs typeface="Arial"/>
              </a:rPr>
              <a:t>u</a:t>
            </a:r>
            <a:r>
              <a:rPr lang="de-DE" sz="2400" dirty="0" smtClean="0">
                <a:latin typeface="+mj-lt"/>
                <a:cs typeface="Arial"/>
              </a:rPr>
              <a:t>] in tut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5696" y="1399029"/>
            <a:ext cx="1527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[</a:t>
            </a:r>
            <a:r>
              <a:rPr lang="de-DE" sz="2400" dirty="0" err="1" smtClean="0">
                <a:latin typeface="+mj-lt"/>
                <a:cs typeface="Arial"/>
              </a:rPr>
              <a:t>u</a:t>
            </a:r>
            <a:r>
              <a:rPr lang="de-DE" sz="2400" dirty="0" smtClean="0">
                <a:latin typeface="+mj-lt"/>
                <a:cs typeface="Arial"/>
              </a:rPr>
              <a:t>] in Buch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38" y="5933288"/>
            <a:ext cx="8064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Stevens</a:t>
            </a:r>
            <a:r>
              <a:rPr lang="en-US" sz="1600" dirty="0"/>
              <a:t>, K.N. &amp; House, A.S. (</a:t>
            </a:r>
            <a:r>
              <a:rPr lang="en-US" sz="1600" dirty="0" smtClean="0"/>
              <a:t>1963) , </a:t>
            </a:r>
            <a:r>
              <a:rPr lang="en-US" sz="1600" i="1" dirty="0"/>
              <a:t>Journal of Speech and Hearing Research</a:t>
            </a:r>
            <a:r>
              <a:rPr lang="en-US" sz="1600" dirty="0"/>
              <a:t>, 6, pp. 111-</a:t>
            </a:r>
            <a:r>
              <a:rPr lang="en-US" sz="1600" dirty="0" smtClean="0"/>
              <a:t>128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9" y="6216495"/>
            <a:ext cx="563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2. </a:t>
            </a:r>
            <a:r>
              <a:rPr lang="pt-BR" sz="1600" dirty="0" err="1">
                <a:latin typeface="+mj-lt"/>
                <a:cs typeface="Arial"/>
              </a:rPr>
              <a:t>Moon</a:t>
            </a:r>
            <a:r>
              <a:rPr lang="pt-BR" sz="1600" dirty="0">
                <a:latin typeface="+mj-lt"/>
                <a:cs typeface="Arial"/>
              </a:rPr>
              <a:t>, S-J. &amp; </a:t>
            </a:r>
            <a:r>
              <a:rPr lang="pt-BR" sz="1600" dirty="0" err="1">
                <a:latin typeface="+mj-lt"/>
                <a:cs typeface="Arial"/>
              </a:rPr>
              <a:t>Lindblom</a:t>
            </a:r>
            <a:r>
              <a:rPr lang="pt-BR" sz="1600" dirty="0">
                <a:latin typeface="+mj-lt"/>
                <a:cs typeface="Arial"/>
              </a:rPr>
              <a:t>, B. (1994). </a:t>
            </a:r>
            <a:r>
              <a:rPr lang="pt-BR" sz="1600" i="1" dirty="0">
                <a:latin typeface="+mj-lt"/>
                <a:cs typeface="Arial"/>
              </a:rPr>
              <a:t>J. </a:t>
            </a:r>
            <a:r>
              <a:rPr lang="pt-BR" sz="1600" i="1" dirty="0" err="1">
                <a:latin typeface="+mj-lt"/>
                <a:cs typeface="Arial"/>
              </a:rPr>
              <a:t>Acoust</a:t>
            </a:r>
            <a:r>
              <a:rPr lang="pt-BR" sz="1600" i="1" dirty="0">
                <a:latin typeface="+mj-lt"/>
                <a:cs typeface="Arial"/>
              </a:rPr>
              <a:t>. Soc. </a:t>
            </a:r>
            <a:r>
              <a:rPr lang="pt-BR" sz="1600" i="1" dirty="0" err="1">
                <a:latin typeface="+mj-lt"/>
                <a:cs typeface="Arial"/>
              </a:rPr>
              <a:t>Am</a:t>
            </a:r>
            <a:r>
              <a:rPr lang="pt-BR" sz="1600" dirty="0">
                <a:latin typeface="+mj-lt"/>
                <a:cs typeface="Arial"/>
              </a:rPr>
              <a:t>, 96. 40–55.</a:t>
            </a:r>
            <a:endParaRPr lang="de-DE" sz="1600" dirty="0" smtClean="0">
              <a:latin typeface="+mj-lt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5374" y="6201523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  <a:cs typeface="Arial"/>
              </a:rPr>
              <a:t>3. ohala94.phonetica.pdf</a:t>
            </a:r>
            <a:endParaRPr lang="de-DE" sz="1600" dirty="0" smtClean="0">
              <a:latin typeface="+mj-lt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6440" y="6555049"/>
            <a:ext cx="824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  <a:cs typeface="Arial"/>
              </a:rPr>
              <a:t>4. </a:t>
            </a:r>
            <a:r>
              <a:rPr lang="de-DE" sz="1600" dirty="0" err="1">
                <a:latin typeface="+mj-lt"/>
                <a:cs typeface="Arial"/>
              </a:rPr>
              <a:t>Lindblom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and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Studdert</a:t>
            </a:r>
            <a:r>
              <a:rPr lang="de-DE" sz="1600" dirty="0">
                <a:latin typeface="+mj-lt"/>
                <a:cs typeface="Arial"/>
              </a:rPr>
              <a:t>-Kennedy (1967)</a:t>
            </a:r>
            <a:r>
              <a:rPr lang="de-DE" sz="1600" i="1" dirty="0">
                <a:latin typeface="+mj-lt"/>
                <a:cs typeface="Arial"/>
              </a:rPr>
              <a:t>. J. </a:t>
            </a:r>
            <a:r>
              <a:rPr lang="de-DE" sz="1600" i="1" dirty="0" err="1">
                <a:latin typeface="+mj-lt"/>
                <a:cs typeface="Arial"/>
              </a:rPr>
              <a:t>Acoust</a:t>
            </a:r>
            <a:r>
              <a:rPr lang="de-DE" sz="1600" i="1" dirty="0">
                <a:latin typeface="+mj-lt"/>
                <a:cs typeface="Arial"/>
              </a:rPr>
              <a:t>. </a:t>
            </a:r>
            <a:r>
              <a:rPr lang="de-DE" sz="1600" i="1" dirty="0" err="1">
                <a:latin typeface="+mj-lt"/>
                <a:cs typeface="Arial"/>
              </a:rPr>
              <a:t>Soc</a:t>
            </a:r>
            <a:r>
              <a:rPr lang="de-DE" sz="1600" i="1" dirty="0">
                <a:latin typeface="+mj-lt"/>
                <a:cs typeface="Arial"/>
              </a:rPr>
              <a:t>. Am</a:t>
            </a:r>
            <a:r>
              <a:rPr lang="de-DE" sz="1600" dirty="0">
                <a:latin typeface="+mj-lt"/>
                <a:cs typeface="Arial"/>
              </a:rPr>
              <a:t>., 42, 830-843.</a:t>
            </a:r>
            <a:endParaRPr lang="de-DE" sz="16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8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/>
          <p:cNvSpPr/>
          <p:nvPr/>
        </p:nvSpPr>
        <p:spPr>
          <a:xfrm>
            <a:off x="3217003" y="692696"/>
            <a:ext cx="5308600" cy="415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2"/>
          <p:cNvSpPr txBox="1"/>
          <p:nvPr/>
        </p:nvSpPr>
        <p:spPr>
          <a:xfrm>
            <a:off x="3073325" y="1244841"/>
            <a:ext cx="367729" cy="2566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dirty="0">
                <a:latin typeface="Calibri"/>
                <a:cs typeface="Calibri"/>
              </a:rPr>
              <a:t>% </a:t>
            </a:r>
            <a:r>
              <a:rPr sz="2400" spc="-5" dirty="0">
                <a:latin typeface="Calibri"/>
                <a:cs typeface="Calibri"/>
              </a:rPr>
              <a:t>/u/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lang="en-AU" sz="2400" spc="5" dirty="0" err="1" smtClean="0">
                <a:latin typeface="Calibri"/>
                <a:cs typeface="Calibri"/>
              </a:rPr>
              <a:t>Identifizierung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13"/>
          <p:cNvSpPr txBox="1"/>
          <p:nvPr/>
        </p:nvSpPr>
        <p:spPr>
          <a:xfrm>
            <a:off x="6116522" y="2848259"/>
            <a:ext cx="510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Vbə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14"/>
          <p:cNvSpPr txBox="1"/>
          <p:nvPr/>
        </p:nvSpPr>
        <p:spPr>
          <a:xfrm>
            <a:off x="4682331" y="2848259"/>
            <a:ext cx="497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də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15"/>
          <p:cNvSpPr txBox="1"/>
          <p:nvPr/>
        </p:nvSpPr>
        <p:spPr>
          <a:xfrm>
            <a:off x="3441054" y="4682869"/>
            <a:ext cx="9869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F2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lang="en-AU" sz="2400" spc="30" dirty="0" smtClean="0">
                <a:latin typeface="Calibri"/>
                <a:cs typeface="Calibri"/>
              </a:rPr>
              <a:t>Ti</a:t>
            </a:r>
            <a:r>
              <a:rPr sz="2400" spc="30" dirty="0" smtClean="0">
                <a:latin typeface="Calibri"/>
                <a:cs typeface="Calibri"/>
              </a:rPr>
              <a:t>ef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7555854" y="4682869"/>
            <a:ext cx="998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F2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hoch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140099"/>
            <a:ext cx="2631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cs typeface="Calibri"/>
              </a:rPr>
              <a:t>Ein</a:t>
            </a:r>
            <a:r>
              <a:rPr lang="en-US" sz="2400" dirty="0">
                <a:cs typeface="Calibri"/>
              </a:rPr>
              <a:t> /</a:t>
            </a:r>
            <a:r>
              <a:rPr lang="en-US" sz="2400" dirty="0" err="1">
                <a:cs typeface="Calibri"/>
              </a:rPr>
              <a:t>i</a:t>
            </a:r>
            <a:r>
              <a:rPr lang="en-US" sz="2400" dirty="0" smtClean="0">
                <a:cs typeface="Calibri"/>
              </a:rPr>
              <a:t>-u</a:t>
            </a:r>
            <a:r>
              <a:rPr lang="en-US" sz="2400" dirty="0">
                <a:cs typeface="Calibri"/>
              </a:rPr>
              <a:t>/ </a:t>
            </a:r>
            <a:r>
              <a:rPr lang="en-US" sz="2400" dirty="0" err="1">
                <a:cs typeface="Calibri"/>
              </a:rPr>
              <a:t>Kontinuum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 smtClean="0">
                <a:cs typeface="Calibri"/>
              </a:rPr>
              <a:t>wurde</a:t>
            </a:r>
            <a:r>
              <a:rPr lang="en-US" sz="2400" dirty="0" smtClean="0">
                <a:cs typeface="Calibri"/>
              </a:rPr>
              <a:t> in </a:t>
            </a:r>
            <a:r>
              <a:rPr lang="en-US" sz="2400" dirty="0" err="1" smtClean="0">
                <a:cs typeface="Calibri"/>
              </a:rPr>
              <a:t>Ohala</a:t>
            </a:r>
            <a:r>
              <a:rPr lang="en-US" sz="2400" dirty="0" smtClean="0">
                <a:cs typeface="Calibri"/>
              </a:rPr>
              <a:t> &amp; </a:t>
            </a:r>
            <a:r>
              <a:rPr lang="en-US" sz="2400" dirty="0" err="1" smtClean="0">
                <a:cs typeface="Calibri"/>
              </a:rPr>
              <a:t>Feder</a:t>
            </a:r>
            <a:r>
              <a:rPr lang="en-US" sz="2400" dirty="0" smtClean="0">
                <a:cs typeface="Calibri"/>
              </a:rPr>
              <a:t> (1994)</a:t>
            </a:r>
            <a:r>
              <a:rPr lang="en-US" sz="2400" baseline="30000" dirty="0" smtClean="0">
                <a:cs typeface="Calibri"/>
              </a:rPr>
              <a:t>1 </a:t>
            </a:r>
            <a:r>
              <a:rPr lang="en-US" sz="2400" dirty="0">
                <a:cs typeface="Calibri"/>
              </a:rPr>
              <a:t>in </a:t>
            </a:r>
            <a:r>
              <a:rPr lang="en-US" sz="2400" dirty="0" smtClean="0">
                <a:cs typeface="Calibri"/>
              </a:rPr>
              <a:t>17 </a:t>
            </a:r>
            <a:r>
              <a:rPr lang="en-US" sz="2400" dirty="0" err="1">
                <a:cs typeface="Calibri"/>
              </a:rPr>
              <a:t>Schritten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zwischen</a:t>
            </a:r>
            <a:r>
              <a:rPr lang="en-US" sz="2400" dirty="0">
                <a:cs typeface="Calibri"/>
              </a:rPr>
              <a:t> /</a:t>
            </a:r>
            <a:r>
              <a:rPr lang="en-US" sz="24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, u/ </a:t>
            </a:r>
            <a:r>
              <a:rPr lang="en-US" sz="2400" dirty="0" err="1" smtClean="0">
                <a:cs typeface="Calibri"/>
              </a:rPr>
              <a:t>synthetisiert</a:t>
            </a:r>
            <a:r>
              <a:rPr lang="en-US" sz="2400" dirty="0" smtClean="0">
                <a:cs typeface="Calibri"/>
              </a:rPr>
              <a:t>, </a:t>
            </a:r>
            <a:r>
              <a:rPr lang="mr-IN" sz="2400" dirty="0">
                <a:latin typeface="Calibri"/>
                <a:cs typeface="Calibri"/>
              </a:rPr>
              <a:t>und mit /bə, də/  verbunden: /ibə-­‐ubə/, /idə-­‐udə</a:t>
            </a:r>
            <a:r>
              <a:rPr lang="mr-IN" sz="2400" dirty="0" smtClean="0">
                <a:latin typeface="Calibri"/>
                <a:cs typeface="Calibri"/>
              </a:rPr>
              <a:t>/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029" y="5344699"/>
            <a:ext cx="8705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105" dirty="0">
                <a:cs typeface="Calibri"/>
              </a:rPr>
              <a:t>Forced-­‐choice </a:t>
            </a:r>
            <a:r>
              <a:rPr lang="en-US" sz="2400" spc="-15" dirty="0">
                <a:cs typeface="Calibri"/>
              </a:rPr>
              <a:t>test: </a:t>
            </a:r>
            <a:r>
              <a:rPr lang="en-US" sz="2400" spc="-5" dirty="0">
                <a:cs typeface="Calibri"/>
              </a:rPr>
              <a:t>/</a:t>
            </a:r>
            <a:r>
              <a:rPr lang="en-US" sz="2400" spc="-5" dirty="0" err="1">
                <a:cs typeface="Calibri"/>
              </a:rPr>
              <a:t>i</a:t>
            </a:r>
            <a:r>
              <a:rPr lang="en-US" sz="2400" spc="-5" dirty="0">
                <a:cs typeface="Calibri"/>
              </a:rPr>
              <a:t>/ </a:t>
            </a:r>
            <a:r>
              <a:rPr lang="en-US" sz="2400" spc="-5" dirty="0" err="1">
                <a:cs typeface="Calibri"/>
              </a:rPr>
              <a:t>oder</a:t>
            </a:r>
            <a:r>
              <a:rPr lang="en-US" sz="2400" spc="114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/u/</a:t>
            </a:r>
            <a:r>
              <a:rPr lang="en-US" sz="2400" spc="-5" dirty="0" smtClean="0">
                <a:cs typeface="Calibri"/>
              </a:rPr>
              <a:t>. </a:t>
            </a:r>
            <a:r>
              <a:rPr lang="en-US" sz="2400" spc="-10" dirty="0" err="1">
                <a:cs typeface="Calibri"/>
              </a:rPr>
              <a:t>Hörer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15" dirty="0" err="1">
                <a:cs typeface="Calibri"/>
              </a:rPr>
              <a:t>kompensieren</a:t>
            </a:r>
            <a:r>
              <a:rPr lang="en-US" sz="2400" spc="-15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für</a:t>
            </a:r>
            <a:r>
              <a:rPr lang="en-US" sz="2400" dirty="0">
                <a:cs typeface="Calibri"/>
              </a:rPr>
              <a:t> den </a:t>
            </a:r>
            <a:r>
              <a:rPr lang="en-US" sz="2400" spc="-5" dirty="0">
                <a:cs typeface="Calibri"/>
              </a:rPr>
              <a:t>/b, </a:t>
            </a:r>
            <a:r>
              <a:rPr lang="en-US" sz="2400" dirty="0">
                <a:cs typeface="Calibri"/>
              </a:rPr>
              <a:t>d/  </a:t>
            </a:r>
            <a:r>
              <a:rPr lang="en-US" sz="2400" spc="-10" dirty="0" err="1" smtClean="0">
                <a:cs typeface="Calibri"/>
              </a:rPr>
              <a:t>Unterschied</a:t>
            </a:r>
            <a:r>
              <a:rPr lang="en-US" sz="2400" dirty="0" smtClean="0">
                <a:cs typeface="Calibri"/>
              </a:rPr>
              <a:t> (</a:t>
            </a:r>
            <a:r>
              <a:rPr lang="en-US" sz="2400" dirty="0" err="1" smtClean="0">
                <a:cs typeface="Calibri"/>
              </a:rPr>
              <a:t>mehr</a:t>
            </a:r>
            <a:r>
              <a:rPr lang="en-US" sz="2400" dirty="0" smtClean="0">
                <a:cs typeface="Calibri"/>
              </a:rPr>
              <a:t> /u/ </a:t>
            </a:r>
            <a:r>
              <a:rPr lang="en-US" sz="2400" dirty="0" err="1" smtClean="0">
                <a:cs typeface="Calibri"/>
              </a:rPr>
              <a:t>Antworten</a:t>
            </a:r>
            <a:r>
              <a:rPr lang="en-US" sz="2400" dirty="0" smtClean="0">
                <a:cs typeface="Calibri"/>
              </a:rPr>
              <a:t> in </a:t>
            </a:r>
            <a:r>
              <a:rPr lang="en-US" sz="2400" dirty="0" err="1" smtClean="0">
                <a:cs typeface="Calibri"/>
              </a:rPr>
              <a:t>einem</a:t>
            </a:r>
            <a:r>
              <a:rPr lang="en-US" sz="2400" dirty="0" smtClean="0">
                <a:cs typeface="Calibri"/>
              </a:rPr>
              <a:t> /d/ </a:t>
            </a:r>
            <a:r>
              <a:rPr lang="en-US" sz="2400" dirty="0" err="1" smtClean="0">
                <a:cs typeface="Calibri"/>
              </a:rPr>
              <a:t>Kontext</a:t>
            </a:r>
            <a:r>
              <a:rPr lang="en-US" sz="2400" dirty="0" smtClean="0">
                <a:cs typeface="Calibri"/>
              </a:rPr>
              <a:t>).</a:t>
            </a:r>
            <a:endParaRPr lang="en-US" sz="2400" dirty="0"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76891"/>
            <a:ext cx="5616624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cs typeface="Arial"/>
              </a:rPr>
              <a:t>2. </a:t>
            </a:r>
            <a:r>
              <a:rPr lang="en-GB" sz="2400" dirty="0" err="1" smtClean="0">
                <a:cs typeface="Arial"/>
              </a:rPr>
              <a:t>Synchrone</a:t>
            </a:r>
            <a:r>
              <a:rPr lang="en-GB" sz="2400" dirty="0" smtClean="0">
                <a:cs typeface="Arial"/>
              </a:rPr>
              <a:t> /u/-</a:t>
            </a:r>
            <a:r>
              <a:rPr lang="en-GB" sz="2400" dirty="0" err="1" smtClean="0">
                <a:cs typeface="Arial"/>
              </a:rPr>
              <a:t>Frontierung</a:t>
            </a:r>
            <a:r>
              <a:rPr lang="en-GB" sz="2400" dirty="0" smtClean="0">
                <a:cs typeface="Arial"/>
              </a:rPr>
              <a:t>: </a:t>
            </a:r>
            <a:r>
              <a:rPr lang="en-GB" sz="2400" dirty="0" err="1" smtClean="0">
                <a:cs typeface="Arial"/>
              </a:rPr>
              <a:t>Perzeption</a:t>
            </a:r>
            <a:endParaRPr lang="en-GB" sz="2400" dirty="0"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8734" y="6370800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</a:t>
            </a:r>
            <a:r>
              <a:rPr lang="de-DE" sz="1600" dirty="0">
                <a:latin typeface="+mj-lt"/>
                <a:cs typeface="Arial"/>
              </a:rPr>
              <a:t>ohala94.phonetica.pdf</a:t>
            </a:r>
            <a:endParaRPr lang="de-DE" sz="16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60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8553" y="468231"/>
            <a:ext cx="939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cs typeface="Arial"/>
              </a:rPr>
              <a:t>Harrington, </a:t>
            </a:r>
            <a:r>
              <a:rPr lang="de-DE" sz="2400" dirty="0" err="1" smtClean="0">
                <a:cs typeface="Arial"/>
              </a:rPr>
              <a:t>Hoole</a:t>
            </a:r>
            <a:r>
              <a:rPr lang="de-DE" sz="2400" dirty="0" smtClean="0">
                <a:cs typeface="Arial"/>
              </a:rPr>
              <a:t>, Kleber, </a:t>
            </a:r>
            <a:r>
              <a:rPr lang="de-DE" sz="2400" dirty="0" err="1" smtClean="0">
                <a:cs typeface="Arial"/>
              </a:rPr>
              <a:t>Reubold</a:t>
            </a:r>
            <a:r>
              <a:rPr lang="de-DE" sz="2400" dirty="0" smtClean="0">
                <a:cs typeface="Arial"/>
              </a:rPr>
              <a:t> (2011)</a:t>
            </a:r>
            <a:r>
              <a:rPr lang="de-DE" sz="2400" baseline="30000" dirty="0" smtClean="0">
                <a:cs typeface="Arial"/>
              </a:rPr>
              <a:t>1</a:t>
            </a:r>
            <a:r>
              <a:rPr lang="de-DE" sz="2400" dirty="0" smtClean="0">
                <a:cs typeface="Arial"/>
              </a:rPr>
              <a:t> verglichen die Auslenkung des </a:t>
            </a:r>
            <a:r>
              <a:rPr lang="de-DE" sz="2400" dirty="0" err="1" smtClean="0">
                <a:cs typeface="Arial"/>
              </a:rPr>
              <a:t>Zungendorsums</a:t>
            </a:r>
            <a:r>
              <a:rPr lang="de-DE" sz="2400" dirty="0" smtClean="0">
                <a:cs typeface="Arial"/>
              </a:rPr>
              <a:t> in der Produktion verschiedener Vokale darunter /</a:t>
            </a:r>
            <a:r>
              <a:rPr lang="de-DE" sz="2400" dirty="0" err="1" smtClean="0">
                <a:cs typeface="Arial"/>
              </a:rPr>
              <a:t>u</a:t>
            </a:r>
            <a:r>
              <a:rPr lang="de-DE" sz="2400" dirty="0" smtClean="0">
                <a:cs typeface="Arial"/>
              </a:rPr>
              <a:t>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196752"/>
            <a:ext cx="8839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cs typeface="Arial"/>
              </a:rPr>
              <a:t>7 standarddeutsche Sprecher, alle deutschen Monophthonge, 3 K-Kontexte und 2 Sprechgeschwindigkeiten im Trägerwort/</a:t>
            </a:r>
            <a:r>
              <a:rPr lang="de-DE" sz="2400" dirty="0" err="1" smtClean="0">
                <a:cs typeface="Arial"/>
              </a:rPr>
              <a:t>ɡəCVCə</a:t>
            </a:r>
            <a:r>
              <a:rPr lang="de-DE" sz="2400" dirty="0" smtClean="0">
                <a:cs typeface="Arial"/>
              </a:rPr>
              <a:t>/ (</a:t>
            </a:r>
            <a:r>
              <a:rPr lang="de-DE" sz="2400" dirty="0" err="1" smtClean="0">
                <a:cs typeface="Arial"/>
              </a:rPr>
              <a:t>Hoole</a:t>
            </a:r>
            <a:r>
              <a:rPr lang="de-DE" sz="2400" dirty="0" smtClean="0">
                <a:cs typeface="Arial"/>
              </a:rPr>
              <a:t> &amp; Mooshammer, 2002)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l="5742" t="7383"/>
          <a:stretch>
            <a:fillRect/>
          </a:stretch>
        </p:blipFill>
        <p:spPr>
          <a:xfrm>
            <a:off x="3882421" y="2060848"/>
            <a:ext cx="5003800" cy="3505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715" y="357802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cs typeface="Arial"/>
              </a:rPr>
              <a:t>Ich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dirty="0" err="1" smtClean="0">
                <a:cs typeface="Arial"/>
              </a:rPr>
              <a:t>habe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b="1" dirty="0" err="1" smtClean="0">
                <a:cs typeface="Arial"/>
              </a:rPr>
              <a:t>gepaape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dirty="0" err="1" smtClean="0">
                <a:cs typeface="Arial"/>
              </a:rPr>
              <a:t>gesagt</a:t>
            </a:r>
            <a:endParaRPr lang="en-GB" sz="2400" dirty="0" smtClean="0"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5" y="4039687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cs typeface="Arial"/>
              </a:rPr>
              <a:t>Ich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dirty="0" err="1" smtClean="0">
                <a:cs typeface="Arial"/>
              </a:rPr>
              <a:t>habe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b="1" dirty="0" err="1" smtClean="0">
                <a:cs typeface="Arial"/>
              </a:rPr>
              <a:t>gekikke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dirty="0" err="1" smtClean="0">
                <a:cs typeface="Arial"/>
              </a:rPr>
              <a:t>gesagt</a:t>
            </a:r>
            <a:endParaRPr lang="en-GB" sz="2400" dirty="0" smtClean="0"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15" y="2870105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cs typeface="Arial"/>
              </a:rPr>
              <a:t>Aufnahmen</a:t>
            </a:r>
            <a:r>
              <a:rPr lang="en-GB" sz="2400" dirty="0" smtClean="0">
                <a:cs typeface="Arial"/>
              </a:rPr>
              <a:t> (</a:t>
            </a:r>
            <a:r>
              <a:rPr lang="en-GB" sz="2400" dirty="0" err="1" smtClean="0">
                <a:cs typeface="Arial"/>
              </a:rPr>
              <a:t>Hoole</a:t>
            </a:r>
            <a:r>
              <a:rPr lang="en-GB" sz="2400" dirty="0" smtClean="0">
                <a:cs typeface="Arial"/>
              </a:rPr>
              <a:t>, 1999) </a:t>
            </a:r>
            <a:r>
              <a:rPr lang="en-GB" sz="2400" dirty="0" err="1" smtClean="0">
                <a:cs typeface="Arial"/>
              </a:rPr>
              <a:t>mit</a:t>
            </a:r>
            <a:r>
              <a:rPr lang="en-GB" sz="2400" dirty="0" smtClean="0">
                <a:cs typeface="Arial"/>
              </a:rPr>
              <a:t> 2D-EMMA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7178" y="5170298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cs typeface="Arial"/>
              </a:rPr>
              <a:t>Analyse des </a:t>
            </a:r>
            <a:r>
              <a:rPr lang="en-GB" sz="2400" dirty="0" err="1" smtClean="0">
                <a:solidFill>
                  <a:srgbClr val="FF0000"/>
                </a:solidFill>
                <a:cs typeface="Arial"/>
              </a:rPr>
              <a:t>Zungendorsums</a:t>
            </a:r>
            <a:r>
              <a:rPr lang="en-GB" sz="2400" dirty="0" smtClean="0">
                <a:solidFill>
                  <a:srgbClr val="FF0000"/>
                </a:solidFill>
                <a:cs typeface="Arial"/>
              </a:rPr>
              <a:t> in der </a:t>
            </a:r>
            <a:r>
              <a:rPr lang="en-GB" sz="2400" dirty="0" err="1" smtClean="0">
                <a:solidFill>
                  <a:srgbClr val="FF0000"/>
                </a:solidFill>
                <a:cs typeface="Arial"/>
              </a:rPr>
              <a:t>horizontalen</a:t>
            </a:r>
            <a:r>
              <a:rPr lang="en-GB" sz="2400" dirty="0" smtClean="0">
                <a:solidFill>
                  <a:srgbClr val="FF0000"/>
                </a:solidFill>
                <a:cs typeface="Arial"/>
              </a:rPr>
              <a:t> (TD</a:t>
            </a:r>
            <a:r>
              <a:rPr lang="en-GB" sz="2400" baseline="-25000" dirty="0" smtClean="0">
                <a:solidFill>
                  <a:srgbClr val="FF0000"/>
                </a:solidFill>
                <a:cs typeface="Arial"/>
              </a:rPr>
              <a:t>X</a:t>
            </a:r>
            <a:r>
              <a:rPr lang="en-GB" sz="2400" dirty="0" smtClean="0">
                <a:solidFill>
                  <a:srgbClr val="FF0000"/>
                </a:solidFill>
                <a:cs typeface="Arial"/>
              </a:rPr>
              <a:t>) und </a:t>
            </a:r>
            <a:r>
              <a:rPr lang="en-GB" sz="2400" dirty="0" err="1" smtClean="0">
                <a:solidFill>
                  <a:srgbClr val="FF0000"/>
                </a:solidFill>
                <a:cs typeface="Arial"/>
              </a:rPr>
              <a:t>vertikalen</a:t>
            </a:r>
            <a:r>
              <a:rPr lang="en-GB" sz="2400" dirty="0" smtClean="0">
                <a:solidFill>
                  <a:srgbClr val="FF0000"/>
                </a:solidFill>
                <a:cs typeface="Arial"/>
              </a:rPr>
              <a:t> (TD</a:t>
            </a:r>
            <a:r>
              <a:rPr lang="en-GB" sz="2400" baseline="-25000" dirty="0" smtClean="0">
                <a:solidFill>
                  <a:srgbClr val="FF0000"/>
                </a:solidFill>
                <a:cs typeface="Arial"/>
              </a:rPr>
              <a:t>Y</a:t>
            </a:r>
            <a:r>
              <a:rPr lang="en-GB" sz="2400" dirty="0" smtClean="0">
                <a:solidFill>
                  <a:srgbClr val="FF0000"/>
                </a:solidFill>
                <a:cs typeface="Arial"/>
              </a:rPr>
              <a:t>) </a:t>
            </a:r>
            <a:r>
              <a:rPr lang="en-GB" sz="2400" dirty="0" err="1" smtClean="0">
                <a:solidFill>
                  <a:srgbClr val="FF0000"/>
                </a:solidFill>
                <a:cs typeface="Arial"/>
              </a:rPr>
              <a:t>Bewegung</a:t>
            </a:r>
            <a:endParaRPr lang="en-GB" sz="2400" dirty="0" smtClean="0">
              <a:solidFill>
                <a:srgbClr val="FF0000"/>
              </a:solidFill>
              <a:cs typeface="Arial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788024" y="3701102"/>
            <a:ext cx="2484694" cy="16721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1600" y="6566"/>
            <a:ext cx="665532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cs typeface="Arial"/>
              </a:rPr>
              <a:t>3. </a:t>
            </a:r>
            <a:r>
              <a:rPr lang="de-DE" sz="2400" dirty="0">
                <a:cs typeface="Arial"/>
              </a:rPr>
              <a:t>Bias zur </a:t>
            </a:r>
            <a:r>
              <a:rPr lang="de-DE" sz="2400" dirty="0" smtClean="0">
                <a:cs typeface="Arial"/>
              </a:rPr>
              <a:t>/</a:t>
            </a:r>
            <a:r>
              <a:rPr lang="de-DE" sz="2400" dirty="0" err="1" smtClean="0">
                <a:cs typeface="Arial"/>
              </a:rPr>
              <a:t>u</a:t>
            </a:r>
            <a:r>
              <a:rPr lang="de-DE" sz="2400" dirty="0" smtClean="0">
                <a:cs typeface="Arial"/>
              </a:rPr>
              <a:t>/-</a:t>
            </a:r>
            <a:r>
              <a:rPr lang="de-DE" sz="2400" dirty="0" err="1" smtClean="0">
                <a:cs typeface="Arial"/>
              </a:rPr>
              <a:t>Frontierung</a:t>
            </a:r>
            <a:r>
              <a:rPr lang="de-DE" sz="2400" dirty="0" smtClean="0">
                <a:cs typeface="Arial"/>
              </a:rPr>
              <a:t> </a:t>
            </a:r>
            <a:r>
              <a:rPr lang="de-DE" sz="2400" dirty="0">
                <a:cs typeface="Arial"/>
              </a:rPr>
              <a:t>in der Sprachproduktion</a:t>
            </a:r>
            <a:endParaRPr lang="en-GB" sz="2400" dirty="0"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94" y="6001295"/>
            <a:ext cx="6338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http</a:t>
            </a:r>
            <a:r>
              <a:rPr lang="de-DE" sz="1600" dirty="0">
                <a:latin typeface="+mj-lt"/>
                <a:cs typeface="Arial"/>
              </a:rPr>
              <a:t>://</a:t>
            </a:r>
            <a:r>
              <a:rPr lang="de-DE" sz="1600" dirty="0" err="1">
                <a:latin typeface="+mj-lt"/>
                <a:cs typeface="Arial"/>
              </a:rPr>
              <a:t>www.phonetik.uni-muenchen.de</a:t>
            </a:r>
            <a:r>
              <a:rPr lang="de-DE" sz="1600" dirty="0">
                <a:latin typeface="+mj-lt"/>
                <a:cs typeface="Arial"/>
              </a:rPr>
              <a:t>/~</a:t>
            </a:r>
            <a:r>
              <a:rPr lang="de-DE" sz="1600" dirty="0" err="1">
                <a:latin typeface="+mj-lt"/>
                <a:cs typeface="Arial"/>
              </a:rPr>
              <a:t>jmh</a:t>
            </a:r>
            <a:r>
              <a:rPr lang="de-DE" sz="1600" dirty="0">
                <a:latin typeface="+mj-lt"/>
                <a:cs typeface="Arial"/>
              </a:rPr>
              <a:t>/</a:t>
            </a:r>
            <a:r>
              <a:rPr lang="de-DE" sz="1600" dirty="0" err="1">
                <a:latin typeface="+mj-lt"/>
                <a:cs typeface="Arial"/>
              </a:rPr>
              <a:t>papers</a:t>
            </a:r>
            <a:r>
              <a:rPr lang="de-DE" sz="1600" dirty="0">
                <a:latin typeface="+mj-lt"/>
                <a:cs typeface="Arial"/>
              </a:rPr>
              <a:t>/jphon11.</a:t>
            </a:r>
            <a:r>
              <a:rPr lang="de-DE" sz="1600" dirty="0" smtClean="0">
                <a:latin typeface="+mj-lt"/>
                <a:cs typeface="Arial"/>
              </a:rPr>
              <a:t>pdf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90" y="6295831"/>
            <a:ext cx="6189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+mj-lt"/>
                <a:cs typeface="Arial"/>
              </a:rPr>
              <a:t>2. </a:t>
            </a:r>
            <a:r>
              <a:rPr lang="fi-FI" sz="1600" dirty="0" err="1">
                <a:latin typeface="+mj-lt"/>
                <a:cs typeface="Arial"/>
              </a:rPr>
              <a:t>Hoole</a:t>
            </a:r>
            <a:r>
              <a:rPr lang="fi-FI" sz="1600" dirty="0">
                <a:latin typeface="+mj-lt"/>
                <a:cs typeface="Arial"/>
              </a:rPr>
              <a:t> (1999). </a:t>
            </a:r>
            <a:r>
              <a:rPr lang="fi-FI" sz="1600" i="1" dirty="0">
                <a:latin typeface="+mj-lt"/>
                <a:cs typeface="Arial"/>
              </a:rPr>
              <a:t>J. </a:t>
            </a:r>
            <a:r>
              <a:rPr lang="fi-FI" sz="1600" i="1" dirty="0" err="1">
                <a:latin typeface="+mj-lt"/>
                <a:cs typeface="Arial"/>
              </a:rPr>
              <a:t>Acoust</a:t>
            </a:r>
            <a:r>
              <a:rPr lang="fi-FI" sz="1600" i="1" dirty="0">
                <a:latin typeface="+mj-lt"/>
                <a:cs typeface="Arial"/>
              </a:rPr>
              <a:t>. </a:t>
            </a:r>
            <a:r>
              <a:rPr lang="fi-FI" sz="1600" i="1" dirty="0" err="1">
                <a:latin typeface="+mj-lt"/>
                <a:cs typeface="Arial"/>
              </a:rPr>
              <a:t>Soc</a:t>
            </a:r>
            <a:r>
              <a:rPr lang="fi-FI" sz="1600" i="1" dirty="0">
                <a:latin typeface="+mj-lt"/>
                <a:cs typeface="Arial"/>
              </a:rPr>
              <a:t>. Am</a:t>
            </a:r>
            <a:r>
              <a:rPr lang="fi-FI" sz="1600" dirty="0">
                <a:latin typeface="+mj-lt"/>
                <a:cs typeface="Arial"/>
              </a:rPr>
              <a:t>., 106, 1020–1032.</a:t>
            </a:r>
            <a:endParaRPr lang="de-DE" sz="16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706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  <a:cs typeface="Arial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6827</TotalTime>
  <Words>2652</Words>
  <Application>Microsoft Macintosh PowerPoint</Application>
  <PresentationFormat>On-screen Show (4:3)</PresentationFormat>
  <Paragraphs>231</Paragraphs>
  <Slides>27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Harrington</dc:creator>
  <cp:lastModifiedBy>Jonathan Harrington</cp:lastModifiedBy>
  <cp:revision>495</cp:revision>
  <dcterms:created xsi:type="dcterms:W3CDTF">2011-04-04T11:57:34Z</dcterms:created>
  <dcterms:modified xsi:type="dcterms:W3CDTF">2018-10-26T08:06:46Z</dcterms:modified>
</cp:coreProperties>
</file>