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220"/>
    <p:restoredTop sz="96281"/>
  </p:normalViewPr>
  <p:slideViewPr>
    <p:cSldViewPr snapToGrid="0" snapToObjects="1">
      <p:cViewPr varScale="1">
        <p:scale>
          <a:sx n="127" d="100"/>
          <a:sy n="127" d="100"/>
        </p:scale>
        <p:origin x="8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1-06T05:45:07.7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24575,'0'0'0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GB"/>
              <a:t>Click to edit Master subtitle style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91B18-7C83-7649-8B48-6C8B541AB34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AD3D65-97A6-1F44-9C48-28FF468F5F7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8EB9A-3FD1-EE42-BA53-42B803BA7D1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de-D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65B94-FDAA-8445-A04C-0D54AA3E7BA1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59FF3F-48F5-4E43-8B5A-2604EA094754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de-D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F3EE54-E02C-A94A-9D43-AE4F76244E96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de-D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B35B57-969E-4543-834C-5A9EEB62B91E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DC067-0F82-ED4F-B8F5-751B7BB63635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6E0EBC-2E81-354A-96FD-6AD3078403F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5E35D-3A7E-1B40-98E0-09776A0FE817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GB" noProof="0"/>
              <a:t>Click icon to add picture</a:t>
            </a:r>
            <a:endParaRPr lang="de-DE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3DB095-2BC1-4E45-B46E-5E731EF564A9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  <a:endParaRPr lang="de-DE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de-DE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F2B4D2D-4AC2-3644-80DC-9224F1669E7C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4B1A6FA-08E8-0143-AD20-2E407583C59E}"/>
              </a:ext>
            </a:extLst>
          </p:cNvPr>
          <p:cNvSpPr txBox="1"/>
          <p:nvPr/>
        </p:nvSpPr>
        <p:spPr>
          <a:xfrm>
            <a:off x="2068807" y="1099224"/>
            <a:ext cx="929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ORT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468037-9B42-1B41-B30F-F8117C407315}"/>
              </a:ext>
            </a:extLst>
          </p:cNvPr>
          <p:cNvSpPr txBox="1"/>
          <p:nvPr/>
        </p:nvSpPr>
        <p:spPr>
          <a:xfrm>
            <a:off x="2068807" y="1948117"/>
            <a:ext cx="9293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12C1D-63D9-9C49-B2B7-5A7C4D62008D}"/>
              </a:ext>
            </a:extLst>
          </p:cNvPr>
          <p:cNvSpPr txBox="1"/>
          <p:nvPr/>
        </p:nvSpPr>
        <p:spPr>
          <a:xfrm>
            <a:off x="2068807" y="2779105"/>
            <a:ext cx="14690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MAU (S)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72550C-27B5-854D-AF61-69363D6DE174}"/>
              </a:ext>
            </a:extLst>
          </p:cNvPr>
          <p:cNvSpPr txBox="1"/>
          <p:nvPr/>
        </p:nvSpPr>
        <p:spPr>
          <a:xfrm>
            <a:off x="4020025" y="2548273"/>
            <a:ext cx="2081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MAU2 (S)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09A05940-66FA-FE4E-A302-2D0504B0EE2D}"/>
                  </a:ext>
                </a:extLst>
              </p14:cNvPr>
              <p14:cNvContentPartPr/>
              <p14:nvPr/>
            </p14:nvContentPartPr>
            <p14:xfrm>
              <a:off x="2539954" y="6567171"/>
              <a:ext cx="36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09A05940-66FA-FE4E-A302-2D0504B0EE2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530954" y="6558531"/>
                <a:ext cx="18000" cy="18000"/>
              </a:xfrm>
              <a:prstGeom prst="rect">
                <a:avLst/>
              </a:prstGeom>
            </p:spPr>
          </p:pic>
        </mc:Fallback>
      </mc:AlternateContent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B1FD6BF-09B8-4045-A489-E12AC584B0DB}"/>
              </a:ext>
            </a:extLst>
          </p:cNvPr>
          <p:cNvCxnSpPr/>
          <p:nvPr/>
        </p:nvCxnSpPr>
        <p:spPr>
          <a:xfrm>
            <a:off x="2533502" y="1499587"/>
            <a:ext cx="0" cy="5225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8BC69532-F3D0-6D4C-8172-4B31CF1D0657}"/>
              </a:ext>
            </a:extLst>
          </p:cNvPr>
          <p:cNvCxnSpPr/>
          <p:nvPr/>
        </p:nvCxnSpPr>
        <p:spPr>
          <a:xfrm>
            <a:off x="2533502" y="2276087"/>
            <a:ext cx="0" cy="52251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D4E02EC3-1E8D-A247-9921-1493DD1C269B}"/>
              </a:ext>
            </a:extLst>
          </p:cNvPr>
          <p:cNvCxnSpPr>
            <a:cxnSpLocks/>
          </p:cNvCxnSpPr>
          <p:nvPr/>
        </p:nvCxnSpPr>
        <p:spPr>
          <a:xfrm>
            <a:off x="2533502" y="1498899"/>
            <a:ext cx="1846574" cy="9837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1828106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xpo">
      <a:majorFont>
        <a:latin typeface="Calibri"/>
        <a:ea typeface=""/>
        <a:cs typeface=""/>
        <a:font script="Jpan" typeface="ＭＳ ゴシック"/>
      </a:majorFont>
      <a:minorFont>
        <a:latin typeface="Calibri"/>
        <a:ea typeface=""/>
        <a:cs typeface=""/>
        <a:font script="Jpan" typeface="ＭＳ 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13</TotalTime>
  <Words>10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4</cp:revision>
  <dcterms:created xsi:type="dcterms:W3CDTF">2021-11-06T05:41:10Z</dcterms:created>
  <dcterms:modified xsi:type="dcterms:W3CDTF">2021-11-06T06:00:11Z</dcterms:modified>
</cp:coreProperties>
</file>